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  <p:sldMasterId id="2147483734" r:id="rId2"/>
  </p:sldMasterIdLst>
  <p:notesMasterIdLst>
    <p:notesMasterId r:id="rId42"/>
  </p:notesMasterIdLst>
  <p:handoutMasterIdLst>
    <p:handoutMasterId r:id="rId43"/>
  </p:handoutMasterIdLst>
  <p:sldIdLst>
    <p:sldId id="393" r:id="rId3"/>
    <p:sldId id="395" r:id="rId4"/>
    <p:sldId id="333" r:id="rId5"/>
    <p:sldId id="377" r:id="rId6"/>
    <p:sldId id="257" r:id="rId7"/>
    <p:sldId id="259" r:id="rId8"/>
    <p:sldId id="313" r:id="rId9"/>
    <p:sldId id="378" r:id="rId10"/>
    <p:sldId id="261" r:id="rId11"/>
    <p:sldId id="314" r:id="rId12"/>
    <p:sldId id="315" r:id="rId13"/>
    <p:sldId id="391" r:id="rId14"/>
    <p:sldId id="275" r:id="rId15"/>
    <p:sldId id="386" r:id="rId16"/>
    <p:sldId id="352" r:id="rId17"/>
    <p:sldId id="384" r:id="rId18"/>
    <p:sldId id="396" r:id="rId19"/>
    <p:sldId id="397" r:id="rId20"/>
    <p:sldId id="381" r:id="rId21"/>
    <p:sldId id="356" r:id="rId22"/>
    <p:sldId id="320" r:id="rId23"/>
    <p:sldId id="324" r:id="rId24"/>
    <p:sldId id="325" r:id="rId25"/>
    <p:sldId id="401" r:id="rId26"/>
    <p:sldId id="276" r:id="rId27"/>
    <p:sldId id="277" r:id="rId28"/>
    <p:sldId id="269" r:id="rId29"/>
    <p:sldId id="310" r:id="rId30"/>
    <p:sldId id="326" r:id="rId31"/>
    <p:sldId id="281" r:id="rId32"/>
    <p:sldId id="282" r:id="rId33"/>
    <p:sldId id="336" r:id="rId34"/>
    <p:sldId id="331" r:id="rId35"/>
    <p:sldId id="291" r:id="rId36"/>
    <p:sldId id="332" r:id="rId37"/>
    <p:sldId id="399" r:id="rId38"/>
    <p:sldId id="292" r:id="rId39"/>
    <p:sldId id="398" r:id="rId40"/>
    <p:sldId id="382" r:id="rId41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66FF33"/>
    <a:srgbClr val="000099"/>
    <a:srgbClr val="000000"/>
    <a:srgbClr val="CC3300"/>
    <a:srgbClr val="0099FF"/>
    <a:srgbClr val="33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9" autoAdjust="0"/>
    <p:restoredTop sz="93979" autoAdjust="0"/>
  </p:normalViewPr>
  <p:slideViewPr>
    <p:cSldViewPr>
      <p:cViewPr varScale="1">
        <p:scale>
          <a:sx n="68" d="100"/>
          <a:sy n="68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9" d="100"/>
          <a:sy n="29" d="100"/>
        </p:scale>
        <p:origin x="-11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e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e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14.emf"/><Relationship Id="rId1" Type="http://schemas.openxmlformats.org/officeDocument/2006/relationships/image" Target="../media/image95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10" Type="http://schemas.openxmlformats.org/officeDocument/2006/relationships/image" Target="../media/image141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5" Type="http://schemas.openxmlformats.org/officeDocument/2006/relationships/image" Target="../media/image154.emf"/><Relationship Id="rId10" Type="http://schemas.openxmlformats.org/officeDocument/2006/relationships/image" Target="../media/image159.emf"/><Relationship Id="rId4" Type="http://schemas.openxmlformats.org/officeDocument/2006/relationships/image" Target="../media/image153.emf"/><Relationship Id="rId9" Type="http://schemas.openxmlformats.org/officeDocument/2006/relationships/image" Target="../media/image15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09.wmf"/><Relationship Id="rId1" Type="http://schemas.openxmlformats.org/officeDocument/2006/relationships/image" Target="../media/image16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" Type="http://schemas.openxmlformats.org/officeDocument/2006/relationships/image" Target="../media/image3.wmf"/><Relationship Id="rId16" Type="http://schemas.openxmlformats.org/officeDocument/2006/relationships/image" Target="../media/image27.wmf"/><Relationship Id="rId1" Type="http://schemas.openxmlformats.org/officeDocument/2006/relationships/image" Target="../media/image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6.e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4.wmf"/><Relationship Id="rId1" Type="http://schemas.openxmlformats.org/officeDocument/2006/relationships/image" Target="../media/image169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image" Target="../media/image190.wmf"/><Relationship Id="rId18" Type="http://schemas.openxmlformats.org/officeDocument/2006/relationships/image" Target="../media/image19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12" Type="http://schemas.openxmlformats.org/officeDocument/2006/relationships/image" Target="../media/image189.wmf"/><Relationship Id="rId17" Type="http://schemas.openxmlformats.org/officeDocument/2006/relationships/image" Target="../media/image194.wmf"/><Relationship Id="rId2" Type="http://schemas.openxmlformats.org/officeDocument/2006/relationships/image" Target="../media/image179.wmf"/><Relationship Id="rId16" Type="http://schemas.openxmlformats.org/officeDocument/2006/relationships/image" Target="../media/image193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11" Type="http://schemas.openxmlformats.org/officeDocument/2006/relationships/image" Target="../media/image188.wmf"/><Relationship Id="rId5" Type="http://schemas.openxmlformats.org/officeDocument/2006/relationships/image" Target="../media/image182.wmf"/><Relationship Id="rId15" Type="http://schemas.openxmlformats.org/officeDocument/2006/relationships/image" Target="../media/image192.wmf"/><Relationship Id="rId10" Type="http://schemas.openxmlformats.org/officeDocument/2006/relationships/image" Target="../media/image187.wmf"/><Relationship Id="rId19" Type="http://schemas.openxmlformats.org/officeDocument/2006/relationships/image" Target="../media/image196.wmf"/><Relationship Id="rId4" Type="http://schemas.openxmlformats.org/officeDocument/2006/relationships/image" Target="../media/image181.wmf"/><Relationship Id="rId9" Type="http://schemas.openxmlformats.org/officeDocument/2006/relationships/image" Target="../media/image186.wmf"/><Relationship Id="rId14" Type="http://schemas.openxmlformats.org/officeDocument/2006/relationships/image" Target="../media/image19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39.wmf"/><Relationship Id="rId7" Type="http://schemas.openxmlformats.org/officeDocument/2006/relationships/image" Target="../media/image13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3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9" Type="http://schemas.openxmlformats.org/officeDocument/2006/relationships/image" Target="../media/image19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2" Type="http://schemas.openxmlformats.org/officeDocument/2006/relationships/image" Target="../media/image210.emf"/><Relationship Id="rId1" Type="http://schemas.openxmlformats.org/officeDocument/2006/relationships/image" Target="../media/image209.e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emf"/><Relationship Id="rId5" Type="http://schemas.openxmlformats.org/officeDocument/2006/relationships/image" Target="../media/image221.emf"/><Relationship Id="rId10" Type="http://schemas.openxmlformats.org/officeDocument/2006/relationships/image" Target="../media/image226.emf"/><Relationship Id="rId4" Type="http://schemas.openxmlformats.org/officeDocument/2006/relationships/image" Target="../media/image220.wmf"/><Relationship Id="rId9" Type="http://schemas.openxmlformats.org/officeDocument/2006/relationships/image" Target="../media/image22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2" Type="http://schemas.openxmlformats.org/officeDocument/2006/relationships/image" Target="../media/image101.emf"/><Relationship Id="rId1" Type="http://schemas.openxmlformats.org/officeDocument/2006/relationships/image" Target="../media/image227.e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10" Type="http://schemas.openxmlformats.org/officeDocument/2006/relationships/image" Target="../media/image235.emf"/><Relationship Id="rId4" Type="http://schemas.openxmlformats.org/officeDocument/2006/relationships/image" Target="../media/image229.wmf"/><Relationship Id="rId9" Type="http://schemas.openxmlformats.org/officeDocument/2006/relationships/image" Target="../media/image23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emf"/><Relationship Id="rId3" Type="http://schemas.openxmlformats.org/officeDocument/2006/relationships/image" Target="../media/image238.wmf"/><Relationship Id="rId7" Type="http://schemas.openxmlformats.org/officeDocument/2006/relationships/image" Target="../media/image242.e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5" Type="http://schemas.openxmlformats.org/officeDocument/2006/relationships/image" Target="../media/image240.emf"/><Relationship Id="rId4" Type="http://schemas.openxmlformats.org/officeDocument/2006/relationships/image" Target="../media/image23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20.wmf"/><Relationship Id="rId18" Type="http://schemas.openxmlformats.org/officeDocument/2006/relationships/image" Target="../media/image37.wmf"/><Relationship Id="rId3" Type="http://schemas.openxmlformats.org/officeDocument/2006/relationships/image" Target="../media/image4.wmf"/><Relationship Id="rId21" Type="http://schemas.openxmlformats.org/officeDocument/2006/relationships/image" Target="../media/image26.wmf"/><Relationship Id="rId7" Type="http://schemas.openxmlformats.org/officeDocument/2006/relationships/image" Target="../media/image18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" Type="http://schemas.openxmlformats.org/officeDocument/2006/relationships/image" Target="../media/image3.wmf"/><Relationship Id="rId16" Type="http://schemas.openxmlformats.org/officeDocument/2006/relationships/image" Target="../media/image36.wmf"/><Relationship Id="rId20" Type="http://schemas.openxmlformats.org/officeDocument/2006/relationships/image" Target="../media/image39.wmf"/><Relationship Id="rId1" Type="http://schemas.openxmlformats.org/officeDocument/2006/relationships/image" Target="../media/image2.wmf"/><Relationship Id="rId6" Type="http://schemas.openxmlformats.org/officeDocument/2006/relationships/image" Target="../media/image17.wmf"/><Relationship Id="rId11" Type="http://schemas.openxmlformats.org/officeDocument/2006/relationships/image" Target="../media/image33.wmf"/><Relationship Id="rId5" Type="http://schemas.openxmlformats.org/officeDocument/2006/relationships/image" Target="../media/image6.emf"/><Relationship Id="rId15" Type="http://schemas.openxmlformats.org/officeDocument/2006/relationships/image" Target="../media/image35.wmf"/><Relationship Id="rId23" Type="http://schemas.openxmlformats.org/officeDocument/2006/relationships/image" Target="../media/image28.wmf"/><Relationship Id="rId10" Type="http://schemas.openxmlformats.org/officeDocument/2006/relationships/image" Target="../media/image32.wmf"/><Relationship Id="rId19" Type="http://schemas.openxmlformats.org/officeDocument/2006/relationships/image" Target="../media/image38.wmf"/><Relationship Id="rId4" Type="http://schemas.openxmlformats.org/officeDocument/2006/relationships/image" Target="../media/image5.wmf"/><Relationship Id="rId9" Type="http://schemas.openxmlformats.org/officeDocument/2006/relationships/image" Target="../media/image31.wmf"/><Relationship Id="rId14" Type="http://schemas.openxmlformats.org/officeDocument/2006/relationships/image" Target="../media/image34.wmf"/><Relationship Id="rId22" Type="http://schemas.openxmlformats.org/officeDocument/2006/relationships/image" Target="../media/image4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7" Type="http://schemas.openxmlformats.org/officeDocument/2006/relationships/image" Target="../media/image253.e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6" Type="http://schemas.openxmlformats.org/officeDocument/2006/relationships/image" Target="../media/image252.e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3" Type="http://schemas.openxmlformats.org/officeDocument/2006/relationships/image" Target="../media/image256.wmf"/><Relationship Id="rId7" Type="http://schemas.openxmlformats.org/officeDocument/2006/relationships/image" Target="../media/image205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6" Type="http://schemas.openxmlformats.org/officeDocument/2006/relationships/image" Target="../media/image204.wmf"/><Relationship Id="rId11" Type="http://schemas.openxmlformats.org/officeDocument/2006/relationships/image" Target="../media/image260.wmf"/><Relationship Id="rId5" Type="http://schemas.openxmlformats.org/officeDocument/2006/relationships/image" Target="../media/image199.wmf"/><Relationship Id="rId10" Type="http://schemas.openxmlformats.org/officeDocument/2006/relationships/image" Target="../media/image259.wmf"/><Relationship Id="rId4" Type="http://schemas.openxmlformats.org/officeDocument/2006/relationships/image" Target="../media/image200.wmf"/><Relationship Id="rId9" Type="http://schemas.openxmlformats.org/officeDocument/2006/relationships/image" Target="../media/image25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image" Target="../media/image5.wmf"/><Relationship Id="rId7" Type="http://schemas.openxmlformats.org/officeDocument/2006/relationships/image" Target="../media/image263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62.wmf"/><Relationship Id="rId5" Type="http://schemas.openxmlformats.org/officeDocument/2006/relationships/image" Target="../media/image6.emf"/><Relationship Id="rId10" Type="http://schemas.openxmlformats.org/officeDocument/2006/relationships/image" Target="../media/image266.wmf"/><Relationship Id="rId4" Type="http://schemas.openxmlformats.org/officeDocument/2006/relationships/image" Target="../media/image261.wmf"/><Relationship Id="rId9" Type="http://schemas.openxmlformats.org/officeDocument/2006/relationships/image" Target="../media/image265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3" Type="http://schemas.openxmlformats.org/officeDocument/2006/relationships/image" Target="../media/image269.wmf"/><Relationship Id="rId7" Type="http://schemas.openxmlformats.org/officeDocument/2006/relationships/image" Target="../media/image273.wmf"/><Relationship Id="rId2" Type="http://schemas.openxmlformats.org/officeDocument/2006/relationships/image" Target="../media/image268.emf"/><Relationship Id="rId1" Type="http://schemas.openxmlformats.org/officeDocument/2006/relationships/image" Target="../media/image267.e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10" Type="http://schemas.openxmlformats.org/officeDocument/2006/relationships/image" Target="../media/image276.wmf"/><Relationship Id="rId4" Type="http://schemas.openxmlformats.org/officeDocument/2006/relationships/image" Target="../media/image270.wmf"/><Relationship Id="rId9" Type="http://schemas.openxmlformats.org/officeDocument/2006/relationships/image" Target="../media/image27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3" Type="http://schemas.openxmlformats.org/officeDocument/2006/relationships/image" Target="../media/image279.wmf"/><Relationship Id="rId7" Type="http://schemas.openxmlformats.org/officeDocument/2006/relationships/image" Target="../media/image283.wmf"/><Relationship Id="rId2" Type="http://schemas.openxmlformats.org/officeDocument/2006/relationships/image" Target="../media/image278.emf"/><Relationship Id="rId1" Type="http://schemas.openxmlformats.org/officeDocument/2006/relationships/image" Target="../media/image277.e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Relationship Id="rId9" Type="http://schemas.openxmlformats.org/officeDocument/2006/relationships/image" Target="../media/image28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emf"/><Relationship Id="rId5" Type="http://schemas.openxmlformats.org/officeDocument/2006/relationships/image" Target="../media/image54.emf"/><Relationship Id="rId10" Type="http://schemas.openxmlformats.org/officeDocument/2006/relationships/image" Target="../media/image59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4637972A-2736-4527-95A5-C47FC2D6B4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01E20D45-08AE-43C5-AEF7-6078C2EA70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60" name="Rectangle 4">
            <a:extLst>
              <a:ext uri="{FF2B5EF4-FFF2-40B4-BE49-F238E27FC236}">
                <a16:creationId xmlns:a16="http://schemas.microsoft.com/office/drawing/2014/main" id="{46E4E5A6-6E22-46D5-B2FC-1124774520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61" name="Rectangle 5">
            <a:extLst>
              <a:ext uri="{FF2B5EF4-FFF2-40B4-BE49-F238E27FC236}">
                <a16:creationId xmlns:a16="http://schemas.microsoft.com/office/drawing/2014/main" id="{6F915D24-F67B-4EBD-A214-B8AB31599C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D7CFFE-C7A8-43F3-A720-8A9C848260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:a16="http://schemas.microsoft.com/office/drawing/2014/main" id="{6830EA08-7727-482D-81A5-222EB2D74D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6FD1029B-67AF-4370-BD7E-D735C26C439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DF147D9-8230-425E-95C9-3DFB1B13C9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5557" name="Rectangle 5">
            <a:extLst>
              <a:ext uri="{FF2B5EF4-FFF2-40B4-BE49-F238E27FC236}">
                <a16:creationId xmlns:a16="http://schemas.microsoft.com/office/drawing/2014/main" id="{66653122-8B30-4CCC-B8E1-0945046FF8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35558" name="Rectangle 6">
            <a:extLst>
              <a:ext uri="{FF2B5EF4-FFF2-40B4-BE49-F238E27FC236}">
                <a16:creationId xmlns:a16="http://schemas.microsoft.com/office/drawing/2014/main" id="{D1830DB9-B86C-47D8-97C3-4A6634640C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5559" name="Rectangle 7">
            <a:extLst>
              <a:ext uri="{FF2B5EF4-FFF2-40B4-BE49-F238E27FC236}">
                <a16:creationId xmlns:a16="http://schemas.microsoft.com/office/drawing/2014/main" id="{B1F42DEF-EA3D-4880-BBD7-C13212A5E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97C4C4-759F-4276-BACA-C66A9A64B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此页求解学生自学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97C4C4-759F-4276-BACA-C66A9A64BAB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08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此页求解学生自学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97C4C4-759F-4276-BACA-C66A9A64BAB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77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弹幕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97C4C4-759F-4276-BACA-C66A9A64BAB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70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弹幕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97C4C4-759F-4276-BACA-C66A9A64BAB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82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这个例题课上不讲解，让学生课下自学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97C4C4-759F-4276-BACA-C66A9A64BAB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03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2013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262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45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4935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8457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1704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122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5265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08960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656253-27A4-42F3-BF2F-A0B9AAD8CEC2}" type="datetime1">
              <a:rPr lang="zh-CN" altLang="en-US" smtClean="0"/>
              <a:t>2018/11/6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Principles of Electric Circuits Lecture 14 Tsinghua University 2017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9269D-01AB-4D2B-BB0D-CD504C4C69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662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雨课堂单选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695A-51C5-49B0-8523-F5870FC0BB65}" type="datetime1">
              <a:rPr lang="zh-CN" altLang="en-US" smtClean="0"/>
              <a:t>2018/11/6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C694-6872-4C3E-B5F4-1B725BC8D18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3" hasCustomPrompt="1"/>
            <p:custDataLst>
              <p:tags r:id="rId1"/>
            </p:custDataLst>
          </p:nvPr>
        </p:nvSpPr>
        <p:spPr>
          <a:xfrm>
            <a:off x="914400" y="428625"/>
            <a:ext cx="7315200" cy="2143125"/>
          </a:xfr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/>
              <a:t>单击此处添加题目描述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4" hasCustomPrompt="1"/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/>
              <a:t>单击此处添加选项内容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5" hasCustomPrompt="1"/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/>
              <a:t>单击此处添加选项内容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6" hasCustomPrompt="1"/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/>
              <a:t>单击此处添加选项内容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7" hasCustomPrompt="1"/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/>
              <a:t>单击此处添加选项内容</a:t>
            </a:r>
          </a:p>
        </p:txBody>
      </p:sp>
    </p:spTree>
    <p:extLst>
      <p:ext uri="{BB962C8B-B14F-4D97-AF65-F5344CB8AC3E}">
        <p14:creationId xmlns:p14="http://schemas.microsoft.com/office/powerpoint/2010/main" val="10493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192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77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517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594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34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95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15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942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cepu_r2_c1">
            <a:extLst>
              <a:ext uri="{FF2B5EF4-FFF2-40B4-BE49-F238E27FC236}">
                <a16:creationId xmlns:a16="http://schemas.microsoft.com/office/drawing/2014/main" id="{8D986219-B2C7-4881-A05B-250F88A8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5EC3EA9A-DC40-48CD-A724-687DC2A57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r>
              <a:rPr lang="en-US" altLang="zh-CN" sz="100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8" name="Line 10">
            <a:extLst>
              <a:ext uri="{FF2B5EF4-FFF2-40B4-BE49-F238E27FC236}">
                <a16:creationId xmlns:a16="http://schemas.microsoft.com/office/drawing/2014/main" id="{40FD5C38-B25D-4948-A0D4-1E77FAF2E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i="0"/>
            </a:lvl1pPr>
          </a:lstStyle>
          <a:p>
            <a:fld id="{74BA8BF4-3996-40B8-9D94-AAD02A0595F0}" type="datetime1">
              <a:rPr lang="zh-CN" altLang="en-US" smtClean="0"/>
              <a:t>2018/11/6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1816100" y="6518275"/>
            <a:ext cx="5545138" cy="339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i="0">
                <a:latin typeface="Times New Roman" pitchFamily="18" charset="0"/>
              </a:defRPr>
            </a:lvl1pPr>
          </a:lstStyle>
          <a:p>
            <a:r>
              <a:rPr lang="en-US" altLang="zh-CN"/>
              <a:t>Principles of Electric Circuits Lecture 14 Tsinghua University 2017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777038" y="6418263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i="0">
                <a:latin typeface="Times New Roman" pitchFamily="18" charset="0"/>
              </a:defRPr>
            </a:lvl1pPr>
          </a:lstStyle>
          <a:p>
            <a:fld id="{7E2CC694-6872-4C3E-B5F4-1B725BC8D1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44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e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1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97.e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image" Target="../media/image111.wmf"/><Relationship Id="rId26" Type="http://schemas.openxmlformats.org/officeDocument/2006/relationships/oleObject" Target="../embeddings/oleObject118.bin"/><Relationship Id="rId3" Type="http://schemas.openxmlformats.org/officeDocument/2006/relationships/tags" Target="../tags/tag7.xml"/><Relationship Id="rId21" Type="http://schemas.openxmlformats.org/officeDocument/2006/relationships/image" Target="../media/image112.wmf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oleObject" Target="../embeddings/oleObject114.bin"/><Relationship Id="rId25" Type="http://schemas.openxmlformats.org/officeDocument/2006/relationships/image" Target="../media/image114.wmf"/><Relationship Id="rId2" Type="http://schemas.openxmlformats.org/officeDocument/2006/relationships/tags" Target="../tags/tag6.xml"/><Relationship Id="rId16" Type="http://schemas.openxmlformats.org/officeDocument/2006/relationships/notesSlide" Target="../notesSlides/notesSlide3.xml"/><Relationship Id="rId20" Type="http://schemas.openxmlformats.org/officeDocument/2006/relationships/oleObject" Target="../embeddings/oleObject115.bin"/><Relationship Id="rId1" Type="http://schemas.openxmlformats.org/officeDocument/2006/relationships/vmlDrawing" Target="../drawings/vmlDrawing12.v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oleObject" Target="../embeddings/oleObject117.bin"/><Relationship Id="rId5" Type="http://schemas.openxmlformats.org/officeDocument/2006/relationships/tags" Target="../tags/tag9.xml"/><Relationship Id="rId15" Type="http://schemas.openxmlformats.org/officeDocument/2006/relationships/slideLayout" Target="../slideLayouts/slideLayout19.xml"/><Relationship Id="rId23" Type="http://schemas.openxmlformats.org/officeDocument/2006/relationships/image" Target="../media/image113.wmf"/><Relationship Id="rId28" Type="http://schemas.openxmlformats.org/officeDocument/2006/relationships/image" Target="../media/image116.tmp"/><Relationship Id="rId10" Type="http://schemas.openxmlformats.org/officeDocument/2006/relationships/tags" Target="../tags/tag14.xml"/><Relationship Id="rId19" Type="http://schemas.openxmlformats.org/officeDocument/2006/relationships/image" Target="../media/image116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oleObject" Target="../embeddings/oleObject116.bin"/><Relationship Id="rId27" Type="http://schemas.openxmlformats.org/officeDocument/2006/relationships/image" Target="../media/image1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126.bin"/><Relationship Id="rId3" Type="http://schemas.openxmlformats.org/officeDocument/2006/relationships/oleObject" Target="../embeddings/oleObject119.bin"/><Relationship Id="rId21" Type="http://schemas.openxmlformats.org/officeDocument/2006/relationships/image" Target="../media/image125.w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5.bin"/><Relationship Id="rId20" Type="http://schemas.openxmlformats.org/officeDocument/2006/relationships/oleObject" Target="../embeddings/oleObject127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20.wmf"/><Relationship Id="rId5" Type="http://schemas.openxmlformats.org/officeDocument/2006/relationships/image" Target="../media/image82.jpeg"/><Relationship Id="rId15" Type="http://schemas.openxmlformats.org/officeDocument/2006/relationships/image" Target="../media/image122.emf"/><Relationship Id="rId10" Type="http://schemas.openxmlformats.org/officeDocument/2006/relationships/oleObject" Target="../embeddings/oleObject122.bin"/><Relationship Id="rId19" Type="http://schemas.openxmlformats.org/officeDocument/2006/relationships/image" Target="../media/image124.wmf"/><Relationship Id="rId4" Type="http://schemas.openxmlformats.org/officeDocument/2006/relationships/image" Target="../media/image117.emf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2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image" Target="../media/image126.wmf"/><Relationship Id="rId26" Type="http://schemas.openxmlformats.org/officeDocument/2006/relationships/image" Target="../media/image130.wmf"/><Relationship Id="rId3" Type="http://schemas.openxmlformats.org/officeDocument/2006/relationships/tags" Target="../tags/tag20.xml"/><Relationship Id="rId21" Type="http://schemas.openxmlformats.org/officeDocument/2006/relationships/oleObject" Target="../embeddings/oleObject130.bin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2" Type="http://schemas.openxmlformats.org/officeDocument/2006/relationships/tags" Target="../tags/tag19.xml"/><Relationship Id="rId16" Type="http://schemas.openxmlformats.org/officeDocument/2006/relationships/notesSlide" Target="../notesSlides/notesSlide4.xml"/><Relationship Id="rId20" Type="http://schemas.openxmlformats.org/officeDocument/2006/relationships/image" Target="../media/image127.wmf"/><Relationship Id="rId29" Type="http://schemas.openxmlformats.org/officeDocument/2006/relationships/image" Target="../media/image116.tmp"/><Relationship Id="rId1" Type="http://schemas.openxmlformats.org/officeDocument/2006/relationships/vmlDrawing" Target="../drawings/vmlDrawing14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29.wmf"/><Relationship Id="rId5" Type="http://schemas.openxmlformats.org/officeDocument/2006/relationships/tags" Target="../tags/tag22.xml"/><Relationship Id="rId15" Type="http://schemas.openxmlformats.org/officeDocument/2006/relationships/slideLayout" Target="../slideLayouts/slideLayout7.xml"/><Relationship Id="rId23" Type="http://schemas.openxmlformats.org/officeDocument/2006/relationships/oleObject" Target="../embeddings/oleObject131.bin"/><Relationship Id="rId28" Type="http://schemas.openxmlformats.org/officeDocument/2006/relationships/image" Target="../media/image131.wmf"/><Relationship Id="rId10" Type="http://schemas.openxmlformats.org/officeDocument/2006/relationships/tags" Target="../tags/tag27.xml"/><Relationship Id="rId19" Type="http://schemas.openxmlformats.org/officeDocument/2006/relationships/oleObject" Target="../embeddings/oleObject129.bin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128.wmf"/><Relationship Id="rId27" Type="http://schemas.openxmlformats.org/officeDocument/2006/relationships/oleObject" Target="../embeddings/oleObject1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oleObject" Target="../embeddings/oleObject135.bin"/><Relationship Id="rId26" Type="http://schemas.openxmlformats.org/officeDocument/2006/relationships/oleObject" Target="../embeddings/oleObject139.bin"/><Relationship Id="rId3" Type="http://schemas.openxmlformats.org/officeDocument/2006/relationships/tags" Target="../tags/tag33.xml"/><Relationship Id="rId21" Type="http://schemas.openxmlformats.org/officeDocument/2006/relationships/image" Target="../media/image134.wmf"/><Relationship Id="rId34" Type="http://schemas.openxmlformats.org/officeDocument/2006/relationships/oleObject" Target="../embeddings/oleObject143.bin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132.wmf"/><Relationship Id="rId25" Type="http://schemas.openxmlformats.org/officeDocument/2006/relationships/image" Target="../media/image136.wmf"/><Relationship Id="rId33" Type="http://schemas.openxmlformats.org/officeDocument/2006/relationships/image" Target="../media/image140.wmf"/><Relationship Id="rId2" Type="http://schemas.openxmlformats.org/officeDocument/2006/relationships/tags" Target="../tags/tag32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29" Type="http://schemas.openxmlformats.org/officeDocument/2006/relationships/image" Target="../media/image138.wmf"/><Relationship Id="rId1" Type="http://schemas.openxmlformats.org/officeDocument/2006/relationships/vmlDrawing" Target="../drawings/vmlDrawing15.v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oleObject" Target="../embeddings/oleObject138.bin"/><Relationship Id="rId32" Type="http://schemas.openxmlformats.org/officeDocument/2006/relationships/oleObject" Target="../embeddings/oleObject142.bin"/><Relationship Id="rId5" Type="http://schemas.openxmlformats.org/officeDocument/2006/relationships/tags" Target="../tags/tag35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35.wmf"/><Relationship Id="rId28" Type="http://schemas.openxmlformats.org/officeDocument/2006/relationships/oleObject" Target="../embeddings/oleObject140.bin"/><Relationship Id="rId36" Type="http://schemas.openxmlformats.org/officeDocument/2006/relationships/image" Target="../media/image116.tmp"/><Relationship Id="rId10" Type="http://schemas.openxmlformats.org/officeDocument/2006/relationships/tags" Target="../tags/tag40.xml"/><Relationship Id="rId19" Type="http://schemas.openxmlformats.org/officeDocument/2006/relationships/image" Target="../media/image133.wmf"/><Relationship Id="rId31" Type="http://schemas.openxmlformats.org/officeDocument/2006/relationships/image" Target="../media/image139.wmf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oleObject" Target="../embeddings/oleObject137.bin"/><Relationship Id="rId27" Type="http://schemas.openxmlformats.org/officeDocument/2006/relationships/image" Target="../media/image137.wmf"/><Relationship Id="rId30" Type="http://schemas.openxmlformats.org/officeDocument/2006/relationships/oleObject" Target="../embeddings/oleObject141.bin"/><Relationship Id="rId35" Type="http://schemas.openxmlformats.org/officeDocument/2006/relationships/image" Target="../media/image1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39" Type="http://schemas.openxmlformats.org/officeDocument/2006/relationships/image" Target="../media/image29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26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33" Type="http://schemas.openxmlformats.org/officeDocument/2006/relationships/image" Target="../media/image26.wmf"/><Relationship Id="rId38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5.bin"/><Relationship Id="rId37" Type="http://schemas.openxmlformats.org/officeDocument/2006/relationships/image" Target="../media/image28.wmf"/><Relationship Id="rId5" Type="http://schemas.openxmlformats.org/officeDocument/2006/relationships/image" Target="../media/image2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23.bin"/><Relationship Id="rId36" Type="http://schemas.openxmlformats.org/officeDocument/2006/relationships/oleObject" Target="../embeddings/oleObject2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9.wmf"/><Relationship Id="rId31" Type="http://schemas.openxmlformats.org/officeDocument/2006/relationships/image" Target="../media/image2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24.bin"/><Relationship Id="rId35" Type="http://schemas.openxmlformats.org/officeDocument/2006/relationships/image" Target="../media/image2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7.e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4.e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emf"/><Relationship Id="rId20" Type="http://schemas.openxmlformats.org/officeDocument/2006/relationships/image" Target="../media/image158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3.e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5.emf"/><Relationship Id="rId22" Type="http://schemas.openxmlformats.org/officeDocument/2006/relationships/image" Target="../media/image15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oleObject" Target="../embeddings/oleObject162.bin"/><Relationship Id="rId7" Type="http://schemas.openxmlformats.org/officeDocument/2006/relationships/image" Target="../media/image82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60.wmf"/><Relationship Id="rId9" Type="http://schemas.openxmlformats.org/officeDocument/2006/relationships/image" Target="../media/image16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66.wmf"/><Relationship Id="rId3" Type="http://schemas.openxmlformats.org/officeDocument/2006/relationships/oleObject" Target="../embeddings/oleObject165.bin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6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65.wmf"/><Relationship Id="rId5" Type="http://schemas.openxmlformats.org/officeDocument/2006/relationships/image" Target="../media/image82.jpeg"/><Relationship Id="rId15" Type="http://schemas.openxmlformats.org/officeDocument/2006/relationships/image" Target="../media/image167.wmf"/><Relationship Id="rId10" Type="http://schemas.openxmlformats.org/officeDocument/2006/relationships/oleObject" Target="../embeddings/oleObject168.bin"/><Relationship Id="rId4" Type="http://schemas.openxmlformats.org/officeDocument/2006/relationships/image" Target="../media/image162.wmf"/><Relationship Id="rId9" Type="http://schemas.openxmlformats.org/officeDocument/2006/relationships/image" Target="../media/image164.wmf"/><Relationship Id="rId14" Type="http://schemas.openxmlformats.org/officeDocument/2006/relationships/oleObject" Target="../embeddings/oleObject17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72.wmf"/><Relationship Id="rId3" Type="http://schemas.openxmlformats.org/officeDocument/2006/relationships/oleObject" Target="../embeddings/oleObject171.bin"/><Relationship Id="rId7" Type="http://schemas.openxmlformats.org/officeDocument/2006/relationships/image" Target="../media/image169.wmf"/><Relationship Id="rId12" Type="http://schemas.openxmlformats.org/officeDocument/2006/relationships/oleObject" Target="../embeddings/oleObject17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71.wmf"/><Relationship Id="rId5" Type="http://schemas.openxmlformats.org/officeDocument/2006/relationships/image" Target="../media/image82.jpeg"/><Relationship Id="rId15" Type="http://schemas.openxmlformats.org/officeDocument/2006/relationships/image" Target="../media/image173.wmf"/><Relationship Id="rId10" Type="http://schemas.openxmlformats.org/officeDocument/2006/relationships/oleObject" Target="../embeddings/oleObject174.bin"/><Relationship Id="rId4" Type="http://schemas.openxmlformats.org/officeDocument/2006/relationships/image" Target="../media/image168.wmf"/><Relationship Id="rId9" Type="http://schemas.openxmlformats.org/officeDocument/2006/relationships/image" Target="../media/image170.wmf"/><Relationship Id="rId14" Type="http://schemas.openxmlformats.org/officeDocument/2006/relationships/oleObject" Target="../embeddings/oleObject17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76.wmf"/><Relationship Id="rId3" Type="http://schemas.openxmlformats.org/officeDocument/2006/relationships/oleObject" Target="../embeddings/oleObject172.bin"/><Relationship Id="rId7" Type="http://schemas.openxmlformats.org/officeDocument/2006/relationships/image" Target="../media/image82.jpeg"/><Relationship Id="rId12" Type="http://schemas.openxmlformats.org/officeDocument/2006/relationships/oleObject" Target="../embeddings/oleObject18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4.wmf"/><Relationship Id="rId11" Type="http://schemas.openxmlformats.org/officeDocument/2006/relationships/image" Target="../media/image175.wmf"/><Relationship Id="rId5" Type="http://schemas.openxmlformats.org/officeDocument/2006/relationships/oleObject" Target="../embeddings/oleObject177.bin"/><Relationship Id="rId15" Type="http://schemas.openxmlformats.org/officeDocument/2006/relationships/image" Target="../media/image177.wmf"/><Relationship Id="rId10" Type="http://schemas.openxmlformats.org/officeDocument/2006/relationships/oleObject" Target="../embeddings/oleObject179.bin"/><Relationship Id="rId4" Type="http://schemas.openxmlformats.org/officeDocument/2006/relationships/image" Target="../media/image169.wmf"/><Relationship Id="rId9" Type="http://schemas.openxmlformats.org/officeDocument/2006/relationships/image" Target="../media/image172.wmf"/><Relationship Id="rId14" Type="http://schemas.openxmlformats.org/officeDocument/2006/relationships/oleObject" Target="../embeddings/oleObject18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82.wmf"/><Relationship Id="rId18" Type="http://schemas.openxmlformats.org/officeDocument/2006/relationships/oleObject" Target="../embeddings/oleObject189.bin"/><Relationship Id="rId26" Type="http://schemas.openxmlformats.org/officeDocument/2006/relationships/oleObject" Target="../embeddings/oleObject193.bin"/><Relationship Id="rId39" Type="http://schemas.openxmlformats.org/officeDocument/2006/relationships/oleObject" Target="../embeddings/oleObject199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86.wmf"/><Relationship Id="rId34" Type="http://schemas.openxmlformats.org/officeDocument/2006/relationships/image" Target="../media/image192.wmf"/><Relationship Id="rId42" Type="http://schemas.openxmlformats.org/officeDocument/2006/relationships/image" Target="../media/image196.wmf"/><Relationship Id="rId7" Type="http://schemas.openxmlformats.org/officeDocument/2006/relationships/image" Target="../media/image179.wmf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184.wmf"/><Relationship Id="rId25" Type="http://schemas.openxmlformats.org/officeDocument/2006/relationships/image" Target="../media/image188.wmf"/><Relationship Id="rId33" Type="http://schemas.openxmlformats.org/officeDocument/2006/relationships/oleObject" Target="../embeddings/oleObject196.bin"/><Relationship Id="rId38" Type="http://schemas.openxmlformats.org/officeDocument/2006/relationships/image" Target="../media/image194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88.bin"/><Relationship Id="rId20" Type="http://schemas.openxmlformats.org/officeDocument/2006/relationships/oleObject" Target="../embeddings/oleObject190.bin"/><Relationship Id="rId29" Type="http://schemas.openxmlformats.org/officeDocument/2006/relationships/image" Target="../media/image190.wmf"/><Relationship Id="rId41" Type="http://schemas.openxmlformats.org/officeDocument/2006/relationships/oleObject" Target="../embeddings/oleObject200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81.wmf"/><Relationship Id="rId24" Type="http://schemas.openxmlformats.org/officeDocument/2006/relationships/oleObject" Target="../embeddings/oleObject192.bin"/><Relationship Id="rId32" Type="http://schemas.openxmlformats.org/officeDocument/2006/relationships/image" Target="../media/image191.wmf"/><Relationship Id="rId37" Type="http://schemas.openxmlformats.org/officeDocument/2006/relationships/oleObject" Target="../embeddings/oleObject198.bin"/><Relationship Id="rId40" Type="http://schemas.openxmlformats.org/officeDocument/2006/relationships/image" Target="../media/image195.wmf"/><Relationship Id="rId5" Type="http://schemas.openxmlformats.org/officeDocument/2006/relationships/image" Target="../media/image178.wmf"/><Relationship Id="rId15" Type="http://schemas.openxmlformats.org/officeDocument/2006/relationships/image" Target="../media/image183.wmf"/><Relationship Id="rId23" Type="http://schemas.openxmlformats.org/officeDocument/2006/relationships/image" Target="../media/image187.wmf"/><Relationship Id="rId28" Type="http://schemas.openxmlformats.org/officeDocument/2006/relationships/oleObject" Target="../embeddings/oleObject194.bin"/><Relationship Id="rId36" Type="http://schemas.openxmlformats.org/officeDocument/2006/relationships/image" Target="../media/image193.wmf"/><Relationship Id="rId10" Type="http://schemas.openxmlformats.org/officeDocument/2006/relationships/oleObject" Target="../embeddings/oleObject185.bin"/><Relationship Id="rId19" Type="http://schemas.openxmlformats.org/officeDocument/2006/relationships/image" Target="../media/image185.wmf"/><Relationship Id="rId31" Type="http://schemas.openxmlformats.org/officeDocument/2006/relationships/oleObject" Target="../embeddings/oleObject195.bin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80.wmf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1.bin"/><Relationship Id="rId27" Type="http://schemas.openxmlformats.org/officeDocument/2006/relationships/image" Target="../media/image189.wmf"/><Relationship Id="rId30" Type="http://schemas.openxmlformats.org/officeDocument/2006/relationships/image" Target="../media/image82.jpeg"/><Relationship Id="rId35" Type="http://schemas.openxmlformats.org/officeDocument/2006/relationships/oleObject" Target="../embeddings/oleObject19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97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33.wmf"/><Relationship Id="rId20" Type="http://schemas.openxmlformats.org/officeDocument/2006/relationships/image" Target="../media/image19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3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0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0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0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1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16.e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3.w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1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10.e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212.wmf"/><Relationship Id="rId4" Type="http://schemas.openxmlformats.org/officeDocument/2006/relationships/image" Target="../media/image209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14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18.bin"/><Relationship Id="rId39" Type="http://schemas.openxmlformats.org/officeDocument/2006/relationships/image" Target="../media/image37.w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1.wmf"/><Relationship Id="rId34" Type="http://schemas.openxmlformats.org/officeDocument/2006/relationships/oleObject" Target="../embeddings/oleObject36.bin"/><Relationship Id="rId42" Type="http://schemas.openxmlformats.org/officeDocument/2006/relationships/oleObject" Target="../embeddings/oleObject39.bin"/><Relationship Id="rId47" Type="http://schemas.openxmlformats.org/officeDocument/2006/relationships/image" Target="../media/image4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8.wmf"/><Relationship Id="rId25" Type="http://schemas.openxmlformats.org/officeDocument/2006/relationships/image" Target="../media/image33.wmf"/><Relationship Id="rId33" Type="http://schemas.openxmlformats.org/officeDocument/2006/relationships/image" Target="../media/image35.wmf"/><Relationship Id="rId38" Type="http://schemas.openxmlformats.org/officeDocument/2006/relationships/oleObject" Target="../embeddings/oleObject37.bin"/><Relationship Id="rId46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image" Target="../media/image20.wmf"/><Relationship Id="rId41" Type="http://schemas.openxmlformats.org/officeDocument/2006/relationships/image" Target="../media/image38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33.bin"/><Relationship Id="rId32" Type="http://schemas.openxmlformats.org/officeDocument/2006/relationships/oleObject" Target="../embeddings/oleObject35.bin"/><Relationship Id="rId37" Type="http://schemas.openxmlformats.org/officeDocument/2006/relationships/image" Target="../media/image24.wmf"/><Relationship Id="rId40" Type="http://schemas.openxmlformats.org/officeDocument/2006/relationships/oleObject" Target="../embeddings/oleObject38.bin"/><Relationship Id="rId45" Type="http://schemas.openxmlformats.org/officeDocument/2006/relationships/image" Target="../media/image26.wmf"/><Relationship Id="rId5" Type="http://schemas.openxmlformats.org/officeDocument/2006/relationships/image" Target="../media/image2.wmf"/><Relationship Id="rId15" Type="http://schemas.openxmlformats.org/officeDocument/2006/relationships/image" Target="../media/image17.wmf"/><Relationship Id="rId23" Type="http://schemas.openxmlformats.org/officeDocument/2006/relationships/image" Target="../media/image32.wmf"/><Relationship Id="rId28" Type="http://schemas.openxmlformats.org/officeDocument/2006/relationships/oleObject" Target="../embeddings/oleObject19.bin"/><Relationship Id="rId36" Type="http://schemas.openxmlformats.org/officeDocument/2006/relationships/oleObject" Target="../embeddings/oleObject23.bin"/><Relationship Id="rId49" Type="http://schemas.openxmlformats.org/officeDocument/2006/relationships/image" Target="../media/image28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30.wmf"/><Relationship Id="rId31" Type="http://schemas.openxmlformats.org/officeDocument/2006/relationships/image" Target="../media/image34.wmf"/><Relationship Id="rId44" Type="http://schemas.openxmlformats.org/officeDocument/2006/relationships/oleObject" Target="../embeddings/oleObject2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32.bin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34.bin"/><Relationship Id="rId35" Type="http://schemas.openxmlformats.org/officeDocument/2006/relationships/image" Target="../media/image36.wmf"/><Relationship Id="rId43" Type="http://schemas.openxmlformats.org/officeDocument/2006/relationships/image" Target="../media/image39.wmf"/><Relationship Id="rId48" Type="http://schemas.openxmlformats.org/officeDocument/2006/relationships/oleObject" Target="../embeddings/oleObject27.bin"/><Relationship Id="rId8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224.wmf"/><Relationship Id="rId3" Type="http://schemas.openxmlformats.org/officeDocument/2006/relationships/oleObject" Target="../embeddings/oleObject221.bin"/><Relationship Id="rId21" Type="http://schemas.openxmlformats.org/officeDocument/2006/relationships/oleObject" Target="../embeddings/oleObject230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21.emf"/><Relationship Id="rId17" Type="http://schemas.openxmlformats.org/officeDocument/2006/relationships/oleObject" Target="../embeddings/oleObject22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23.wmf"/><Relationship Id="rId20" Type="http://schemas.openxmlformats.org/officeDocument/2006/relationships/image" Target="../media/image22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10" Type="http://schemas.openxmlformats.org/officeDocument/2006/relationships/image" Target="../media/image220.wmf"/><Relationship Id="rId19" Type="http://schemas.openxmlformats.org/officeDocument/2006/relationships/oleObject" Target="../embeddings/oleObject229.bin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22.emf"/><Relationship Id="rId22" Type="http://schemas.openxmlformats.org/officeDocument/2006/relationships/image" Target="../media/image22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33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39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30.wmf"/><Relationship Id="rId17" Type="http://schemas.openxmlformats.org/officeDocument/2006/relationships/oleObject" Target="../embeddings/oleObject23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32.wmf"/><Relationship Id="rId20" Type="http://schemas.openxmlformats.org/officeDocument/2006/relationships/image" Target="../media/image23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236.bin"/><Relationship Id="rId10" Type="http://schemas.openxmlformats.org/officeDocument/2006/relationships/image" Target="../media/image229.wmf"/><Relationship Id="rId19" Type="http://schemas.openxmlformats.org/officeDocument/2006/relationships/oleObject" Target="../embeddings/oleObject238.bin"/><Relationship Id="rId4" Type="http://schemas.openxmlformats.org/officeDocument/2006/relationships/image" Target="../media/image227.e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31.wmf"/><Relationship Id="rId22" Type="http://schemas.openxmlformats.org/officeDocument/2006/relationships/image" Target="../media/image23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image" Target="../media/image240.emf"/><Relationship Id="rId18" Type="http://schemas.openxmlformats.org/officeDocument/2006/relationships/oleObject" Target="../embeddings/oleObject247.bin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oleObject" Target="../embeddings/oleObject244.bin"/><Relationship Id="rId17" Type="http://schemas.openxmlformats.org/officeDocument/2006/relationships/image" Target="../media/image242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46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7.wmf"/><Relationship Id="rId11" Type="http://schemas.openxmlformats.org/officeDocument/2006/relationships/image" Target="../media/image82.jpeg"/><Relationship Id="rId5" Type="http://schemas.openxmlformats.org/officeDocument/2006/relationships/oleObject" Target="../embeddings/oleObject241.bin"/><Relationship Id="rId15" Type="http://schemas.openxmlformats.org/officeDocument/2006/relationships/image" Target="../media/image241.wmf"/><Relationship Id="rId10" Type="http://schemas.openxmlformats.org/officeDocument/2006/relationships/image" Target="../media/image239.emf"/><Relationship Id="rId19" Type="http://schemas.openxmlformats.org/officeDocument/2006/relationships/image" Target="../media/image243.e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43.bin"/><Relationship Id="rId14" Type="http://schemas.openxmlformats.org/officeDocument/2006/relationships/oleObject" Target="../embeddings/oleObject24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249.bin"/><Relationship Id="rId4" Type="http://schemas.openxmlformats.org/officeDocument/2006/relationships/image" Target="../media/image24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13" Type="http://schemas.openxmlformats.org/officeDocument/2006/relationships/oleObject" Target="../embeddings/oleObject256.bin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51.wmf"/><Relationship Id="rId17" Type="http://schemas.openxmlformats.org/officeDocument/2006/relationships/image" Target="../media/image8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3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48.wmf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10" Type="http://schemas.openxmlformats.org/officeDocument/2006/relationships/image" Target="../media/image250.wmf"/><Relationship Id="rId4" Type="http://schemas.openxmlformats.org/officeDocument/2006/relationships/image" Target="../media/image247.w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5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57.wmf"/><Relationship Id="rId3" Type="http://schemas.openxmlformats.org/officeDocument/2006/relationships/oleObject" Target="../embeddings/oleObject258.bin"/><Relationship Id="rId21" Type="http://schemas.openxmlformats.org/officeDocument/2006/relationships/oleObject" Target="../embeddings/oleObject267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199.wmf"/><Relationship Id="rId17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5.wmf"/><Relationship Id="rId20" Type="http://schemas.openxmlformats.org/officeDocument/2006/relationships/image" Target="../media/image25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262.bin"/><Relationship Id="rId24" Type="http://schemas.openxmlformats.org/officeDocument/2006/relationships/image" Target="../media/image260.wmf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23" Type="http://schemas.openxmlformats.org/officeDocument/2006/relationships/oleObject" Target="../embeddings/oleObject268.bin"/><Relationship Id="rId10" Type="http://schemas.openxmlformats.org/officeDocument/2006/relationships/image" Target="../media/image200.wmf"/><Relationship Id="rId19" Type="http://schemas.openxmlformats.org/officeDocument/2006/relationships/oleObject" Target="../embeddings/oleObject266.bin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04.wmf"/><Relationship Id="rId22" Type="http://schemas.openxmlformats.org/officeDocument/2006/relationships/image" Target="../media/image25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70.bin"/><Relationship Id="rId18" Type="http://schemas.openxmlformats.org/officeDocument/2006/relationships/image" Target="../media/image264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274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27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3.wmf"/><Relationship Id="rId20" Type="http://schemas.openxmlformats.org/officeDocument/2006/relationships/image" Target="../media/image265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271.bin"/><Relationship Id="rId10" Type="http://schemas.openxmlformats.org/officeDocument/2006/relationships/image" Target="../media/image261.wmf"/><Relationship Id="rId19" Type="http://schemas.openxmlformats.org/officeDocument/2006/relationships/oleObject" Target="../embeddings/oleObject273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62.wmf"/><Relationship Id="rId22" Type="http://schemas.openxmlformats.org/officeDocument/2006/relationships/image" Target="../media/image26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oleObject" Target="../embeddings/oleObject280.bin"/><Relationship Id="rId18" Type="http://schemas.openxmlformats.org/officeDocument/2006/relationships/image" Target="../media/image274.wmf"/><Relationship Id="rId3" Type="http://schemas.openxmlformats.org/officeDocument/2006/relationships/oleObject" Target="../embeddings/oleObject275.bin"/><Relationship Id="rId21" Type="http://schemas.openxmlformats.org/officeDocument/2006/relationships/oleObject" Target="../embeddings/oleObject284.bin"/><Relationship Id="rId7" Type="http://schemas.openxmlformats.org/officeDocument/2006/relationships/oleObject" Target="../embeddings/oleObject277.bin"/><Relationship Id="rId12" Type="http://schemas.openxmlformats.org/officeDocument/2006/relationships/image" Target="../media/image271.wmf"/><Relationship Id="rId17" Type="http://schemas.openxmlformats.org/officeDocument/2006/relationships/oleObject" Target="../embeddings/oleObject2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3.wmf"/><Relationship Id="rId20" Type="http://schemas.openxmlformats.org/officeDocument/2006/relationships/image" Target="../media/image275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68.emf"/><Relationship Id="rId11" Type="http://schemas.openxmlformats.org/officeDocument/2006/relationships/oleObject" Target="../embeddings/oleObject279.bin"/><Relationship Id="rId5" Type="http://schemas.openxmlformats.org/officeDocument/2006/relationships/oleObject" Target="../embeddings/oleObject276.bin"/><Relationship Id="rId15" Type="http://schemas.openxmlformats.org/officeDocument/2006/relationships/oleObject" Target="../embeddings/oleObject281.bin"/><Relationship Id="rId10" Type="http://schemas.openxmlformats.org/officeDocument/2006/relationships/image" Target="../media/image270.wmf"/><Relationship Id="rId19" Type="http://schemas.openxmlformats.org/officeDocument/2006/relationships/oleObject" Target="../embeddings/oleObject283.bin"/><Relationship Id="rId4" Type="http://schemas.openxmlformats.org/officeDocument/2006/relationships/image" Target="../media/image267.emf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272.wmf"/><Relationship Id="rId22" Type="http://schemas.openxmlformats.org/officeDocument/2006/relationships/image" Target="../media/image27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84.w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81.wmf"/><Relationship Id="rId17" Type="http://schemas.openxmlformats.org/officeDocument/2006/relationships/oleObject" Target="../embeddings/oleObject2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3.wmf"/><Relationship Id="rId20" Type="http://schemas.openxmlformats.org/officeDocument/2006/relationships/image" Target="../media/image285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78.e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10" Type="http://schemas.openxmlformats.org/officeDocument/2006/relationships/image" Target="../media/image280.wmf"/><Relationship Id="rId19" Type="http://schemas.openxmlformats.org/officeDocument/2006/relationships/oleObject" Target="../embeddings/oleObject293.bin"/><Relationship Id="rId4" Type="http://schemas.openxmlformats.org/officeDocument/2006/relationships/image" Target="../media/image277.e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82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18" Type="http://schemas.openxmlformats.org/officeDocument/2006/relationships/oleObject" Target="../embeddings/oleObject49.bin"/><Relationship Id="rId3" Type="http://schemas.openxmlformats.org/officeDocument/2006/relationships/oleObject" Target="../embeddings/oleObject41.bin"/><Relationship Id="rId21" Type="http://schemas.openxmlformats.org/officeDocument/2006/relationships/image" Target="../media/image49.wmf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7.wmf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4.wmf"/><Relationship Id="rId19" Type="http://schemas.openxmlformats.org/officeDocument/2006/relationships/image" Target="../media/image48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7.e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0.e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5.wmf"/><Relationship Id="rId22" Type="http://schemas.openxmlformats.org/officeDocument/2006/relationships/image" Target="../media/image5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4.w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6.wmf"/><Relationship Id="rId26" Type="http://schemas.openxmlformats.org/officeDocument/2006/relationships/image" Target="../media/image80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29" Type="http://schemas.openxmlformats.org/officeDocument/2006/relationships/image" Target="../media/image8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79.wmf"/><Relationship Id="rId32" Type="http://schemas.openxmlformats.org/officeDocument/2006/relationships/oleObject" Target="../embeddings/oleObject85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oleObject" Target="../embeddings/oleObject82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8.bin"/><Relationship Id="rId31" Type="http://schemas.openxmlformats.org/officeDocument/2006/relationships/oleObject" Target="../embeddings/oleObject84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Relationship Id="rId27" Type="http://schemas.openxmlformats.org/officeDocument/2006/relationships/image" Target="../media/image82.jpeg"/><Relationship Id="rId30" Type="http://schemas.openxmlformats.org/officeDocument/2006/relationships/oleObject" Target="../embeddings/oleObject8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6">
            <a:extLst>
              <a:ext uri="{FF2B5EF4-FFF2-40B4-BE49-F238E27FC236}">
                <a16:creationId xmlns:a16="http://schemas.microsoft.com/office/drawing/2014/main" id="{F76EFC90-40A2-4E04-841E-A123D4CC6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25" y="1624354"/>
            <a:ext cx="65446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onotype Sorts" pitchFamily="2" charset="2"/>
              </a:rPr>
              <a:t>思考：当激励是正弦函数时，响应如何求解？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5307" name="Object 11">
            <a:extLst>
              <a:ext uri="{FF2B5EF4-FFF2-40B4-BE49-F238E27FC236}">
                <a16:creationId xmlns:a16="http://schemas.microsoft.com/office/drawing/2014/main" id="{3E8164E0-61BF-4B4F-BD69-54BEED2CB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465971"/>
              </p:ext>
            </p:extLst>
          </p:nvPr>
        </p:nvGraphicFramePr>
        <p:xfrm>
          <a:off x="823677" y="1207504"/>
          <a:ext cx="1425881" cy="51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7" name="Equation" r:id="rId3" imgW="710891" imgH="253890" progId="Equation.DSMT4">
                  <p:embed/>
                </p:oleObj>
              </mc:Choice>
              <mc:Fallback>
                <p:oleObj name="Equation" r:id="rId3" imgW="710891" imgH="253890" progId="Equation.DSMT4">
                  <p:embed/>
                  <p:pic>
                    <p:nvPicPr>
                      <p:cNvPr id="695307" name="Object 11">
                        <a:extLst>
                          <a:ext uri="{FF2B5EF4-FFF2-40B4-BE49-F238E27FC236}">
                            <a16:creationId xmlns:a16="http://schemas.microsoft.com/office/drawing/2014/main" id="{3E8164E0-61BF-4B4F-BD69-54BEED2CB3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677" y="1207504"/>
                        <a:ext cx="1425881" cy="510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8" name="Object 12">
            <a:extLst>
              <a:ext uri="{FF2B5EF4-FFF2-40B4-BE49-F238E27FC236}">
                <a16:creationId xmlns:a16="http://schemas.microsoft.com/office/drawing/2014/main" id="{7D9194EF-78D7-4CFA-A9A0-038CD08A5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297883"/>
              </p:ext>
            </p:extLst>
          </p:nvPr>
        </p:nvGraphicFramePr>
        <p:xfrm>
          <a:off x="3475227" y="697295"/>
          <a:ext cx="227055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8" name="Equation" r:id="rId5" imgW="1117115" imgH="253890" progId="Equation.DSMT4">
                  <p:embed/>
                </p:oleObj>
              </mc:Choice>
              <mc:Fallback>
                <p:oleObj name="Equation" r:id="rId5" imgW="1117115" imgH="253890" progId="Equation.DSMT4">
                  <p:embed/>
                  <p:pic>
                    <p:nvPicPr>
                      <p:cNvPr id="695308" name="Object 12">
                        <a:extLst>
                          <a:ext uri="{FF2B5EF4-FFF2-40B4-BE49-F238E27FC236}">
                            <a16:creationId xmlns:a16="http://schemas.microsoft.com/office/drawing/2014/main" id="{7D9194EF-78D7-4CFA-A9A0-038CD08A5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227" y="697295"/>
                        <a:ext cx="2270551" cy="517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4" name="Rectangle 18" descr="8045477F7F04C6FF0A27B929479A7199">
            <a:extLst>
              <a:ext uri="{FF2B5EF4-FFF2-40B4-BE49-F238E27FC236}">
                <a16:creationId xmlns:a16="http://schemas.microsoft.com/office/drawing/2014/main" id="{91255089-535E-4682-A301-8193D0D6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810" y="704644"/>
            <a:ext cx="4176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图示电路中，已知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00A946A-D4C8-4E4A-9BF2-1439149620F1}"/>
              </a:ext>
            </a:extLst>
          </p:cNvPr>
          <p:cNvGrpSpPr>
            <a:grpSpLocks/>
          </p:cNvGrpSpPr>
          <p:nvPr/>
        </p:nvGrpSpPr>
        <p:grpSpPr bwMode="auto">
          <a:xfrm>
            <a:off x="2200765" y="1125016"/>
            <a:ext cx="3022602" cy="506413"/>
            <a:chOff x="256" y="2972"/>
            <a:chExt cx="1904" cy="319"/>
          </a:xfrm>
        </p:grpSpPr>
        <p:graphicFrame>
          <p:nvGraphicFramePr>
            <p:cNvPr id="4107" name="Object 20">
              <a:extLst>
                <a:ext uri="{FF2B5EF4-FFF2-40B4-BE49-F238E27FC236}">
                  <a16:creationId xmlns:a16="http://schemas.microsoft.com/office/drawing/2014/main" id="{2D928C98-9413-4B20-A7BC-190B3ABD510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75" y="3042"/>
            <a:ext cx="37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59" name="Equation" r:id="rId7" imgW="317087" imgH="177569" progId="Equation.DSMT4">
                    <p:embed/>
                  </p:oleObj>
                </mc:Choice>
                <mc:Fallback>
                  <p:oleObj name="Equation" r:id="rId7" imgW="317087" imgH="177569" progId="Equation.DSMT4">
                    <p:embed/>
                    <p:pic>
                      <p:nvPicPr>
                        <p:cNvPr id="4107" name="Object 20">
                          <a:extLst>
                            <a:ext uri="{FF2B5EF4-FFF2-40B4-BE49-F238E27FC236}">
                              <a16:creationId xmlns:a16="http://schemas.microsoft.com/office/drawing/2014/main" id="{2D928C98-9413-4B20-A7BC-190B3ABD51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" y="3042"/>
                          <a:ext cx="37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21">
              <a:extLst>
                <a:ext uri="{FF2B5EF4-FFF2-40B4-BE49-F238E27FC236}">
                  <a16:creationId xmlns:a16="http://schemas.microsoft.com/office/drawing/2014/main" id="{2C5105BB-9034-46E1-98A1-EE062D1E67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2706144"/>
                </p:ext>
              </p:extLst>
            </p:nvPr>
          </p:nvGraphicFramePr>
          <p:xfrm>
            <a:off x="1810" y="2972"/>
            <a:ext cx="35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60" name="Equation" r:id="rId9" imgW="279279" imgH="253890" progId="Equation.DSMT4">
                    <p:embed/>
                  </p:oleObj>
                </mc:Choice>
                <mc:Fallback>
                  <p:oleObj name="Equation" r:id="rId9" imgW="279279" imgH="253890" progId="Equation.DSMT4">
                    <p:embed/>
                    <p:pic>
                      <p:nvPicPr>
                        <p:cNvPr id="4108" name="Object 21">
                          <a:extLst>
                            <a:ext uri="{FF2B5EF4-FFF2-40B4-BE49-F238E27FC236}">
                              <a16:creationId xmlns:a16="http://schemas.microsoft.com/office/drawing/2014/main" id="{2C5105BB-9034-46E1-98A1-EE062D1E67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0" y="2972"/>
                          <a:ext cx="35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Rectangle 22" descr="8045477F7F04C6FF0A27B929479A7199">
              <a:extLst>
                <a:ext uri="{FF2B5EF4-FFF2-40B4-BE49-F238E27FC236}">
                  <a16:creationId xmlns:a16="http://schemas.microsoft.com/office/drawing/2014/main" id="{DC7FA19D-27E9-411B-9785-9DFD3A12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2997"/>
              <a:ext cx="17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求         时的电流  </a:t>
              </a:r>
            </a:p>
          </p:txBody>
        </p:sp>
      </p:grpSp>
      <p:graphicFrame>
        <p:nvGraphicFramePr>
          <p:cNvPr id="60432" name="Object 23">
            <a:extLst>
              <a:ext uri="{FF2B5EF4-FFF2-40B4-BE49-F238E27FC236}">
                <a16:creationId xmlns:a16="http://schemas.microsoft.com/office/drawing/2014/main" id="{DF459EC5-1A4D-486A-8824-D9AEAFD8B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88536"/>
              </p:ext>
            </p:extLst>
          </p:nvPr>
        </p:nvGraphicFramePr>
        <p:xfrm>
          <a:off x="6268190" y="315137"/>
          <a:ext cx="2628013" cy="155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1" name="Visio" r:id="rId11" imgW="1798930" imgH="1045159" progId="Visio.Drawing.11">
                  <p:embed/>
                </p:oleObj>
              </mc:Choice>
              <mc:Fallback>
                <p:oleObj name="Visio" r:id="rId11" imgW="1798930" imgH="1045159" progId="Visio.Drawing.11">
                  <p:embed/>
                  <p:pic>
                    <p:nvPicPr>
                      <p:cNvPr id="60432" name="Object 23">
                        <a:extLst>
                          <a:ext uri="{FF2B5EF4-FFF2-40B4-BE49-F238E27FC236}">
                            <a16:creationId xmlns:a16="http://schemas.microsoft.com/office/drawing/2014/main" id="{DF459EC5-1A4D-486A-8824-D9AEAFD8B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190" y="315137"/>
                        <a:ext cx="2628013" cy="1559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7">
            <a:extLst>
              <a:ext uri="{FF2B5EF4-FFF2-40B4-BE49-F238E27FC236}">
                <a16:creationId xmlns:a16="http://schemas.microsoft.com/office/drawing/2014/main" id="{EE9031B0-9A10-4F3D-9091-DFBC1DD303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036601"/>
              </p:ext>
            </p:extLst>
          </p:nvPr>
        </p:nvGraphicFramePr>
        <p:xfrm>
          <a:off x="3103563" y="2057400"/>
          <a:ext cx="42640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2" name="Equation" r:id="rId13" imgW="2171520" imgH="279360" progId="Equation.DSMT4">
                  <p:embed/>
                </p:oleObj>
              </mc:Choice>
              <mc:Fallback>
                <p:oleObj name="Equation" r:id="rId13" imgW="2171520" imgH="279360" progId="Equation.DSMT4">
                  <p:embed/>
                  <p:pic>
                    <p:nvPicPr>
                      <p:cNvPr id="55" name="Object 17">
                        <a:extLst>
                          <a:ext uri="{FF2B5EF4-FFF2-40B4-BE49-F238E27FC236}">
                            <a16:creationId xmlns:a16="http://schemas.microsoft.com/office/drawing/2014/main" id="{EE9031B0-9A10-4F3D-9091-DFBC1DD30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057400"/>
                        <a:ext cx="42640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2FD48D2-C3A6-445F-BA8E-81F21EBBCEF1}"/>
              </a:ext>
            </a:extLst>
          </p:cNvPr>
          <p:cNvCxnSpPr>
            <a:cxnSpLocks/>
          </p:cNvCxnSpPr>
          <p:nvPr/>
        </p:nvCxnSpPr>
        <p:spPr bwMode="auto">
          <a:xfrm>
            <a:off x="9099499" y="6399691"/>
            <a:ext cx="0" cy="0"/>
          </a:xfrm>
          <a:prstGeom prst="line">
            <a:avLst/>
          </a:prstGeom>
          <a:blipFill dpi="0" rotWithShape="1">
            <a:blip/>
            <a:srcRect/>
            <a:stretch>
              <a:fillRect/>
            </a:stretch>
          </a:blip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4" name="Object 7">
            <a:extLst>
              <a:ext uri="{FF2B5EF4-FFF2-40B4-BE49-F238E27FC236}">
                <a16:creationId xmlns:a16="http://schemas.microsoft.com/office/drawing/2014/main" id="{4AF0F6E6-90EC-42A7-9C62-85C1B04242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265245"/>
              </p:ext>
            </p:extLst>
          </p:nvPr>
        </p:nvGraphicFramePr>
        <p:xfrm>
          <a:off x="1314450" y="3396182"/>
          <a:ext cx="31178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3" name="Equation" r:id="rId15" imgW="1663560" imgH="279360" progId="Equation.DSMT4">
                  <p:embed/>
                </p:oleObj>
              </mc:Choice>
              <mc:Fallback>
                <p:oleObj name="Equation" r:id="rId15" imgW="1663560" imgH="279360" progId="Equation.DSMT4">
                  <p:embed/>
                  <p:pic>
                    <p:nvPicPr>
                      <p:cNvPr id="64" name="Object 7">
                        <a:extLst>
                          <a:ext uri="{FF2B5EF4-FFF2-40B4-BE49-F238E27FC236}">
                            <a16:creationId xmlns:a16="http://schemas.microsoft.com/office/drawing/2014/main" id="{4AF0F6E6-90EC-42A7-9C62-85C1B0424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396182"/>
                        <a:ext cx="31178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1">
            <a:extLst>
              <a:ext uri="{FF2B5EF4-FFF2-40B4-BE49-F238E27FC236}">
                <a16:creationId xmlns:a16="http://schemas.microsoft.com/office/drawing/2014/main" id="{6BC93513-4C00-4D4E-A310-B51CDD083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314018"/>
              </p:ext>
            </p:extLst>
          </p:nvPr>
        </p:nvGraphicFramePr>
        <p:xfrm>
          <a:off x="4652053" y="3326168"/>
          <a:ext cx="3390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4" name="Equation" r:id="rId17" imgW="1625400" imgH="279360" progId="Equation.DSMT4">
                  <p:embed/>
                </p:oleObj>
              </mc:Choice>
              <mc:Fallback>
                <p:oleObj name="Equation" r:id="rId17" imgW="1625400" imgH="279360" progId="Equation.DSMT4">
                  <p:embed/>
                  <p:pic>
                    <p:nvPicPr>
                      <p:cNvPr id="65" name="Object 11">
                        <a:extLst>
                          <a:ext uri="{FF2B5EF4-FFF2-40B4-BE49-F238E27FC236}">
                            <a16:creationId xmlns:a16="http://schemas.microsoft.com/office/drawing/2014/main" id="{6BC93513-4C00-4D4E-A310-B51CDD083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053" y="3326168"/>
                        <a:ext cx="3390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5">
            <a:extLst>
              <a:ext uri="{FF2B5EF4-FFF2-40B4-BE49-F238E27FC236}">
                <a16:creationId xmlns:a16="http://schemas.microsoft.com/office/drawing/2014/main" id="{344D4C8F-B598-4818-8F78-EB8C1B72E3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287803"/>
              </p:ext>
            </p:extLst>
          </p:nvPr>
        </p:nvGraphicFramePr>
        <p:xfrm>
          <a:off x="1314450" y="3914610"/>
          <a:ext cx="26257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5" name="Equation" r:id="rId19" imgW="1384200" imgH="279360" progId="Equation.DSMT4">
                  <p:embed/>
                </p:oleObj>
              </mc:Choice>
              <mc:Fallback>
                <p:oleObj name="Equation" r:id="rId19" imgW="1384200" imgH="279360" progId="Equation.DSMT4">
                  <p:embed/>
                  <p:pic>
                    <p:nvPicPr>
                      <p:cNvPr id="66" name="Object 15">
                        <a:extLst>
                          <a:ext uri="{FF2B5EF4-FFF2-40B4-BE49-F238E27FC236}">
                            <a16:creationId xmlns:a16="http://schemas.microsoft.com/office/drawing/2014/main" id="{344D4C8F-B598-4818-8F78-EB8C1B72E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914610"/>
                        <a:ext cx="26257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6" descr="8045477F7F04C6FF0A27B929479A7199">
            <a:extLst>
              <a:ext uri="{FF2B5EF4-FFF2-40B4-BE49-F238E27FC236}">
                <a16:creationId xmlns:a16="http://schemas.microsoft.com/office/drawing/2014/main" id="{147739D6-EF90-4EF2-A230-B918F047E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63" y="3369477"/>
            <a:ext cx="1390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5928F9C-B9B5-48AA-8B1C-824455AF6DF4}"/>
              </a:ext>
            </a:extLst>
          </p:cNvPr>
          <p:cNvCxnSpPr>
            <a:cxnSpLocks/>
          </p:cNvCxnSpPr>
          <p:nvPr/>
        </p:nvCxnSpPr>
        <p:spPr bwMode="auto">
          <a:xfrm>
            <a:off x="49665" y="3308127"/>
            <a:ext cx="8765270" cy="6951"/>
          </a:xfrm>
          <a:prstGeom prst="line">
            <a:avLst/>
          </a:prstGeom>
          <a:blipFill dpi="0" rotWithShape="1">
            <a:blip/>
            <a:srcRect/>
            <a:stretch>
              <a:fillRect/>
            </a:stretch>
          </a:blipFill>
          <a:ln w="38100" cap="flat" cmpd="sng" algn="ctr">
            <a:solidFill>
              <a:srgbClr val="0099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9" name="Object 65">
            <a:extLst>
              <a:ext uri="{FF2B5EF4-FFF2-40B4-BE49-F238E27FC236}">
                <a16:creationId xmlns:a16="http://schemas.microsoft.com/office/drawing/2014/main" id="{C2D5E541-DC0B-4590-AD3C-F295E5BA1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973596"/>
              </p:ext>
            </p:extLst>
          </p:nvPr>
        </p:nvGraphicFramePr>
        <p:xfrm>
          <a:off x="528924" y="4436563"/>
          <a:ext cx="6261576" cy="1423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6" name="Equation" r:id="rId21" imgW="3568680" imgH="812520" progId="Equation.DSMT4">
                  <p:embed/>
                </p:oleObj>
              </mc:Choice>
              <mc:Fallback>
                <p:oleObj name="Equation" r:id="rId21" imgW="3568680" imgH="812520" progId="Equation.DSMT4">
                  <p:embed/>
                  <p:pic>
                    <p:nvPicPr>
                      <p:cNvPr id="69" name="Object 65">
                        <a:extLst>
                          <a:ext uri="{FF2B5EF4-FFF2-40B4-BE49-F238E27FC236}">
                            <a16:creationId xmlns:a16="http://schemas.microsoft.com/office/drawing/2014/main" id="{C2D5E541-DC0B-4590-AD3C-F295E5BA13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24" y="4436563"/>
                        <a:ext cx="6261576" cy="1423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6">
            <a:extLst>
              <a:ext uri="{FF2B5EF4-FFF2-40B4-BE49-F238E27FC236}">
                <a16:creationId xmlns:a16="http://schemas.microsoft.com/office/drawing/2014/main" id="{C5DD80AF-6D07-48FE-B95F-0126B1C98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93" y="154857"/>
            <a:ext cx="70763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onotype Sorts" pitchFamily="2" charset="2"/>
              </a:rPr>
              <a:t>通过两个引例，引出学习“相量”概念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2" name="Object 5">
            <a:extLst>
              <a:ext uri="{FF2B5EF4-FFF2-40B4-BE49-F238E27FC236}">
                <a16:creationId xmlns:a16="http://schemas.microsoft.com/office/drawing/2014/main" id="{795778E5-855C-427E-9882-78E05B73F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551622"/>
              </p:ext>
            </p:extLst>
          </p:nvPr>
        </p:nvGraphicFramePr>
        <p:xfrm>
          <a:off x="945110" y="2109703"/>
          <a:ext cx="23018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7" name="Equation" r:id="rId23" imgW="1244520" imgH="253800" progId="Equation.DSMT4">
                  <p:embed/>
                </p:oleObj>
              </mc:Choice>
              <mc:Fallback>
                <p:oleObj name="Equation" r:id="rId23" imgW="1244520" imgH="253800" progId="Equation.DSMT4">
                  <p:embed/>
                  <p:pic>
                    <p:nvPicPr>
                      <p:cNvPr id="72" name="Object 5">
                        <a:extLst>
                          <a:ext uri="{FF2B5EF4-FFF2-40B4-BE49-F238E27FC236}">
                            <a16:creationId xmlns:a16="http://schemas.microsoft.com/office/drawing/2014/main" id="{795778E5-855C-427E-9882-78E05B73F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110" y="2109703"/>
                        <a:ext cx="23018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7">
            <a:extLst>
              <a:ext uri="{FF2B5EF4-FFF2-40B4-BE49-F238E27FC236}">
                <a16:creationId xmlns:a16="http://schemas.microsoft.com/office/drawing/2014/main" id="{D5B66A7B-C3FA-4E9E-BD01-3D02EE5BF0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62669"/>
              </p:ext>
            </p:extLst>
          </p:nvPr>
        </p:nvGraphicFramePr>
        <p:xfrm>
          <a:off x="4101985" y="3919536"/>
          <a:ext cx="44910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8" name="Equation" r:id="rId25" imgW="2298600" imgH="253800" progId="Equation.DSMT4">
                  <p:embed/>
                </p:oleObj>
              </mc:Choice>
              <mc:Fallback>
                <p:oleObj name="Equation" r:id="rId25" imgW="2298600" imgH="253800" progId="Equation.DSMT4">
                  <p:embed/>
                  <p:pic>
                    <p:nvPicPr>
                      <p:cNvPr id="73" name="Object 77">
                        <a:extLst>
                          <a:ext uri="{FF2B5EF4-FFF2-40B4-BE49-F238E27FC236}">
                            <a16:creationId xmlns:a16="http://schemas.microsoft.com/office/drawing/2014/main" id="{D5B66A7B-C3FA-4E9E-BD01-3D02EE5BF0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985" y="3919536"/>
                        <a:ext cx="4491037" cy="4905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">
            <a:extLst>
              <a:ext uri="{FF2B5EF4-FFF2-40B4-BE49-F238E27FC236}">
                <a16:creationId xmlns:a16="http://schemas.microsoft.com/office/drawing/2014/main" id="{D9D15C96-B4DD-46B0-832A-33E92B2962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565569"/>
              </p:ext>
            </p:extLst>
          </p:nvPr>
        </p:nvGraphicFramePr>
        <p:xfrm>
          <a:off x="6544394" y="4300059"/>
          <a:ext cx="2628013" cy="155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9" name="Visio" r:id="rId27" imgW="1799015" imgH="1045230" progId="Visio.Drawing.11">
                  <p:embed/>
                </p:oleObj>
              </mc:Choice>
              <mc:Fallback>
                <p:oleObj name="Visio" r:id="rId27" imgW="1799015" imgH="1045230" progId="Visio.Drawing.11">
                  <p:embed/>
                  <p:pic>
                    <p:nvPicPr>
                      <p:cNvPr id="60432" name="Object 23">
                        <a:extLst>
                          <a:ext uri="{FF2B5EF4-FFF2-40B4-BE49-F238E27FC236}">
                            <a16:creationId xmlns:a16="http://schemas.microsoft.com/office/drawing/2014/main" id="{DF459EC5-1A4D-486A-8824-D9AEAFD8B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4394" y="4300059"/>
                        <a:ext cx="2628013" cy="1559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1">
            <a:extLst>
              <a:ext uri="{FF2B5EF4-FFF2-40B4-BE49-F238E27FC236}">
                <a16:creationId xmlns:a16="http://schemas.microsoft.com/office/drawing/2014/main" id="{CF90A5FB-0034-45D4-85CF-172011D83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51" y="5859717"/>
            <a:ext cx="8678098" cy="95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66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just" eaLnBrk="1" hangingPunct="1">
              <a:lnSpc>
                <a:spcPct val="120000"/>
              </a:lnSpc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结论：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）在正弦激励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作用下线性电路中，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稳态响应的频率与激励频率相同；（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）正弦量相加仍得到同频的正弦量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20693E-5C93-458D-8531-06C903AD2EF4}"/>
              </a:ext>
            </a:extLst>
          </p:cNvPr>
          <p:cNvSpPr txBox="1"/>
          <p:nvPr/>
        </p:nvSpPr>
        <p:spPr>
          <a:xfrm>
            <a:off x="4176406" y="2077009"/>
            <a:ext cx="1917969" cy="369332"/>
          </a:xfrm>
          <a:prstGeom prst="rect">
            <a:avLst/>
          </a:prstGeom>
          <a:solidFill>
            <a:srgbClr val="66FF33">
              <a:alpha val="5500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稳     态   响    应</a:t>
            </a:r>
          </a:p>
        </p:txBody>
      </p:sp>
      <p:sp>
        <p:nvSpPr>
          <p:cNvPr id="25" name="Rectangle 7" descr="8045477F7F04C6FF0A27B929479A7199">
            <a:extLst>
              <a:ext uri="{FF2B5EF4-FFF2-40B4-BE49-F238E27FC236}">
                <a16:creationId xmlns:a16="http://schemas.microsoft.com/office/drawing/2014/main" id="{7C880570-B6B8-4FD4-9C83-F68331FDF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8" y="2572488"/>
            <a:ext cx="8728537" cy="707886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电流      可以分成</a:t>
            </a:r>
            <a:r>
              <a:rPr lang="zh-CN" altLang="en-US" sz="20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暂态响应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0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稳态响应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两部分。            时，暂态响应为零，过渡过程结束，电路进入新的稳态。</a:t>
            </a:r>
            <a:endParaRPr lang="zh-CN" altLang="en-US" sz="2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6" name="Object 9">
            <a:extLst>
              <a:ext uri="{FF2B5EF4-FFF2-40B4-BE49-F238E27FC236}">
                <a16:creationId xmlns:a16="http://schemas.microsoft.com/office/drawing/2014/main" id="{BA165ED0-DCC2-4DBE-B522-7DD29B8EBD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44678"/>
              </p:ext>
            </p:extLst>
          </p:nvPr>
        </p:nvGraphicFramePr>
        <p:xfrm>
          <a:off x="5962087" y="2599800"/>
          <a:ext cx="852931" cy="3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0" name="Equation" r:id="rId29" imgW="418918" imgH="152334" progId="Equation.DSMT4">
                  <p:embed/>
                </p:oleObj>
              </mc:Choice>
              <mc:Fallback>
                <p:oleObj name="Equation" r:id="rId29" imgW="418918" imgH="152334" progId="Equation.DSMT4">
                  <p:embed/>
                  <p:pic>
                    <p:nvPicPr>
                      <p:cNvPr id="21" name="Object 9">
                        <a:extLst>
                          <a:ext uri="{FF2B5EF4-FFF2-40B4-BE49-F238E27FC236}">
                            <a16:creationId xmlns:a16="http://schemas.microsoft.com/office/drawing/2014/main" id="{1AE7D6D9-F4F1-4322-977B-D9D3FE96B4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087" y="2599800"/>
                        <a:ext cx="852931" cy="327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>
            <a:extLst>
              <a:ext uri="{FF2B5EF4-FFF2-40B4-BE49-F238E27FC236}">
                <a16:creationId xmlns:a16="http://schemas.microsoft.com/office/drawing/2014/main" id="{4EA8D9BE-FD96-4A94-AA7A-5055BB950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534356"/>
              </p:ext>
            </p:extLst>
          </p:nvPr>
        </p:nvGraphicFramePr>
        <p:xfrm>
          <a:off x="1340422" y="2569687"/>
          <a:ext cx="45296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1" name="Equation" r:id="rId31" imgW="266469" imgH="253780" progId="Equation.DSMT4">
                  <p:embed/>
                </p:oleObj>
              </mc:Choice>
              <mc:Fallback>
                <p:oleObj name="Equation" r:id="rId31" imgW="266469" imgH="253780" progId="Equation.DSMT4">
                  <p:embed/>
                  <p:pic>
                    <p:nvPicPr>
                      <p:cNvPr id="20" name="Object 8">
                        <a:extLst>
                          <a:ext uri="{FF2B5EF4-FFF2-40B4-BE49-F238E27FC236}">
                            <a16:creationId xmlns:a16="http://schemas.microsoft.com/office/drawing/2014/main" id="{C3C88B31-671C-4819-807C-B931ED2D5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422" y="2569687"/>
                        <a:ext cx="45296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6270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95314" grpId="0"/>
      <p:bldP spid="67" grpId="0"/>
      <p:bldP spid="71" grpId="0"/>
      <p:bldP spid="23" grpId="0" autoUpdateAnimBg="0"/>
      <p:bldP spid="24" grpId="0" animBg="1"/>
      <p:bldP spid="24" grpId="1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4">
            <a:extLst>
              <a:ext uri="{FF2B5EF4-FFF2-40B4-BE49-F238E27FC236}">
                <a16:creationId xmlns:a16="http://schemas.microsoft.com/office/drawing/2014/main" id="{BAD1FE3D-1268-4B08-834E-90D9F26B8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876710"/>
              </p:ext>
            </p:extLst>
          </p:nvPr>
        </p:nvGraphicFramePr>
        <p:xfrm>
          <a:off x="1959107" y="822920"/>
          <a:ext cx="3236897" cy="50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5" name="Equation" r:id="rId3" imgW="1777680" imgH="279360" progId="Equation.DSMT4">
                  <p:embed/>
                </p:oleObj>
              </mc:Choice>
              <mc:Fallback>
                <p:oleObj name="Equation" r:id="rId3" imgW="177768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107" y="822920"/>
                        <a:ext cx="3236897" cy="50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5">
            <a:extLst>
              <a:ext uri="{FF2B5EF4-FFF2-40B4-BE49-F238E27FC236}">
                <a16:creationId xmlns:a16="http://schemas.microsoft.com/office/drawing/2014/main" id="{5675778A-9B84-43CD-AAC8-0E6B60E9A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244200"/>
              </p:ext>
            </p:extLst>
          </p:nvPr>
        </p:nvGraphicFramePr>
        <p:xfrm>
          <a:off x="5427014" y="820033"/>
          <a:ext cx="3206735" cy="48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6" name="Equation" r:id="rId5" imgW="1828800" imgH="279360" progId="Equation.DSMT4">
                  <p:embed/>
                </p:oleObj>
              </mc:Choice>
              <mc:Fallback>
                <p:oleObj name="Equation" r:id="rId5" imgW="182880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014" y="820033"/>
                        <a:ext cx="3206735" cy="486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5" name="Object 7">
            <a:extLst>
              <a:ext uri="{FF2B5EF4-FFF2-40B4-BE49-F238E27FC236}">
                <a16:creationId xmlns:a16="http://schemas.microsoft.com/office/drawing/2014/main" id="{81A08D18-2AD1-4186-8A79-EC0680B18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424193"/>
              </p:ext>
            </p:extLst>
          </p:nvPr>
        </p:nvGraphicFramePr>
        <p:xfrm>
          <a:off x="1202309" y="2224037"/>
          <a:ext cx="1261852" cy="44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7" name="Equation" r:id="rId7" imgW="634680" imgH="228600" progId="Equation.DSMT4">
                  <p:embed/>
                </p:oleObj>
              </mc:Choice>
              <mc:Fallback>
                <p:oleObj name="Equation" r:id="rId7" imgW="6346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309" y="2224037"/>
                        <a:ext cx="1261852" cy="449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9" name="Object 11">
            <a:extLst>
              <a:ext uri="{FF2B5EF4-FFF2-40B4-BE49-F238E27FC236}">
                <a16:creationId xmlns:a16="http://schemas.microsoft.com/office/drawing/2014/main" id="{314D6B6E-13CA-4971-A654-08BA79948B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040185"/>
              </p:ext>
            </p:extLst>
          </p:nvPr>
        </p:nvGraphicFramePr>
        <p:xfrm>
          <a:off x="1178419" y="2734634"/>
          <a:ext cx="1261852" cy="41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8" name="Equation" r:id="rId9" imgW="647640" imgH="228600" progId="Equation.DSMT4">
                  <p:embed/>
                </p:oleObj>
              </mc:Choice>
              <mc:Fallback>
                <p:oleObj name="Equation" r:id="rId9" imgW="64764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419" y="2734634"/>
                        <a:ext cx="1261852" cy="419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4">
            <a:extLst>
              <a:ext uri="{FF2B5EF4-FFF2-40B4-BE49-F238E27FC236}">
                <a16:creationId xmlns:a16="http://schemas.microsoft.com/office/drawing/2014/main" id="{26AE9FFF-EB14-4EE8-BA9A-5716E44F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38200"/>
            <a:ext cx="1022921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8-1</a:t>
            </a:r>
          </a:p>
        </p:txBody>
      </p:sp>
      <p:graphicFrame>
        <p:nvGraphicFramePr>
          <p:cNvPr id="693295" name="Group 47">
            <a:extLst>
              <a:ext uri="{FF2B5EF4-FFF2-40B4-BE49-F238E27FC236}">
                <a16:creationId xmlns:a16="http://schemas.microsoft.com/office/drawing/2014/main" id="{7996A18E-4D15-449C-A6F9-8DEAEA7DF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7962"/>
              </p:ext>
            </p:extLst>
          </p:nvPr>
        </p:nvGraphicFramePr>
        <p:xfrm>
          <a:off x="142875" y="1793328"/>
          <a:ext cx="1295400" cy="51752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53806426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【解】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932095"/>
                  </a:ext>
                </a:extLst>
              </a:tr>
            </a:tbl>
          </a:graphicData>
        </a:graphic>
      </p:graphicFrame>
      <p:graphicFrame>
        <p:nvGraphicFramePr>
          <p:cNvPr id="693293" name="Group 45">
            <a:extLst>
              <a:ext uri="{FF2B5EF4-FFF2-40B4-BE49-F238E27FC236}">
                <a16:creationId xmlns:a16="http://schemas.microsoft.com/office/drawing/2014/main" id="{A39C7885-CDC5-4CDA-95C6-68124EE72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89875"/>
              </p:ext>
            </p:extLst>
          </p:nvPr>
        </p:nvGraphicFramePr>
        <p:xfrm>
          <a:off x="864831" y="865583"/>
          <a:ext cx="1295400" cy="57626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178704881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已知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616807"/>
                  </a:ext>
                </a:extLst>
              </a:tr>
            </a:tbl>
          </a:graphicData>
        </a:graphic>
      </p:graphicFrame>
      <p:sp>
        <p:nvSpPr>
          <p:cNvPr id="693281" name="Rectangle 33">
            <a:extLst>
              <a:ext uri="{FF2B5EF4-FFF2-40B4-BE49-F238E27FC236}">
                <a16:creationId xmlns:a16="http://schemas.microsoft.com/office/drawing/2014/main" id="{18F24BDF-FE7A-4A9E-AAFC-A004015E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99" y="1750278"/>
            <a:ext cx="2663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）求最大值</a:t>
            </a:r>
          </a:p>
        </p:txBody>
      </p:sp>
      <p:sp>
        <p:nvSpPr>
          <p:cNvPr id="20496" name="Line 35">
            <a:extLst>
              <a:ext uri="{FF2B5EF4-FFF2-40B4-BE49-F238E27FC236}">
                <a16:creationId xmlns:a16="http://schemas.microsoft.com/office/drawing/2014/main" id="{B1892BFD-DA43-42D7-9B92-B7D4A70C7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2309" y="3578225"/>
            <a:ext cx="504031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 sz="2400"/>
          </a:p>
        </p:txBody>
      </p:sp>
      <p:sp>
        <p:nvSpPr>
          <p:cNvPr id="20497" name="Line 36">
            <a:extLst>
              <a:ext uri="{FF2B5EF4-FFF2-40B4-BE49-F238E27FC236}">
                <a16:creationId xmlns:a16="http://schemas.microsoft.com/office/drawing/2014/main" id="{2594FD94-9262-474D-8A5A-BBD42B327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2309" y="3060700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 sz="2400"/>
          </a:p>
        </p:txBody>
      </p:sp>
      <p:sp>
        <p:nvSpPr>
          <p:cNvPr id="20498" name="Line 37">
            <a:extLst>
              <a:ext uri="{FF2B5EF4-FFF2-40B4-BE49-F238E27FC236}">
                <a16:creationId xmlns:a16="http://schemas.microsoft.com/office/drawing/2014/main" id="{D7F229B3-3198-4248-B158-32FFCA577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5290" y="3060700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 sz="2400"/>
          </a:p>
        </p:txBody>
      </p:sp>
      <p:grpSp>
        <p:nvGrpSpPr>
          <p:cNvPr id="20499" name="Group 27">
            <a:extLst>
              <a:ext uri="{FF2B5EF4-FFF2-40B4-BE49-F238E27FC236}">
                <a16:creationId xmlns:a16="http://schemas.microsoft.com/office/drawing/2014/main" id="{C79A1DED-1EA0-4391-8A4B-F05A800666D5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1335880"/>
            <a:ext cx="8858251" cy="432641"/>
            <a:chOff x="-46" y="808"/>
            <a:chExt cx="5580" cy="1120"/>
          </a:xfrm>
        </p:grpSpPr>
        <p:sp>
          <p:nvSpPr>
            <p:cNvPr id="20500" name="Line 34">
              <a:extLst>
                <a:ext uri="{FF2B5EF4-FFF2-40B4-BE49-F238E27FC236}">
                  <a16:creationId xmlns:a16="http://schemas.microsoft.com/office/drawing/2014/main" id="{57D3639A-D763-4004-9AA5-D6F6499B7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928"/>
              <a:ext cx="31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20504" name="Rectangle 42" descr="8045477F7F04C6FF0A27B929479A7199">
              <a:extLst>
                <a:ext uri="{FF2B5EF4-FFF2-40B4-BE49-F238E27FC236}">
                  <a16:creationId xmlns:a16="http://schemas.microsoft.com/office/drawing/2014/main" id="{A6506E56-3846-4C2C-819A-D99E66932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6" y="808"/>
              <a:ext cx="5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求这两个正弦量的最大值、有效值以及二者的相位差。</a:t>
              </a:r>
            </a:p>
          </p:txBody>
        </p:sp>
      </p:grp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CAE8FFED-5F58-41D9-BAFE-7F5B110B2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551769"/>
              </p:ext>
            </p:extLst>
          </p:nvPr>
        </p:nvGraphicFramePr>
        <p:xfrm>
          <a:off x="485464" y="3587130"/>
          <a:ext cx="2934408" cy="743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9" name="Equation" r:id="rId11" imgW="1422360" imgH="419040" progId="Equation.DSMT4">
                  <p:embed/>
                </p:oleObj>
              </mc:Choice>
              <mc:Fallback>
                <p:oleObj name="Equation" r:id="rId11" imgW="1422360" imgH="419040" progId="Equation.DSMT4">
                  <p:embed/>
                  <p:pic>
                    <p:nvPicPr>
                      <p:cNvPr id="618500" name="Object 4">
                        <a:extLst>
                          <a:ext uri="{FF2B5EF4-FFF2-40B4-BE49-F238E27FC236}">
                            <a16:creationId xmlns:a16="http://schemas.microsoft.com/office/drawing/2014/main" id="{150A8ACE-78EE-45A1-B548-88DC3C545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64" y="3587130"/>
                        <a:ext cx="2934408" cy="743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A8732E86-7B70-4966-8BF5-A37BAC5C1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997939"/>
              </p:ext>
            </p:extLst>
          </p:nvPr>
        </p:nvGraphicFramePr>
        <p:xfrm>
          <a:off x="493758" y="4483076"/>
          <a:ext cx="2930697" cy="776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0" name="Equation" r:id="rId13" imgW="1422360" imgH="419040" progId="Equation.DSMT4">
                  <p:embed/>
                </p:oleObj>
              </mc:Choice>
              <mc:Fallback>
                <p:oleObj name="Equation" r:id="rId13" imgW="1422360" imgH="419040" progId="Equation.DSMT4">
                  <p:embed/>
                  <p:pic>
                    <p:nvPicPr>
                      <p:cNvPr id="618501" name="Object 5">
                        <a:extLst>
                          <a:ext uri="{FF2B5EF4-FFF2-40B4-BE49-F238E27FC236}">
                            <a16:creationId xmlns:a16="http://schemas.microsoft.com/office/drawing/2014/main" id="{FFB3321C-BE97-4B26-B542-697FEDCCE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58" y="4483076"/>
                        <a:ext cx="2930697" cy="776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5" descr="8045477F7F04C6FF0A27B929479A7199">
            <a:extLst>
              <a:ext uri="{FF2B5EF4-FFF2-40B4-BE49-F238E27FC236}">
                <a16:creationId xmlns:a16="http://schemas.microsoft.com/office/drawing/2014/main" id="{53E7A344-EF38-4FB7-B85A-2A51E72DD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68" y="3056880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）求有效值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38A4FDF-2B52-4BFA-AAAC-D64A5D3E3826}"/>
              </a:ext>
            </a:extLst>
          </p:cNvPr>
          <p:cNvCxnSpPr>
            <a:cxnSpLocks/>
          </p:cNvCxnSpPr>
          <p:nvPr/>
        </p:nvCxnSpPr>
        <p:spPr bwMode="auto">
          <a:xfrm>
            <a:off x="3501561" y="2098453"/>
            <a:ext cx="40567" cy="42108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20" descr="8045477F7F04C6FF0A27B929479A7199">
            <a:extLst>
              <a:ext uri="{FF2B5EF4-FFF2-40B4-BE49-F238E27FC236}">
                <a16:creationId xmlns:a16="http://schemas.microsoft.com/office/drawing/2014/main" id="{97D60E9C-03A8-407A-828A-EF2BCF92D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297707"/>
            <a:ext cx="2762250" cy="46166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）求相位差</a:t>
            </a:r>
          </a:p>
        </p:txBody>
      </p:sp>
      <p:graphicFrame>
        <p:nvGraphicFramePr>
          <p:cNvPr id="26" name="Object 6">
            <a:extLst>
              <a:ext uri="{FF2B5EF4-FFF2-40B4-BE49-F238E27FC236}">
                <a16:creationId xmlns:a16="http://schemas.microsoft.com/office/drawing/2014/main" id="{5F504B70-3E11-4EAF-BD5F-992ACB208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744011"/>
              </p:ext>
            </p:extLst>
          </p:nvPr>
        </p:nvGraphicFramePr>
        <p:xfrm>
          <a:off x="3863907" y="1844675"/>
          <a:ext cx="28686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1" name="Equation" r:id="rId15" imgW="1638000" imgH="279360" progId="Equation.DSMT4">
                  <p:embed/>
                </p:oleObj>
              </mc:Choice>
              <mc:Fallback>
                <p:oleObj name="Equation" r:id="rId15" imgW="1638000" imgH="279360" progId="Equation.DSMT4">
                  <p:embed/>
                  <p:pic>
                    <p:nvPicPr>
                      <p:cNvPr id="618502" name="Object 6">
                        <a:extLst>
                          <a:ext uri="{FF2B5EF4-FFF2-40B4-BE49-F238E27FC236}">
                            <a16:creationId xmlns:a16="http://schemas.microsoft.com/office/drawing/2014/main" id="{B7D7A85D-531F-4FA5-A3D9-9A05084E4C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07" y="1844675"/>
                        <a:ext cx="286861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4" descr="8045477F7F04C6FF0A27B929479A7199">
            <a:extLst>
              <a:ext uri="{FF2B5EF4-FFF2-40B4-BE49-F238E27FC236}">
                <a16:creationId xmlns:a16="http://schemas.microsoft.com/office/drawing/2014/main" id="{0CA573E7-AAEA-4144-889D-659E3A39B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075903"/>
              </p:ext>
            </p:extLst>
          </p:nvPr>
        </p:nvGraphicFramePr>
        <p:xfrm>
          <a:off x="4295707" y="2366963"/>
          <a:ext cx="30892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2" name="Equation" r:id="rId17" imgW="1625400" imgH="583920" progId="Equation.DSMT4">
                  <p:embed/>
                </p:oleObj>
              </mc:Choice>
              <mc:Fallback>
                <p:oleObj name="Equation" r:id="rId17" imgW="1625400" imgH="583920" progId="Equation.DSMT4">
                  <p:embed/>
                  <p:pic>
                    <p:nvPicPr>
                      <p:cNvPr id="618510" name="Object 14" descr="8045477F7F04C6FF0A27B929479A7199">
                        <a:extLst>
                          <a:ext uri="{FF2B5EF4-FFF2-40B4-BE49-F238E27FC236}">
                            <a16:creationId xmlns:a16="http://schemas.microsoft.com/office/drawing/2014/main" id="{D59A4A4D-4089-48A1-91B8-52A700BDBF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07" y="2366963"/>
                        <a:ext cx="3089275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7">
            <a:extLst>
              <a:ext uri="{FF2B5EF4-FFF2-40B4-BE49-F238E27FC236}">
                <a16:creationId xmlns:a16="http://schemas.microsoft.com/office/drawing/2014/main" id="{E9CB384A-3AEC-4ADB-8068-8F3383290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864357"/>
              </p:ext>
            </p:extLst>
          </p:nvPr>
        </p:nvGraphicFramePr>
        <p:xfrm>
          <a:off x="4100445" y="3429001"/>
          <a:ext cx="3203406" cy="541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3" name="Equation" r:id="rId19" imgW="1828800" imgH="279360" progId="Equation.DSMT4">
                  <p:embed/>
                </p:oleObj>
              </mc:Choice>
              <mc:Fallback>
                <p:oleObj name="Equation" r:id="rId19" imgW="1828800" imgH="279360" progId="Equation.DSMT4">
                  <p:embed/>
                  <p:pic>
                    <p:nvPicPr>
                      <p:cNvPr id="618513" name="Object 17">
                        <a:extLst>
                          <a:ext uri="{FF2B5EF4-FFF2-40B4-BE49-F238E27FC236}">
                            <a16:creationId xmlns:a16="http://schemas.microsoft.com/office/drawing/2014/main" id="{7EA9A8FA-8C15-4B84-BB2C-3446E219F8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445" y="3429001"/>
                        <a:ext cx="3203406" cy="54105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34901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9" descr="8045477F7F04C6FF0A27B929479A7199">
            <a:extLst>
              <a:ext uri="{FF2B5EF4-FFF2-40B4-BE49-F238E27FC236}">
                <a16:creationId xmlns:a16="http://schemas.microsoft.com/office/drawing/2014/main" id="{77A51E62-0998-4C3E-98C6-36249AD2A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082" y="3978996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相位差</a:t>
            </a:r>
          </a:p>
        </p:txBody>
      </p:sp>
      <p:graphicFrame>
        <p:nvGraphicFramePr>
          <p:cNvPr id="30" name="Object 7">
            <a:extLst>
              <a:ext uri="{FF2B5EF4-FFF2-40B4-BE49-F238E27FC236}">
                <a16:creationId xmlns:a16="http://schemas.microsoft.com/office/drawing/2014/main" id="{7625D3F5-6D96-4C93-8EF5-A1855B633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183221"/>
              </p:ext>
            </p:extLst>
          </p:nvPr>
        </p:nvGraphicFramePr>
        <p:xfrm>
          <a:off x="4188382" y="4370829"/>
          <a:ext cx="3695986" cy="50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4" name="Equation" r:id="rId21" imgW="1981200" imgH="241300" progId="Equation.DSMT4">
                  <p:embed/>
                </p:oleObj>
              </mc:Choice>
              <mc:Fallback>
                <p:oleObj name="Equation" r:id="rId21" imgW="1981200" imgH="241300" progId="Equation.DSMT4">
                  <p:embed/>
                  <p:pic>
                    <p:nvPicPr>
                      <p:cNvPr id="618503" name="Object 7">
                        <a:extLst>
                          <a:ext uri="{FF2B5EF4-FFF2-40B4-BE49-F238E27FC236}">
                            <a16:creationId xmlns:a16="http://schemas.microsoft.com/office/drawing/2014/main" id="{3D5365C1-A1E3-4BC3-96CC-A39F086244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8382" y="4370829"/>
                        <a:ext cx="3695986" cy="503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16">
            <a:extLst>
              <a:ext uri="{FF2B5EF4-FFF2-40B4-BE49-F238E27FC236}">
                <a16:creationId xmlns:a16="http://schemas.microsoft.com/office/drawing/2014/main" id="{DB048E44-AB7D-4E5D-801B-B9BE550F13C0}"/>
              </a:ext>
            </a:extLst>
          </p:cNvPr>
          <p:cNvGrpSpPr>
            <a:grpSpLocks/>
          </p:cNvGrpSpPr>
          <p:nvPr/>
        </p:nvGrpSpPr>
        <p:grpSpPr bwMode="auto">
          <a:xfrm>
            <a:off x="4100445" y="4814095"/>
            <a:ext cx="3457575" cy="547687"/>
            <a:chOff x="1337" y="3679"/>
            <a:chExt cx="2178" cy="345"/>
          </a:xfrm>
        </p:grpSpPr>
        <p:graphicFrame>
          <p:nvGraphicFramePr>
            <p:cNvPr id="32" name="Object 8">
              <a:extLst>
                <a:ext uri="{FF2B5EF4-FFF2-40B4-BE49-F238E27FC236}">
                  <a16:creationId xmlns:a16="http://schemas.microsoft.com/office/drawing/2014/main" id="{446844DA-69B7-4E61-8B41-0716FF431C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2904848"/>
                </p:ext>
              </p:extLst>
            </p:nvPr>
          </p:nvGraphicFramePr>
          <p:xfrm>
            <a:off x="1337" y="3702"/>
            <a:ext cx="44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65" name="Equation" r:id="rId23" imgW="304536" imgH="253780" progId="Equation.DSMT4">
                    <p:embed/>
                  </p:oleObj>
                </mc:Choice>
                <mc:Fallback>
                  <p:oleObj name="Equation" r:id="rId23" imgW="304536" imgH="253780" progId="Equation.DSMT4">
                    <p:embed/>
                    <p:pic>
                      <p:nvPicPr>
                        <p:cNvPr id="21517" name="Object 8">
                          <a:extLst>
                            <a:ext uri="{FF2B5EF4-FFF2-40B4-BE49-F238E27FC236}">
                              <a16:creationId xmlns:a16="http://schemas.microsoft.com/office/drawing/2014/main" id="{D93D6773-91FD-484D-9087-11352A8083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3702"/>
                          <a:ext cx="44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9">
              <a:extLst>
                <a:ext uri="{FF2B5EF4-FFF2-40B4-BE49-F238E27FC236}">
                  <a16:creationId xmlns:a16="http://schemas.microsoft.com/office/drawing/2014/main" id="{0B484BD8-20ED-4DAB-8816-D07E4123DE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9875901"/>
                </p:ext>
              </p:extLst>
            </p:nvPr>
          </p:nvGraphicFramePr>
          <p:xfrm>
            <a:off x="2224" y="3679"/>
            <a:ext cx="44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66" name="Equation" r:id="rId25" imgW="330057" imgH="253890" progId="Equation.DSMT4">
                    <p:embed/>
                  </p:oleObj>
                </mc:Choice>
                <mc:Fallback>
                  <p:oleObj name="Equation" r:id="rId25" imgW="330057" imgH="253890" progId="Equation.DSMT4">
                    <p:embed/>
                    <p:pic>
                      <p:nvPicPr>
                        <p:cNvPr id="21518" name="Object 9">
                          <a:extLst>
                            <a:ext uri="{FF2B5EF4-FFF2-40B4-BE49-F238E27FC236}">
                              <a16:creationId xmlns:a16="http://schemas.microsoft.com/office/drawing/2014/main" id="{B8AA8458-73B4-44EF-9D33-3A4DABC936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3679"/>
                          <a:ext cx="44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10" descr="8045477F7F04C6FF0A27B929479A7199">
              <a:extLst>
                <a:ext uri="{FF2B5EF4-FFF2-40B4-BE49-F238E27FC236}">
                  <a16:creationId xmlns:a16="http://schemas.microsoft.com/office/drawing/2014/main" id="{B1872F5E-F9FE-4B5A-9DE5-A0EB9A341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692"/>
              <a:ext cx="17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滞后           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120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°</a:t>
              </a:r>
            </a:p>
          </p:txBody>
        </p:sp>
      </p:grpSp>
      <p:sp>
        <p:nvSpPr>
          <p:cNvPr id="35" name="AutoShape 16">
            <a:extLst>
              <a:ext uri="{FF2B5EF4-FFF2-40B4-BE49-F238E27FC236}">
                <a16:creationId xmlns:a16="http://schemas.microsoft.com/office/drawing/2014/main" id="{D9969B4C-F45F-482C-8E0C-7E0CC9BE3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88" y="5401201"/>
            <a:ext cx="4982336" cy="1267757"/>
          </a:xfrm>
          <a:prstGeom prst="wedgeRoundRectCallout">
            <a:avLst>
              <a:gd name="adj1" fmla="val -8977"/>
              <a:gd name="adj2" fmla="val -50892"/>
              <a:gd name="adj3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求相位差要求在：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相同频率、相同的三角函数</a:t>
            </a:r>
            <a:r>
              <a:rPr lang="zh-CN" altLang="en-US" sz="2400" b="1" dirty="0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符号、相同的幅值前面的正号或者负号条件下进行比较。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3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3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9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81" grpId="0"/>
      <p:bldP spid="25" grpId="0"/>
      <p:bldP spid="22" grpId="0" animBg="1"/>
      <p:bldP spid="29" grpId="0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2873B2E7-9934-4987-8FD4-4979D8451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4150" y="41864"/>
            <a:ext cx="4629150" cy="473361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§8-2  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相量法的基础</a:t>
            </a:r>
            <a:r>
              <a:rPr lang="zh-CN" altLang="en-US" sz="32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533" name="Rectangle 14" descr="8045477F7F04C6FF0A27B929479A7199">
            <a:extLst>
              <a:ext uri="{FF2B5EF4-FFF2-40B4-BE49-F238E27FC236}">
                <a16:creationId xmlns:a16="http://schemas.microsoft.com/office/drawing/2014/main" id="{EFC8E97F-CBC1-4672-B2A6-79E0790A9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770235"/>
            <a:ext cx="2628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问题提出</a:t>
            </a:r>
          </a:p>
        </p:txBody>
      </p:sp>
      <p:graphicFrame>
        <p:nvGraphicFramePr>
          <p:cNvPr id="67" name="Object 65">
            <a:extLst>
              <a:ext uri="{FF2B5EF4-FFF2-40B4-BE49-F238E27FC236}">
                <a16:creationId xmlns:a16="http://schemas.microsoft.com/office/drawing/2014/main" id="{CFE349C5-BF04-48AB-865D-6E5821AC4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529622"/>
              </p:ext>
            </p:extLst>
          </p:nvPr>
        </p:nvGraphicFramePr>
        <p:xfrm>
          <a:off x="468721" y="1257223"/>
          <a:ext cx="6261576" cy="1423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7" name="Equation" r:id="rId3" imgW="3568680" imgH="812520" progId="Equation.DSMT4">
                  <p:embed/>
                </p:oleObj>
              </mc:Choice>
              <mc:Fallback>
                <p:oleObj name="Equation" r:id="rId3" imgW="3568680" imgH="812520" progId="Equation.DSMT4">
                  <p:embed/>
                  <p:pic>
                    <p:nvPicPr>
                      <p:cNvPr id="69" name="Object 65">
                        <a:extLst>
                          <a:ext uri="{FF2B5EF4-FFF2-40B4-BE49-F238E27FC236}">
                            <a16:creationId xmlns:a16="http://schemas.microsoft.com/office/drawing/2014/main" id="{C2D5E541-DC0B-4590-AD3C-F295E5BA13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21" y="1257223"/>
                        <a:ext cx="6261576" cy="1423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23">
            <a:extLst>
              <a:ext uri="{FF2B5EF4-FFF2-40B4-BE49-F238E27FC236}">
                <a16:creationId xmlns:a16="http://schemas.microsoft.com/office/drawing/2014/main" id="{B84E7DF3-747F-4B70-A699-5CB7B9C501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179278"/>
              </p:ext>
            </p:extLst>
          </p:nvPr>
        </p:nvGraphicFramePr>
        <p:xfrm>
          <a:off x="5955105" y="428404"/>
          <a:ext cx="2628013" cy="155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8" name="Visio" r:id="rId5" imgW="1799015" imgH="1045230" progId="Visio.Drawing.11">
                  <p:embed/>
                </p:oleObj>
              </mc:Choice>
              <mc:Fallback>
                <p:oleObj name="Visio" r:id="rId5" imgW="1799015" imgH="1045230" progId="Visio.Drawing.11">
                  <p:embed/>
                  <p:pic>
                    <p:nvPicPr>
                      <p:cNvPr id="22" name="Object 23">
                        <a:extLst>
                          <a:ext uri="{FF2B5EF4-FFF2-40B4-BE49-F238E27FC236}">
                            <a16:creationId xmlns:a16="http://schemas.microsoft.com/office/drawing/2014/main" id="{D9D15C96-B4DD-46B0-832A-33E92B2962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5105" y="428404"/>
                        <a:ext cx="2628013" cy="1559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5">
            <a:extLst>
              <a:ext uri="{FF2B5EF4-FFF2-40B4-BE49-F238E27FC236}">
                <a16:creationId xmlns:a16="http://schemas.microsoft.com/office/drawing/2014/main" id="{2EB180A4-191E-41DC-A632-DA09A62B2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125404"/>
              </p:ext>
            </p:extLst>
          </p:nvPr>
        </p:nvGraphicFramePr>
        <p:xfrm>
          <a:off x="95797" y="3136053"/>
          <a:ext cx="786606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9" name="Equation" r:id="rId7" imgW="4483080" imgH="583920" progId="Equation.DSMT4">
                  <p:embed/>
                </p:oleObj>
              </mc:Choice>
              <mc:Fallback>
                <p:oleObj name="Equation" r:id="rId7" imgW="4483080" imgH="583920" progId="Equation.DSMT4">
                  <p:embed/>
                  <p:pic>
                    <p:nvPicPr>
                      <p:cNvPr id="67" name="Object 65">
                        <a:extLst>
                          <a:ext uri="{FF2B5EF4-FFF2-40B4-BE49-F238E27FC236}">
                            <a16:creationId xmlns:a16="http://schemas.microsoft.com/office/drawing/2014/main" id="{CFE349C5-BF04-48AB-865D-6E5821AC4C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97" y="3136053"/>
                        <a:ext cx="7866063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33" descr="8045477F7F04C6FF0A27B929479A7199">
            <a:extLst>
              <a:ext uri="{FF2B5EF4-FFF2-40B4-BE49-F238E27FC236}">
                <a16:creationId xmlns:a16="http://schemas.microsoft.com/office/drawing/2014/main" id="{BB08D2CA-7B13-4F72-852D-7B89D62178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672371"/>
              </p:ext>
            </p:extLst>
          </p:nvPr>
        </p:nvGraphicFramePr>
        <p:xfrm>
          <a:off x="7541643" y="2232171"/>
          <a:ext cx="1500129" cy="155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0" name="Visio" r:id="rId9" imgW="2737039" imgH="2831358" progId="Visio.Drawing.11">
                  <p:embed/>
                </p:oleObj>
              </mc:Choice>
              <mc:Fallback>
                <p:oleObj name="Visio" r:id="rId9" imgW="2737039" imgH="2831358" progId="Visio.Drawing.11">
                  <p:embed/>
                  <p:pic>
                    <p:nvPicPr>
                      <p:cNvPr id="45065" name="Object 33" descr="8045477F7F04C6FF0A27B929479A7199">
                        <a:extLst>
                          <a:ext uri="{FF2B5EF4-FFF2-40B4-BE49-F238E27FC236}">
                            <a16:creationId xmlns:a16="http://schemas.microsoft.com/office/drawing/2014/main" id="{76771C15-EA62-44D4-BAFB-4C53AEB67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1643" y="2232171"/>
                        <a:ext cx="1500129" cy="1559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FE9ACBB-D311-4E65-B8DE-761CE5266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168135"/>
              </p:ext>
            </p:extLst>
          </p:nvPr>
        </p:nvGraphicFramePr>
        <p:xfrm>
          <a:off x="473482" y="2751438"/>
          <a:ext cx="37258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1" name="Equation" r:id="rId11" imgW="2082600" imgH="279360" progId="Equation.DSMT4">
                  <p:embed/>
                </p:oleObj>
              </mc:Choice>
              <mc:Fallback>
                <p:oleObj name="Equation" r:id="rId11" imgW="2082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3482" y="2751438"/>
                        <a:ext cx="3725863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8C00AA3D-C322-40FD-894B-B1F2938D8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481936"/>
              </p:ext>
            </p:extLst>
          </p:nvPr>
        </p:nvGraphicFramePr>
        <p:xfrm>
          <a:off x="637380" y="3876854"/>
          <a:ext cx="33178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2" name="Equation" r:id="rId13" imgW="1854000" imgH="279360" progId="Equation.DSMT4">
                  <p:embed/>
                </p:oleObj>
              </mc:Choice>
              <mc:Fallback>
                <p:oleObj name="Equation" r:id="rId13" imgW="1854000" imgH="2793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FE9ACBB-D311-4E65-B8DE-761CE5266B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7380" y="3876854"/>
                        <a:ext cx="3317875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65">
            <a:extLst>
              <a:ext uri="{FF2B5EF4-FFF2-40B4-BE49-F238E27FC236}">
                <a16:creationId xmlns:a16="http://schemas.microsoft.com/office/drawing/2014/main" id="{82554536-A030-49DA-95C9-C1B7FA0B7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799958"/>
              </p:ext>
            </p:extLst>
          </p:nvPr>
        </p:nvGraphicFramePr>
        <p:xfrm>
          <a:off x="393963" y="4298178"/>
          <a:ext cx="701833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3" name="Equation" r:id="rId15" imgW="4000320" imgH="583920" progId="Equation.DSMT4">
                  <p:embed/>
                </p:oleObj>
              </mc:Choice>
              <mc:Fallback>
                <p:oleObj name="Equation" r:id="rId15" imgW="4000320" imgH="583920" progId="Equation.DSMT4">
                  <p:embed/>
                  <p:pic>
                    <p:nvPicPr>
                      <p:cNvPr id="69" name="Object 65">
                        <a:extLst>
                          <a:ext uri="{FF2B5EF4-FFF2-40B4-BE49-F238E27FC236}">
                            <a16:creationId xmlns:a16="http://schemas.microsoft.com/office/drawing/2014/main" id="{2EB180A4-191E-41DC-A632-DA09A62B27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63" y="4298178"/>
                        <a:ext cx="7018337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81" descr="8045477F7F04C6FF0A27B929479A7199">
            <a:extLst>
              <a:ext uri="{FF2B5EF4-FFF2-40B4-BE49-F238E27FC236}">
                <a16:creationId xmlns:a16="http://schemas.microsoft.com/office/drawing/2014/main" id="{22317FFB-8D61-4CB5-8B9F-12E099B86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565876"/>
              </p:ext>
            </p:extLst>
          </p:nvPr>
        </p:nvGraphicFramePr>
        <p:xfrm>
          <a:off x="7818228" y="3922006"/>
          <a:ext cx="895418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4" name="Visio" r:id="rId17" imgW="352654" imgH="820522" progId="Visio.Drawing.11">
                  <p:embed/>
                </p:oleObj>
              </mc:Choice>
              <mc:Fallback>
                <p:oleObj name="Visio" r:id="rId17" imgW="352654" imgH="820522" progId="Visio.Drawing.11">
                  <p:embed/>
                  <p:pic>
                    <p:nvPicPr>
                      <p:cNvPr id="495697" name="Object 81" descr="8045477F7F04C6FF0A27B929479A7199">
                        <a:extLst>
                          <a:ext uri="{FF2B5EF4-FFF2-40B4-BE49-F238E27FC236}">
                            <a16:creationId xmlns:a16="http://schemas.microsoft.com/office/drawing/2014/main" id="{5FD67833-C3A3-4C38-9E05-3994E63D87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8228" y="3922006"/>
                        <a:ext cx="895418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11">
            <a:extLst>
              <a:ext uri="{FF2B5EF4-FFF2-40B4-BE49-F238E27FC236}">
                <a16:creationId xmlns:a16="http://schemas.microsoft.com/office/drawing/2014/main" id="{B552C979-BC30-40C6-A619-66B3645CB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21" y="4923269"/>
            <a:ext cx="7559266" cy="139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66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just" eaLnBrk="1" hangingPunct="1">
              <a:lnSpc>
                <a:spcPct val="120000"/>
              </a:lnSpc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观察发现：同频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的正弦量</a:t>
            </a:r>
            <a:r>
              <a:rPr kumimoji="1" lang="zh-CN" altLang="en-US" sz="24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相加、正弦量求导仍得到同频的正弦量，所以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只需确定初相位和有效值</a:t>
            </a:r>
            <a:r>
              <a:rPr kumimoji="1" lang="zh-CN" altLang="en-US" sz="24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，就能写出正弦量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E0D3541-722D-4FD5-9B60-5C615E25F21E}"/>
              </a:ext>
            </a:extLst>
          </p:cNvPr>
          <p:cNvGrpSpPr>
            <a:grpSpLocks/>
          </p:cNvGrpSpPr>
          <p:nvPr/>
        </p:nvGrpSpPr>
        <p:grpSpPr bwMode="auto">
          <a:xfrm>
            <a:off x="2444866" y="5899125"/>
            <a:ext cx="2660650" cy="472611"/>
            <a:chOff x="1041" y="3557"/>
            <a:chExt cx="1676" cy="384"/>
          </a:xfrm>
        </p:grpSpPr>
        <p:sp>
          <p:nvSpPr>
            <p:cNvPr id="76" name="Text Box 13">
              <a:extLst>
                <a:ext uri="{FF2B5EF4-FFF2-40B4-BE49-F238E27FC236}">
                  <a16:creationId xmlns:a16="http://schemas.microsoft.com/office/drawing/2014/main" id="{77BF6281-F435-4942-8F7E-8D6F34986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" y="3566"/>
              <a:ext cx="726" cy="375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正弦量</a:t>
              </a:r>
            </a:p>
          </p:txBody>
        </p:sp>
        <p:sp>
          <p:nvSpPr>
            <p:cNvPr id="77" name="AutoShape 14">
              <a:extLst>
                <a:ext uri="{FF2B5EF4-FFF2-40B4-BE49-F238E27FC236}">
                  <a16:creationId xmlns:a16="http://schemas.microsoft.com/office/drawing/2014/main" id="{CC135B2E-323C-409A-AFA5-018CE08B6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611"/>
              <a:ext cx="363" cy="133"/>
            </a:xfrm>
            <a:prstGeom prst="leftRightArrow">
              <a:avLst>
                <a:gd name="adj1" fmla="val 50000"/>
                <a:gd name="adj2" fmla="val 63965"/>
              </a:avLst>
            </a:prstGeom>
            <a:solidFill>
              <a:srgbClr val="3399FF"/>
            </a:solidFill>
            <a:ln w="28575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Text Box 15">
              <a:extLst>
                <a:ext uri="{FF2B5EF4-FFF2-40B4-BE49-F238E27FC236}">
                  <a16:creationId xmlns:a16="http://schemas.microsoft.com/office/drawing/2014/main" id="{A49F6468-DE2B-4404-8233-0CFD7AA4C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3557"/>
              <a:ext cx="543" cy="375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复数</a:t>
              </a:r>
            </a:p>
          </p:txBody>
        </p:sp>
      </p:grpSp>
      <p:sp>
        <p:nvSpPr>
          <p:cNvPr id="79" name="AutoShape 34">
            <a:extLst>
              <a:ext uri="{FF2B5EF4-FFF2-40B4-BE49-F238E27FC236}">
                <a16:creationId xmlns:a16="http://schemas.microsoft.com/office/drawing/2014/main" id="{FBD79CFB-1EF1-4BF2-AD05-3A78DF8F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408" y="5864756"/>
            <a:ext cx="2565895" cy="432983"/>
          </a:xfrm>
          <a:prstGeom prst="wedgeRoundRectCallout">
            <a:avLst>
              <a:gd name="adj1" fmla="val -70077"/>
              <a:gd name="adj2" fmla="val 64994"/>
              <a:gd name="adj3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变换的思想分析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C9A0C16-BE31-4C8E-8903-74C7E2198FA9}"/>
              </a:ext>
            </a:extLst>
          </p:cNvPr>
          <p:cNvCxnSpPr>
            <a:cxnSpLocks/>
          </p:cNvCxnSpPr>
          <p:nvPr/>
        </p:nvCxnSpPr>
        <p:spPr bwMode="auto">
          <a:xfrm>
            <a:off x="268365" y="2664920"/>
            <a:ext cx="6535883" cy="33091"/>
          </a:xfrm>
          <a:prstGeom prst="line">
            <a:avLst/>
          </a:prstGeom>
          <a:blipFill dpi="0" rotWithShape="1">
            <a:blip/>
            <a:srcRect/>
            <a:stretch>
              <a:fillRect/>
            </a:stretch>
          </a:blipFill>
          <a:ln w="28575" cap="flat" cmpd="sng" algn="ctr">
            <a:solidFill>
              <a:srgbClr val="000099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4D3A08C-3585-40F7-B228-271ADEED4121}"/>
              </a:ext>
            </a:extLst>
          </p:cNvPr>
          <p:cNvCxnSpPr>
            <a:cxnSpLocks/>
          </p:cNvCxnSpPr>
          <p:nvPr/>
        </p:nvCxnSpPr>
        <p:spPr bwMode="auto">
          <a:xfrm>
            <a:off x="184150" y="3841060"/>
            <a:ext cx="6546147" cy="13597"/>
          </a:xfrm>
          <a:prstGeom prst="line">
            <a:avLst/>
          </a:prstGeom>
          <a:blipFill dpi="0" rotWithShape="1">
            <a:blip/>
            <a:srcRect/>
            <a:stretch>
              <a:fillRect/>
            </a:stretch>
          </a:blipFill>
          <a:ln w="28575" cap="flat" cmpd="sng" algn="ctr">
            <a:solidFill>
              <a:srgbClr val="000099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7F4165B-594B-4FBF-A7B8-DB248D8EE5DD}"/>
              </a:ext>
            </a:extLst>
          </p:cNvPr>
          <p:cNvCxnSpPr>
            <a:cxnSpLocks/>
          </p:cNvCxnSpPr>
          <p:nvPr/>
        </p:nvCxnSpPr>
        <p:spPr bwMode="auto">
          <a:xfrm>
            <a:off x="251520" y="4966476"/>
            <a:ext cx="6539706" cy="35531"/>
          </a:xfrm>
          <a:prstGeom prst="line">
            <a:avLst/>
          </a:prstGeom>
          <a:blipFill dpi="0" rotWithShape="1">
            <a:blip/>
            <a:srcRect/>
            <a:stretch>
              <a:fillRect/>
            </a:stretch>
          </a:blipFill>
          <a:ln w="28575" cap="flat" cmpd="sng" algn="ctr">
            <a:solidFill>
              <a:srgbClr val="000099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Group 2">
            <a:extLst>
              <a:ext uri="{FF2B5EF4-FFF2-40B4-BE49-F238E27FC236}">
                <a16:creationId xmlns:a16="http://schemas.microsoft.com/office/drawing/2014/main" id="{5754FF75-DB01-4034-8BA4-524CC0152C06}"/>
              </a:ext>
            </a:extLst>
          </p:cNvPr>
          <p:cNvGrpSpPr>
            <a:grpSpLocks/>
          </p:cNvGrpSpPr>
          <p:nvPr/>
        </p:nvGrpSpPr>
        <p:grpSpPr bwMode="auto">
          <a:xfrm>
            <a:off x="3865562" y="2754730"/>
            <a:ext cx="4486276" cy="582613"/>
            <a:chOff x="2435" y="1781"/>
            <a:chExt cx="2826" cy="367"/>
          </a:xfrm>
        </p:grpSpPr>
        <p:sp>
          <p:nvSpPr>
            <p:cNvPr id="25643" name="Text Box 3">
              <a:extLst>
                <a:ext uri="{FF2B5EF4-FFF2-40B4-BE49-F238E27FC236}">
                  <a16:creationId xmlns:a16="http://schemas.microsoft.com/office/drawing/2014/main" id="{8C379B2C-B9E5-479D-BE4C-340DF54F0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" y="1857"/>
              <a:ext cx="3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4" name="Text Box 4">
              <a:extLst>
                <a:ext uri="{FF2B5EF4-FFF2-40B4-BE49-F238E27FC236}">
                  <a16:creationId xmlns:a16="http://schemas.microsoft.com/office/drawing/2014/main" id="{23D68A40-B747-40FE-8641-D84F09236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1781"/>
              <a:ext cx="104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+i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 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5" name="Text Box 5">
              <a:extLst>
                <a:ext uri="{FF2B5EF4-FFF2-40B4-BE49-F238E27FC236}">
                  <a16:creationId xmlns:a16="http://schemas.microsoft.com/office/drawing/2014/main" id="{BB3C7EA7-2B3E-441B-9261-86A28A74D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09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0118" name="Group 6">
            <a:extLst>
              <a:ext uri="{FF2B5EF4-FFF2-40B4-BE49-F238E27FC236}">
                <a16:creationId xmlns:a16="http://schemas.microsoft.com/office/drawing/2014/main" id="{DF7F3830-8022-424B-9BFE-25DD2FD542BE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3381199"/>
            <a:ext cx="5287963" cy="601662"/>
            <a:chOff x="521" y="845"/>
            <a:chExt cx="3331" cy="379"/>
          </a:xfrm>
        </p:grpSpPr>
        <p:sp>
          <p:nvSpPr>
            <p:cNvPr id="25639" name="Text Box 7">
              <a:extLst>
                <a:ext uri="{FF2B5EF4-FFF2-40B4-BE49-F238E27FC236}">
                  <a16:creationId xmlns:a16="http://schemas.microsoft.com/office/drawing/2014/main" id="{0D65C610-4BA9-4F91-BB0C-1628335D2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845"/>
              <a:ext cx="2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0" name="Text Box 8">
              <a:extLst>
                <a:ext uri="{FF2B5EF4-FFF2-40B4-BE49-F238E27FC236}">
                  <a16:creationId xmlns:a16="http://schemas.microsoft.com/office/drawing/2014/main" id="{C51C085E-D9EE-4C5F-B870-08DA6C337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859"/>
              <a:ext cx="2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1" name="Text Box 9">
              <a:extLst>
                <a:ext uri="{FF2B5EF4-FFF2-40B4-BE49-F238E27FC236}">
                  <a16:creationId xmlns:a16="http://schemas.microsoft.com/office/drawing/2014/main" id="{4AA06A9F-1587-4D44-BD4B-9A363DE47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845"/>
              <a:ext cx="2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2" name="Text Box 10">
              <a:extLst>
                <a:ext uri="{FF2B5EF4-FFF2-40B4-BE49-F238E27FC236}">
                  <a16:creationId xmlns:a16="http://schemas.microsoft.com/office/drawing/2014/main" id="{A43BF4BC-A9AD-41CD-8307-7C169DDB4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890"/>
              <a:ext cx="10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角频率</a:t>
              </a:r>
            </a:p>
          </p:txBody>
        </p:sp>
      </p:grpSp>
      <p:sp>
        <p:nvSpPr>
          <p:cNvPr id="90123" name="Text Box 11">
            <a:extLst>
              <a:ext uri="{FF2B5EF4-FFF2-40B4-BE49-F238E27FC236}">
                <a16:creationId xmlns:a16="http://schemas.microsoft.com/office/drawing/2014/main" id="{146E7A02-A8C0-4938-B680-5A7E695D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68" y="5053055"/>
            <a:ext cx="828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666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同频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的正弦量相加仍得到同频的正弦量，所以，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只需确定初相位和有效值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。因此采用</a:t>
            </a:r>
          </a:p>
        </p:txBody>
      </p:sp>
      <p:grpSp>
        <p:nvGrpSpPr>
          <p:cNvPr id="90124" name="Group 12">
            <a:extLst>
              <a:ext uri="{FF2B5EF4-FFF2-40B4-BE49-F238E27FC236}">
                <a16:creationId xmlns:a16="http://schemas.microsoft.com/office/drawing/2014/main" id="{6205DCB3-BA31-41D5-9FC2-D4EF2C7D918A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6218296"/>
            <a:ext cx="4105275" cy="523072"/>
            <a:chOff x="657" y="3566"/>
            <a:chExt cx="2586" cy="425"/>
          </a:xfrm>
        </p:grpSpPr>
        <p:sp>
          <p:nvSpPr>
            <p:cNvPr id="25636" name="Text Box 13">
              <a:extLst>
                <a:ext uri="{FF2B5EF4-FFF2-40B4-BE49-F238E27FC236}">
                  <a16:creationId xmlns:a16="http://schemas.microsoft.com/office/drawing/2014/main" id="{503ABB91-EFAF-42A4-AAEF-D67D8376F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566"/>
              <a:ext cx="998" cy="425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正弦量</a:t>
              </a:r>
            </a:p>
          </p:txBody>
        </p:sp>
        <p:sp>
          <p:nvSpPr>
            <p:cNvPr id="25637" name="AutoShape 14">
              <a:extLst>
                <a:ext uri="{FF2B5EF4-FFF2-40B4-BE49-F238E27FC236}">
                  <a16:creationId xmlns:a16="http://schemas.microsoft.com/office/drawing/2014/main" id="{910BFC0E-FD17-4136-B9FC-6552A242C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611"/>
              <a:ext cx="726" cy="227"/>
            </a:xfrm>
            <a:prstGeom prst="leftRightArrow">
              <a:avLst>
                <a:gd name="adj1" fmla="val 50000"/>
                <a:gd name="adj2" fmla="val 63965"/>
              </a:avLst>
            </a:prstGeom>
            <a:solidFill>
              <a:srgbClr val="3399FF"/>
            </a:solidFill>
            <a:ln w="28575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8" name="Text Box 15">
              <a:extLst>
                <a:ext uri="{FF2B5EF4-FFF2-40B4-BE49-F238E27FC236}">
                  <a16:creationId xmlns:a16="http://schemas.microsoft.com/office/drawing/2014/main" id="{25FC3C7B-668A-46F8-BFF3-49AAAA6D2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566"/>
              <a:ext cx="635" cy="425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复数</a:t>
              </a:r>
            </a:p>
          </p:txBody>
        </p:sp>
      </p:grpSp>
      <p:grpSp>
        <p:nvGrpSpPr>
          <p:cNvPr id="90134" name="Group 22">
            <a:extLst>
              <a:ext uri="{FF2B5EF4-FFF2-40B4-BE49-F238E27FC236}">
                <a16:creationId xmlns:a16="http://schemas.microsoft.com/office/drawing/2014/main" id="{D7B36A43-10D3-4BE7-8C84-44225469BCCE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3931698"/>
            <a:ext cx="5602288" cy="523875"/>
            <a:chOff x="603" y="1386"/>
            <a:chExt cx="3529" cy="330"/>
          </a:xfrm>
        </p:grpSpPr>
        <p:grpSp>
          <p:nvGrpSpPr>
            <p:cNvPr id="25631" name="Group 23">
              <a:extLst>
                <a:ext uri="{FF2B5EF4-FFF2-40B4-BE49-F238E27FC236}">
                  <a16:creationId xmlns:a16="http://schemas.microsoft.com/office/drawing/2014/main" id="{56BA8E85-4D9B-420D-8574-F7A17BA278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1389"/>
              <a:ext cx="2522" cy="327"/>
              <a:chOff x="2054" y="1335"/>
              <a:chExt cx="2522" cy="327"/>
            </a:xfrm>
          </p:grpSpPr>
          <p:sp>
            <p:nvSpPr>
              <p:cNvPr id="25633" name="Text Box 24">
                <a:extLst>
                  <a:ext uri="{FF2B5EF4-FFF2-40B4-BE49-F238E27FC236}">
                    <a16:creationId xmlns:a16="http://schemas.microsoft.com/office/drawing/2014/main" id="{1FCF1F7D-6326-459F-8209-C499E37C5C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4" y="1335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4" name="Text Box 25">
                <a:extLst>
                  <a:ext uri="{FF2B5EF4-FFF2-40B4-BE49-F238E27FC236}">
                    <a16:creationId xmlns:a16="http://schemas.microsoft.com/office/drawing/2014/main" id="{E76BDB4C-E334-4F0E-A646-E400F285C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335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5" name="Text Box 26">
                <a:extLst>
                  <a:ext uri="{FF2B5EF4-FFF2-40B4-BE49-F238E27FC236}">
                    <a16:creationId xmlns:a16="http://schemas.microsoft.com/office/drawing/2014/main" id="{97F9B71D-21E3-4E57-9D6C-9FD26F38A6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9" y="1335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32" name="Text Box 27">
              <a:extLst>
                <a:ext uri="{FF2B5EF4-FFF2-40B4-BE49-F238E27FC236}">
                  <a16:creationId xmlns:a16="http://schemas.microsoft.com/office/drawing/2014/main" id="{B4B0763F-B86C-4F95-B10D-35C4B71F1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1386"/>
              <a:ext cx="10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有效值</a:t>
              </a:r>
            </a:p>
          </p:txBody>
        </p:sp>
      </p:grpSp>
      <p:grpSp>
        <p:nvGrpSpPr>
          <p:cNvPr id="90140" name="Group 28">
            <a:extLst>
              <a:ext uri="{FF2B5EF4-FFF2-40B4-BE49-F238E27FC236}">
                <a16:creationId xmlns:a16="http://schemas.microsoft.com/office/drawing/2014/main" id="{49ED65B3-0ABC-45CC-A644-6E0F4CE7B7E0}"/>
              </a:ext>
            </a:extLst>
          </p:cNvPr>
          <p:cNvGrpSpPr>
            <a:grpSpLocks/>
          </p:cNvGrpSpPr>
          <p:nvPr/>
        </p:nvGrpSpPr>
        <p:grpSpPr bwMode="auto">
          <a:xfrm>
            <a:off x="2438541" y="4427438"/>
            <a:ext cx="5568950" cy="519113"/>
            <a:chOff x="621" y="1842"/>
            <a:chExt cx="3508" cy="327"/>
          </a:xfrm>
        </p:grpSpPr>
        <p:grpSp>
          <p:nvGrpSpPr>
            <p:cNvPr id="25626" name="Group 29">
              <a:extLst>
                <a:ext uri="{FF2B5EF4-FFF2-40B4-BE49-F238E27FC236}">
                  <a16:creationId xmlns:a16="http://schemas.microsoft.com/office/drawing/2014/main" id="{4D9305C6-30F6-4589-B80B-F0A1C0171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842"/>
              <a:ext cx="2564" cy="327"/>
              <a:chOff x="2030" y="1648"/>
              <a:chExt cx="2564" cy="327"/>
            </a:xfrm>
          </p:grpSpPr>
          <p:sp>
            <p:nvSpPr>
              <p:cNvPr id="25628" name="Text Box 30">
                <a:extLst>
                  <a:ext uri="{FF2B5EF4-FFF2-40B4-BE49-F238E27FC236}">
                    <a16:creationId xmlns:a16="http://schemas.microsoft.com/office/drawing/2014/main" id="{D7D38FD5-D3E5-433F-8972-4BFCEC721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" y="1648"/>
                <a:ext cx="30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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9" name="Text Box 31">
                <a:extLst>
                  <a:ext uri="{FF2B5EF4-FFF2-40B4-BE49-F238E27FC236}">
                    <a16:creationId xmlns:a16="http://schemas.microsoft.com/office/drawing/2014/main" id="{5BB03410-1EB8-4509-9CBE-E730BA05E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2" y="1648"/>
                <a:ext cx="34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</a:t>
                </a:r>
                <a:r>
                  <a:rPr kumimoji="1" lang="zh-CN" altLang="en-US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5630" name="Text Box 32">
                <a:extLst>
                  <a:ext uri="{FF2B5EF4-FFF2-40B4-BE49-F238E27FC236}">
                    <a16:creationId xmlns:a16="http://schemas.microsoft.com/office/drawing/2014/main" id="{7B6CBE6F-89D8-4C84-8BAA-69DF2E1E2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5" y="1648"/>
                <a:ext cx="30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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</p:grpSp>
        <p:sp>
          <p:nvSpPr>
            <p:cNvPr id="25627" name="Text Box 33">
              <a:extLst>
                <a:ext uri="{FF2B5EF4-FFF2-40B4-BE49-F238E27FC236}">
                  <a16:creationId xmlns:a16="http://schemas.microsoft.com/office/drawing/2014/main" id="{744BDEE1-12AE-477D-A953-388657B4F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" y="1853"/>
              <a:ext cx="10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初相位</a:t>
              </a:r>
            </a:p>
          </p:txBody>
        </p:sp>
      </p:grpSp>
      <p:sp>
        <p:nvSpPr>
          <p:cNvPr id="90146" name="AutoShape 34">
            <a:extLst>
              <a:ext uri="{FF2B5EF4-FFF2-40B4-BE49-F238E27FC236}">
                <a16:creationId xmlns:a16="http://schemas.microsoft.com/office/drawing/2014/main" id="{0AC08520-5986-443F-B127-6EF228CF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6073832"/>
            <a:ext cx="2232025" cy="649288"/>
          </a:xfrm>
          <a:prstGeom prst="wedgeRoundRectCallout">
            <a:avLst>
              <a:gd name="adj1" fmla="val -100426"/>
              <a:gd name="adj2" fmla="val 16259"/>
              <a:gd name="adj3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变换的思想</a:t>
            </a:r>
          </a:p>
        </p:txBody>
      </p:sp>
      <p:grpSp>
        <p:nvGrpSpPr>
          <p:cNvPr id="90148" name="Group 36">
            <a:extLst>
              <a:ext uri="{FF2B5EF4-FFF2-40B4-BE49-F238E27FC236}">
                <a16:creationId xmlns:a16="http://schemas.microsoft.com/office/drawing/2014/main" id="{30F6FB6A-8BE7-42F5-BFD0-A548F6E27A17}"/>
              </a:ext>
            </a:extLst>
          </p:cNvPr>
          <p:cNvGrpSpPr>
            <a:grpSpLocks/>
          </p:cNvGrpSpPr>
          <p:nvPr/>
        </p:nvGrpSpPr>
        <p:grpSpPr bwMode="auto">
          <a:xfrm>
            <a:off x="2193926" y="260648"/>
            <a:ext cx="4249738" cy="2335213"/>
            <a:chOff x="1428" y="241"/>
            <a:chExt cx="2677" cy="1471"/>
          </a:xfrm>
        </p:grpSpPr>
        <p:sp>
          <p:nvSpPr>
            <p:cNvPr id="25617" name="Line 37">
              <a:extLst>
                <a:ext uri="{FF2B5EF4-FFF2-40B4-BE49-F238E27FC236}">
                  <a16:creationId xmlns:a16="http://schemas.microsoft.com/office/drawing/2014/main" id="{84669789-0A52-4665-B5F6-CB6F11EF4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13"/>
              <a:ext cx="0" cy="1399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8" name="Line 38">
              <a:extLst>
                <a:ext uri="{FF2B5EF4-FFF2-40B4-BE49-F238E27FC236}">
                  <a16:creationId xmlns:a16="http://schemas.microsoft.com/office/drawing/2014/main" id="{FC35828B-3620-4D73-8503-5A45D1ADD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5" y="1161"/>
              <a:ext cx="2553" cy="8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9" name="Text Box 39">
              <a:extLst>
                <a:ext uri="{FF2B5EF4-FFF2-40B4-BE49-F238E27FC236}">
                  <a16:creationId xmlns:a16="http://schemas.microsoft.com/office/drawing/2014/main" id="{2875C6B5-D031-42FD-A6D4-209FEDF12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1125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25620" name="Freeform 40">
              <a:extLst>
                <a:ext uri="{FF2B5EF4-FFF2-40B4-BE49-F238E27FC236}">
                  <a16:creationId xmlns:a16="http://schemas.microsoft.com/office/drawing/2014/main" id="{0B598CB0-6562-48E4-B523-6DBF7E4CD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" y="684"/>
              <a:ext cx="2039" cy="963"/>
            </a:xfrm>
            <a:custGeom>
              <a:avLst/>
              <a:gdLst>
                <a:gd name="T0" fmla="*/ 0 w 2262"/>
                <a:gd name="T1" fmla="*/ 485 h 1091"/>
                <a:gd name="T2" fmla="*/ 87 w 2262"/>
                <a:gd name="T3" fmla="*/ 318 h 1091"/>
                <a:gd name="T4" fmla="*/ 165 w 2262"/>
                <a:gd name="T5" fmla="*/ 180 h 1091"/>
                <a:gd name="T6" fmla="*/ 265 w 2262"/>
                <a:gd name="T7" fmla="*/ 58 h 1091"/>
                <a:gd name="T8" fmla="*/ 379 w 2262"/>
                <a:gd name="T9" fmla="*/ 3 h 1091"/>
                <a:gd name="T10" fmla="*/ 519 w 2262"/>
                <a:gd name="T11" fmla="*/ 71 h 1091"/>
                <a:gd name="T12" fmla="*/ 660 w 2262"/>
                <a:gd name="T13" fmla="*/ 273 h 1091"/>
                <a:gd name="T14" fmla="*/ 765 w 2262"/>
                <a:gd name="T15" fmla="*/ 477 h 1091"/>
                <a:gd name="T16" fmla="*/ 884 w 2262"/>
                <a:gd name="T17" fmla="*/ 696 h 1091"/>
                <a:gd name="T18" fmla="*/ 1001 w 2262"/>
                <a:gd name="T19" fmla="*/ 874 h 1091"/>
                <a:gd name="T20" fmla="*/ 1163 w 2262"/>
                <a:gd name="T21" fmla="*/ 956 h 1091"/>
                <a:gd name="T22" fmla="*/ 1336 w 2262"/>
                <a:gd name="T23" fmla="*/ 829 h 1091"/>
                <a:gd name="T24" fmla="*/ 1533 w 2262"/>
                <a:gd name="T25" fmla="*/ 490 h 1091"/>
                <a:gd name="T26" fmla="*/ 1625 w 2262"/>
                <a:gd name="T27" fmla="*/ 307 h 1091"/>
                <a:gd name="T28" fmla="*/ 1785 w 2262"/>
                <a:gd name="T29" fmla="*/ 74 h 1091"/>
                <a:gd name="T30" fmla="*/ 1917 w 2262"/>
                <a:gd name="T31" fmla="*/ 5 h 1091"/>
                <a:gd name="T32" fmla="*/ 2039 w 2262"/>
                <a:gd name="T33" fmla="*/ 58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1" name="Freeform 41">
              <a:extLst>
                <a:ext uri="{FF2B5EF4-FFF2-40B4-BE49-F238E27FC236}">
                  <a16:creationId xmlns:a16="http://schemas.microsoft.com/office/drawing/2014/main" id="{C45E618E-8631-4B66-BF0F-A3A1C54EE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925"/>
              <a:ext cx="2039" cy="478"/>
            </a:xfrm>
            <a:custGeom>
              <a:avLst/>
              <a:gdLst>
                <a:gd name="T0" fmla="*/ 0 w 2262"/>
                <a:gd name="T1" fmla="*/ 477 h 541"/>
                <a:gd name="T2" fmla="*/ 168 w 2262"/>
                <a:gd name="T3" fmla="*/ 427 h 541"/>
                <a:gd name="T4" fmla="*/ 381 w 2262"/>
                <a:gd name="T5" fmla="*/ 239 h 541"/>
                <a:gd name="T6" fmla="*/ 590 w 2262"/>
                <a:gd name="T7" fmla="*/ 58 h 541"/>
                <a:gd name="T8" fmla="*/ 779 w 2262"/>
                <a:gd name="T9" fmla="*/ 3 h 541"/>
                <a:gd name="T10" fmla="*/ 963 w 2262"/>
                <a:gd name="T11" fmla="*/ 74 h 541"/>
                <a:gd name="T12" fmla="*/ 1149 w 2262"/>
                <a:gd name="T13" fmla="*/ 241 h 541"/>
                <a:gd name="T14" fmla="*/ 1382 w 2262"/>
                <a:gd name="T15" fmla="*/ 437 h 541"/>
                <a:gd name="T16" fmla="*/ 1531 w 2262"/>
                <a:gd name="T17" fmla="*/ 477 h 541"/>
                <a:gd name="T18" fmla="*/ 1669 w 2262"/>
                <a:gd name="T19" fmla="*/ 440 h 541"/>
                <a:gd name="T20" fmla="*/ 1825 w 2262"/>
                <a:gd name="T21" fmla="*/ 323 h 541"/>
                <a:gd name="T22" fmla="*/ 1923 w 2262"/>
                <a:gd name="T23" fmla="*/ 231 h 541"/>
                <a:gd name="T24" fmla="*/ 2039 w 2262"/>
                <a:gd name="T25" fmla="*/ 125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2" name="Text Box 42">
              <a:extLst>
                <a:ext uri="{FF2B5EF4-FFF2-40B4-BE49-F238E27FC236}">
                  <a16:creationId xmlns:a16="http://schemas.microsoft.com/office/drawing/2014/main" id="{2963E738-10BA-4929-9001-C2DBCE4EF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241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1" lang="en-US" altLang="zh-CN" sz="2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3" name="Text Box 43">
              <a:extLst>
                <a:ext uri="{FF2B5EF4-FFF2-40B4-BE49-F238E27FC236}">
                  <a16:creationId xmlns:a16="http://schemas.microsoft.com/office/drawing/2014/main" id="{BB06A6F3-B105-4B28-812E-9ED3E62F0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" y="451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4" name="Text Box 44">
              <a:extLst>
                <a:ext uri="{FF2B5EF4-FFF2-40B4-BE49-F238E27FC236}">
                  <a16:creationId xmlns:a16="http://schemas.microsoft.com/office/drawing/2014/main" id="{F32184EF-2A69-44CB-9206-D11A86E3D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705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5" name="Text Box 45">
              <a:extLst>
                <a:ext uri="{FF2B5EF4-FFF2-40B4-BE49-F238E27FC236}">
                  <a16:creationId xmlns:a16="http://schemas.microsoft.com/office/drawing/2014/main" id="{680469DA-88D6-4A85-95B0-913E96E9B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118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</p:grpSp>
      <p:sp>
        <p:nvSpPr>
          <p:cNvPr id="90158" name="Freeform 46">
            <a:extLst>
              <a:ext uri="{FF2B5EF4-FFF2-40B4-BE49-F238E27FC236}">
                <a16:creationId xmlns:a16="http://schemas.microsoft.com/office/drawing/2014/main" id="{E50495DC-833F-4D15-8DA6-B73076537765}"/>
              </a:ext>
            </a:extLst>
          </p:cNvPr>
          <p:cNvSpPr>
            <a:spLocks/>
          </p:cNvSpPr>
          <p:nvPr/>
        </p:nvSpPr>
        <p:spPr bwMode="auto">
          <a:xfrm>
            <a:off x="2709863" y="711497"/>
            <a:ext cx="3148012" cy="2128838"/>
          </a:xfrm>
          <a:custGeom>
            <a:avLst/>
            <a:gdLst>
              <a:gd name="T0" fmla="*/ 0 w 2262"/>
              <a:gd name="T1" fmla="*/ 1071248 h 1091"/>
              <a:gd name="T2" fmla="*/ 133603 w 2262"/>
              <a:gd name="T3" fmla="*/ 702458 h 1091"/>
              <a:gd name="T4" fmla="*/ 254680 w 2262"/>
              <a:gd name="T5" fmla="*/ 398060 h 1091"/>
              <a:gd name="T6" fmla="*/ 409158 w 2262"/>
              <a:gd name="T7" fmla="*/ 128784 h 1091"/>
              <a:gd name="T8" fmla="*/ 584512 w 2262"/>
              <a:gd name="T9" fmla="*/ 5854 h 1091"/>
              <a:gd name="T10" fmla="*/ 801616 w 2262"/>
              <a:gd name="T11" fmla="*/ 158053 h 1091"/>
              <a:gd name="T12" fmla="*/ 1018720 w 2262"/>
              <a:gd name="T13" fmla="*/ 602943 h 1091"/>
              <a:gd name="T14" fmla="*/ 1181548 w 2262"/>
              <a:gd name="T15" fmla="*/ 1053687 h 1091"/>
              <a:gd name="T16" fmla="*/ 1365252 w 2262"/>
              <a:gd name="T17" fmla="*/ 1539554 h 1091"/>
              <a:gd name="T18" fmla="*/ 1544780 w 2262"/>
              <a:gd name="T19" fmla="*/ 1931760 h 1091"/>
              <a:gd name="T20" fmla="*/ 1795285 w 2262"/>
              <a:gd name="T21" fmla="*/ 2113228 h 1091"/>
              <a:gd name="T22" fmla="*/ 2062491 w 2262"/>
              <a:gd name="T23" fmla="*/ 1832245 h 1091"/>
              <a:gd name="T24" fmla="*/ 2367272 w 2262"/>
              <a:gd name="T25" fmla="*/ 1082956 h 1091"/>
              <a:gd name="T26" fmla="*/ 2509224 w 2262"/>
              <a:gd name="T27" fmla="*/ 679043 h 1091"/>
              <a:gd name="T28" fmla="*/ 2755554 w 2262"/>
              <a:gd name="T29" fmla="*/ 163907 h 1091"/>
              <a:gd name="T30" fmla="*/ 2960133 w 2262"/>
              <a:gd name="T31" fmla="*/ 11708 h 1091"/>
              <a:gd name="T32" fmla="*/ 3148012 w 2262"/>
              <a:gd name="T33" fmla="*/ 128784 h 10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62" h="1091">
                <a:moveTo>
                  <a:pt x="0" y="549"/>
                </a:moveTo>
                <a:cubicBezTo>
                  <a:pt x="16" y="518"/>
                  <a:pt x="65" y="418"/>
                  <a:pt x="96" y="360"/>
                </a:cubicBezTo>
                <a:cubicBezTo>
                  <a:pt x="127" y="302"/>
                  <a:pt x="150" y="253"/>
                  <a:pt x="183" y="204"/>
                </a:cubicBezTo>
                <a:cubicBezTo>
                  <a:pt x="216" y="155"/>
                  <a:pt x="255" y="99"/>
                  <a:pt x="294" y="66"/>
                </a:cubicBezTo>
                <a:cubicBezTo>
                  <a:pt x="333" y="33"/>
                  <a:pt x="373" y="0"/>
                  <a:pt x="420" y="3"/>
                </a:cubicBezTo>
                <a:cubicBezTo>
                  <a:pt x="467" y="6"/>
                  <a:pt x="524" y="30"/>
                  <a:pt x="576" y="81"/>
                </a:cubicBezTo>
                <a:cubicBezTo>
                  <a:pt x="628" y="132"/>
                  <a:pt x="687" y="233"/>
                  <a:pt x="732" y="309"/>
                </a:cubicBezTo>
                <a:cubicBezTo>
                  <a:pt x="777" y="385"/>
                  <a:pt x="807" y="460"/>
                  <a:pt x="849" y="540"/>
                </a:cubicBezTo>
                <a:cubicBezTo>
                  <a:pt x="891" y="620"/>
                  <a:pt x="937" y="714"/>
                  <a:pt x="981" y="789"/>
                </a:cubicBezTo>
                <a:cubicBezTo>
                  <a:pt x="1025" y="864"/>
                  <a:pt x="1059" y="941"/>
                  <a:pt x="1110" y="990"/>
                </a:cubicBezTo>
                <a:cubicBezTo>
                  <a:pt x="1161" y="1039"/>
                  <a:pt x="1228" y="1091"/>
                  <a:pt x="1290" y="1083"/>
                </a:cubicBezTo>
                <a:cubicBezTo>
                  <a:pt x="1352" y="1075"/>
                  <a:pt x="1413" y="1027"/>
                  <a:pt x="1482" y="939"/>
                </a:cubicBezTo>
                <a:cubicBezTo>
                  <a:pt x="1551" y="851"/>
                  <a:pt x="1648" y="653"/>
                  <a:pt x="1701" y="555"/>
                </a:cubicBezTo>
                <a:cubicBezTo>
                  <a:pt x="1754" y="457"/>
                  <a:pt x="1757" y="426"/>
                  <a:pt x="1803" y="348"/>
                </a:cubicBezTo>
                <a:cubicBezTo>
                  <a:pt x="1849" y="270"/>
                  <a:pt x="1926" y="141"/>
                  <a:pt x="1980" y="84"/>
                </a:cubicBezTo>
                <a:cubicBezTo>
                  <a:pt x="2034" y="27"/>
                  <a:pt x="2080" y="9"/>
                  <a:pt x="2127" y="6"/>
                </a:cubicBezTo>
                <a:cubicBezTo>
                  <a:pt x="2174" y="3"/>
                  <a:pt x="2234" y="54"/>
                  <a:pt x="2262" y="66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59" name="Line 47">
            <a:extLst>
              <a:ext uri="{FF2B5EF4-FFF2-40B4-BE49-F238E27FC236}">
                <a16:creationId xmlns:a16="http://schemas.microsoft.com/office/drawing/2014/main" id="{574BA56D-F9C2-436B-9F11-F8D1D3E1B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359072"/>
            <a:ext cx="0" cy="1933575"/>
          </a:xfrm>
          <a:prstGeom prst="line">
            <a:avLst/>
          </a:prstGeom>
          <a:noFill/>
          <a:ln w="28575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60" name="Text Box 48">
            <a:extLst>
              <a:ext uri="{FF2B5EF4-FFF2-40B4-BE49-F238E27FC236}">
                <a16:creationId xmlns:a16="http://schemas.microsoft.com/office/drawing/2014/main" id="{B99C43DB-EB73-418B-B2F1-706FAD592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88" y="578147"/>
            <a:ext cx="46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800" b="0" i="1" u="none" strike="noStrike" kern="1200" cap="none" spc="0" normalizeH="0" baseline="0" noProof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0161" name="Group 49">
            <a:extLst>
              <a:ext uri="{FF2B5EF4-FFF2-40B4-BE49-F238E27FC236}">
                <a16:creationId xmlns:a16="http://schemas.microsoft.com/office/drawing/2014/main" id="{67C9EB61-0E2B-4023-B192-2194DDCC6903}"/>
              </a:ext>
            </a:extLst>
          </p:cNvPr>
          <p:cNvGrpSpPr>
            <a:grpSpLocks/>
          </p:cNvGrpSpPr>
          <p:nvPr/>
        </p:nvGrpSpPr>
        <p:grpSpPr bwMode="auto">
          <a:xfrm>
            <a:off x="113788" y="4569489"/>
            <a:ext cx="1644650" cy="850900"/>
            <a:chOff x="385" y="3022"/>
            <a:chExt cx="1036" cy="536"/>
          </a:xfrm>
        </p:grpSpPr>
        <p:pic>
          <p:nvPicPr>
            <p:cNvPr id="25615" name="Picture 50" descr="123">
              <a:extLst>
                <a:ext uri="{FF2B5EF4-FFF2-40B4-BE49-F238E27FC236}">
                  <a16:creationId xmlns:a16="http://schemas.microsoft.com/office/drawing/2014/main" id="{B11F0C0D-A083-4938-B4B5-8AA6B1411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6" name="Text Box 51">
              <a:extLst>
                <a:ext uri="{FF2B5EF4-FFF2-40B4-BE49-F238E27FC236}">
                  <a16:creationId xmlns:a16="http://schemas.microsoft.com/office/drawing/2014/main" id="{07A76E58-49CC-4DF0-A528-2F54FB231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</a:rPr>
                <a:t>结论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2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0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9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3" grpId="0" autoUpdateAnimBg="0"/>
      <p:bldP spid="90146" grpId="0" animBg="1"/>
      <p:bldP spid="9016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7" name="Rectangle 3">
            <a:extLst>
              <a:ext uri="{FF2B5EF4-FFF2-40B4-BE49-F238E27FC236}">
                <a16:creationId xmlns:a16="http://schemas.microsoft.com/office/drawing/2014/main" id="{D3CDA055-7EB1-4A6E-9B08-AF55E1C4996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933503" y="1358660"/>
            <a:ext cx="3100959" cy="1710300"/>
          </a:xfrm>
          <a:solidFill>
            <a:srgbClr val="66FF33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</a:t>
            </a:r>
            <a:r>
              <a:rPr lang="zh-CN" altLang="en-US" sz="2400" b="1" dirty="0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是与时间无关的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复常数</a:t>
            </a:r>
            <a:r>
              <a:rPr lang="zh-CN" altLang="en-US" sz="2400" b="1" dirty="0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，其模值为正弦量的有效值（最大值），辐角为正弦量的初相角。 </a:t>
            </a:r>
          </a:p>
        </p:txBody>
      </p:sp>
      <p:graphicFrame>
        <p:nvGraphicFramePr>
          <p:cNvPr id="410647" name="Object 23">
            <a:extLst>
              <a:ext uri="{FF2B5EF4-FFF2-40B4-BE49-F238E27FC236}">
                <a16:creationId xmlns:a16="http://schemas.microsoft.com/office/drawing/2014/main" id="{94BB7D8F-283F-439C-B1B6-CAA07AB2C4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542290"/>
              </p:ext>
            </p:extLst>
          </p:nvPr>
        </p:nvGraphicFramePr>
        <p:xfrm>
          <a:off x="3975418" y="861933"/>
          <a:ext cx="4844732" cy="5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90" name="Equation" r:id="rId3" imgW="2527300" imgH="266700" progId="Equation.DSMT4">
                  <p:embed/>
                </p:oleObj>
              </mc:Choice>
              <mc:Fallback>
                <p:oleObj name="Equation" r:id="rId3" imgW="2527300" imgH="266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418" y="861933"/>
                        <a:ext cx="4844732" cy="5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0" name="Object 26">
            <a:extLst>
              <a:ext uri="{FF2B5EF4-FFF2-40B4-BE49-F238E27FC236}">
                <a16:creationId xmlns:a16="http://schemas.microsoft.com/office/drawing/2014/main" id="{88534653-BA47-4CFB-AAA6-32505FB1F4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638460"/>
              </p:ext>
            </p:extLst>
          </p:nvPr>
        </p:nvGraphicFramePr>
        <p:xfrm>
          <a:off x="1187624" y="1922085"/>
          <a:ext cx="2127701" cy="61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91" name="Equation" r:id="rId5" imgW="1015920" imgH="304560" progId="Equation.DSMT4">
                  <p:embed/>
                </p:oleObj>
              </mc:Choice>
              <mc:Fallback>
                <p:oleObj name="Equation" r:id="rId5" imgW="1015920" imgH="30456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22085"/>
                        <a:ext cx="2127701" cy="619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52" descr="8045477F7F04C6FF0A27B929479A7199">
            <a:extLst>
              <a:ext uri="{FF2B5EF4-FFF2-40B4-BE49-F238E27FC236}">
                <a16:creationId xmlns:a16="http://schemas.microsoft.com/office/drawing/2014/main" id="{61621135-4CAF-4871-BE54-923BDA152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2724" y="43657"/>
            <a:ext cx="48244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正弦量的相量</a:t>
            </a:r>
          </a:p>
        </p:txBody>
      </p:sp>
      <p:sp>
        <p:nvSpPr>
          <p:cNvPr id="410678" name="Rectangle 54" descr="8045477F7F04C6FF0A27B929479A7199">
            <a:extLst>
              <a:ext uri="{FF2B5EF4-FFF2-40B4-BE49-F238E27FC236}">
                <a16:creationId xmlns:a16="http://schemas.microsoft.com/office/drawing/2014/main" id="{57A31012-694A-43AC-9397-E504460B0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746" y="2030624"/>
            <a:ext cx="2341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为有效值相量</a:t>
            </a:r>
          </a:p>
        </p:txBody>
      </p:sp>
      <p:graphicFrame>
        <p:nvGraphicFramePr>
          <p:cNvPr id="410679" name="Object 55">
            <a:extLst>
              <a:ext uri="{FF2B5EF4-FFF2-40B4-BE49-F238E27FC236}">
                <a16:creationId xmlns:a16="http://schemas.microsoft.com/office/drawing/2014/main" id="{7803C1A3-FD9D-43EC-8926-099C9838E4E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4280073"/>
              </p:ext>
            </p:extLst>
          </p:nvPr>
        </p:nvGraphicFramePr>
        <p:xfrm>
          <a:off x="1200150" y="1338263"/>
          <a:ext cx="24765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92" name="Equation" r:id="rId7" imgW="1244520" imgH="304560" progId="Equation.DSMT4">
                  <p:embed/>
                </p:oleObj>
              </mc:Choice>
              <mc:Fallback>
                <p:oleObj name="Equation" r:id="rId7" imgW="1244520" imgH="30456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338263"/>
                        <a:ext cx="24765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81" name="Rectangle 57" descr="8045477F7F04C6FF0A27B929479A7199">
            <a:extLst>
              <a:ext uri="{FF2B5EF4-FFF2-40B4-BE49-F238E27FC236}">
                <a16:creationId xmlns:a16="http://schemas.microsoft.com/office/drawing/2014/main" id="{BB07B848-D742-4A91-A48F-311C4D5A6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620" y="1519444"/>
            <a:ext cx="2341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为最大值相量</a:t>
            </a:r>
          </a:p>
        </p:txBody>
      </p:sp>
      <p:sp>
        <p:nvSpPr>
          <p:cNvPr id="3" name="Rectangle 52" descr="8045477F7F04C6FF0A27B929479A7199">
            <a:extLst>
              <a:ext uri="{FF2B5EF4-FFF2-40B4-BE49-F238E27FC236}">
                <a16:creationId xmlns:a16="http://schemas.microsoft.com/office/drawing/2014/main" id="{1BFBBF75-4E89-4926-8BCA-BDC1DCCE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54" y="876648"/>
            <a:ext cx="3365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正弦量的相量定义</a:t>
            </a:r>
          </a:p>
        </p:txBody>
      </p:sp>
      <p:sp>
        <p:nvSpPr>
          <p:cNvPr id="4" name="Rectangle 57" descr="8045477F7F04C6FF0A27B929479A7199">
            <a:extLst>
              <a:ext uri="{FF2B5EF4-FFF2-40B4-BE49-F238E27FC236}">
                <a16:creationId xmlns:a16="http://schemas.microsoft.com/office/drawing/2014/main" id="{D351E43A-093B-4441-8A61-65C38BFD8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06724"/>
            <a:ext cx="1079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定义：</a:t>
            </a:r>
          </a:p>
        </p:txBody>
      </p:sp>
      <p:sp>
        <p:nvSpPr>
          <p:cNvPr id="5" name="Rectangle 57" descr="8045477F7F04C6FF0A27B929479A7199">
            <a:extLst>
              <a:ext uri="{FF2B5EF4-FFF2-40B4-BE49-F238E27FC236}">
                <a16:creationId xmlns:a16="http://schemas.microsoft.com/office/drawing/2014/main" id="{2579322B-CBDF-4053-AFA7-384B76795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8" y="1956967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定义：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736719B-D467-4E26-ABAF-C6DD71F9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2483724"/>
            <a:ext cx="5758606" cy="473832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这种相量定义的依据解释如下。 </a:t>
            </a:r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51B275B2-42DF-4435-B7F4-003D60136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885346"/>
              </p:ext>
            </p:extLst>
          </p:nvPr>
        </p:nvGraphicFramePr>
        <p:xfrm>
          <a:off x="539552" y="2957556"/>
          <a:ext cx="5563118" cy="1771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93" name="Equation" r:id="rId9" imgW="2882880" imgH="914400" progId="Equation.DSMT4">
                  <p:embed/>
                </p:oleObj>
              </mc:Choice>
              <mc:Fallback>
                <p:oleObj name="Equation" r:id="rId9" imgW="2882880" imgH="914400" progId="Equation.DSMT4">
                  <p:embed/>
                  <p:pic>
                    <p:nvPicPr>
                      <p:cNvPr id="708613" name="Object 5">
                        <a:extLst>
                          <a:ext uri="{FF2B5EF4-FFF2-40B4-BE49-F238E27FC236}">
                            <a16:creationId xmlns:a16="http://schemas.microsoft.com/office/drawing/2014/main" id="{B56A6E48-C700-41C9-8435-0E03A4039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57556"/>
                        <a:ext cx="5563118" cy="1771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0">
            <a:extLst>
              <a:ext uri="{FF2B5EF4-FFF2-40B4-BE49-F238E27FC236}">
                <a16:creationId xmlns:a16="http://schemas.microsoft.com/office/drawing/2014/main" id="{E76ED5B9-D112-4E6D-A4BD-C5F2903FF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165" y="3088769"/>
            <a:ext cx="2096730" cy="1026482"/>
          </a:xfrm>
          <a:prstGeom prst="wedgeRoundRectCallout">
            <a:avLst>
              <a:gd name="adj1" fmla="val -79753"/>
              <a:gd name="adj2" fmla="val 17890"/>
              <a:gd name="adj3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为了与电流符号</a:t>
            </a:r>
            <a:r>
              <a:rPr lang="en-US" altLang="zh-CN" sz="2000" b="1" i="1" dirty="0" err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区别，用</a:t>
            </a: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表示复数的虚部单位</a:t>
            </a:r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67EB6CB9-42EE-435F-9A01-E86FF0D5B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3" y="3351426"/>
            <a:ext cx="836793" cy="763825"/>
          </a:xfrm>
          <a:prstGeom prst="wedgeRoundRectCallout">
            <a:avLst>
              <a:gd name="adj1" fmla="val 116301"/>
              <a:gd name="adj2" fmla="val 2806"/>
              <a:gd name="adj3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2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取复数实部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4FEAF14-2809-4D8D-AE88-8002019B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028" y="4197534"/>
            <a:ext cx="449660" cy="368300"/>
          </a:xfrm>
          <a:prstGeom prst="rect">
            <a:avLst/>
          </a:prstGeom>
          <a:solidFill>
            <a:srgbClr val="00FF00">
              <a:alpha val="35000"/>
            </a:srgbClr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EFD2DDAD-7A4D-42E1-862E-063169BEC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448" y="4577734"/>
            <a:ext cx="127434" cy="368301"/>
          </a:xfrm>
          <a:prstGeom prst="downArrow">
            <a:avLst>
              <a:gd name="adj1" fmla="val 50000"/>
              <a:gd name="adj2" fmla="val 57886"/>
            </a:avLst>
          </a:prstGeom>
          <a:solidFill>
            <a:srgbClr val="00FF00"/>
          </a:solidFill>
          <a:ln w="28575" algn="ctr">
            <a:solidFill>
              <a:srgbClr val="99FF99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16" descr="8045477F7F04C6FF0A27B929479A7199">
            <a:extLst>
              <a:ext uri="{FF2B5EF4-FFF2-40B4-BE49-F238E27FC236}">
                <a16:creationId xmlns:a16="http://schemas.microsoft.com/office/drawing/2014/main" id="{FDD0466D-971A-4F79-8842-3BD732AB13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5375"/>
              </p:ext>
            </p:extLst>
          </p:nvPr>
        </p:nvGraphicFramePr>
        <p:xfrm>
          <a:off x="4240415" y="4727202"/>
          <a:ext cx="301190" cy="50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94" name="Equation" r:id="rId11" imgW="126890" imgH="190335" progId="Equation.DSMT4">
                  <p:embed/>
                </p:oleObj>
              </mc:Choice>
              <mc:Fallback>
                <p:oleObj name="Equation" r:id="rId11" imgW="126890" imgH="190335" progId="Equation.DSMT4">
                  <p:embed/>
                  <p:pic>
                    <p:nvPicPr>
                      <p:cNvPr id="2" name="Object 16" descr="8045477F7F04C6FF0A27B929479A7199">
                        <a:extLst>
                          <a:ext uri="{FF2B5EF4-FFF2-40B4-BE49-F238E27FC236}">
                            <a16:creationId xmlns:a16="http://schemas.microsoft.com/office/drawing/2014/main" id="{5DF70C36-3D2B-4B95-AD74-1D295C4DD3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415" y="4727202"/>
                        <a:ext cx="301190" cy="50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 descr="8045477F7F04C6FF0A27B929479A7199">
            <a:extLst>
              <a:ext uri="{FF2B5EF4-FFF2-40B4-BE49-F238E27FC236}">
                <a16:creationId xmlns:a16="http://schemas.microsoft.com/office/drawing/2014/main" id="{23795CCF-0FC5-4CA8-9BF8-4D5758A30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602219"/>
              </p:ext>
            </p:extLst>
          </p:nvPr>
        </p:nvGraphicFramePr>
        <p:xfrm>
          <a:off x="263525" y="4786313"/>
          <a:ext cx="32432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95" name="Equation" r:id="rId13" imgW="1587240" imgH="304560" progId="Equation.DSMT4">
                  <p:embed/>
                </p:oleObj>
              </mc:Choice>
              <mc:Fallback>
                <p:oleObj name="Equation" r:id="rId13" imgW="1587240" imgH="304560" progId="Equation.DSMT4">
                  <p:embed/>
                  <p:pic>
                    <p:nvPicPr>
                      <p:cNvPr id="708622" name="Object 14" descr="8045477F7F04C6FF0A27B929479A7199">
                        <a:extLst>
                          <a:ext uri="{FF2B5EF4-FFF2-40B4-BE49-F238E27FC236}">
                            <a16:creationId xmlns:a16="http://schemas.microsoft.com/office/drawing/2014/main" id="{4EA8C2A5-706B-4F2C-BB4E-938426A3C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4786313"/>
                        <a:ext cx="32432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 descr="8045477F7F04C6FF0A27B929479A7199">
            <a:extLst>
              <a:ext uri="{FF2B5EF4-FFF2-40B4-BE49-F238E27FC236}">
                <a16:creationId xmlns:a16="http://schemas.microsoft.com/office/drawing/2014/main" id="{AF268949-31D8-4595-A152-379DBA1E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870" y="5957933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相量反变换定义：</a:t>
            </a:r>
          </a:p>
        </p:txBody>
      </p:sp>
      <p:graphicFrame>
        <p:nvGraphicFramePr>
          <p:cNvPr id="23" name="Object 16" descr="8045477F7F04C6FF0A27B929479A7199">
            <a:extLst>
              <a:ext uri="{FF2B5EF4-FFF2-40B4-BE49-F238E27FC236}">
                <a16:creationId xmlns:a16="http://schemas.microsoft.com/office/drawing/2014/main" id="{DF5124C9-67C0-4B79-86EA-B694F4795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146837"/>
              </p:ext>
            </p:extLst>
          </p:nvPr>
        </p:nvGraphicFramePr>
        <p:xfrm>
          <a:off x="4681031" y="5924809"/>
          <a:ext cx="1699157" cy="574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96" name="Equation" r:id="rId15" imgW="927100" imgH="279400" progId="Equation.DSMT4">
                  <p:embed/>
                </p:oleObj>
              </mc:Choice>
              <mc:Fallback>
                <p:oleObj name="Equation" r:id="rId15" imgW="927100" imgH="279400" progId="Equation.DSMT4">
                  <p:embed/>
                  <p:pic>
                    <p:nvPicPr>
                      <p:cNvPr id="708624" name="Object 16" descr="8045477F7F04C6FF0A27B929479A7199">
                        <a:extLst>
                          <a:ext uri="{FF2B5EF4-FFF2-40B4-BE49-F238E27FC236}">
                            <a16:creationId xmlns:a16="http://schemas.microsoft.com/office/drawing/2014/main" id="{968CA4FE-0E29-408F-9D38-4514127FB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031" y="5924809"/>
                        <a:ext cx="1699157" cy="574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C92A8D7-0B11-49C1-9332-CA575C6CC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64074"/>
              </p:ext>
            </p:extLst>
          </p:nvPr>
        </p:nvGraphicFramePr>
        <p:xfrm>
          <a:off x="3674228" y="5338556"/>
          <a:ext cx="3055937" cy="57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97" name="Equation" r:id="rId17" imgW="1651000" imgH="279400" progId="Equation.DSMT4">
                  <p:embed/>
                </p:oleObj>
              </mc:Choice>
              <mc:Fallback>
                <p:oleObj name="Equation" r:id="rId17" imgW="1651000" imgH="279400" progId="Equation.DSMT4">
                  <p:embed/>
                  <p:pic>
                    <p:nvPicPr>
                      <p:cNvPr id="705560" name="Object 24">
                        <a:extLst>
                          <a:ext uri="{FF2B5EF4-FFF2-40B4-BE49-F238E27FC236}">
                            <a16:creationId xmlns:a16="http://schemas.microsoft.com/office/drawing/2014/main" id="{B8CEA65B-67A7-40C2-8344-74E06934BE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228" y="5338556"/>
                        <a:ext cx="3055937" cy="578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 descr="8045477F7F04C6FF0A27B929479A7199">
            <a:extLst>
              <a:ext uri="{FF2B5EF4-FFF2-40B4-BE49-F238E27FC236}">
                <a16:creationId xmlns:a16="http://schemas.microsoft.com/office/drawing/2014/main" id="{25AD7F15-DD71-48D6-A3CA-F3536B5CB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5413148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相量正变换定义：</a:t>
            </a:r>
          </a:p>
        </p:txBody>
      </p:sp>
      <p:sp>
        <p:nvSpPr>
          <p:cNvPr id="27" name="AutoShape 19">
            <a:extLst>
              <a:ext uri="{FF2B5EF4-FFF2-40B4-BE49-F238E27FC236}">
                <a16:creationId xmlns:a16="http://schemas.microsoft.com/office/drawing/2014/main" id="{5A40C599-5735-4B66-AC82-F51364E23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392" y="4336811"/>
            <a:ext cx="2631076" cy="1026482"/>
          </a:xfrm>
          <a:prstGeom prst="wedgeRoundRectCallout">
            <a:avLst>
              <a:gd name="adj1" fmla="val -103296"/>
              <a:gd name="adj2" fmla="val -24234"/>
              <a:gd name="adj3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正弦量和复数建立一一对应关系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animBg="1"/>
      <p:bldP spid="410678" grpId="0"/>
      <p:bldP spid="410681" grpId="0"/>
      <p:bldP spid="3" grpId="0"/>
      <p:bldP spid="4" grpId="0"/>
      <p:bldP spid="5" grpId="0"/>
      <p:bldP spid="14" grpId="0" animBg="1"/>
      <p:bldP spid="16" grpId="0" animBg="1"/>
      <p:bldP spid="17" grpId="0" animBg="1"/>
      <p:bldP spid="18" grpId="0" animBg="1"/>
      <p:bldP spid="19" grpId="0" animBg="1"/>
      <p:bldP spid="22" grpId="0"/>
      <p:bldP spid="26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114425" y="239094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324819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4105448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  <a:endParaRPr kumimoji="0" lang="zh-CN" altLang="en-US" sz="1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496269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</a:t>
            </a:r>
            <a:endParaRPr kumimoji="0" lang="zh-CN" altLang="en-US" sz="1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提交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71600" y="854812"/>
            <a:ext cx="3665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已知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求电压相量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Symbol" pitchFamily="18" charset="2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2228850" y="854075"/>
          <a:ext cx="3371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7" name="Equation" r:id="rId17" imgW="1676160" imgH="228600" progId="Equation.DSMT4">
                  <p:embed/>
                </p:oleObj>
              </mc:Choice>
              <mc:Fallback>
                <p:oleObj name="Equation" r:id="rId17" imgW="1676160" imgH="2286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854075"/>
                        <a:ext cx="3371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956770" y="1581935"/>
                <a:ext cx="495055" cy="473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zh-CN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zh-CN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kumimoji="0" lang="zh-CN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770" y="1581935"/>
                <a:ext cx="495055" cy="473206"/>
              </a:xfrm>
              <a:prstGeom prst="rect">
                <a:avLst/>
              </a:prstGeom>
              <a:blipFill>
                <a:blip r:embed="rId19"/>
                <a:stretch>
                  <a:fillRect t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3247"/>
              </p:ext>
            </p:extLst>
          </p:nvPr>
        </p:nvGraphicFramePr>
        <p:xfrm>
          <a:off x="1753158" y="3190162"/>
          <a:ext cx="24749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8" name="Equation" r:id="rId20" imgW="1447560" imgH="317160" progId="Equation.DSMT4">
                  <p:embed/>
                </p:oleObj>
              </mc:Choice>
              <mc:Fallback>
                <p:oleObj name="Equation" r:id="rId20" imgW="1447560" imgH="31716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3158" y="3190162"/>
                        <a:ext cx="2474913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827433"/>
              </p:ext>
            </p:extLst>
          </p:nvPr>
        </p:nvGraphicFramePr>
        <p:xfrm>
          <a:off x="1766888" y="2348880"/>
          <a:ext cx="21923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9" name="Equation" r:id="rId22" imgW="1282680" imgH="317160" progId="Equation.DSMT4">
                  <p:embed/>
                </p:oleObj>
              </mc:Choice>
              <mc:Fallback>
                <p:oleObj name="Equation" r:id="rId22" imgW="1282680" imgH="31716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66888" y="2348880"/>
                        <a:ext cx="2192337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717872"/>
              </p:ext>
            </p:extLst>
          </p:nvPr>
        </p:nvGraphicFramePr>
        <p:xfrm>
          <a:off x="1757362" y="4067120"/>
          <a:ext cx="24971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90" name="Equation" r:id="rId24" imgW="1460160" imgH="317160" progId="Equation.DSMT4">
                  <p:embed/>
                </p:oleObj>
              </mc:Choice>
              <mc:Fallback>
                <p:oleObj name="Equation" r:id="rId24" imgW="1460160" imgH="317160" progId="Equation.DSMT4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757362" y="4067120"/>
                        <a:ext cx="2497137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758169"/>
              </p:ext>
            </p:extLst>
          </p:nvPr>
        </p:nvGraphicFramePr>
        <p:xfrm>
          <a:off x="1766888" y="4934123"/>
          <a:ext cx="22145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91" name="Equation" r:id="rId26" imgW="1295280" imgH="317160" progId="Equation.DSMT4">
                  <p:embed/>
                </p:oleObj>
              </mc:Choice>
              <mc:Fallback>
                <p:oleObj name="Equation" r:id="rId26" imgW="1295280" imgH="317160" progId="Equation.DSMT4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766888" y="4934123"/>
                        <a:ext cx="22145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8"/>
            </p:custDataLst>
          </p:nvPr>
        </p:nvSpPr>
        <p:spPr bwMode="auto">
          <a:xfrm>
            <a:off x="0" y="6187440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本课件为雨课堂出品的智慧教学雨课件，需配合</a:t>
            </a: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2.0</a:t>
            </a:r>
            <a:r>
              <a:rPr kumimoji="0" lang="zh-CN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或以上版本雨课堂软件使用，请前往</a:t>
            </a: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ykt.io/download</a:t>
            </a:r>
            <a:r>
              <a:rPr kumimoji="0" lang="zh-CN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下载最新版本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6BE07F-6EF5-4537-A089-54CCD5A7357A}"/>
              </a:ext>
            </a:extLst>
          </p:cNvPr>
          <p:cNvSpPr txBox="1"/>
          <p:nvPr/>
        </p:nvSpPr>
        <p:spPr>
          <a:xfrm>
            <a:off x="6143506" y="34452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投稿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921E287-57AC-454F-8947-AE01E377A84A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689B6E05-C814-45E5-B03E-F33E907CAA8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792F5815-FCDF-4D72-BDEA-0D6F61F5CD3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C7D78AC6-1A07-4FBF-BD7C-AD10A5AFDA5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>
              <a:extLst>
                <a:ext uri="{FF2B5EF4-FFF2-40B4-BE49-F238E27FC236}">
                  <a16:creationId xmlns:a16="http://schemas.microsoft.com/office/drawing/2014/main" id="{DBB517BC-A83B-4EF4-A769-3FF9ED52025C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A8CDCEA-C55B-4157-B356-37F1AFF6A3F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216100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398" name="Object 174" descr="8045477F7F04C6FF0A27B929479A7199">
            <a:extLst>
              <a:ext uri="{FF2B5EF4-FFF2-40B4-BE49-F238E27FC236}">
                <a16:creationId xmlns:a16="http://schemas.microsoft.com/office/drawing/2014/main" id="{73B0C0C9-B165-4A78-869F-A105AFF18D90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732588" y="3068638"/>
          <a:ext cx="1763712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8" name="Visio" r:id="rId3" imgW="815453" imgH="1040384" progId="Visio.Drawing.11">
                  <p:embed/>
                </p:oleObj>
              </mc:Choice>
              <mc:Fallback>
                <p:oleObj name="Visio" r:id="rId3" imgW="815453" imgH="1040384" progId="Visio.Drawing.11">
                  <p:embed/>
                  <p:pic>
                    <p:nvPicPr>
                      <p:cNvPr id="0" name="Object 174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068638"/>
                        <a:ext cx="1763712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79" name="Object 155">
            <a:extLst>
              <a:ext uri="{FF2B5EF4-FFF2-40B4-BE49-F238E27FC236}">
                <a16:creationId xmlns:a16="http://schemas.microsoft.com/office/drawing/2014/main" id="{F3F42518-5C4A-4F00-9EAA-5768BD58EA27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05089365"/>
              </p:ext>
            </p:extLst>
          </p:nvPr>
        </p:nvGraphicFramePr>
        <p:xfrm>
          <a:off x="3652838" y="908050"/>
          <a:ext cx="14319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9" name="Equation" r:id="rId6" imgW="495000" imgH="203040" progId="Equation.DSMT4">
                  <p:embed/>
                </p:oleObj>
              </mc:Choice>
              <mc:Fallback>
                <p:oleObj name="Equation" r:id="rId6" imgW="495000" imgH="20304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908050"/>
                        <a:ext cx="14319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406" name="Group 182">
            <a:extLst>
              <a:ext uri="{FF2B5EF4-FFF2-40B4-BE49-F238E27FC236}">
                <a16:creationId xmlns:a16="http://schemas.microsoft.com/office/drawing/2014/main" id="{033A4439-057F-471B-9EDB-92D5A2D8BF43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684213" y="4508500"/>
          <a:ext cx="1549400" cy="558800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4137061906"/>
                    </a:ext>
                  </a:extLst>
                </a:gridCol>
              </a:tblGrid>
              <a:tr h="558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关系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：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665123"/>
                  </a:ext>
                </a:extLst>
              </a:tr>
            </a:tbl>
          </a:graphicData>
        </a:graphic>
      </p:graphicFrame>
      <p:graphicFrame>
        <p:nvGraphicFramePr>
          <p:cNvPr id="436378" name="Group 154">
            <a:extLst>
              <a:ext uri="{FF2B5EF4-FFF2-40B4-BE49-F238E27FC236}">
                <a16:creationId xmlns:a16="http://schemas.microsoft.com/office/drawing/2014/main" id="{B2C6CC02-8BC6-4A8A-9084-E8855ED1734F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3284538"/>
          <a:ext cx="2374900" cy="576262"/>
        </p:xfrm>
        <a:graphic>
          <a:graphicData uri="http://schemas.openxmlformats.org/drawingml/2006/table">
            <a:tbl>
              <a:tblPr/>
              <a:tblGrid>
                <a:gridCol w="2374900">
                  <a:extLst>
                    <a:ext uri="{9D8B030D-6E8A-4147-A177-3AD203B41FA5}">
                      <a16:colId xmlns:a16="http://schemas.microsoft.com/office/drawing/2014/main" val="3029314092"/>
                    </a:ext>
                  </a:extLst>
                </a:gridCol>
              </a:tblGrid>
              <a:tr h="5762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※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相量图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272715"/>
                  </a:ext>
                </a:extLst>
              </a:tr>
            </a:tbl>
          </a:graphicData>
        </a:graphic>
      </p:graphicFrame>
      <p:sp>
        <p:nvSpPr>
          <p:cNvPr id="28680" name="Rectangle 9">
            <a:extLst>
              <a:ext uri="{FF2B5EF4-FFF2-40B4-BE49-F238E27FC236}">
                <a16:creationId xmlns:a16="http://schemas.microsoft.com/office/drawing/2014/main" id="{F839E241-4EDE-4FD1-8802-B27EDF215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81075"/>
            <a:ext cx="29511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※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指数形式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6343" name="Rectangle 119" descr="8045477F7F04C6FF0A27B929479A7199">
            <a:extLst>
              <a:ext uri="{FF2B5EF4-FFF2-40B4-BE49-F238E27FC236}">
                <a16:creationId xmlns:a16="http://schemas.microsoft.com/office/drawing/2014/main" id="{D3F32E89-D483-40BA-8C0C-B055F18D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4105275" cy="519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相量的几种表示形式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36383" name="Group 159">
            <a:extLst>
              <a:ext uri="{FF2B5EF4-FFF2-40B4-BE49-F238E27FC236}">
                <a16:creationId xmlns:a16="http://schemas.microsoft.com/office/drawing/2014/main" id="{7B57703B-6345-489C-8F73-50BC538E7EEA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132013"/>
          <a:ext cx="3240087" cy="576262"/>
        </p:xfrm>
        <a:graphic>
          <a:graphicData uri="http://schemas.openxmlformats.org/drawingml/2006/table">
            <a:tbl>
              <a:tblPr/>
              <a:tblGrid>
                <a:gridCol w="3240087">
                  <a:extLst>
                    <a:ext uri="{9D8B030D-6E8A-4147-A177-3AD203B41FA5}">
                      <a16:colId xmlns:a16="http://schemas.microsoft.com/office/drawing/2014/main" val="2186288162"/>
                    </a:ext>
                  </a:extLst>
                </a:gridCol>
              </a:tblGrid>
              <a:tr h="5762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※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三角函数式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71864"/>
                  </a:ext>
                </a:extLst>
              </a:tr>
            </a:tbl>
          </a:graphicData>
        </a:graphic>
      </p:graphicFrame>
      <p:graphicFrame>
        <p:nvGraphicFramePr>
          <p:cNvPr id="436362" name="Object 138">
            <a:extLst>
              <a:ext uri="{FF2B5EF4-FFF2-40B4-BE49-F238E27FC236}">
                <a16:creationId xmlns:a16="http://schemas.microsoft.com/office/drawing/2014/main" id="{5914477E-4D48-492D-B1FB-16DF169B1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978003"/>
              </p:ext>
            </p:extLst>
          </p:nvPr>
        </p:nvGraphicFramePr>
        <p:xfrm>
          <a:off x="4084638" y="2781300"/>
          <a:ext cx="16033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0" name="Equation" r:id="rId8" imgW="596880" imgH="241200" progId="Equation.DSMT4">
                  <p:embed/>
                </p:oleObj>
              </mc:Choice>
              <mc:Fallback>
                <p:oleObj name="Equation" r:id="rId8" imgW="596880" imgH="2412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2781300"/>
                        <a:ext cx="16033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66" name="Object 142">
            <a:extLst>
              <a:ext uri="{FF2B5EF4-FFF2-40B4-BE49-F238E27FC236}">
                <a16:creationId xmlns:a16="http://schemas.microsoft.com/office/drawing/2014/main" id="{2A878FEC-9CFC-4727-BD41-1C8D51340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817942"/>
              </p:ext>
            </p:extLst>
          </p:nvPr>
        </p:nvGraphicFramePr>
        <p:xfrm>
          <a:off x="1763713" y="4603750"/>
          <a:ext cx="2134313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1" name="Equation" r:id="rId10" imgW="850900" imgH="508000" progId="Equation.DSMT4">
                  <p:embed/>
                </p:oleObj>
              </mc:Choice>
              <mc:Fallback>
                <p:oleObj name="Equation" r:id="rId10" imgW="850900" imgH="508000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03750"/>
                        <a:ext cx="2134313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70" name="Object 146">
            <a:extLst>
              <a:ext uri="{FF2B5EF4-FFF2-40B4-BE49-F238E27FC236}">
                <a16:creationId xmlns:a16="http://schemas.microsoft.com/office/drawing/2014/main" id="{783F9486-2F7B-4763-A862-E5CFFA924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896212"/>
              </p:ext>
            </p:extLst>
          </p:nvPr>
        </p:nvGraphicFramePr>
        <p:xfrm>
          <a:off x="4140201" y="4437063"/>
          <a:ext cx="191920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2" name="Equation" r:id="rId12" imgW="1028254" imgH="812447" progId="Equation.DSMT4">
                  <p:embed/>
                </p:oleObj>
              </mc:Choice>
              <mc:Fallback>
                <p:oleObj name="Equation" r:id="rId12" imgW="1028254" imgH="812447" progId="Equation.DSMT4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1" y="4437063"/>
                        <a:ext cx="1919200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376" name="Rectangle 152" descr="8045477F7F04C6FF0A27B929479A7199">
            <a:extLst>
              <a:ext uri="{FF2B5EF4-FFF2-40B4-BE49-F238E27FC236}">
                <a16:creationId xmlns:a16="http://schemas.microsoft.com/office/drawing/2014/main" id="{65C56700-7766-427C-A688-E43D3C9E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60800"/>
            <a:ext cx="5256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将相量在复平面上画出的图 </a:t>
            </a:r>
          </a:p>
        </p:txBody>
      </p:sp>
      <p:graphicFrame>
        <p:nvGraphicFramePr>
          <p:cNvPr id="436401" name="Object 177" descr="8045477F7F04C6FF0A27B929479A7199">
            <a:extLst>
              <a:ext uri="{FF2B5EF4-FFF2-40B4-BE49-F238E27FC236}">
                <a16:creationId xmlns:a16="http://schemas.microsoft.com/office/drawing/2014/main" id="{8ACEDD6E-9BC8-47CC-9779-8F3EE5AD36A7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96272048"/>
              </p:ext>
            </p:extLst>
          </p:nvPr>
        </p:nvGraphicFramePr>
        <p:xfrm>
          <a:off x="6954713" y="2924944"/>
          <a:ext cx="2009775" cy="233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3" name="Visio" r:id="rId14" imgW="922993" imgH="1073834" progId="Visio.Drawing.11">
                  <p:embed/>
                </p:oleObj>
              </mc:Choice>
              <mc:Fallback>
                <p:oleObj name="Visio" r:id="rId14" imgW="922993" imgH="1073834" progId="Visio.Drawing.11">
                  <p:embed/>
                  <p:pic>
                    <p:nvPicPr>
                      <p:cNvPr id="0" name="Object 177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713" y="2924944"/>
                        <a:ext cx="2009775" cy="233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Group 159">
            <a:extLst>
              <a:ext uri="{FF2B5EF4-FFF2-40B4-BE49-F238E27FC236}">
                <a16:creationId xmlns:a16="http://schemas.microsoft.com/office/drawing/2014/main" id="{16697F75-CB7E-49A2-B43D-B488818126C4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708275"/>
          <a:ext cx="3240088" cy="576263"/>
        </p:xfrm>
        <a:graphic>
          <a:graphicData uri="http://schemas.openxmlformats.org/drawingml/2006/table">
            <a:tbl>
              <a:tblPr/>
              <a:tblGrid>
                <a:gridCol w="3240088">
                  <a:extLst>
                    <a:ext uri="{9D8B030D-6E8A-4147-A177-3AD203B41FA5}">
                      <a16:colId xmlns:a16="http://schemas.microsoft.com/office/drawing/2014/main" val="1030322942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※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代数式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362701"/>
                  </a:ext>
                </a:extLst>
              </a:tr>
            </a:tbl>
          </a:graphicData>
        </a:graphic>
      </p:graphicFrame>
      <p:graphicFrame>
        <p:nvGraphicFramePr>
          <p:cNvPr id="4" name="Object 155">
            <a:extLst>
              <a:ext uri="{FF2B5EF4-FFF2-40B4-BE49-F238E27FC236}">
                <a16:creationId xmlns:a16="http://schemas.microsoft.com/office/drawing/2014/main" id="{C3182EBA-83C6-409E-9C99-D883CB213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560905"/>
              </p:ext>
            </p:extLst>
          </p:nvPr>
        </p:nvGraphicFramePr>
        <p:xfrm>
          <a:off x="3992563" y="2112963"/>
          <a:ext cx="31003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4" name="Equation" r:id="rId16" imgW="1143000" imgH="203040" progId="Equation.DSMT4">
                  <p:embed/>
                </p:oleObj>
              </mc:Choice>
              <mc:Fallback>
                <p:oleObj name="Equation" r:id="rId16" imgW="1143000" imgH="20304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2112963"/>
                        <a:ext cx="310038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5">
            <a:extLst>
              <a:ext uri="{FF2B5EF4-FFF2-40B4-BE49-F238E27FC236}">
                <a16:creationId xmlns:a16="http://schemas.microsoft.com/office/drawing/2014/main" id="{5E8CC33F-980A-4E3C-AFD8-35D4CCAFB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229439"/>
              </p:ext>
            </p:extLst>
          </p:nvPr>
        </p:nvGraphicFramePr>
        <p:xfrm>
          <a:off x="4011613" y="1516063"/>
          <a:ext cx="11493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5" name="Equation" r:id="rId18" imgW="457200" imgH="203040" progId="Equation.DSMT4">
                  <p:embed/>
                </p:oleObj>
              </mc:Choice>
              <mc:Fallback>
                <p:oleObj name="Equation" r:id="rId18" imgW="457200" imgH="20304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1516063"/>
                        <a:ext cx="11493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4">
            <a:extLst>
              <a:ext uri="{FF2B5EF4-FFF2-40B4-BE49-F238E27FC236}">
                <a16:creationId xmlns:a16="http://schemas.microsoft.com/office/drawing/2014/main" id="{7C1B301F-D7E4-4EDC-948F-C3282B55A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57338"/>
            <a:ext cx="30956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※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极坐标形式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9353" name="Object 25">
            <a:extLst>
              <a:ext uri="{FF2B5EF4-FFF2-40B4-BE49-F238E27FC236}">
                <a16:creationId xmlns:a16="http://schemas.microsoft.com/office/drawing/2014/main" id="{DE95B841-490C-4D15-8FDE-C829DC849F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227497"/>
              </p:ext>
            </p:extLst>
          </p:nvPr>
        </p:nvGraphicFramePr>
        <p:xfrm>
          <a:off x="6466710" y="5240337"/>
          <a:ext cx="11525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6" name="Equation" r:id="rId20" imgW="431640" imgH="253800" progId="Equation.DSMT4">
                  <p:embed/>
                </p:oleObj>
              </mc:Choice>
              <mc:Fallback>
                <p:oleObj name="Equation" r:id="rId20" imgW="431640" imgH="253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710" y="5240337"/>
                        <a:ext cx="11525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376" grpId="0" autoUpdateAnimBg="0"/>
      <p:bldP spid="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99D019-7ED4-4A2C-9951-ABF6AF100BE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800100" y="535781"/>
            <a:ext cx="7315200" cy="2143125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dash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A45B405-DE92-48EF-969C-41EDC9AE4285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49289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A8222B-42EA-4E95-A4FE-7F6F79AAE6AE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35014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4E6CC73-A4EE-4D35-98F2-38781EAA1CA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420739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C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089139A-4FE5-40F1-B506-DFE59461112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506464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8D3BA4-3968-4945-8A76-D2B47D636C7D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520471" y="5568098"/>
            <a:ext cx="1543050" cy="41148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提交</a:t>
            </a:r>
          </a:p>
        </p:txBody>
      </p:sp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93AFBB41-B426-45F4-8571-FED80F60E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09041"/>
              </p:ext>
            </p:extLst>
          </p:nvPr>
        </p:nvGraphicFramePr>
        <p:xfrm>
          <a:off x="325438" y="933450"/>
          <a:ext cx="3857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6" name="Equation" r:id="rId17" imgW="1777680" imgH="279360" progId="Equation.DSMT4">
                  <p:embed/>
                </p:oleObj>
              </mc:Choice>
              <mc:Fallback>
                <p:oleObj name="Equation" r:id="rId17" imgW="1777680" imgH="279360" progId="Equation.DSMT4">
                  <p:embed/>
                  <p:pic>
                    <p:nvPicPr>
                      <p:cNvPr id="35843" name="Object 11">
                        <a:extLst>
                          <a:ext uri="{FF2B5EF4-FFF2-40B4-BE49-F238E27FC236}">
                            <a16:creationId xmlns:a16="http://schemas.microsoft.com/office/drawing/2014/main" id="{97FA275E-3E5F-47FB-96A9-99BFCD959A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933450"/>
                        <a:ext cx="38576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EF7EC032-59D9-4CEC-806D-90C53A912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106145"/>
              </p:ext>
            </p:extLst>
          </p:nvPr>
        </p:nvGraphicFramePr>
        <p:xfrm>
          <a:off x="4729163" y="824542"/>
          <a:ext cx="3628171" cy="562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7" name="Equation" r:id="rId19" imgW="1803240" imgH="279360" progId="Equation.DSMT4">
                  <p:embed/>
                </p:oleObj>
              </mc:Choice>
              <mc:Fallback>
                <p:oleObj name="Equation" r:id="rId19" imgW="1803240" imgH="279360" progId="Equation.DSMT4">
                  <p:embed/>
                  <p:pic>
                    <p:nvPicPr>
                      <p:cNvPr id="35844" name="Object 15">
                        <a:extLst>
                          <a:ext uri="{FF2B5EF4-FFF2-40B4-BE49-F238E27FC236}">
                            <a16:creationId xmlns:a16="http://schemas.microsoft.com/office/drawing/2014/main" id="{9FD2EC2A-9658-4EC5-9DB2-A1F8F84BBE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824542"/>
                        <a:ext cx="3628171" cy="562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6" descr="8045477F7F04C6FF0A27B929479A7199">
            <a:extLst>
              <a:ext uri="{FF2B5EF4-FFF2-40B4-BE49-F238E27FC236}">
                <a16:creationId xmlns:a16="http://schemas.microsoft.com/office/drawing/2014/main" id="{C0C5CDA1-8C11-4B8F-8CA1-F867E200A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127311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已知正弦量分别为</a:t>
            </a:r>
          </a:p>
        </p:txBody>
      </p:sp>
      <p:sp>
        <p:nvSpPr>
          <p:cNvPr id="21" name="Rectangle 67" descr="8045477F7F04C6FF0A27B929479A7199">
            <a:extLst>
              <a:ext uri="{FF2B5EF4-FFF2-40B4-BE49-F238E27FC236}">
                <a16:creationId xmlns:a16="http://schemas.microsoft.com/office/drawing/2014/main" id="{027B5869-A710-4D13-A0FA-2D4FDAC15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621270"/>
            <a:ext cx="8723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有效值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相量分别为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2" name="Object 50">
            <a:extLst>
              <a:ext uri="{FF2B5EF4-FFF2-40B4-BE49-F238E27FC236}">
                <a16:creationId xmlns:a16="http://schemas.microsoft.com/office/drawing/2014/main" id="{5DD1A2B2-0009-408E-A5C1-CB752080B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234464"/>
              </p:ext>
            </p:extLst>
          </p:nvPr>
        </p:nvGraphicFramePr>
        <p:xfrm>
          <a:off x="2123728" y="2553013"/>
          <a:ext cx="32099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8" name="Equation" r:id="rId21" imgW="1587240" imgH="203040" progId="Equation.DSMT4">
                  <p:embed/>
                </p:oleObj>
              </mc:Choice>
              <mc:Fallback>
                <p:oleObj name="Equation" r:id="rId21" imgW="1587240" imgH="203040" progId="Equation.DSMT4">
                  <p:embed/>
                  <p:pic>
                    <p:nvPicPr>
                      <p:cNvPr id="417842" name="Object 50">
                        <a:extLst>
                          <a:ext uri="{FF2B5EF4-FFF2-40B4-BE49-F238E27FC236}">
                            <a16:creationId xmlns:a16="http://schemas.microsoft.com/office/drawing/2014/main" id="{F3A96C6A-07D5-4A31-AFC1-AB52FF866C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553013"/>
                        <a:ext cx="32099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0">
            <a:extLst>
              <a:ext uri="{FF2B5EF4-FFF2-40B4-BE49-F238E27FC236}">
                <a16:creationId xmlns:a16="http://schemas.microsoft.com/office/drawing/2014/main" id="{AB082A2E-D002-402F-86C4-92D8A9295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435979"/>
              </p:ext>
            </p:extLst>
          </p:nvPr>
        </p:nvGraphicFramePr>
        <p:xfrm>
          <a:off x="2059433" y="3296757"/>
          <a:ext cx="33385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9" name="Equation" r:id="rId23" imgW="1650960" imgH="203040" progId="Equation.DSMT4">
                  <p:embed/>
                </p:oleObj>
              </mc:Choice>
              <mc:Fallback>
                <p:oleObj name="Equation" r:id="rId23" imgW="1650960" imgH="203040" progId="Equation.DSMT4">
                  <p:embed/>
                  <p:pic>
                    <p:nvPicPr>
                      <p:cNvPr id="22" name="Object 50">
                        <a:extLst>
                          <a:ext uri="{FF2B5EF4-FFF2-40B4-BE49-F238E27FC236}">
                            <a16:creationId xmlns:a16="http://schemas.microsoft.com/office/drawing/2014/main" id="{5DD1A2B2-0009-408E-A5C1-CB752080B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433" y="3296757"/>
                        <a:ext cx="333851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0">
            <a:extLst>
              <a:ext uri="{FF2B5EF4-FFF2-40B4-BE49-F238E27FC236}">
                <a16:creationId xmlns:a16="http://schemas.microsoft.com/office/drawing/2014/main" id="{2887F250-AC42-4366-A8CB-AC660EA22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646866"/>
              </p:ext>
            </p:extLst>
          </p:nvPr>
        </p:nvGraphicFramePr>
        <p:xfrm>
          <a:off x="1816100" y="4195763"/>
          <a:ext cx="36988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80" name="Equation" r:id="rId25" imgW="1828800" imgH="215640" progId="Equation.DSMT4">
                  <p:embed/>
                </p:oleObj>
              </mc:Choice>
              <mc:Fallback>
                <p:oleObj name="Equation" r:id="rId25" imgW="1828800" imgH="215640" progId="Equation.DSMT4">
                  <p:embed/>
                  <p:pic>
                    <p:nvPicPr>
                      <p:cNvPr id="23" name="Object 50">
                        <a:extLst>
                          <a:ext uri="{FF2B5EF4-FFF2-40B4-BE49-F238E27FC236}">
                            <a16:creationId xmlns:a16="http://schemas.microsoft.com/office/drawing/2014/main" id="{AB082A2E-D002-402F-86C4-92D8A92954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195763"/>
                        <a:ext cx="36988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0">
            <a:extLst>
              <a:ext uri="{FF2B5EF4-FFF2-40B4-BE49-F238E27FC236}">
                <a16:creationId xmlns:a16="http://schemas.microsoft.com/office/drawing/2014/main" id="{14CA3F14-A518-40FF-B256-C76314DB6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207960"/>
              </p:ext>
            </p:extLst>
          </p:nvPr>
        </p:nvGraphicFramePr>
        <p:xfrm>
          <a:off x="1803400" y="4953000"/>
          <a:ext cx="37242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81" name="Equation" r:id="rId27" imgW="1841400" imgH="215640" progId="Equation.DSMT4">
                  <p:embed/>
                </p:oleObj>
              </mc:Choice>
              <mc:Fallback>
                <p:oleObj name="Equation" r:id="rId27" imgW="1841400" imgH="215640" progId="Equation.DSMT4">
                  <p:embed/>
                  <p:pic>
                    <p:nvPicPr>
                      <p:cNvPr id="24" name="Object 50">
                        <a:extLst>
                          <a:ext uri="{FF2B5EF4-FFF2-40B4-BE49-F238E27FC236}">
                            <a16:creationId xmlns:a16="http://schemas.microsoft.com/office/drawing/2014/main" id="{2887F250-AC42-4366-A8CB-AC660EA22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953000"/>
                        <a:ext cx="37242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D235FAD8-1A26-4949-A78F-DF9CB66F7BD8}"/>
              </a:ext>
            </a:extLst>
          </p:cNvPr>
          <p:cNvSpPr txBox="1"/>
          <p:nvPr/>
        </p:nvSpPr>
        <p:spPr>
          <a:xfrm>
            <a:off x="6795121" y="36618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投稿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97B4FF0-3831-4663-8EF5-BF538E6D8A9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F6920D9A-26AA-412D-9C16-B1556F5A3AA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D885564F-2F04-405A-B206-68A1F216960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1F247010-C0BC-455D-8F40-4FCDDBA6704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254000" y="0"/>
              <a:ext cx="1270000" cy="635000"/>
            </a:xfrm>
            <a:prstGeom prst="rect">
              <a:avLst/>
            </a:prstGeom>
            <a:noFill/>
            <a:ln w="2857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zh-CN" alt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514C875C-0CE9-46F1-BADA-3EA9A061E867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1955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EBC0539-1D3E-42B9-ADE4-2DE4FC634D2A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03929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A9C740-7F9D-4B39-833B-00D51AE264B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428625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F212850-F13A-4A54-9083-2C09A39CB1E2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867437" y="2536822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9F75244-7EA4-4994-84D0-11EDA0D953CB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827584" y="327813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4EB65BD-2F14-49B8-8312-EDE1B0ABE806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827584" y="413538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BB55973-1CCE-4252-97B9-3A4E0257416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827584" y="487198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B521EC5-DA46-4A68-839B-3D7E98B5B22A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885359" y="578559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3" name="Object 88">
            <a:extLst>
              <a:ext uri="{FF2B5EF4-FFF2-40B4-BE49-F238E27FC236}">
                <a16:creationId xmlns:a16="http://schemas.microsoft.com/office/drawing/2014/main" id="{59636BB6-6E1B-46FE-99E9-807880A8E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390245"/>
              </p:ext>
            </p:extLst>
          </p:nvPr>
        </p:nvGraphicFramePr>
        <p:xfrm>
          <a:off x="5308898" y="2421254"/>
          <a:ext cx="3270988" cy="56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1" name="Equation" r:id="rId16" imgW="1600200" imgH="279400" progId="Equation.DSMT4">
                  <p:embed/>
                </p:oleObj>
              </mc:Choice>
              <mc:Fallback>
                <p:oleObj name="Equation" r:id="rId16" imgW="1600200" imgH="279400" progId="Equation.DSMT4">
                  <p:embed/>
                  <p:pic>
                    <p:nvPicPr>
                      <p:cNvPr id="25" name="Object 88">
                        <a:extLst>
                          <a:ext uri="{FF2B5EF4-FFF2-40B4-BE49-F238E27FC236}">
                            <a16:creationId xmlns:a16="http://schemas.microsoft.com/office/drawing/2014/main" id="{54D637ED-F614-4A1E-9C40-971CCC732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898" y="2421254"/>
                        <a:ext cx="3270988" cy="56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0">
            <a:extLst>
              <a:ext uri="{FF2B5EF4-FFF2-40B4-BE49-F238E27FC236}">
                <a16:creationId xmlns:a16="http://schemas.microsoft.com/office/drawing/2014/main" id="{2E5E4A10-9205-4260-8B8A-CEC97CD3A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350514"/>
              </p:ext>
            </p:extLst>
          </p:nvPr>
        </p:nvGraphicFramePr>
        <p:xfrm>
          <a:off x="1586378" y="2472124"/>
          <a:ext cx="3456348" cy="51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2" name="Equation" r:id="rId18" imgW="1854200" imgH="279400" progId="Equation.DSMT4">
                  <p:embed/>
                </p:oleObj>
              </mc:Choice>
              <mc:Fallback>
                <p:oleObj name="Equation" r:id="rId18" imgW="1854200" imgH="279400" progId="Equation.DSMT4">
                  <p:embed/>
                  <p:pic>
                    <p:nvPicPr>
                      <p:cNvPr id="26" name="Object 90">
                        <a:extLst>
                          <a:ext uri="{FF2B5EF4-FFF2-40B4-BE49-F238E27FC236}">
                            <a16:creationId xmlns:a16="http://schemas.microsoft.com/office/drawing/2014/main" id="{EE804BF1-7799-44A0-8B52-EFD0158128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378" y="2472124"/>
                        <a:ext cx="3456348" cy="513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0">
            <a:extLst>
              <a:ext uri="{FF2B5EF4-FFF2-40B4-BE49-F238E27FC236}">
                <a16:creationId xmlns:a16="http://schemas.microsoft.com/office/drawing/2014/main" id="{229A590E-53DC-4658-B131-70BE364ED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093733"/>
              </p:ext>
            </p:extLst>
          </p:nvPr>
        </p:nvGraphicFramePr>
        <p:xfrm>
          <a:off x="1616180" y="3236182"/>
          <a:ext cx="31035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3" name="Equation" r:id="rId20" imgW="1663560" imgH="279360" progId="Equation.DSMT4">
                  <p:embed/>
                </p:oleObj>
              </mc:Choice>
              <mc:Fallback>
                <p:oleObj name="Equation" r:id="rId20" imgW="1663560" imgH="279360" progId="Equation.DSMT4">
                  <p:embed/>
                  <p:pic>
                    <p:nvPicPr>
                      <p:cNvPr id="27" name="Object 90">
                        <a:extLst>
                          <a:ext uri="{FF2B5EF4-FFF2-40B4-BE49-F238E27FC236}">
                            <a16:creationId xmlns:a16="http://schemas.microsoft.com/office/drawing/2014/main" id="{C3F8D118-1DC5-4B4A-A972-F0AFE5F85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180" y="3236182"/>
                        <a:ext cx="31035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8">
            <a:extLst>
              <a:ext uri="{FF2B5EF4-FFF2-40B4-BE49-F238E27FC236}">
                <a16:creationId xmlns:a16="http://schemas.microsoft.com/office/drawing/2014/main" id="{98C58F34-94C8-448A-91CC-3723D7E15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736634"/>
              </p:ext>
            </p:extLst>
          </p:nvPr>
        </p:nvGraphicFramePr>
        <p:xfrm>
          <a:off x="5261452" y="3140968"/>
          <a:ext cx="3270988" cy="56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4" name="Equation" r:id="rId16" imgW="1600200" imgH="279400" progId="Equation.DSMT4">
                  <p:embed/>
                </p:oleObj>
              </mc:Choice>
              <mc:Fallback>
                <p:oleObj name="Equation" r:id="rId16" imgW="1600200" imgH="279400" progId="Equation.DSMT4">
                  <p:embed/>
                  <p:pic>
                    <p:nvPicPr>
                      <p:cNvPr id="28" name="Object 88">
                        <a:extLst>
                          <a:ext uri="{FF2B5EF4-FFF2-40B4-BE49-F238E27FC236}">
                            <a16:creationId xmlns:a16="http://schemas.microsoft.com/office/drawing/2014/main" id="{FFE99E2C-083B-4CFB-8592-A9BD8524A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1452" y="3140968"/>
                        <a:ext cx="3270988" cy="56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0">
            <a:extLst>
              <a:ext uri="{FF2B5EF4-FFF2-40B4-BE49-F238E27FC236}">
                <a16:creationId xmlns:a16="http://schemas.microsoft.com/office/drawing/2014/main" id="{3C89DBC0-2301-4047-95AA-BD332322F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215636"/>
              </p:ext>
            </p:extLst>
          </p:nvPr>
        </p:nvGraphicFramePr>
        <p:xfrm>
          <a:off x="1619672" y="4050531"/>
          <a:ext cx="3457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5" name="Equation" r:id="rId22" imgW="1854000" imgH="279360" progId="Equation.DSMT4">
                  <p:embed/>
                </p:oleObj>
              </mc:Choice>
              <mc:Fallback>
                <p:oleObj name="Equation" r:id="rId22" imgW="1854000" imgH="279360" progId="Equation.DSMT4">
                  <p:embed/>
                  <p:pic>
                    <p:nvPicPr>
                      <p:cNvPr id="29" name="Object 90">
                        <a:extLst>
                          <a:ext uri="{FF2B5EF4-FFF2-40B4-BE49-F238E27FC236}">
                            <a16:creationId xmlns:a16="http://schemas.microsoft.com/office/drawing/2014/main" id="{5317540A-2F2D-4222-BC67-3EC034770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050531"/>
                        <a:ext cx="34575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8">
            <a:extLst>
              <a:ext uri="{FF2B5EF4-FFF2-40B4-BE49-F238E27FC236}">
                <a16:creationId xmlns:a16="http://schemas.microsoft.com/office/drawing/2014/main" id="{6EE84626-3D7D-4328-82DF-AF637FAA4C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370464"/>
              </p:ext>
            </p:extLst>
          </p:nvPr>
        </p:nvGraphicFramePr>
        <p:xfrm>
          <a:off x="5216947" y="3933056"/>
          <a:ext cx="36861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6" name="Equation" r:id="rId24" imgW="1803240" imgH="279360" progId="Equation.DSMT4">
                  <p:embed/>
                </p:oleObj>
              </mc:Choice>
              <mc:Fallback>
                <p:oleObj name="Equation" r:id="rId24" imgW="1803240" imgH="279360" progId="Equation.DSMT4">
                  <p:embed/>
                  <p:pic>
                    <p:nvPicPr>
                      <p:cNvPr id="30" name="Object 88">
                        <a:extLst>
                          <a:ext uri="{FF2B5EF4-FFF2-40B4-BE49-F238E27FC236}">
                            <a16:creationId xmlns:a16="http://schemas.microsoft.com/office/drawing/2014/main" id="{388FB42C-D932-4FEC-AAD0-9FB5CFBE9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947" y="3933056"/>
                        <a:ext cx="36861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">
            <a:extLst>
              <a:ext uri="{FF2B5EF4-FFF2-40B4-BE49-F238E27FC236}">
                <a16:creationId xmlns:a16="http://schemas.microsoft.com/office/drawing/2014/main" id="{074762B1-F3D3-4C22-BF0B-D136C4B73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80" y="805715"/>
            <a:ext cx="6697663" cy="51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已知角频率为     的两个电流相量分别为</a:t>
            </a:r>
          </a:p>
        </p:txBody>
      </p:sp>
      <p:graphicFrame>
        <p:nvGraphicFramePr>
          <p:cNvPr id="30" name="Object 33">
            <a:extLst>
              <a:ext uri="{FF2B5EF4-FFF2-40B4-BE49-F238E27FC236}">
                <a16:creationId xmlns:a16="http://schemas.microsoft.com/office/drawing/2014/main" id="{D82ED612-2554-4DBF-88F0-34BE1B604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646673"/>
              </p:ext>
            </p:extLst>
          </p:nvPr>
        </p:nvGraphicFramePr>
        <p:xfrm>
          <a:off x="3050536" y="823412"/>
          <a:ext cx="574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7" name="Equation" r:id="rId26" imgW="152334" imgH="139639" progId="Equation.DSMT4">
                  <p:embed/>
                </p:oleObj>
              </mc:Choice>
              <mc:Fallback>
                <p:oleObj name="Equation" r:id="rId26" imgW="152334" imgH="139639" progId="Equation.DSMT4">
                  <p:embed/>
                  <p:pic>
                    <p:nvPicPr>
                      <p:cNvPr id="19" name="Object 33">
                        <a:extLst>
                          <a:ext uri="{FF2B5EF4-FFF2-40B4-BE49-F238E27FC236}">
                            <a16:creationId xmlns:a16="http://schemas.microsoft.com/office/drawing/2014/main" id="{A2404C9C-470D-4AAC-8EA1-7F84BF99F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536" y="823412"/>
                        <a:ext cx="5746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9">
            <a:extLst>
              <a:ext uri="{FF2B5EF4-FFF2-40B4-BE49-F238E27FC236}">
                <a16:creationId xmlns:a16="http://schemas.microsoft.com/office/drawing/2014/main" id="{AB5CE438-599F-420C-B5E0-0C479F598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159818"/>
              </p:ext>
            </p:extLst>
          </p:nvPr>
        </p:nvGraphicFramePr>
        <p:xfrm>
          <a:off x="916880" y="1344926"/>
          <a:ext cx="2224019" cy="485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8" name="Equation" r:id="rId28" imgW="1104900" imgH="241300" progId="Equation.DSMT4">
                  <p:embed/>
                </p:oleObj>
              </mc:Choice>
              <mc:Fallback>
                <p:oleObj name="Equation" r:id="rId28" imgW="1104900" imgH="241300" progId="Equation.DSMT4">
                  <p:embed/>
                  <p:pic>
                    <p:nvPicPr>
                      <p:cNvPr id="20" name="Object 39">
                        <a:extLst>
                          <a:ext uri="{FF2B5EF4-FFF2-40B4-BE49-F238E27FC236}">
                            <a16:creationId xmlns:a16="http://schemas.microsoft.com/office/drawing/2014/main" id="{E9E46863-81B3-416A-82E7-47E2C332A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880" y="1344926"/>
                        <a:ext cx="2224019" cy="485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3">
            <a:extLst>
              <a:ext uri="{FF2B5EF4-FFF2-40B4-BE49-F238E27FC236}">
                <a16:creationId xmlns:a16="http://schemas.microsoft.com/office/drawing/2014/main" id="{0304237A-40C8-4B9C-A798-80A88DC82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975624"/>
              </p:ext>
            </p:extLst>
          </p:nvPr>
        </p:nvGraphicFramePr>
        <p:xfrm>
          <a:off x="4256242" y="1292121"/>
          <a:ext cx="2115958" cy="515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9" name="Equation" r:id="rId30" imgW="990170" imgH="241195" progId="Equation.DSMT4">
                  <p:embed/>
                </p:oleObj>
              </mc:Choice>
              <mc:Fallback>
                <p:oleObj name="Equation" r:id="rId30" imgW="990170" imgH="241195" progId="Equation.DSMT4">
                  <p:embed/>
                  <p:pic>
                    <p:nvPicPr>
                      <p:cNvPr id="21" name="Object 43">
                        <a:extLst>
                          <a:ext uri="{FF2B5EF4-FFF2-40B4-BE49-F238E27FC236}">
                            <a16:creationId xmlns:a16="http://schemas.microsoft.com/office/drawing/2014/main" id="{83BA13BC-DE69-4A6C-A62C-4F358D850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242" y="1292121"/>
                        <a:ext cx="2115958" cy="515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5">
            <a:extLst>
              <a:ext uri="{FF2B5EF4-FFF2-40B4-BE49-F238E27FC236}">
                <a16:creationId xmlns:a16="http://schemas.microsoft.com/office/drawing/2014/main" id="{9BA44B03-CC5B-4798-B6DB-BBC7F743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26" y="1781492"/>
            <a:ext cx="8763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cos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表示它们所代表的正弦量            和          为（   ）</a:t>
            </a:r>
            <a:r>
              <a:rPr lang="zh-CN" altLang="en-US" sz="2800" b="1" u="sng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4" name="Object 65">
            <a:extLst>
              <a:ext uri="{FF2B5EF4-FFF2-40B4-BE49-F238E27FC236}">
                <a16:creationId xmlns:a16="http://schemas.microsoft.com/office/drawing/2014/main" id="{B2294548-723D-493D-986A-9FA9BF32ED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114462"/>
              </p:ext>
            </p:extLst>
          </p:nvPr>
        </p:nvGraphicFramePr>
        <p:xfrm>
          <a:off x="5441052" y="1722809"/>
          <a:ext cx="8651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0" name="Equation" r:id="rId32" imgW="304536" imgH="253780" progId="Equation.DSMT4">
                  <p:embed/>
                </p:oleObj>
              </mc:Choice>
              <mc:Fallback>
                <p:oleObj name="Equation" r:id="rId32" imgW="304536" imgH="253780" progId="Equation.DSMT4">
                  <p:embed/>
                  <p:pic>
                    <p:nvPicPr>
                      <p:cNvPr id="23" name="Object 65">
                        <a:extLst>
                          <a:ext uri="{FF2B5EF4-FFF2-40B4-BE49-F238E27FC236}">
                            <a16:creationId xmlns:a16="http://schemas.microsoft.com/office/drawing/2014/main" id="{11DD29A5-182E-40D2-87EF-D316BDB34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052" y="1722809"/>
                        <a:ext cx="86518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2">
            <a:extLst>
              <a:ext uri="{FF2B5EF4-FFF2-40B4-BE49-F238E27FC236}">
                <a16:creationId xmlns:a16="http://schemas.microsoft.com/office/drawing/2014/main" id="{BB8EEB9C-28A9-495B-9D15-84E694213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625397"/>
              </p:ext>
            </p:extLst>
          </p:nvPr>
        </p:nvGraphicFramePr>
        <p:xfrm>
          <a:off x="6763439" y="1701006"/>
          <a:ext cx="863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1" name="Equation" r:id="rId34" imgW="330057" imgH="253890" progId="Equation.DSMT4">
                  <p:embed/>
                </p:oleObj>
              </mc:Choice>
              <mc:Fallback>
                <p:oleObj name="Equation" r:id="rId34" imgW="330057" imgH="253890" progId="Equation.DSMT4">
                  <p:embed/>
                  <p:pic>
                    <p:nvPicPr>
                      <p:cNvPr id="24" name="Object 72">
                        <a:extLst>
                          <a:ext uri="{FF2B5EF4-FFF2-40B4-BE49-F238E27FC236}">
                            <a16:creationId xmlns:a16="http://schemas.microsoft.com/office/drawing/2014/main" id="{9B7B3709-5420-4D8A-B98E-F1E5785765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3439" y="1701006"/>
                        <a:ext cx="863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90">
            <a:extLst>
              <a:ext uri="{FF2B5EF4-FFF2-40B4-BE49-F238E27FC236}">
                <a16:creationId xmlns:a16="http://schemas.microsoft.com/office/drawing/2014/main" id="{E2F5B59F-2838-4EE6-9502-22F1307D9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447522"/>
              </p:ext>
            </p:extLst>
          </p:nvPr>
        </p:nvGraphicFramePr>
        <p:xfrm>
          <a:off x="1663854" y="4930874"/>
          <a:ext cx="3457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2" name="Equation" r:id="rId22" imgW="1854000" imgH="279360" progId="Equation.DSMT4">
                  <p:embed/>
                </p:oleObj>
              </mc:Choice>
              <mc:Fallback>
                <p:oleObj name="Equation" r:id="rId22" imgW="1854000" imgH="279360" progId="Equation.DSMT4">
                  <p:embed/>
                  <p:pic>
                    <p:nvPicPr>
                      <p:cNvPr id="27" name="Object 90">
                        <a:extLst>
                          <a:ext uri="{FF2B5EF4-FFF2-40B4-BE49-F238E27FC236}">
                            <a16:creationId xmlns:a16="http://schemas.microsoft.com/office/drawing/2014/main" id="{3C89DBC0-2301-4047-95AA-BD332322F6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854" y="4930874"/>
                        <a:ext cx="34575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8">
            <a:extLst>
              <a:ext uri="{FF2B5EF4-FFF2-40B4-BE49-F238E27FC236}">
                <a16:creationId xmlns:a16="http://schemas.microsoft.com/office/drawing/2014/main" id="{A8F859F2-9225-43E6-93A7-A6070F423D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04437"/>
              </p:ext>
            </p:extLst>
          </p:nvPr>
        </p:nvGraphicFramePr>
        <p:xfrm>
          <a:off x="5314810" y="4847377"/>
          <a:ext cx="36861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3" name="Equation" r:id="rId24" imgW="1803240" imgH="279360" progId="Equation.DSMT4">
                  <p:embed/>
                </p:oleObj>
              </mc:Choice>
              <mc:Fallback>
                <p:oleObj name="Equation" r:id="rId24" imgW="1803240" imgH="279360" progId="Equation.DSMT4">
                  <p:embed/>
                  <p:pic>
                    <p:nvPicPr>
                      <p:cNvPr id="28" name="Object 88">
                        <a:extLst>
                          <a:ext uri="{FF2B5EF4-FFF2-40B4-BE49-F238E27FC236}">
                            <a16:creationId xmlns:a16="http://schemas.microsoft.com/office/drawing/2014/main" id="{6EE84626-3D7D-4328-82DF-AF637FAA4C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810" y="4847377"/>
                        <a:ext cx="36861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9C88299D-D3C3-430B-B028-BE643205A16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4DF868E9-E0E0-43EE-952B-BFB87A54849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F63A8379-5B74-48B7-92AE-810EC1DACC6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F295FE9-425C-43A3-91F4-AFB95815121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41" name="TipText">
              <a:extLst>
                <a:ext uri="{FF2B5EF4-FFF2-40B4-BE49-F238E27FC236}">
                  <a16:creationId xmlns:a16="http://schemas.microsoft.com/office/drawing/2014/main" id="{A0ADA6A2-C3CF-4560-9669-7A211F7B2A10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F23B190-DB91-4751-AA57-181BC566C1BC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11854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9488" name="Object 32">
            <a:extLst>
              <a:ext uri="{FF2B5EF4-FFF2-40B4-BE49-F238E27FC236}">
                <a16:creationId xmlns:a16="http://schemas.microsoft.com/office/drawing/2014/main" id="{16D3F491-529E-471F-9377-2E80F3167C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297379"/>
              </p:ext>
            </p:extLst>
          </p:nvPr>
        </p:nvGraphicFramePr>
        <p:xfrm>
          <a:off x="647072" y="838252"/>
          <a:ext cx="2987615" cy="55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6" name="Equation" r:id="rId3" imgW="1308100" imgH="241300" progId="Equation.DSMT4">
                  <p:embed/>
                </p:oleObj>
              </mc:Choice>
              <mc:Fallback>
                <p:oleObj name="Equation" r:id="rId3" imgW="1308100" imgH="241300" progId="Equation.DSMT4">
                  <p:embed/>
                  <p:pic>
                    <p:nvPicPr>
                      <p:cNvPr id="659488" name="Object 32">
                        <a:extLst>
                          <a:ext uri="{FF2B5EF4-FFF2-40B4-BE49-F238E27FC236}">
                            <a16:creationId xmlns:a16="http://schemas.microsoft.com/office/drawing/2014/main" id="{16D3F491-529E-471F-9377-2E80F3167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72" y="838252"/>
                        <a:ext cx="2987615" cy="55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2">
            <a:extLst>
              <a:ext uri="{FF2B5EF4-FFF2-40B4-BE49-F238E27FC236}">
                <a16:creationId xmlns:a16="http://schemas.microsoft.com/office/drawing/2014/main" id="{A18FE278-617F-42C9-9C04-936F712A94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59655"/>
              </p:ext>
            </p:extLst>
          </p:nvPr>
        </p:nvGraphicFramePr>
        <p:xfrm>
          <a:off x="619188" y="1358319"/>
          <a:ext cx="6199444" cy="56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7" name="Equation" r:id="rId5" imgW="2641600" imgH="241300" progId="Equation.DSMT4">
                  <p:embed/>
                </p:oleObj>
              </mc:Choice>
              <mc:Fallback>
                <p:oleObj name="Equation" r:id="rId5" imgW="2641600" imgH="241300" progId="Equation.DSMT4">
                  <p:embed/>
                  <p:pic>
                    <p:nvPicPr>
                      <p:cNvPr id="2" name="Object 32">
                        <a:extLst>
                          <a:ext uri="{FF2B5EF4-FFF2-40B4-BE49-F238E27FC236}">
                            <a16:creationId xmlns:a16="http://schemas.microsoft.com/office/drawing/2014/main" id="{A18FE278-617F-42C9-9C04-936F712A9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88" y="1358319"/>
                        <a:ext cx="6199444" cy="56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2">
            <a:extLst>
              <a:ext uri="{FF2B5EF4-FFF2-40B4-BE49-F238E27FC236}">
                <a16:creationId xmlns:a16="http://schemas.microsoft.com/office/drawing/2014/main" id="{D4E2D718-0E66-459C-9A67-A11869150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920774"/>
              </p:ext>
            </p:extLst>
          </p:nvPr>
        </p:nvGraphicFramePr>
        <p:xfrm>
          <a:off x="647072" y="2030293"/>
          <a:ext cx="675798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8" name="Equation" r:id="rId7" imgW="2895480" imgH="253800" progId="Equation.DSMT4">
                  <p:embed/>
                </p:oleObj>
              </mc:Choice>
              <mc:Fallback>
                <p:oleObj name="Equation" r:id="rId7" imgW="2895480" imgH="253800" progId="Equation.DSMT4">
                  <p:embed/>
                  <p:pic>
                    <p:nvPicPr>
                      <p:cNvPr id="3" name="Object 32">
                        <a:extLst>
                          <a:ext uri="{FF2B5EF4-FFF2-40B4-BE49-F238E27FC236}">
                            <a16:creationId xmlns:a16="http://schemas.microsoft.com/office/drawing/2014/main" id="{D4E2D718-0E66-459C-9A67-A118691509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72" y="2030293"/>
                        <a:ext cx="6757988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2">
            <a:extLst>
              <a:ext uri="{FF2B5EF4-FFF2-40B4-BE49-F238E27FC236}">
                <a16:creationId xmlns:a16="http://schemas.microsoft.com/office/drawing/2014/main" id="{2F9701CF-C388-478D-8BC0-094568117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502988"/>
              </p:ext>
            </p:extLst>
          </p:nvPr>
        </p:nvGraphicFramePr>
        <p:xfrm>
          <a:off x="597237" y="2611921"/>
          <a:ext cx="38004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9" name="Equation" r:id="rId9" imgW="1384300" imgH="241300" progId="Equation.DSMT4">
                  <p:embed/>
                </p:oleObj>
              </mc:Choice>
              <mc:Fallback>
                <p:oleObj name="Equation" r:id="rId9" imgW="1384300" imgH="241300" progId="Equation.DSMT4">
                  <p:embed/>
                  <p:pic>
                    <p:nvPicPr>
                      <p:cNvPr id="4" name="Object 32">
                        <a:extLst>
                          <a:ext uri="{FF2B5EF4-FFF2-40B4-BE49-F238E27FC236}">
                            <a16:creationId xmlns:a16="http://schemas.microsoft.com/office/drawing/2014/main" id="{2F9701CF-C388-478D-8BC0-0945681179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37" y="2611921"/>
                        <a:ext cx="38004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31">
            <a:extLst>
              <a:ext uri="{FF2B5EF4-FFF2-40B4-BE49-F238E27FC236}">
                <a16:creationId xmlns:a16="http://schemas.microsoft.com/office/drawing/2014/main" id="{BBDDC5AB-1A50-499A-896C-77A052998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188913"/>
            <a:ext cx="341788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812800" marR="0" lvl="0" indent="-8128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例如：复数运算复习</a:t>
            </a:r>
          </a:p>
        </p:txBody>
      </p:sp>
      <p:graphicFrame>
        <p:nvGraphicFramePr>
          <p:cNvPr id="5" name="Object 32">
            <a:extLst>
              <a:ext uri="{FF2B5EF4-FFF2-40B4-BE49-F238E27FC236}">
                <a16:creationId xmlns:a16="http://schemas.microsoft.com/office/drawing/2014/main" id="{D1F511CE-4846-4759-9AC6-B7242295F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437903"/>
              </p:ext>
            </p:extLst>
          </p:nvPr>
        </p:nvGraphicFramePr>
        <p:xfrm>
          <a:off x="590312" y="3262383"/>
          <a:ext cx="5958499" cy="606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0" name="Equation" r:id="rId11" imgW="2374900" imgH="241300" progId="Equation.DSMT4">
                  <p:embed/>
                </p:oleObj>
              </mc:Choice>
              <mc:Fallback>
                <p:oleObj name="Equation" r:id="rId11" imgW="2374900" imgH="241300" progId="Equation.DSMT4">
                  <p:embed/>
                  <p:pic>
                    <p:nvPicPr>
                      <p:cNvPr id="5" name="Object 32">
                        <a:extLst>
                          <a:ext uri="{FF2B5EF4-FFF2-40B4-BE49-F238E27FC236}">
                            <a16:creationId xmlns:a16="http://schemas.microsoft.com/office/drawing/2014/main" id="{D1F511CE-4846-4759-9AC6-B7242295FF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12" y="3262383"/>
                        <a:ext cx="5958499" cy="606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2">
            <a:extLst>
              <a:ext uri="{FF2B5EF4-FFF2-40B4-BE49-F238E27FC236}">
                <a16:creationId xmlns:a16="http://schemas.microsoft.com/office/drawing/2014/main" id="{41EEB29B-ABA7-4E13-A326-D8C3EC18F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749475"/>
              </p:ext>
            </p:extLst>
          </p:nvPr>
        </p:nvGraphicFramePr>
        <p:xfrm>
          <a:off x="114300" y="4549725"/>
          <a:ext cx="90297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1" name="Equation" r:id="rId13" imgW="3288960" imgH="241200" progId="Equation.DSMT4">
                  <p:embed/>
                </p:oleObj>
              </mc:Choice>
              <mc:Fallback>
                <p:oleObj name="Equation" r:id="rId13" imgW="3288960" imgH="241200" progId="Equation.DSMT4">
                  <p:embed/>
                  <p:pic>
                    <p:nvPicPr>
                      <p:cNvPr id="6" name="Object 32">
                        <a:extLst>
                          <a:ext uri="{FF2B5EF4-FFF2-40B4-BE49-F238E27FC236}">
                            <a16:creationId xmlns:a16="http://schemas.microsoft.com/office/drawing/2014/main" id="{41EEB29B-ABA7-4E13-A326-D8C3EC18F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4549725"/>
                        <a:ext cx="90297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2">
            <a:extLst>
              <a:ext uri="{FF2B5EF4-FFF2-40B4-BE49-F238E27FC236}">
                <a16:creationId xmlns:a16="http://schemas.microsoft.com/office/drawing/2014/main" id="{58FAFCD8-769D-4F49-A7A0-22217318AE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106282"/>
              </p:ext>
            </p:extLst>
          </p:nvPr>
        </p:nvGraphicFramePr>
        <p:xfrm>
          <a:off x="611507" y="3925958"/>
          <a:ext cx="6207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2" name="Equation" r:id="rId15" imgW="2260600" imgH="241300" progId="Equation.DSMT4">
                  <p:embed/>
                </p:oleObj>
              </mc:Choice>
              <mc:Fallback>
                <p:oleObj name="Equation" r:id="rId15" imgW="2260600" imgH="241300" progId="Equation.DSMT4">
                  <p:embed/>
                  <p:pic>
                    <p:nvPicPr>
                      <p:cNvPr id="7" name="Object 32">
                        <a:extLst>
                          <a:ext uri="{FF2B5EF4-FFF2-40B4-BE49-F238E27FC236}">
                            <a16:creationId xmlns:a16="http://schemas.microsoft.com/office/drawing/2014/main" id="{58FAFCD8-769D-4F49-A7A0-22217318A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7" y="3925958"/>
                        <a:ext cx="62071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2">
            <a:extLst>
              <a:ext uri="{FF2B5EF4-FFF2-40B4-BE49-F238E27FC236}">
                <a16:creationId xmlns:a16="http://schemas.microsoft.com/office/drawing/2014/main" id="{9284E758-2FE0-4A86-9826-7F6B8C026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378432"/>
              </p:ext>
            </p:extLst>
          </p:nvPr>
        </p:nvGraphicFramePr>
        <p:xfrm>
          <a:off x="121936" y="5186496"/>
          <a:ext cx="70786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3" name="Equation" r:id="rId17" imgW="2577960" imgH="241200" progId="Equation.DSMT4">
                  <p:embed/>
                </p:oleObj>
              </mc:Choice>
              <mc:Fallback>
                <p:oleObj name="Equation" r:id="rId17" imgW="2577960" imgH="241200" progId="Equation.DSMT4">
                  <p:embed/>
                  <p:pic>
                    <p:nvPicPr>
                      <p:cNvPr id="8" name="Object 32">
                        <a:extLst>
                          <a:ext uri="{FF2B5EF4-FFF2-40B4-BE49-F238E27FC236}">
                            <a16:creationId xmlns:a16="http://schemas.microsoft.com/office/drawing/2014/main" id="{9284E758-2FE0-4A86-9826-7F6B8C0261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36" y="5186496"/>
                        <a:ext cx="70786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84D3A23A-7F5F-497A-AAF3-2600ECB4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29" y="5795865"/>
            <a:ext cx="7096815" cy="954107"/>
          </a:xfrm>
          <a:prstGeom prst="rect">
            <a:avLst/>
          </a:prstGeom>
          <a:solidFill>
            <a:srgbClr val="66FF33"/>
          </a:solidFill>
          <a:ln>
            <a:noFill/>
          </a:ln>
          <a:extLst/>
        </p:spPr>
        <p:txBody>
          <a:bodyPr wrap="none"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/>
            <a:r>
              <a:rPr kumimoji="1" lang="zh-CN" altLang="en-US" sz="28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加减运算要化成代数形式后再运算</a:t>
            </a:r>
            <a:endParaRPr kumimoji="1" lang="en-US" altLang="zh-CN" sz="2800" b="1" dirty="0">
              <a:solidFill>
                <a:srgbClr val="CC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l" eaLnBrk="1" hangingPunct="1"/>
            <a:r>
              <a:rPr kumimoji="1" lang="zh-CN" altLang="en-US" sz="28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乘除运算 要化成极坐标形式后再运算！！！</a:t>
            </a:r>
          </a:p>
        </p:txBody>
      </p:sp>
    </p:spTree>
    <p:extLst>
      <p:ext uri="{BB962C8B-B14F-4D97-AF65-F5344CB8AC3E}">
        <p14:creationId xmlns:p14="http://schemas.microsoft.com/office/powerpoint/2010/main" val="378612002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>
            <a:extLst>
              <a:ext uri="{FF2B5EF4-FFF2-40B4-BE49-F238E27FC236}">
                <a16:creationId xmlns:a16="http://schemas.microsoft.com/office/drawing/2014/main" id="{2D4CA224-2C6E-4B60-85FD-77A0FC607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34" y="824706"/>
            <a:ext cx="55451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用相量图（向量图）表示加减运算（平行四边形法则或三角形法则）</a:t>
            </a:r>
          </a:p>
        </p:txBody>
      </p:sp>
      <p:sp>
        <p:nvSpPr>
          <p:cNvPr id="142341" name="Text Box 5">
            <a:extLst>
              <a:ext uri="{FF2B5EF4-FFF2-40B4-BE49-F238E27FC236}">
                <a16:creationId xmlns:a16="http://schemas.microsoft.com/office/drawing/2014/main" id="{B4532B9D-36AF-495E-901E-2B81599E7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61816"/>
            <a:ext cx="4960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±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±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)+j(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±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2342" name="Text Box 6">
            <a:extLst>
              <a:ext uri="{FF2B5EF4-FFF2-40B4-BE49-F238E27FC236}">
                <a16:creationId xmlns:a16="http://schemas.microsoft.com/office/drawing/2014/main" id="{5CD17D50-B3FA-4FC2-A80E-C02CA8A3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301" y="1754663"/>
            <a:ext cx="447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142344" name="Group 8">
            <a:extLst>
              <a:ext uri="{FF2B5EF4-FFF2-40B4-BE49-F238E27FC236}">
                <a16:creationId xmlns:a16="http://schemas.microsoft.com/office/drawing/2014/main" id="{20DEA231-8995-4EB4-874A-D9D57388759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006625"/>
            <a:ext cx="4081462" cy="3014663"/>
            <a:chOff x="701" y="1530"/>
            <a:chExt cx="2571" cy="1899"/>
          </a:xfrm>
        </p:grpSpPr>
        <p:sp>
          <p:nvSpPr>
            <p:cNvPr id="30749" name="Line 9">
              <a:extLst>
                <a:ext uri="{FF2B5EF4-FFF2-40B4-BE49-F238E27FC236}">
                  <a16:creationId xmlns:a16="http://schemas.microsoft.com/office/drawing/2014/main" id="{6179891D-9CE7-4E55-BEFD-734C43F1C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113"/>
              <a:ext cx="22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0" name="Line 10">
              <a:extLst>
                <a:ext uri="{FF2B5EF4-FFF2-40B4-BE49-F238E27FC236}">
                  <a16:creationId xmlns:a16="http://schemas.microsoft.com/office/drawing/2014/main" id="{B2B77EF5-78F8-45DC-975A-55F8EBC22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0" y="1797"/>
              <a:ext cx="2" cy="15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1" name="Line 11">
              <a:extLst>
                <a:ext uri="{FF2B5EF4-FFF2-40B4-BE49-F238E27FC236}">
                  <a16:creationId xmlns:a16="http://schemas.microsoft.com/office/drawing/2014/main" id="{B6530DDE-F017-4EDB-A42C-E8EE848AF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2" y="2205"/>
              <a:ext cx="542" cy="9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2" name="Line 12">
              <a:extLst>
                <a:ext uri="{FF2B5EF4-FFF2-40B4-BE49-F238E27FC236}">
                  <a16:creationId xmlns:a16="http://schemas.microsoft.com/office/drawing/2014/main" id="{D7ED3ECD-B796-4A85-A9A8-36D89188F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2" y="2795"/>
              <a:ext cx="154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3" name="Line 13">
              <a:extLst>
                <a:ext uri="{FF2B5EF4-FFF2-40B4-BE49-F238E27FC236}">
                  <a16:creationId xmlns:a16="http://schemas.microsoft.com/office/drawing/2014/main" id="{96AAC274-B5C7-48C9-8A0D-EDA7050C3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4" y="1888"/>
              <a:ext cx="1406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Line 14">
              <a:extLst>
                <a:ext uri="{FF2B5EF4-FFF2-40B4-BE49-F238E27FC236}">
                  <a16:creationId xmlns:a16="http://schemas.microsoft.com/office/drawing/2014/main" id="{E618C5BC-74C3-4DCB-886A-B1F9AE6D7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1888"/>
              <a:ext cx="408" cy="8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Line 15">
              <a:extLst>
                <a:ext uri="{FF2B5EF4-FFF2-40B4-BE49-F238E27FC236}">
                  <a16:creationId xmlns:a16="http://schemas.microsoft.com/office/drawing/2014/main" id="{971F04EC-90F7-4D9F-8414-5D1C7F486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2" y="1933"/>
              <a:ext cx="1903" cy="118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30756" name="Text Box 16">
              <a:extLst>
                <a:ext uri="{FF2B5EF4-FFF2-40B4-BE49-F238E27FC236}">
                  <a16:creationId xmlns:a16="http://schemas.microsoft.com/office/drawing/2014/main" id="{3746F659-81F9-48FE-A2AC-7FF8AF003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659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7" name="Text Box 17">
              <a:extLst>
                <a:ext uri="{FF2B5EF4-FFF2-40B4-BE49-F238E27FC236}">
                  <a16:creationId xmlns:a16="http://schemas.microsoft.com/office/drawing/2014/main" id="{EB3AC886-9444-4C9F-ADA9-C00481F6C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888"/>
              <a:ext cx="5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8" name="Text Box 18">
              <a:extLst>
                <a:ext uri="{FF2B5EF4-FFF2-40B4-BE49-F238E27FC236}">
                  <a16:creationId xmlns:a16="http://schemas.microsoft.com/office/drawing/2014/main" id="{533D93E5-D8D3-4E78-B2FF-B19E542F2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3086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30759" name="Text Box 19">
              <a:extLst>
                <a:ext uri="{FF2B5EF4-FFF2-40B4-BE49-F238E27FC236}">
                  <a16:creationId xmlns:a16="http://schemas.microsoft.com/office/drawing/2014/main" id="{C92BA457-73FF-43B2-B944-7980B5B25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" y="1530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+j</a:t>
              </a:r>
            </a:p>
          </p:txBody>
        </p:sp>
        <p:sp>
          <p:nvSpPr>
            <p:cNvPr id="30760" name="Text Box 20">
              <a:extLst>
                <a:ext uri="{FF2B5EF4-FFF2-40B4-BE49-F238E27FC236}">
                  <a16:creationId xmlns:a16="http://schemas.microsoft.com/office/drawing/2014/main" id="{D64D92F2-C544-45F4-B759-6B7C14C9A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" y="317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0761" name="Text Box 21">
              <a:extLst>
                <a:ext uri="{FF2B5EF4-FFF2-40B4-BE49-F238E27FC236}">
                  <a16:creationId xmlns:a16="http://schemas.microsoft.com/office/drawing/2014/main" id="{FF8A14E5-1EF7-4D7D-8A70-55A70FAD2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76"/>
              <a:ext cx="6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2358" name="Group 22">
            <a:extLst>
              <a:ext uri="{FF2B5EF4-FFF2-40B4-BE49-F238E27FC236}">
                <a16:creationId xmlns:a16="http://schemas.microsoft.com/office/drawing/2014/main" id="{01E0CEA2-336E-4F14-8D61-D022E68CF694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4581525"/>
            <a:ext cx="936625" cy="1500188"/>
            <a:chOff x="4195" y="2523"/>
            <a:chExt cx="552" cy="971"/>
          </a:xfrm>
        </p:grpSpPr>
        <p:sp>
          <p:nvSpPr>
            <p:cNvPr id="30747" name="Line 23">
              <a:extLst>
                <a:ext uri="{FF2B5EF4-FFF2-40B4-BE49-F238E27FC236}">
                  <a16:creationId xmlns:a16="http://schemas.microsoft.com/office/drawing/2014/main" id="{B184BAC0-E972-4034-80AE-9C49FAA0D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2523"/>
              <a:ext cx="452" cy="86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Text Box 24">
              <a:extLst>
                <a:ext uri="{FF2B5EF4-FFF2-40B4-BE49-F238E27FC236}">
                  <a16:creationId xmlns:a16="http://schemas.microsoft.com/office/drawing/2014/main" id="{BDB3322B-8A63-4F74-B55F-FF18598A2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158"/>
              <a:ext cx="50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宋体" panose="02010600030101010101" pitchFamily="2" charset="-122"/>
                </a:rPr>
                <a:t>-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2361" name="Group 25">
            <a:extLst>
              <a:ext uri="{FF2B5EF4-FFF2-40B4-BE49-F238E27FC236}">
                <a16:creationId xmlns:a16="http://schemas.microsoft.com/office/drawing/2014/main" id="{59F7AA98-0B77-4D57-8428-8BC53A401A8E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2709863"/>
            <a:ext cx="3819525" cy="2871787"/>
            <a:chOff x="2789" y="1344"/>
            <a:chExt cx="2406" cy="1809"/>
          </a:xfrm>
        </p:grpSpPr>
        <p:sp>
          <p:nvSpPr>
            <p:cNvPr id="30740" name="Line 26">
              <a:extLst>
                <a:ext uri="{FF2B5EF4-FFF2-40B4-BE49-F238E27FC236}">
                  <a16:creationId xmlns:a16="http://schemas.microsoft.com/office/drawing/2014/main" id="{AC3CA992-0EB0-4247-8F70-B85F65E7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" y="2841"/>
              <a:ext cx="22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27">
              <a:extLst>
                <a:ext uri="{FF2B5EF4-FFF2-40B4-BE49-F238E27FC236}">
                  <a16:creationId xmlns:a16="http://schemas.microsoft.com/office/drawing/2014/main" id="{F6AD8DED-21CE-4028-85A3-B5C10D884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4" y="1525"/>
              <a:ext cx="2" cy="15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28">
              <a:extLst>
                <a:ext uri="{FF2B5EF4-FFF2-40B4-BE49-F238E27FC236}">
                  <a16:creationId xmlns:a16="http://schemas.microsoft.com/office/drawing/2014/main" id="{3BDDEE74-2799-410D-A287-A0A36F714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6" y="2523"/>
              <a:ext cx="154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Text Box 29">
              <a:extLst>
                <a:ext uri="{FF2B5EF4-FFF2-40B4-BE49-F238E27FC236}">
                  <a16:creationId xmlns:a16="http://schemas.microsoft.com/office/drawing/2014/main" id="{470AD8FD-6B08-4540-A450-58B690EC4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2387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4" name="Text Box 30">
              <a:extLst>
                <a:ext uri="{FF2B5EF4-FFF2-40B4-BE49-F238E27FC236}">
                  <a16:creationId xmlns:a16="http://schemas.microsoft.com/office/drawing/2014/main" id="{43A2CAF8-B1E9-4980-A041-2509D42E3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" y="2795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30745" name="Text Box 31">
              <a:extLst>
                <a:ext uri="{FF2B5EF4-FFF2-40B4-BE49-F238E27FC236}">
                  <a16:creationId xmlns:a16="http://schemas.microsoft.com/office/drawing/2014/main" id="{57FB408E-F196-48C8-8B57-3BA2AD01F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344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+j</a:t>
              </a:r>
            </a:p>
          </p:txBody>
        </p:sp>
        <p:sp>
          <p:nvSpPr>
            <p:cNvPr id="30746" name="Text Box 32">
              <a:extLst>
                <a:ext uri="{FF2B5EF4-FFF2-40B4-BE49-F238E27FC236}">
                  <a16:creationId xmlns:a16="http://schemas.microsoft.com/office/drawing/2014/main" id="{888F0F09-3053-4DC1-9904-585ED69FF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90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42369" name="Group 33">
            <a:extLst>
              <a:ext uri="{FF2B5EF4-FFF2-40B4-BE49-F238E27FC236}">
                <a16:creationId xmlns:a16="http://schemas.microsoft.com/office/drawing/2014/main" id="{4CB00069-46D7-4722-82A5-9F48C68E93F5}"/>
              </a:ext>
            </a:extLst>
          </p:cNvPr>
          <p:cNvGrpSpPr>
            <a:grpSpLocks/>
          </p:cNvGrpSpPr>
          <p:nvPr/>
        </p:nvGrpSpPr>
        <p:grpSpPr bwMode="auto">
          <a:xfrm>
            <a:off x="5010150" y="5065713"/>
            <a:ext cx="1649413" cy="807778"/>
            <a:chOff x="3156" y="2841"/>
            <a:chExt cx="1085" cy="544"/>
          </a:xfrm>
        </p:grpSpPr>
        <p:sp>
          <p:nvSpPr>
            <p:cNvPr id="30738" name="Line 34">
              <a:extLst>
                <a:ext uri="{FF2B5EF4-FFF2-40B4-BE49-F238E27FC236}">
                  <a16:creationId xmlns:a16="http://schemas.microsoft.com/office/drawing/2014/main" id="{F40C4F7C-6240-487E-BFF7-6493AA483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6" y="2841"/>
              <a:ext cx="1085" cy="5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Text Box 35">
              <a:extLst>
                <a:ext uri="{FF2B5EF4-FFF2-40B4-BE49-F238E27FC236}">
                  <a16:creationId xmlns:a16="http://schemas.microsoft.com/office/drawing/2014/main" id="{453E2CD9-F55D-4825-ACCC-0CF26DFDD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" y="2958"/>
              <a:ext cx="6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-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2372" name="Group 36">
            <a:extLst>
              <a:ext uri="{FF2B5EF4-FFF2-40B4-BE49-F238E27FC236}">
                <a16:creationId xmlns:a16="http://schemas.microsoft.com/office/drawing/2014/main" id="{20B33926-F121-46F7-9CF0-957448A30395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141663"/>
            <a:ext cx="3240088" cy="1943100"/>
            <a:chOff x="3152" y="1616"/>
            <a:chExt cx="2041" cy="1224"/>
          </a:xfrm>
        </p:grpSpPr>
        <p:sp>
          <p:nvSpPr>
            <p:cNvPr id="30736" name="Line 37">
              <a:extLst>
                <a:ext uri="{FF2B5EF4-FFF2-40B4-BE49-F238E27FC236}">
                  <a16:creationId xmlns:a16="http://schemas.microsoft.com/office/drawing/2014/main" id="{0C50877D-FBD6-4323-B2E4-C5CF191FB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1616"/>
              <a:ext cx="2041" cy="122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Text Box 38">
              <a:extLst>
                <a:ext uri="{FF2B5EF4-FFF2-40B4-BE49-F238E27FC236}">
                  <a16:creationId xmlns:a16="http://schemas.microsoft.com/office/drawing/2014/main" id="{932F16FD-945B-4E31-811B-A9863838F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1742"/>
              <a:ext cx="6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+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2375" name="Group 39">
            <a:extLst>
              <a:ext uri="{FF2B5EF4-FFF2-40B4-BE49-F238E27FC236}">
                <a16:creationId xmlns:a16="http://schemas.microsoft.com/office/drawing/2014/main" id="{6536C70A-433C-47C4-9F7D-03829D0F2E16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3141663"/>
            <a:ext cx="1296988" cy="1439862"/>
            <a:chOff x="4649" y="1616"/>
            <a:chExt cx="914" cy="908"/>
          </a:xfrm>
        </p:grpSpPr>
        <p:sp>
          <p:nvSpPr>
            <p:cNvPr id="30734" name="Line 40">
              <a:extLst>
                <a:ext uri="{FF2B5EF4-FFF2-40B4-BE49-F238E27FC236}">
                  <a16:creationId xmlns:a16="http://schemas.microsoft.com/office/drawing/2014/main" id="{532C11B1-A1B5-4BED-A634-A9FA443AA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9" y="1616"/>
              <a:ext cx="542" cy="90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Text Box 41">
              <a:extLst>
                <a:ext uri="{FF2B5EF4-FFF2-40B4-BE49-F238E27FC236}">
                  <a16:creationId xmlns:a16="http://schemas.microsoft.com/office/drawing/2014/main" id="{9D96765C-6025-475B-91F6-BB86DCEBF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1661"/>
              <a:ext cx="5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2378" name="Line 42">
            <a:extLst>
              <a:ext uri="{FF2B5EF4-FFF2-40B4-BE49-F238E27FC236}">
                <a16:creationId xmlns:a16="http://schemas.microsoft.com/office/drawing/2014/main" id="{1E958ECE-29C2-4237-9A35-B589DC35B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4149625"/>
            <a:ext cx="1584325" cy="865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42" name="Text Box 35">
            <a:extLst>
              <a:ext uri="{FF2B5EF4-FFF2-40B4-BE49-F238E27FC236}">
                <a16:creationId xmlns:a16="http://schemas.microsoft.com/office/drawing/2014/main" id="{F9A8A2DF-1A1E-44AB-A4E9-C3D0557B6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3913" y="4452838"/>
            <a:ext cx="1061097" cy="51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1" grpId="0" autoUpdateAnimBg="0"/>
      <p:bldP spid="142342" grpId="0" autoUpdateAnimBg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6">
            <a:extLst>
              <a:ext uri="{FF2B5EF4-FFF2-40B4-BE49-F238E27FC236}">
                <a16:creationId xmlns:a16="http://schemas.microsoft.com/office/drawing/2014/main" id="{F76EFC90-40A2-4E04-841E-A123D4CC6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0" y="33283"/>
            <a:ext cx="91249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onotype Sorts" pitchFamily="2" charset="2"/>
              </a:rPr>
              <a:t>当电源激励是正弦函数时，动态电路响应的三要素法求解</a:t>
            </a:r>
            <a:r>
              <a:rPr kumimoji="1"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onotype Sorts" pitchFamily="2" charset="2"/>
              </a:rPr>
              <a:t>过程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3ABDACA-BFB7-4667-8D70-C0FB63EC5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" y="473945"/>
            <a:ext cx="198085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8-1】</a:t>
            </a:r>
          </a:p>
        </p:txBody>
      </p:sp>
      <p:graphicFrame>
        <p:nvGraphicFramePr>
          <p:cNvPr id="695307" name="Object 11">
            <a:extLst>
              <a:ext uri="{FF2B5EF4-FFF2-40B4-BE49-F238E27FC236}">
                <a16:creationId xmlns:a16="http://schemas.microsoft.com/office/drawing/2014/main" id="{3E8164E0-61BF-4B4F-BD69-54BEED2CB37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85038" y="898100"/>
          <a:ext cx="1425881" cy="51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0" name="Equation" r:id="rId4" imgW="710891" imgH="253890" progId="Equation.DSMT4">
                  <p:embed/>
                </p:oleObj>
              </mc:Choice>
              <mc:Fallback>
                <p:oleObj name="Equation" r:id="rId4" imgW="710891" imgH="253890" progId="Equation.DSMT4">
                  <p:embed/>
                  <p:pic>
                    <p:nvPicPr>
                      <p:cNvPr id="695307" name="Object 11">
                        <a:extLst>
                          <a:ext uri="{FF2B5EF4-FFF2-40B4-BE49-F238E27FC236}">
                            <a16:creationId xmlns:a16="http://schemas.microsoft.com/office/drawing/2014/main" id="{3E8164E0-61BF-4B4F-BD69-54BEED2CB3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38" y="898100"/>
                        <a:ext cx="1425881" cy="510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8" name="Object 12">
            <a:extLst>
              <a:ext uri="{FF2B5EF4-FFF2-40B4-BE49-F238E27FC236}">
                <a16:creationId xmlns:a16="http://schemas.microsoft.com/office/drawing/2014/main" id="{7D9194EF-78D7-4CFA-A9A0-038CD08A543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19110" y="426448"/>
          <a:ext cx="227055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1" name="Equation" r:id="rId6" imgW="1117115" imgH="253890" progId="Equation.DSMT4">
                  <p:embed/>
                </p:oleObj>
              </mc:Choice>
              <mc:Fallback>
                <p:oleObj name="Equation" r:id="rId6" imgW="1117115" imgH="253890" progId="Equation.DSMT4">
                  <p:embed/>
                  <p:pic>
                    <p:nvPicPr>
                      <p:cNvPr id="695308" name="Object 12">
                        <a:extLst>
                          <a:ext uri="{FF2B5EF4-FFF2-40B4-BE49-F238E27FC236}">
                            <a16:creationId xmlns:a16="http://schemas.microsoft.com/office/drawing/2014/main" id="{7D9194EF-78D7-4CFA-A9A0-038CD08A5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110" y="426448"/>
                        <a:ext cx="2270551" cy="517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4" name="Rectangle 18" descr="8045477F7F04C6FF0A27B929479A7199">
            <a:extLst>
              <a:ext uri="{FF2B5EF4-FFF2-40B4-BE49-F238E27FC236}">
                <a16:creationId xmlns:a16="http://schemas.microsoft.com/office/drawing/2014/main" id="{91255089-535E-4682-A301-8193D0D6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85" y="481236"/>
            <a:ext cx="4176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图示电路中，已知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00A946A-D4C8-4E4A-9BF2-1439149620F1}"/>
              </a:ext>
            </a:extLst>
          </p:cNvPr>
          <p:cNvGrpSpPr>
            <a:grpSpLocks/>
          </p:cNvGrpSpPr>
          <p:nvPr/>
        </p:nvGrpSpPr>
        <p:grpSpPr bwMode="auto">
          <a:xfrm>
            <a:off x="1921365" y="916455"/>
            <a:ext cx="3073402" cy="506413"/>
            <a:chOff x="80" y="3168"/>
            <a:chExt cx="1936" cy="319"/>
          </a:xfrm>
        </p:grpSpPr>
        <p:graphicFrame>
          <p:nvGraphicFramePr>
            <p:cNvPr id="4107" name="Object 20">
              <a:extLst>
                <a:ext uri="{FF2B5EF4-FFF2-40B4-BE49-F238E27FC236}">
                  <a16:creationId xmlns:a16="http://schemas.microsoft.com/office/drawing/2014/main" id="{2D928C98-9413-4B20-A7BC-190B3ABD510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31" y="3203"/>
            <a:ext cx="37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82" name="Equation" r:id="rId8" imgW="317087" imgH="177569" progId="Equation.DSMT4">
                    <p:embed/>
                  </p:oleObj>
                </mc:Choice>
                <mc:Fallback>
                  <p:oleObj name="Equation" r:id="rId8" imgW="317087" imgH="177569" progId="Equation.DSMT4">
                    <p:embed/>
                    <p:pic>
                      <p:nvPicPr>
                        <p:cNvPr id="4107" name="Object 20">
                          <a:extLst>
                            <a:ext uri="{FF2B5EF4-FFF2-40B4-BE49-F238E27FC236}">
                              <a16:creationId xmlns:a16="http://schemas.microsoft.com/office/drawing/2014/main" id="{2D928C98-9413-4B20-A7BC-190B3ABD51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203"/>
                          <a:ext cx="37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21">
              <a:extLst>
                <a:ext uri="{FF2B5EF4-FFF2-40B4-BE49-F238E27FC236}">
                  <a16:creationId xmlns:a16="http://schemas.microsoft.com/office/drawing/2014/main" id="{2C5105BB-9034-46E1-98A1-EE062D1E67B7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66" y="3168"/>
            <a:ext cx="35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83" name="Equation" r:id="rId10" imgW="279279" imgH="253890" progId="Equation.DSMT4">
                    <p:embed/>
                  </p:oleObj>
                </mc:Choice>
                <mc:Fallback>
                  <p:oleObj name="Equation" r:id="rId10" imgW="279279" imgH="253890" progId="Equation.DSMT4">
                    <p:embed/>
                    <p:pic>
                      <p:nvPicPr>
                        <p:cNvPr id="4108" name="Object 21">
                          <a:extLst>
                            <a:ext uri="{FF2B5EF4-FFF2-40B4-BE49-F238E27FC236}">
                              <a16:creationId xmlns:a16="http://schemas.microsoft.com/office/drawing/2014/main" id="{2C5105BB-9034-46E1-98A1-EE062D1E67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" y="3168"/>
                          <a:ext cx="35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Rectangle 22" descr="8045477F7F04C6FF0A27B929479A7199">
              <a:extLst>
                <a:ext uri="{FF2B5EF4-FFF2-40B4-BE49-F238E27FC236}">
                  <a16:creationId xmlns:a16="http://schemas.microsoft.com/office/drawing/2014/main" id="{DC7FA19D-27E9-411B-9785-9DFD3A12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" y="3180"/>
              <a:ext cx="17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求         时的电流  </a:t>
              </a:r>
            </a:p>
          </p:txBody>
        </p:sp>
      </p:grpSp>
      <p:sp>
        <p:nvSpPr>
          <p:cNvPr id="60431" name="Rectangle 24" descr="8045477F7F04C6FF0A27B929479A7199">
            <a:extLst>
              <a:ext uri="{FF2B5EF4-FFF2-40B4-BE49-F238E27FC236}">
                <a16:creationId xmlns:a16="http://schemas.microsoft.com/office/drawing/2014/main" id="{152EE480-3A0A-4580-A839-F5E4DF02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89290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0432" name="Object 23">
            <a:extLst>
              <a:ext uri="{FF2B5EF4-FFF2-40B4-BE49-F238E27FC236}">
                <a16:creationId xmlns:a16="http://schemas.microsoft.com/office/drawing/2014/main" id="{DF459EC5-1A4D-486A-8824-D9AEAFD8BEF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13339" y="486967"/>
          <a:ext cx="2628013" cy="155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4" name="Visio" r:id="rId12" imgW="1798930" imgH="1045159" progId="Visio.Drawing.11">
                  <p:embed/>
                </p:oleObj>
              </mc:Choice>
              <mc:Fallback>
                <p:oleObj name="Visio" r:id="rId12" imgW="1798930" imgH="1045159" progId="Visio.Drawing.11">
                  <p:embed/>
                  <p:pic>
                    <p:nvPicPr>
                      <p:cNvPr id="60432" name="Object 23">
                        <a:extLst>
                          <a:ext uri="{FF2B5EF4-FFF2-40B4-BE49-F238E27FC236}">
                            <a16:creationId xmlns:a16="http://schemas.microsoft.com/office/drawing/2014/main" id="{DF459EC5-1A4D-486A-8824-D9AEAFD8B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339" y="486967"/>
                        <a:ext cx="2628013" cy="1559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0" name="Rectangle 14" descr="8045477F7F04C6FF0A27B929479A7199">
            <a:extLst>
              <a:ext uri="{FF2B5EF4-FFF2-40B4-BE49-F238E27FC236}">
                <a16:creationId xmlns:a16="http://schemas.microsoft.com/office/drawing/2014/main" id="{4F4CD0BB-163F-4049-86C9-62CEBEDBF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8" y="1268760"/>
            <a:ext cx="56053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一阶电路的三要素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公式为：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89AF584-2455-4ACC-BE5A-E6552CE9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5" y="2411194"/>
            <a:ext cx="3083896" cy="69854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电路的输入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输出方程</a:t>
            </a:r>
          </a:p>
        </p:txBody>
      </p:sp>
      <p:graphicFrame>
        <p:nvGraphicFramePr>
          <p:cNvPr id="15" name="Object 46">
            <a:extLst>
              <a:ext uri="{FF2B5EF4-FFF2-40B4-BE49-F238E27FC236}">
                <a16:creationId xmlns:a16="http://schemas.microsoft.com/office/drawing/2014/main" id="{D349B3EA-3C73-4689-9DCF-54B19EBDD3B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89743" y="3175221"/>
          <a:ext cx="21939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5" name="Equation" r:id="rId14" imgW="1104840" imgH="393480" progId="Equation.DSMT4">
                  <p:embed/>
                </p:oleObj>
              </mc:Choice>
              <mc:Fallback>
                <p:oleObj name="Equation" r:id="rId14" imgW="1104840" imgH="393480" progId="Equation.DSMT4">
                  <p:embed/>
                  <p:pic>
                    <p:nvPicPr>
                      <p:cNvPr id="15" name="Object 46">
                        <a:extLst>
                          <a:ext uri="{FF2B5EF4-FFF2-40B4-BE49-F238E27FC236}">
                            <a16:creationId xmlns:a16="http://schemas.microsoft.com/office/drawing/2014/main" id="{D349B3EA-3C73-4689-9DCF-54B19EBDD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43" y="3175221"/>
                        <a:ext cx="21939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BA4F4862-2892-4350-B053-D21A4F12F30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6236" y="4060079"/>
          <a:ext cx="24209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6" name="Equation" r:id="rId16" imgW="1193760" imgH="253800" progId="Equation.DSMT4">
                  <p:embed/>
                </p:oleObj>
              </mc:Choice>
              <mc:Fallback>
                <p:oleObj name="Equation" r:id="rId16" imgW="1193760" imgH="253800" progId="Equation.DSMT4">
                  <p:embed/>
                  <p:pic>
                    <p:nvPicPr>
                      <p:cNvPr id="16" name="Object 14">
                        <a:extLst>
                          <a:ext uri="{FF2B5EF4-FFF2-40B4-BE49-F238E27FC236}">
                            <a16:creationId xmlns:a16="http://schemas.microsoft.com/office/drawing/2014/main" id="{BA4F4862-2892-4350-B053-D21A4F12F3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36" y="4060079"/>
                        <a:ext cx="24209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A0B2933-1E88-420C-BB25-47EB9DFC6BA3}"/>
              </a:ext>
            </a:extLst>
          </p:cNvPr>
          <p:cNvCxnSpPr>
            <a:cxnSpLocks/>
          </p:cNvCxnSpPr>
          <p:nvPr/>
        </p:nvCxnSpPr>
        <p:spPr bwMode="auto">
          <a:xfrm flipH="1">
            <a:off x="3491880" y="2166193"/>
            <a:ext cx="17385" cy="4507126"/>
          </a:xfrm>
          <a:prstGeom prst="line">
            <a:avLst/>
          </a:prstGeom>
          <a:blipFill dpi="0" rotWithShape="1">
            <a:blip/>
            <a:srcRect/>
            <a:stretch>
              <a:fillRect/>
            </a:stretch>
          </a:blip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8" name="Object 15">
            <a:extLst>
              <a:ext uri="{FF2B5EF4-FFF2-40B4-BE49-F238E27FC236}">
                <a16:creationId xmlns:a16="http://schemas.microsoft.com/office/drawing/2014/main" id="{CED8A690-86A6-4655-9E2C-DF770E1B1A6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7289" y="5083541"/>
          <a:ext cx="2409419" cy="459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7" name="Equation" r:id="rId18" imgW="1345616" imgH="253890" progId="Equation.DSMT4">
                  <p:embed/>
                </p:oleObj>
              </mc:Choice>
              <mc:Fallback>
                <p:oleObj name="Equation" r:id="rId18" imgW="1345616" imgH="253890" progId="Equation.DSMT4">
                  <p:embed/>
                  <p:pic>
                    <p:nvPicPr>
                      <p:cNvPr id="38" name="Object 15">
                        <a:extLst>
                          <a:ext uri="{FF2B5EF4-FFF2-40B4-BE49-F238E27FC236}">
                            <a16:creationId xmlns:a16="http://schemas.microsoft.com/office/drawing/2014/main" id="{CED8A690-86A6-4655-9E2C-DF770E1B1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89" y="5083541"/>
                        <a:ext cx="2409419" cy="459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">
            <a:extLst>
              <a:ext uri="{FF2B5EF4-FFF2-40B4-BE49-F238E27FC236}">
                <a16:creationId xmlns:a16="http://schemas.microsoft.com/office/drawing/2014/main" id="{3BB19A4F-EDA1-4793-80D9-56FBFC024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3" y="5860094"/>
            <a:ext cx="862520" cy="4290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则：   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40" name="Object 72">
            <a:extLst>
              <a:ext uri="{FF2B5EF4-FFF2-40B4-BE49-F238E27FC236}">
                <a16:creationId xmlns:a16="http://schemas.microsoft.com/office/drawing/2014/main" id="{21F5BCD8-B481-4B87-9C74-B57ED44198F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92389" y="5674992"/>
          <a:ext cx="2409958" cy="82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8" name="Equation" r:id="rId20" imgW="1231366" imgH="418918" progId="Equation.DSMT4">
                  <p:embed/>
                </p:oleObj>
              </mc:Choice>
              <mc:Fallback>
                <p:oleObj name="Equation" r:id="rId20" imgW="1231366" imgH="418918" progId="Equation.DSMT4">
                  <p:embed/>
                  <p:pic>
                    <p:nvPicPr>
                      <p:cNvPr id="40" name="Object 72">
                        <a:extLst>
                          <a:ext uri="{FF2B5EF4-FFF2-40B4-BE49-F238E27FC236}">
                            <a16:creationId xmlns:a16="http://schemas.microsoft.com/office/drawing/2014/main" id="{21F5BCD8-B481-4B87-9C74-B57ED44198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89" y="5674992"/>
                        <a:ext cx="2409958" cy="820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7">
            <a:extLst>
              <a:ext uri="{FF2B5EF4-FFF2-40B4-BE49-F238E27FC236}">
                <a16:creationId xmlns:a16="http://schemas.microsoft.com/office/drawing/2014/main" id="{AB4C80B7-5FAC-4B85-818C-8E43FA389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19049"/>
              </p:ext>
            </p:extLst>
          </p:nvPr>
        </p:nvGraphicFramePr>
        <p:xfrm>
          <a:off x="3541584" y="2595947"/>
          <a:ext cx="4203126" cy="5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9" name="Equation" r:id="rId22" imgW="2260440" imgH="279360" progId="Equation.DSMT4">
                  <p:embed/>
                </p:oleObj>
              </mc:Choice>
              <mc:Fallback>
                <p:oleObj name="Equation" r:id="rId22" imgW="2260440" imgH="279360" progId="Equation.DSMT4">
                  <p:embed/>
                  <p:pic>
                    <p:nvPicPr>
                      <p:cNvPr id="41" name="Object 77">
                        <a:extLst>
                          <a:ext uri="{FF2B5EF4-FFF2-40B4-BE49-F238E27FC236}">
                            <a16:creationId xmlns:a16="http://schemas.microsoft.com/office/drawing/2014/main" id="{AB4C80B7-5FAC-4B85-818C-8E43FA3898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584" y="2595947"/>
                        <a:ext cx="4203126" cy="514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9">
            <a:extLst>
              <a:ext uri="{FF2B5EF4-FFF2-40B4-BE49-F238E27FC236}">
                <a16:creationId xmlns:a16="http://schemas.microsoft.com/office/drawing/2014/main" id="{3156C109-A3FB-41EC-8302-8D0876BEF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86192"/>
              </p:ext>
            </p:extLst>
          </p:nvPr>
        </p:nvGraphicFramePr>
        <p:xfrm>
          <a:off x="3803257" y="3166114"/>
          <a:ext cx="1537486" cy="82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0" name="Equation" r:id="rId24" imgW="901440" imgH="482400" progId="Equation.DSMT4">
                  <p:embed/>
                </p:oleObj>
              </mc:Choice>
              <mc:Fallback>
                <p:oleObj name="Equation" r:id="rId24" imgW="901440" imgH="482400" progId="Equation.DSMT4">
                  <p:embed/>
                  <p:pic>
                    <p:nvPicPr>
                      <p:cNvPr id="42" name="Object 79">
                        <a:extLst>
                          <a:ext uri="{FF2B5EF4-FFF2-40B4-BE49-F238E27FC236}">
                            <a16:creationId xmlns:a16="http://schemas.microsoft.com/office/drawing/2014/main" id="{3156C109-A3FB-41EC-8302-8D0876BEF1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257" y="3166114"/>
                        <a:ext cx="1537486" cy="820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2">
            <a:extLst>
              <a:ext uri="{FF2B5EF4-FFF2-40B4-BE49-F238E27FC236}">
                <a16:creationId xmlns:a16="http://schemas.microsoft.com/office/drawing/2014/main" id="{EDAE4A69-A346-4C78-B894-779EF4E28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794834"/>
              </p:ext>
            </p:extLst>
          </p:nvPr>
        </p:nvGraphicFramePr>
        <p:xfrm>
          <a:off x="5601736" y="3166115"/>
          <a:ext cx="1319356" cy="82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1" name="Equation" r:id="rId26" imgW="774360" imgH="482400" progId="Equation.DSMT4">
                  <p:embed/>
                </p:oleObj>
              </mc:Choice>
              <mc:Fallback>
                <p:oleObj name="Equation" r:id="rId26" imgW="774360" imgH="482400" progId="Equation.DSMT4">
                  <p:embed/>
                  <p:pic>
                    <p:nvPicPr>
                      <p:cNvPr id="43" name="Object 82">
                        <a:extLst>
                          <a:ext uri="{FF2B5EF4-FFF2-40B4-BE49-F238E27FC236}">
                            <a16:creationId xmlns:a16="http://schemas.microsoft.com/office/drawing/2014/main" id="{EDAE4A69-A346-4C78-B894-779EF4E28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1736" y="3166115"/>
                        <a:ext cx="1319356" cy="820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">
            <a:extLst>
              <a:ext uri="{FF2B5EF4-FFF2-40B4-BE49-F238E27FC236}">
                <a16:creationId xmlns:a16="http://schemas.microsoft.com/office/drawing/2014/main" id="{DF0621D0-7958-4005-B038-762AD2DD4A5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74266" y="3970525"/>
          <a:ext cx="3385479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2" name="Equation" r:id="rId28" imgW="1689100" imgH="279400" progId="Equation.DSMT4">
                  <p:embed/>
                </p:oleObj>
              </mc:Choice>
              <mc:Fallback>
                <p:oleObj name="Equation" r:id="rId28" imgW="1689100" imgH="279400" progId="Equation.DSMT4">
                  <p:embed/>
                  <p:pic>
                    <p:nvPicPr>
                      <p:cNvPr id="44" name="Object 4">
                        <a:extLst>
                          <a:ext uri="{FF2B5EF4-FFF2-40B4-BE49-F238E27FC236}">
                            <a16:creationId xmlns:a16="http://schemas.microsoft.com/office/drawing/2014/main" id="{DF0621D0-7958-4005-B038-762AD2DD4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266" y="3970525"/>
                        <a:ext cx="3385479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5">
            <a:extLst>
              <a:ext uri="{FF2B5EF4-FFF2-40B4-BE49-F238E27FC236}">
                <a16:creationId xmlns:a16="http://schemas.microsoft.com/office/drawing/2014/main" id="{5766D0C8-2133-4242-BEC2-428C44FCB09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010868" y="4488850"/>
          <a:ext cx="3873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3" name="Equation" r:id="rId30" imgW="2095200" imgH="279360" progId="Equation.DSMT4">
                  <p:embed/>
                </p:oleObj>
              </mc:Choice>
              <mc:Fallback>
                <p:oleObj name="Equation" r:id="rId30" imgW="2095200" imgH="279360" progId="Equation.DSMT4">
                  <p:embed/>
                  <p:pic>
                    <p:nvPicPr>
                      <p:cNvPr id="45" name="Object 5">
                        <a:extLst>
                          <a:ext uri="{FF2B5EF4-FFF2-40B4-BE49-F238E27FC236}">
                            <a16:creationId xmlns:a16="http://schemas.microsoft.com/office/drawing/2014/main" id="{5766D0C8-2133-4242-BEC2-428C44FCB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868" y="4488850"/>
                        <a:ext cx="38735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2">
            <a:extLst>
              <a:ext uri="{FF2B5EF4-FFF2-40B4-BE49-F238E27FC236}">
                <a16:creationId xmlns:a16="http://schemas.microsoft.com/office/drawing/2014/main" id="{E6D4F482-CE44-4048-B8A4-90FE2EA2B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00" y="4577486"/>
            <a:ext cx="1737292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设特解为：   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50" name="Object 17">
            <a:extLst>
              <a:ext uri="{FF2B5EF4-FFF2-40B4-BE49-F238E27FC236}">
                <a16:creationId xmlns:a16="http://schemas.microsoft.com/office/drawing/2014/main" id="{9E085ADC-03B4-4AC1-B3DF-9C6019BC8EE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59411" y="5033231"/>
          <a:ext cx="47863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4" name="Equation" r:id="rId32" imgW="2438280" imgH="279360" progId="Equation.DSMT4">
                  <p:embed/>
                </p:oleObj>
              </mc:Choice>
              <mc:Fallback>
                <p:oleObj name="Equation" r:id="rId32" imgW="2438280" imgH="279360" progId="Equation.DSMT4">
                  <p:embed/>
                  <p:pic>
                    <p:nvPicPr>
                      <p:cNvPr id="50" name="Object 17">
                        <a:extLst>
                          <a:ext uri="{FF2B5EF4-FFF2-40B4-BE49-F238E27FC236}">
                            <a16:creationId xmlns:a16="http://schemas.microsoft.com/office/drawing/2014/main" id="{9E085ADC-03B4-4AC1-B3DF-9C6019BC8E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411" y="5033231"/>
                        <a:ext cx="47863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5" descr="8045477F7F04C6FF0A27B929479A719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45D43D-0A75-4DA9-A7F1-68B91689C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46" y="6172134"/>
            <a:ext cx="3980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全响应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=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暂态响应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稳态响应</a:t>
            </a:r>
          </a:p>
        </p:txBody>
      </p:sp>
      <p:sp>
        <p:nvSpPr>
          <p:cNvPr id="52" name="Rectangle 15" descr="8045477F7F04C6FF0A27B929479A719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EDBD12-1910-4C72-9028-A511E08E8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411" y="5691662"/>
            <a:ext cx="3211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全响应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=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通解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+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特解</a:t>
            </a:r>
          </a:p>
        </p:txBody>
      </p:sp>
      <p:graphicFrame>
        <p:nvGraphicFramePr>
          <p:cNvPr id="54" name="Object 23">
            <a:extLst>
              <a:ext uri="{FF2B5EF4-FFF2-40B4-BE49-F238E27FC236}">
                <a16:creationId xmlns:a16="http://schemas.microsoft.com/office/drawing/2014/main" id="{54B65F90-1F34-4BA8-9EC5-CC2DFF0052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564221"/>
              </p:ext>
            </p:extLst>
          </p:nvPr>
        </p:nvGraphicFramePr>
        <p:xfrm>
          <a:off x="3548418" y="2201544"/>
          <a:ext cx="5058724" cy="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5" name="Equation" r:id="rId34" imgW="2755800" imgH="253800" progId="Equation.DSMT4">
                  <p:embed/>
                </p:oleObj>
              </mc:Choice>
              <mc:Fallback>
                <p:oleObj name="Equation" r:id="rId34" imgW="2755800" imgH="253800" progId="Equation.DSMT4">
                  <p:embed/>
                  <p:pic>
                    <p:nvPicPr>
                      <p:cNvPr id="54" name="Object 23">
                        <a:extLst>
                          <a:ext uri="{FF2B5EF4-FFF2-40B4-BE49-F238E27FC236}">
                            <a16:creationId xmlns:a16="http://schemas.microsoft.com/office/drawing/2014/main" id="{54B65F90-1F34-4BA8-9EC5-CC2DFF005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418" y="2201544"/>
                        <a:ext cx="5058724" cy="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AutoShape 20">
            <a:extLst>
              <a:ext uri="{FF2B5EF4-FFF2-40B4-BE49-F238E27FC236}">
                <a16:creationId xmlns:a16="http://schemas.microsoft.com/office/drawing/2014/main" id="{1976BCF9-2022-42F9-9BD4-4D54E77FAC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90794" y="2924944"/>
            <a:ext cx="865187" cy="1096963"/>
          </a:xfrm>
          <a:prstGeom prst="rtTriangle">
            <a:avLst/>
          </a:prstGeom>
          <a:solidFill>
            <a:schemeClr val="tx1"/>
          </a:solidFill>
          <a:ln w="38100" algn="ctr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A855CC96-6CDF-47A0-8E2C-244C62521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232" y="4108706"/>
            <a:ext cx="357187" cy="410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6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C3A61F86-07B9-4929-9794-8D1EB49E8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672" y="3218631"/>
            <a:ext cx="4318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8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F0369033-8D19-4170-9E35-90B60CB8D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641" y="3089126"/>
            <a:ext cx="4318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0" name="Freeform 24" descr="8045477F7F04C6FF0A27B929479A7199">
            <a:extLst>
              <a:ext uri="{FF2B5EF4-FFF2-40B4-BE49-F238E27FC236}">
                <a16:creationId xmlns:a16="http://schemas.microsoft.com/office/drawing/2014/main" id="{5F934ABE-DACF-4932-AE80-DD830680A978}"/>
              </a:ext>
            </a:extLst>
          </p:cNvPr>
          <p:cNvSpPr>
            <a:spLocks/>
          </p:cNvSpPr>
          <p:nvPr/>
        </p:nvSpPr>
        <p:spPr bwMode="auto">
          <a:xfrm>
            <a:off x="7811343" y="3645024"/>
            <a:ext cx="73025" cy="369887"/>
          </a:xfrm>
          <a:custGeom>
            <a:avLst/>
            <a:gdLst>
              <a:gd name="T0" fmla="*/ 0 w 46"/>
              <a:gd name="T1" fmla="*/ 0 h 227"/>
              <a:gd name="T2" fmla="*/ 73025 w 46"/>
              <a:gd name="T3" fmla="*/ 146431 h 227"/>
              <a:gd name="T4" fmla="*/ 0 w 46"/>
              <a:gd name="T5" fmla="*/ 369332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" h="227">
                <a:moveTo>
                  <a:pt x="0" y="0"/>
                </a:moveTo>
                <a:cubicBezTo>
                  <a:pt x="23" y="26"/>
                  <a:pt x="46" y="52"/>
                  <a:pt x="46" y="90"/>
                </a:cubicBezTo>
                <a:cubicBezTo>
                  <a:pt x="46" y="128"/>
                  <a:pt x="8" y="204"/>
                  <a:pt x="0" y="227"/>
                </a:cubicBezTo>
              </a:path>
            </a:pathLst>
          </a:custGeom>
          <a:noFill/>
          <a:ln w="28575" cap="flat" cmpd="sng">
            <a:solidFill>
              <a:srgbClr val="00009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" name="Object 77">
            <a:extLst>
              <a:ext uri="{FF2B5EF4-FFF2-40B4-BE49-F238E27FC236}">
                <a16:creationId xmlns:a16="http://schemas.microsoft.com/office/drawing/2014/main" id="{78FDB21B-B47C-41E5-9940-1A7AF8909E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94664"/>
              </p:ext>
            </p:extLst>
          </p:nvPr>
        </p:nvGraphicFramePr>
        <p:xfrm>
          <a:off x="4189275" y="18171"/>
          <a:ext cx="4540250" cy="491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6" name="Equation" r:id="rId36" imgW="2323800" imgH="253800" progId="Equation.DSMT4">
                  <p:embed/>
                </p:oleObj>
              </mc:Choice>
              <mc:Fallback>
                <p:oleObj name="Equation" r:id="rId36" imgW="2323800" imgH="253800" progId="Equation.DSMT4">
                  <p:embed/>
                  <p:pic>
                    <p:nvPicPr>
                      <p:cNvPr id="61" name="Object 77">
                        <a:extLst>
                          <a:ext uri="{FF2B5EF4-FFF2-40B4-BE49-F238E27FC236}">
                            <a16:creationId xmlns:a16="http://schemas.microsoft.com/office/drawing/2014/main" id="{78FDB21B-B47C-41E5-9940-1A7AF8909E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275" y="18171"/>
                        <a:ext cx="4540250" cy="49159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0945F195-1D87-4043-861E-B1E0D27AFAEA}"/>
              </a:ext>
            </a:extLst>
          </p:cNvPr>
          <p:cNvSpPr txBox="1"/>
          <p:nvPr/>
        </p:nvSpPr>
        <p:spPr>
          <a:xfrm>
            <a:off x="6261413" y="6237312"/>
            <a:ext cx="1332755" cy="369332"/>
          </a:xfrm>
          <a:prstGeom prst="rect">
            <a:avLst/>
          </a:prstGeom>
          <a:solidFill>
            <a:srgbClr val="66FF33">
              <a:alpha val="55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9" name="Object 6">
            <a:extLst>
              <a:ext uri="{FF2B5EF4-FFF2-40B4-BE49-F238E27FC236}">
                <a16:creationId xmlns:a16="http://schemas.microsoft.com/office/drawing/2014/main" id="{D2440BA0-E9A6-4B27-AB7D-B9CCE22C9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23390"/>
              </p:ext>
            </p:extLst>
          </p:nvPr>
        </p:nvGraphicFramePr>
        <p:xfrm>
          <a:off x="452383" y="1633943"/>
          <a:ext cx="4738094" cy="53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7" name="Equation" r:id="rId38" imgW="5905500" imgH="673100" progId="Equation.DSMT4">
                  <p:embed/>
                </p:oleObj>
              </mc:Choice>
              <mc:Fallback>
                <p:oleObj name="Equation" r:id="rId38" imgW="5905500" imgH="673100" progId="Equation.DSMT4">
                  <p:embed/>
                  <p:pic>
                    <p:nvPicPr>
                      <p:cNvPr id="49" name="Object 6">
                        <a:extLst>
                          <a:ext uri="{FF2B5EF4-FFF2-40B4-BE49-F238E27FC236}">
                            <a16:creationId xmlns:a16="http://schemas.microsoft.com/office/drawing/2014/main" id="{D2440BA0-E9A6-4B27-AB7D-B9CCE22C9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83" y="1633943"/>
                        <a:ext cx="4738094" cy="53917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164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5314" grpId="0"/>
      <p:bldP spid="695310" grpId="0"/>
      <p:bldP spid="51" grpId="0"/>
      <p:bldP spid="51" grpId="1"/>
      <p:bldP spid="51" grpId="2"/>
      <p:bldP spid="51" grpId="3"/>
      <p:bldP spid="52" grpId="0"/>
      <p:bldP spid="24" grpId="0" animBg="1"/>
      <p:bldP spid="2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E2EBCAB1-02D0-4FA8-9BE5-6CBC1DF41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676" y="944462"/>
            <a:ext cx="1005403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例求</a:t>
            </a:r>
            <a:endParaRPr kumimoji="1"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03427" name="Object 3">
            <a:extLst>
              <a:ext uri="{FF2B5EF4-FFF2-40B4-BE49-F238E27FC236}">
                <a16:creationId xmlns:a16="http://schemas.microsoft.com/office/drawing/2014/main" id="{C2036A78-0D12-4D39-8142-36F71D710E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339888"/>
              </p:ext>
            </p:extLst>
          </p:nvPr>
        </p:nvGraphicFramePr>
        <p:xfrm>
          <a:off x="1619250" y="1570683"/>
          <a:ext cx="6337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7" name="公式" r:id="rId3" imgW="2914592" imgH="247591" progId="Equation.3">
                  <p:embed/>
                </p:oleObj>
              </mc:Choice>
              <mc:Fallback>
                <p:oleObj name="公式" r:id="rId3" imgW="2914592" imgH="2475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70683"/>
                        <a:ext cx="63373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F981EF3C-E9F9-4011-99F4-DCBC8A5221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664656"/>
              </p:ext>
            </p:extLst>
          </p:nvPr>
        </p:nvGraphicFramePr>
        <p:xfrm>
          <a:off x="2484438" y="2218383"/>
          <a:ext cx="25844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8" name="公式" r:id="rId5" imgW="1180868" imgH="218987" progId="Equation.3">
                  <p:embed/>
                </p:oleObj>
              </mc:Choice>
              <mc:Fallback>
                <p:oleObj name="公式" r:id="rId5" imgW="1180868" imgH="2189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18383"/>
                        <a:ext cx="25844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5">
            <a:extLst>
              <a:ext uri="{FF2B5EF4-FFF2-40B4-BE49-F238E27FC236}">
                <a16:creationId xmlns:a16="http://schemas.microsoft.com/office/drawing/2014/main" id="{D341E069-433A-4503-BE81-AC8930C47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43708"/>
            <a:ext cx="1296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6177EEBE-7182-4FDB-B3D9-A67B16E85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91" y="2832074"/>
            <a:ext cx="1656209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kumimoji="1"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endParaRPr kumimoji="1"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F8CC134E-62F5-41BA-B2B5-4826B4886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44900"/>
            <a:ext cx="147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</p:txBody>
      </p:sp>
      <p:graphicFrame>
        <p:nvGraphicFramePr>
          <p:cNvPr id="103438" name="Object 14">
            <a:extLst>
              <a:ext uri="{FF2B5EF4-FFF2-40B4-BE49-F238E27FC236}">
                <a16:creationId xmlns:a16="http://schemas.microsoft.com/office/drawing/2014/main" id="{694A364D-22A2-46F8-BEF7-156D1DE054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911182"/>
              </p:ext>
            </p:extLst>
          </p:nvPr>
        </p:nvGraphicFramePr>
        <p:xfrm>
          <a:off x="1158789" y="3992563"/>
          <a:ext cx="32369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9" name="公式" r:id="rId7" imgW="1552413" imgH="247591" progId="Equation.3">
                  <p:embed/>
                </p:oleObj>
              </mc:Choice>
              <mc:Fallback>
                <p:oleObj name="公式" r:id="rId7" imgW="1552413" imgH="24759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789" y="3992563"/>
                        <a:ext cx="32369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9" name="Object 15">
            <a:extLst>
              <a:ext uri="{FF2B5EF4-FFF2-40B4-BE49-F238E27FC236}">
                <a16:creationId xmlns:a16="http://schemas.microsoft.com/office/drawing/2014/main" id="{B1B74A5C-613C-4255-BAA2-857703820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300663"/>
          <a:ext cx="48958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0" name="Equation" r:id="rId9" imgW="2352810" imgH="218987" progId="Equation.DSMT4">
                  <p:embed/>
                </p:oleObj>
              </mc:Choice>
              <mc:Fallback>
                <p:oleObj name="Equation" r:id="rId9" imgW="2352810" imgH="21898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00663"/>
                        <a:ext cx="48958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43" name="Group 19">
            <a:extLst>
              <a:ext uri="{FF2B5EF4-FFF2-40B4-BE49-F238E27FC236}">
                <a16:creationId xmlns:a16="http://schemas.microsoft.com/office/drawing/2014/main" id="{779E4375-63BC-4B76-B3FB-5C39F01AB26C}"/>
              </a:ext>
            </a:extLst>
          </p:cNvPr>
          <p:cNvGrpSpPr>
            <a:grpSpLocks/>
          </p:cNvGrpSpPr>
          <p:nvPr/>
        </p:nvGrpSpPr>
        <p:grpSpPr bwMode="auto">
          <a:xfrm>
            <a:off x="2084035" y="918509"/>
            <a:ext cx="3163887" cy="557212"/>
            <a:chOff x="1230" y="365"/>
            <a:chExt cx="1993" cy="351"/>
          </a:xfrm>
        </p:grpSpPr>
        <p:graphicFrame>
          <p:nvGraphicFramePr>
            <p:cNvPr id="32796" name="Object 20">
              <a:extLst>
                <a:ext uri="{FF2B5EF4-FFF2-40B4-BE49-F238E27FC236}">
                  <a16:creationId xmlns:a16="http://schemas.microsoft.com/office/drawing/2014/main" id="{A282C743-89B0-4ECE-AF7B-8FE703062D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0745064"/>
                </p:ext>
              </p:extLst>
            </p:nvPr>
          </p:nvGraphicFramePr>
          <p:xfrm>
            <a:off x="1230" y="365"/>
            <a:ext cx="199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81" name="公式" r:id="rId11" imgW="1428878" imgH="247591" progId="Equation.3">
                    <p:embed/>
                  </p:oleObj>
                </mc:Choice>
                <mc:Fallback>
                  <p:oleObj name="公式" r:id="rId11" imgW="1428878" imgH="247591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" y="365"/>
                          <a:ext cx="1993" cy="351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7" name="Line 21">
              <a:extLst>
                <a:ext uri="{FF2B5EF4-FFF2-40B4-BE49-F238E27FC236}">
                  <a16:creationId xmlns:a16="http://schemas.microsoft.com/office/drawing/2014/main" id="{0AE17CA2-3D4C-43A8-AB10-92FA93D2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672"/>
              <a:ext cx="3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22">
              <a:extLst>
                <a:ext uri="{FF2B5EF4-FFF2-40B4-BE49-F238E27FC236}">
                  <a16:creationId xmlns:a16="http://schemas.microsoft.com/office/drawing/2014/main" id="{12CDB7E6-DBE6-485F-A377-471A39537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672"/>
              <a:ext cx="5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47" name="Group 23">
            <a:extLst>
              <a:ext uri="{FF2B5EF4-FFF2-40B4-BE49-F238E27FC236}">
                <a16:creationId xmlns:a16="http://schemas.microsoft.com/office/drawing/2014/main" id="{ABF5F9C4-1A6D-46A9-90BF-140E1298EE43}"/>
              </a:ext>
            </a:extLst>
          </p:cNvPr>
          <p:cNvGrpSpPr>
            <a:grpSpLocks/>
          </p:cNvGrpSpPr>
          <p:nvPr/>
        </p:nvGrpSpPr>
        <p:grpSpPr bwMode="auto">
          <a:xfrm>
            <a:off x="5160963" y="2105670"/>
            <a:ext cx="2506662" cy="563563"/>
            <a:chOff x="3251" y="1136"/>
            <a:chExt cx="1579" cy="355"/>
          </a:xfrm>
        </p:grpSpPr>
        <p:graphicFrame>
          <p:nvGraphicFramePr>
            <p:cNvPr id="32794" name="Object 24">
              <a:extLst>
                <a:ext uri="{FF2B5EF4-FFF2-40B4-BE49-F238E27FC236}">
                  <a16:creationId xmlns:a16="http://schemas.microsoft.com/office/drawing/2014/main" id="{A43B7819-8CA0-4EFA-97D3-F884371A72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1" y="1136"/>
            <a:ext cx="157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82" name="公式" r:id="rId13" imgW="1104773" imgH="247591" progId="Equation.3">
                    <p:embed/>
                  </p:oleObj>
                </mc:Choice>
                <mc:Fallback>
                  <p:oleObj name="公式" r:id="rId13" imgW="1104773" imgH="24759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1136"/>
                          <a:ext cx="157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5" name="Line 25">
              <a:extLst>
                <a:ext uri="{FF2B5EF4-FFF2-40B4-BE49-F238E27FC236}">
                  <a16:creationId xmlns:a16="http://schemas.microsoft.com/office/drawing/2014/main" id="{7E27C97A-8E32-4B8D-81C5-9CA503EE9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434"/>
              <a:ext cx="8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50" name="Group 26">
            <a:extLst>
              <a:ext uri="{FF2B5EF4-FFF2-40B4-BE49-F238E27FC236}">
                <a16:creationId xmlns:a16="http://schemas.microsoft.com/office/drawing/2014/main" id="{5B3009DE-185E-4FE3-8FA6-B36884576A96}"/>
              </a:ext>
            </a:extLst>
          </p:cNvPr>
          <p:cNvGrpSpPr>
            <a:grpSpLocks/>
          </p:cNvGrpSpPr>
          <p:nvPr/>
        </p:nvGrpSpPr>
        <p:grpSpPr bwMode="auto">
          <a:xfrm>
            <a:off x="1582530" y="2732088"/>
            <a:ext cx="4894262" cy="998538"/>
            <a:chOff x="1041" y="1570"/>
            <a:chExt cx="3083" cy="629"/>
          </a:xfrm>
        </p:grpSpPr>
        <p:graphicFrame>
          <p:nvGraphicFramePr>
            <p:cNvPr id="32792" name="Object 27">
              <a:extLst>
                <a:ext uri="{FF2B5EF4-FFF2-40B4-BE49-F238E27FC236}">
                  <a16:creationId xmlns:a16="http://schemas.microsoft.com/office/drawing/2014/main" id="{97DAB140-C844-428A-97D8-75526F40B4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1" y="1570"/>
            <a:ext cx="3083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83" name="公式" r:id="rId15" imgW="2352810" imgH="476426" progId="Equation.3">
                    <p:embed/>
                  </p:oleObj>
                </mc:Choice>
                <mc:Fallback>
                  <p:oleObj name="公式" r:id="rId15" imgW="2352810" imgH="47642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1570"/>
                          <a:ext cx="3083" cy="6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3" name="Line 28">
              <a:extLst>
                <a:ext uri="{FF2B5EF4-FFF2-40B4-BE49-F238E27FC236}">
                  <a16:creationId xmlns:a16="http://schemas.microsoft.com/office/drawing/2014/main" id="{FAF878B0-E51F-4B56-BE7B-3FBF31C62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988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53" name="Group 29">
            <a:extLst>
              <a:ext uri="{FF2B5EF4-FFF2-40B4-BE49-F238E27FC236}">
                <a16:creationId xmlns:a16="http://schemas.microsoft.com/office/drawing/2014/main" id="{51AF81FC-F553-4C41-84EC-1A5F159D65EA}"/>
              </a:ext>
            </a:extLst>
          </p:cNvPr>
          <p:cNvGrpSpPr>
            <a:grpSpLocks/>
          </p:cNvGrpSpPr>
          <p:nvPr/>
        </p:nvGrpSpPr>
        <p:grpSpPr bwMode="auto">
          <a:xfrm>
            <a:off x="4401589" y="3716313"/>
            <a:ext cx="4106863" cy="1054100"/>
            <a:chOff x="2880" y="2180"/>
            <a:chExt cx="2587" cy="664"/>
          </a:xfrm>
        </p:grpSpPr>
        <p:graphicFrame>
          <p:nvGraphicFramePr>
            <p:cNvPr id="32788" name="Object 30">
              <a:extLst>
                <a:ext uri="{FF2B5EF4-FFF2-40B4-BE49-F238E27FC236}">
                  <a16:creationId xmlns:a16="http://schemas.microsoft.com/office/drawing/2014/main" id="{7713B6FB-3E5E-4D61-B0B0-0DF7265B06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180"/>
            <a:ext cx="2587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84" name="公式" r:id="rId17" imgW="1971870" imgH="495183" progId="Equation.3">
                    <p:embed/>
                  </p:oleObj>
                </mc:Choice>
                <mc:Fallback>
                  <p:oleObj name="公式" r:id="rId17" imgW="1971870" imgH="495183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80"/>
                          <a:ext cx="2587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9" name="Line 31">
              <a:extLst>
                <a:ext uri="{FF2B5EF4-FFF2-40B4-BE49-F238E27FC236}">
                  <a16:creationId xmlns:a16="http://schemas.microsoft.com/office/drawing/2014/main" id="{1166442E-7906-4BE0-9F96-E19B0D21E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8" y="2469"/>
              <a:ext cx="49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Line 32">
              <a:extLst>
                <a:ext uri="{FF2B5EF4-FFF2-40B4-BE49-F238E27FC236}">
                  <a16:creationId xmlns:a16="http://schemas.microsoft.com/office/drawing/2014/main" id="{7667C5F3-A5B3-4EE8-86F6-5195652EA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79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33">
              <a:extLst>
                <a:ext uri="{FF2B5EF4-FFF2-40B4-BE49-F238E27FC236}">
                  <a16:creationId xmlns:a16="http://schemas.microsoft.com/office/drawing/2014/main" id="{84713EEB-0CFF-44C6-85BA-ABB5D03D0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469"/>
              <a:ext cx="5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58" name="Group 34">
            <a:extLst>
              <a:ext uri="{FF2B5EF4-FFF2-40B4-BE49-F238E27FC236}">
                <a16:creationId xmlns:a16="http://schemas.microsoft.com/office/drawing/2014/main" id="{CC1CB62F-CCA3-4B27-AADF-610621729DC2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4702150"/>
            <a:ext cx="4916488" cy="527050"/>
            <a:chOff x="1280" y="2886"/>
            <a:chExt cx="3097" cy="332"/>
          </a:xfrm>
        </p:grpSpPr>
        <p:graphicFrame>
          <p:nvGraphicFramePr>
            <p:cNvPr id="32786" name="Object 35">
              <a:extLst>
                <a:ext uri="{FF2B5EF4-FFF2-40B4-BE49-F238E27FC236}">
                  <a16:creationId xmlns:a16="http://schemas.microsoft.com/office/drawing/2014/main" id="{743538C5-5A9D-4D13-AB45-43CF7DED6C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0" y="2886"/>
            <a:ext cx="309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85" name="公式" r:id="rId19" imgW="2248064" imgH="247591" progId="Equation.3">
                    <p:embed/>
                  </p:oleObj>
                </mc:Choice>
                <mc:Fallback>
                  <p:oleObj name="公式" r:id="rId19" imgW="2248064" imgH="24759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886"/>
                          <a:ext cx="309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7" name="Line 36">
              <a:extLst>
                <a:ext uri="{FF2B5EF4-FFF2-40B4-BE49-F238E27FC236}">
                  <a16:creationId xmlns:a16="http://schemas.microsoft.com/office/drawing/2014/main" id="{CF1C05B3-BE50-47FE-852A-206FBEE5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3176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61" name="Group 37">
            <a:extLst>
              <a:ext uri="{FF2B5EF4-FFF2-40B4-BE49-F238E27FC236}">
                <a16:creationId xmlns:a16="http://schemas.microsoft.com/office/drawing/2014/main" id="{80117195-C7E1-4441-9699-D8E0C81A24BE}"/>
              </a:ext>
            </a:extLst>
          </p:cNvPr>
          <p:cNvGrpSpPr>
            <a:grpSpLocks/>
          </p:cNvGrpSpPr>
          <p:nvPr/>
        </p:nvGrpSpPr>
        <p:grpSpPr bwMode="auto">
          <a:xfrm>
            <a:off x="2036763" y="5733256"/>
            <a:ext cx="4210050" cy="528638"/>
            <a:chOff x="1283" y="3702"/>
            <a:chExt cx="2652" cy="333"/>
          </a:xfrm>
        </p:grpSpPr>
        <p:graphicFrame>
          <p:nvGraphicFramePr>
            <p:cNvPr id="32784" name="Object 38">
              <a:extLst>
                <a:ext uri="{FF2B5EF4-FFF2-40B4-BE49-F238E27FC236}">
                  <a16:creationId xmlns:a16="http://schemas.microsoft.com/office/drawing/2014/main" id="{CB924E22-8779-487E-B4F7-F42A09C581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3" y="3702"/>
            <a:ext cx="265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86" name="公式" r:id="rId21" imgW="2019312" imgH="247591" progId="Equation.3">
                    <p:embed/>
                  </p:oleObj>
                </mc:Choice>
                <mc:Fallback>
                  <p:oleObj name="公式" r:id="rId21" imgW="2019312" imgH="247591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3702"/>
                          <a:ext cx="265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5" name="Line 39">
              <a:extLst>
                <a:ext uri="{FF2B5EF4-FFF2-40B4-BE49-F238E27FC236}">
                  <a16:creationId xmlns:a16="http://schemas.microsoft.com/office/drawing/2014/main" id="{FEEEFE82-38B5-46D5-9FFA-3BF26A3D9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" y="3983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478EF0FC-F3AA-4C54-AD25-C4B3D6E1D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595" y="-85593"/>
            <a:ext cx="7096815" cy="954107"/>
          </a:xfrm>
          <a:prstGeom prst="rect">
            <a:avLst/>
          </a:prstGeom>
          <a:solidFill>
            <a:srgbClr val="66FF33"/>
          </a:solidFill>
          <a:ln>
            <a:noFill/>
          </a:ln>
          <a:extLst/>
        </p:spPr>
        <p:txBody>
          <a:bodyPr wrap="none"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l" eaLnBrk="1" hangingPunct="1"/>
            <a:r>
              <a:rPr kumimoji="1" lang="zh-CN" altLang="en-US" sz="28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加减运算要化成代数形式后再运算</a:t>
            </a:r>
            <a:endParaRPr kumimoji="1" lang="en-US" altLang="zh-CN" sz="2800" b="1" dirty="0">
              <a:solidFill>
                <a:srgbClr val="CC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l" eaLnBrk="1" hangingPunct="1"/>
            <a:r>
              <a:rPr kumimoji="1" lang="zh-CN" altLang="en-US" sz="28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乘除运算 要化成极坐标形式后再运算！！！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16293E4-754C-4555-8199-05A4726805DC}"/>
              </a:ext>
            </a:extLst>
          </p:cNvPr>
          <p:cNvCxnSpPr>
            <a:cxnSpLocks/>
          </p:cNvCxnSpPr>
          <p:nvPr/>
        </p:nvCxnSpPr>
        <p:spPr bwMode="auto">
          <a:xfrm>
            <a:off x="0" y="2708920"/>
            <a:ext cx="8892480" cy="23168"/>
          </a:xfrm>
          <a:prstGeom prst="line">
            <a:avLst/>
          </a:prstGeom>
          <a:blipFill dpi="0" rotWithShape="1">
            <a:blip/>
            <a:srcRect/>
            <a:stretch>
              <a:fillRect/>
            </a:stretch>
          </a:blipFill>
          <a:ln w="28575" cap="flat" cmpd="sng" algn="ctr">
            <a:solidFill>
              <a:srgbClr val="66FF3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66" descr="8045477F7F04C6FF0A27B929479A7199">
            <a:extLst>
              <a:ext uri="{FF2B5EF4-FFF2-40B4-BE49-F238E27FC236}">
                <a16:creationId xmlns:a16="http://schemas.microsoft.com/office/drawing/2014/main" id="{76AE63BE-695F-4D37-B9DD-59414D0F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275" y="1042702"/>
            <a:ext cx="19800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请课下自学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/>
      <p:bldP spid="103429" grpId="0"/>
      <p:bldP spid="103436" grpId="0"/>
      <p:bldP spid="103437" grpId="0"/>
      <p:bldP spid="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613" name="Object 5">
            <a:extLst>
              <a:ext uri="{FF2B5EF4-FFF2-40B4-BE49-F238E27FC236}">
                <a16:creationId xmlns:a16="http://schemas.microsoft.com/office/drawing/2014/main" id="{B56A6E48-C700-41C9-8435-0E03A4039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93008"/>
              </p:ext>
            </p:extLst>
          </p:nvPr>
        </p:nvGraphicFramePr>
        <p:xfrm>
          <a:off x="748507" y="2141329"/>
          <a:ext cx="6487790" cy="1992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6" name="Equation" r:id="rId3" imgW="3073320" imgH="939600" progId="Equation.DSMT4">
                  <p:embed/>
                </p:oleObj>
              </mc:Choice>
              <mc:Fallback>
                <p:oleObj name="Equation" r:id="rId3" imgW="3073320" imgH="939600" progId="Equation.DSMT4">
                  <p:embed/>
                  <p:pic>
                    <p:nvPicPr>
                      <p:cNvPr id="708613" name="Object 5">
                        <a:extLst>
                          <a:ext uri="{FF2B5EF4-FFF2-40B4-BE49-F238E27FC236}">
                            <a16:creationId xmlns:a16="http://schemas.microsoft.com/office/drawing/2014/main" id="{B56A6E48-C700-41C9-8435-0E03A4039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7" y="2141329"/>
                        <a:ext cx="6487790" cy="199258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8619" name="Rectangle 11" descr="8045477F7F04C6FF0A27B929479A7199">
            <a:extLst>
              <a:ext uri="{FF2B5EF4-FFF2-40B4-BE49-F238E27FC236}">
                <a16:creationId xmlns:a16="http://schemas.microsoft.com/office/drawing/2014/main" id="{8D06CD18-9C7E-4A88-9046-BA4386DE4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69" y="4716671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相量反变换定义：</a:t>
            </a:r>
          </a:p>
        </p:txBody>
      </p:sp>
      <p:graphicFrame>
        <p:nvGraphicFramePr>
          <p:cNvPr id="708624" name="Object 16" descr="8045477F7F04C6FF0A27B929479A7199">
            <a:extLst>
              <a:ext uri="{FF2B5EF4-FFF2-40B4-BE49-F238E27FC236}">
                <a16:creationId xmlns:a16="http://schemas.microsoft.com/office/drawing/2014/main" id="{968CA4FE-0E29-408F-9D38-4514127FB41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5148411"/>
              </p:ext>
            </p:extLst>
          </p:nvPr>
        </p:nvGraphicFramePr>
        <p:xfrm>
          <a:off x="3780632" y="4586496"/>
          <a:ext cx="23034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7" name="Equation" r:id="rId5" imgW="927100" imgH="279400" progId="Equation.DSMT4">
                  <p:embed/>
                </p:oleObj>
              </mc:Choice>
              <mc:Fallback>
                <p:oleObj name="Equation" r:id="rId5" imgW="927100" imgH="279400" progId="Equation.DSMT4">
                  <p:embed/>
                  <p:pic>
                    <p:nvPicPr>
                      <p:cNvPr id="708624" name="Object 16" descr="8045477F7F04C6FF0A27B929479A7199">
                        <a:extLst>
                          <a:ext uri="{FF2B5EF4-FFF2-40B4-BE49-F238E27FC236}">
                            <a16:creationId xmlns:a16="http://schemas.microsoft.com/office/drawing/2014/main" id="{968CA4FE-0E29-408F-9D38-4514127FB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632" y="4586496"/>
                        <a:ext cx="230346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" descr="8045477F7F04C6FF0A27B929479A7199">
            <a:extLst>
              <a:ext uri="{FF2B5EF4-FFF2-40B4-BE49-F238E27FC236}">
                <a16:creationId xmlns:a16="http://schemas.microsoft.com/office/drawing/2014/main" id="{9522CDAD-85DE-42EA-9865-AF482D40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4" y="1200076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相量正变换定义：</a:t>
            </a:r>
          </a:p>
        </p:txBody>
      </p:sp>
      <p:graphicFrame>
        <p:nvGraphicFramePr>
          <p:cNvPr id="705540" name="Object 4">
            <a:extLst>
              <a:ext uri="{FF2B5EF4-FFF2-40B4-BE49-F238E27FC236}">
                <a16:creationId xmlns:a16="http://schemas.microsoft.com/office/drawing/2014/main" id="{BA0C19D4-E5D9-4858-AA78-B921047809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862454"/>
              </p:ext>
            </p:extLst>
          </p:nvPr>
        </p:nvGraphicFramePr>
        <p:xfrm>
          <a:off x="6151563" y="0"/>
          <a:ext cx="29606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8" name="Equation" r:id="rId8" imgW="1180800" imgH="228600" progId="Equation.DSMT4">
                  <p:embed/>
                </p:oleObj>
              </mc:Choice>
              <mc:Fallback>
                <p:oleObj name="Equation" r:id="rId8" imgW="1180800" imgH="228600" progId="Equation.DSMT4">
                  <p:embed/>
                  <p:pic>
                    <p:nvPicPr>
                      <p:cNvPr id="705540" name="Object 4">
                        <a:extLst>
                          <a:ext uri="{FF2B5EF4-FFF2-40B4-BE49-F238E27FC236}">
                            <a16:creationId xmlns:a16="http://schemas.microsoft.com/office/drawing/2014/main" id="{BA0C19D4-E5D9-4858-AA78-B92104780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0"/>
                        <a:ext cx="2960687" cy="573088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54" name="Rectangle 18" descr="8045477F7F04C6FF0A27B929479A7199">
            <a:extLst>
              <a:ext uri="{FF2B5EF4-FFF2-40B4-BE49-F238E27FC236}">
                <a16:creationId xmlns:a16="http://schemas.microsoft.com/office/drawing/2014/main" id="{7373431A-0C6C-4EF2-A047-8F94DFAEF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-26988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　欧拉公式</a:t>
            </a:r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BB04EDC4-29C4-492B-BE57-68A93D0E459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4925" y="260350"/>
            <a:ext cx="4032250" cy="79375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相量变换数学上的定义依据解释如下。 </a:t>
            </a:r>
          </a:p>
        </p:txBody>
      </p:sp>
      <p:sp>
        <p:nvSpPr>
          <p:cNvPr id="25620" name="AutoShape 20">
            <a:extLst>
              <a:ext uri="{FF2B5EF4-FFF2-40B4-BE49-F238E27FC236}">
                <a16:creationId xmlns:a16="http://schemas.microsoft.com/office/drawing/2014/main" id="{29F8E96A-8193-46FA-B163-38BAF3617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692150"/>
            <a:ext cx="3960812" cy="792163"/>
          </a:xfrm>
          <a:prstGeom prst="wedgeRoundRectCallout">
            <a:avLst>
              <a:gd name="adj1" fmla="val 31162"/>
              <a:gd name="adj2" fmla="val -79861"/>
              <a:gd name="adj3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为了与电流符号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区别，用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表示复数的虚部单位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9" grpId="0"/>
      <p:bldP spid="3" grpId="0"/>
      <p:bldP spid="705554" grpId="0"/>
      <p:bldP spid="256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08" name="Object 8" descr="8045477F7F04C6FF0A27B929479A7199">
            <a:extLst>
              <a:ext uri="{FF2B5EF4-FFF2-40B4-BE49-F238E27FC236}">
                <a16:creationId xmlns:a16="http://schemas.microsoft.com/office/drawing/2014/main" id="{45C6AEDD-63C0-4EDF-A0F3-E231012B702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5566859"/>
              </p:ext>
            </p:extLst>
          </p:nvPr>
        </p:nvGraphicFramePr>
        <p:xfrm>
          <a:off x="2822575" y="2905125"/>
          <a:ext cx="38846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8" name="Equation" r:id="rId3" imgW="1955520" imgH="279360" progId="Equation.DSMT4">
                  <p:embed/>
                </p:oleObj>
              </mc:Choice>
              <mc:Fallback>
                <p:oleObj name="Equation" r:id="rId3" imgW="1955520" imgH="279360" progId="Equation.DSMT4">
                  <p:embed/>
                  <p:pic>
                    <p:nvPicPr>
                      <p:cNvPr id="0" name="Object 8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905125"/>
                        <a:ext cx="38846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4" name="Object 4">
            <a:extLst>
              <a:ext uri="{FF2B5EF4-FFF2-40B4-BE49-F238E27FC236}">
                <a16:creationId xmlns:a16="http://schemas.microsoft.com/office/drawing/2014/main" id="{32A05E41-6980-467D-8783-D0F936C2A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2169"/>
              </p:ext>
            </p:extLst>
          </p:nvPr>
        </p:nvGraphicFramePr>
        <p:xfrm>
          <a:off x="1357764" y="1411720"/>
          <a:ext cx="4008878" cy="589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9" name="Equation" r:id="rId6" imgW="1904760" imgH="279360" progId="Equation.DSMT4">
                  <p:embed/>
                </p:oleObj>
              </mc:Choice>
              <mc:Fallback>
                <p:oleObj name="Equation" r:id="rId6" imgW="19047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764" y="1411720"/>
                        <a:ext cx="4008878" cy="589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06" name="Rectangle 6" descr="8045477F7F04C6FF0A27B929479A7199">
            <a:extLst>
              <a:ext uri="{FF2B5EF4-FFF2-40B4-BE49-F238E27FC236}">
                <a16:creationId xmlns:a16="http://schemas.microsoft.com/office/drawing/2014/main" id="{CD31031B-9F09-4822-A6EF-A84F6A505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59" y="162140"/>
            <a:ext cx="3673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相量变换的性质</a:t>
            </a:r>
          </a:p>
        </p:txBody>
      </p:sp>
      <p:sp>
        <p:nvSpPr>
          <p:cNvPr id="716807" name="Rectangle 7" descr="8045477F7F04C6FF0A27B929479A7199">
            <a:extLst>
              <a:ext uri="{FF2B5EF4-FFF2-40B4-BE49-F238E27FC236}">
                <a16:creationId xmlns:a16="http://schemas.microsoft.com/office/drawing/2014/main" id="{DB81940F-9614-46AB-B872-99FC3EC87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44" y="3545500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相量反变换</a:t>
            </a:r>
          </a:p>
        </p:txBody>
      </p:sp>
      <p:sp>
        <p:nvSpPr>
          <p:cNvPr id="716809" name="Rectangle 9" descr="8045477F7F04C6FF0A27B929479A7199">
            <a:extLst>
              <a:ext uri="{FF2B5EF4-FFF2-40B4-BE49-F238E27FC236}">
                <a16:creationId xmlns:a16="http://schemas.microsoft.com/office/drawing/2014/main" id="{4B24F452-07EE-4F57-A476-07AD1575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98" y="2016459"/>
            <a:ext cx="295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）线性特性</a:t>
            </a:r>
          </a:p>
        </p:txBody>
      </p:sp>
      <p:sp>
        <p:nvSpPr>
          <p:cNvPr id="716810" name="Rectangle 10" descr="8045477F7F04C6FF0A27B929479A7199">
            <a:extLst>
              <a:ext uri="{FF2B5EF4-FFF2-40B4-BE49-F238E27FC236}">
                <a16:creationId xmlns:a16="http://schemas.microsoft.com/office/drawing/2014/main" id="{36490B4C-4744-490B-98CB-0F47D19C3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77" y="1480062"/>
            <a:ext cx="6492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sp>
        <p:nvSpPr>
          <p:cNvPr id="716811" name="Rectangle 11" descr="8045477F7F04C6FF0A27B929479A7199">
            <a:extLst>
              <a:ext uri="{FF2B5EF4-FFF2-40B4-BE49-F238E27FC236}">
                <a16:creationId xmlns:a16="http://schemas.microsoft.com/office/drawing/2014/main" id="{0232C045-E8C5-438A-B413-32229E75B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152" y="2460555"/>
            <a:ext cx="34319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则对于任意的实数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α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β</a:t>
            </a:r>
          </a:p>
        </p:txBody>
      </p:sp>
      <p:graphicFrame>
        <p:nvGraphicFramePr>
          <p:cNvPr id="716813" name="Object 13" descr="8045477F7F04C6FF0A27B929479A7199">
            <a:extLst>
              <a:ext uri="{FF2B5EF4-FFF2-40B4-BE49-F238E27FC236}">
                <a16:creationId xmlns:a16="http://schemas.microsoft.com/office/drawing/2014/main" id="{642BDD83-C710-44E8-A3A0-BA7A442723C6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42198373"/>
              </p:ext>
            </p:extLst>
          </p:nvPr>
        </p:nvGraphicFramePr>
        <p:xfrm>
          <a:off x="2801938" y="3511550"/>
          <a:ext cx="40925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0" name="Equation" r:id="rId8" imgW="2082600" imgH="279360" progId="Equation.DSMT4">
                  <p:embed/>
                </p:oleObj>
              </mc:Choice>
              <mc:Fallback>
                <p:oleObj name="Equation" r:id="rId8" imgW="2082600" imgH="279360" progId="Equation.DSMT4">
                  <p:embed/>
                  <p:pic>
                    <p:nvPicPr>
                      <p:cNvPr id="0" name="Object 1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3511550"/>
                        <a:ext cx="40925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15" name="Rectangle 15" descr="8045477F7F04C6FF0A27B929479A7199">
            <a:extLst>
              <a:ext uri="{FF2B5EF4-FFF2-40B4-BE49-F238E27FC236}">
                <a16:creationId xmlns:a16="http://schemas.microsoft.com/office/drawing/2014/main" id="{3387A5DD-A019-4642-88C6-E113F5266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44" y="2969998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相量正变换</a:t>
            </a:r>
          </a:p>
        </p:txBody>
      </p:sp>
      <p:sp>
        <p:nvSpPr>
          <p:cNvPr id="716816" name="Rectangle 16" descr="8045477F7F04C6FF0A27B929479A7199">
            <a:extLst>
              <a:ext uri="{FF2B5EF4-FFF2-40B4-BE49-F238E27FC236}">
                <a16:creationId xmlns:a16="http://schemas.microsoft.com/office/drawing/2014/main" id="{B18B4CBF-06EA-448F-9941-3DD6A7322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546" y="4059298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满足线性特性的变换称为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线性变换</a:t>
            </a:r>
          </a:p>
        </p:txBody>
      </p:sp>
      <p:sp>
        <p:nvSpPr>
          <p:cNvPr id="716817" name="Rectangle 17" descr="8045477F7F04C6FF0A27B929479A7199">
            <a:extLst>
              <a:ext uri="{FF2B5EF4-FFF2-40B4-BE49-F238E27FC236}">
                <a16:creationId xmlns:a16="http://schemas.microsoft.com/office/drawing/2014/main" id="{A9C7A035-D3CE-48AE-B5B8-D0C66AAF4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391" y="4085299"/>
            <a:ext cx="2954655" cy="461665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相量变换为线性变换</a:t>
            </a:r>
          </a:p>
        </p:txBody>
      </p:sp>
      <p:graphicFrame>
        <p:nvGraphicFramePr>
          <p:cNvPr id="13" name="Object 88">
            <a:extLst>
              <a:ext uri="{FF2B5EF4-FFF2-40B4-BE49-F238E27FC236}">
                <a16:creationId xmlns:a16="http://schemas.microsoft.com/office/drawing/2014/main" id="{47880C07-9EB5-435E-9395-401733FE4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665424"/>
              </p:ext>
            </p:extLst>
          </p:nvPr>
        </p:nvGraphicFramePr>
        <p:xfrm>
          <a:off x="4570413" y="858838"/>
          <a:ext cx="3063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1" name="Equation" r:id="rId10" imgW="1498320" imgH="253800" progId="Equation.DSMT4">
                  <p:embed/>
                </p:oleObj>
              </mc:Choice>
              <mc:Fallback>
                <p:oleObj name="Equation" r:id="rId10" imgW="1498320" imgH="253800" progId="Equation.DSMT4">
                  <p:embed/>
                  <p:pic>
                    <p:nvPicPr>
                      <p:cNvPr id="23" name="Object 88">
                        <a:extLst>
                          <a:ext uri="{FF2B5EF4-FFF2-40B4-BE49-F238E27FC236}">
                            <a16:creationId xmlns:a16="http://schemas.microsoft.com/office/drawing/2014/main" id="{59636BB6-6E1B-46FE-99E9-807880A8E4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858838"/>
                        <a:ext cx="30638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0">
            <a:extLst>
              <a:ext uri="{FF2B5EF4-FFF2-40B4-BE49-F238E27FC236}">
                <a16:creationId xmlns:a16="http://schemas.microsoft.com/office/drawing/2014/main" id="{3DE8C379-E45B-4857-99C5-928AE316B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772487"/>
              </p:ext>
            </p:extLst>
          </p:nvPr>
        </p:nvGraphicFramePr>
        <p:xfrm>
          <a:off x="931863" y="895350"/>
          <a:ext cx="30781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2" name="Equation" r:id="rId12" imgW="1650960" imgH="266400" progId="Equation.DSMT4">
                  <p:embed/>
                </p:oleObj>
              </mc:Choice>
              <mc:Fallback>
                <p:oleObj name="Equation" r:id="rId12" imgW="1650960" imgH="266400" progId="Equation.DSMT4">
                  <p:embed/>
                  <p:pic>
                    <p:nvPicPr>
                      <p:cNvPr id="24" name="Object 90">
                        <a:extLst>
                          <a:ext uri="{FF2B5EF4-FFF2-40B4-BE49-F238E27FC236}">
                            <a16:creationId xmlns:a16="http://schemas.microsoft.com/office/drawing/2014/main" id="{2E5E4A10-9205-4260-8B8A-CEC97CD3A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895350"/>
                        <a:ext cx="30781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 descr="8045477F7F04C6FF0A27B929479A7199">
            <a:extLst>
              <a:ext uri="{FF2B5EF4-FFF2-40B4-BE49-F238E27FC236}">
                <a16:creationId xmlns:a16="http://schemas.microsoft.com/office/drawing/2014/main" id="{1CFEA067-5361-4E1E-9A97-EBA50B011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655681"/>
              </p:ext>
            </p:extLst>
          </p:nvPr>
        </p:nvGraphicFramePr>
        <p:xfrm>
          <a:off x="1066889" y="4726649"/>
          <a:ext cx="5808662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3" name="Equation" r:id="rId14" imgW="3200400" imgH="711000" progId="Equation.DSMT4">
                  <p:embed/>
                </p:oleObj>
              </mc:Choice>
              <mc:Fallback>
                <p:oleObj name="Equation" r:id="rId14" imgW="3200400" imgH="711000" progId="Equation.DSMT4">
                  <p:embed/>
                  <p:pic>
                    <p:nvPicPr>
                      <p:cNvPr id="716808" name="Object 8" descr="8045477F7F04C6FF0A27B929479A7199">
                        <a:extLst>
                          <a:ext uri="{FF2B5EF4-FFF2-40B4-BE49-F238E27FC236}">
                            <a16:creationId xmlns:a16="http://schemas.microsoft.com/office/drawing/2014/main" id="{45C6AEDD-63C0-4EDF-A0F3-E231012B70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89" y="4726649"/>
                        <a:ext cx="5808662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6" grpId="0"/>
      <p:bldP spid="716807" grpId="0"/>
      <p:bldP spid="716809" grpId="0"/>
      <p:bldP spid="716810" grpId="0"/>
      <p:bldP spid="716811" grpId="0"/>
      <p:bldP spid="716815" grpId="0"/>
      <p:bldP spid="716816" grpId="0"/>
      <p:bldP spid="7168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837" name="Object 13" descr="8045477F7F04C6FF0A27B929479A7199">
            <a:extLst>
              <a:ext uri="{FF2B5EF4-FFF2-40B4-BE49-F238E27FC236}">
                <a16:creationId xmlns:a16="http://schemas.microsoft.com/office/drawing/2014/main" id="{C643787E-91CF-4476-B478-5E4A633D40C4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6282919"/>
              </p:ext>
            </p:extLst>
          </p:nvPr>
        </p:nvGraphicFramePr>
        <p:xfrm>
          <a:off x="2411760" y="5275630"/>
          <a:ext cx="28781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3" name="Equation" r:id="rId3" imgW="1346040" imgH="507960" progId="Equation.DSMT4">
                  <p:embed/>
                </p:oleObj>
              </mc:Choice>
              <mc:Fallback>
                <p:oleObj name="Equation" r:id="rId3" imgW="1346040" imgH="507960" progId="Equation.DSMT4">
                  <p:embed/>
                  <p:pic>
                    <p:nvPicPr>
                      <p:cNvPr id="0" name="Object 1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275630"/>
                        <a:ext cx="287813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28" name="Object 4">
            <a:extLst>
              <a:ext uri="{FF2B5EF4-FFF2-40B4-BE49-F238E27FC236}">
                <a16:creationId xmlns:a16="http://schemas.microsoft.com/office/drawing/2014/main" id="{6E5C5591-1C55-4EFB-A3DF-13875CDEF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712089"/>
              </p:ext>
            </p:extLst>
          </p:nvPr>
        </p:nvGraphicFramePr>
        <p:xfrm>
          <a:off x="4452143" y="953293"/>
          <a:ext cx="20716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4" name="Equation" r:id="rId6" imgW="812520" imgH="279360" progId="Equation.DSMT4">
                  <p:embed/>
                </p:oleObj>
              </mc:Choice>
              <mc:Fallback>
                <p:oleObj name="Equation" r:id="rId6" imgW="81252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143" y="953293"/>
                        <a:ext cx="20716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29" name="Object 5" descr="8045477F7F04C6FF0A27B929479A7199">
            <a:extLst>
              <a:ext uri="{FF2B5EF4-FFF2-40B4-BE49-F238E27FC236}">
                <a16:creationId xmlns:a16="http://schemas.microsoft.com/office/drawing/2014/main" id="{F886785B-8541-4D4C-A498-772038C0A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604939"/>
              </p:ext>
            </p:extLst>
          </p:nvPr>
        </p:nvGraphicFramePr>
        <p:xfrm>
          <a:off x="1658079" y="1734345"/>
          <a:ext cx="336001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5" name="Equation" r:id="rId8" imgW="1536480" imgH="482400" progId="Equation.DSMT4">
                  <p:embed/>
                </p:oleObj>
              </mc:Choice>
              <mc:Fallback>
                <p:oleObj name="Equation" r:id="rId8" imgW="1536480" imgH="482400" progId="Equation.DSMT4">
                  <p:embed/>
                  <p:pic>
                    <p:nvPicPr>
                      <p:cNvPr id="0" name="Object 5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079" y="1734345"/>
                        <a:ext cx="336001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32" name="Rectangle 8" descr="8045477F7F04C6FF0A27B929479A7199">
            <a:extLst>
              <a:ext uri="{FF2B5EF4-FFF2-40B4-BE49-F238E27FC236}">
                <a16:creationId xmlns:a16="http://schemas.microsoft.com/office/drawing/2014/main" id="{FDCFE6BD-1F95-4FCB-8F7C-00F636E31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0350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）微分特性</a:t>
            </a:r>
          </a:p>
        </p:txBody>
      </p:sp>
      <p:sp>
        <p:nvSpPr>
          <p:cNvPr id="717833" name="Rectangle 9" descr="8045477F7F04C6FF0A27B929479A7199">
            <a:extLst>
              <a:ext uri="{FF2B5EF4-FFF2-40B4-BE49-F238E27FC236}">
                <a16:creationId xmlns:a16="http://schemas.microsoft.com/office/drawing/2014/main" id="{B42198E5-BE28-4E77-8AE1-B1E4D0E7A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050925"/>
            <a:ext cx="649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sp>
        <p:nvSpPr>
          <p:cNvPr id="717834" name="Rectangle 10" descr="8045477F7F04C6FF0A27B929479A7199">
            <a:extLst>
              <a:ext uri="{FF2B5EF4-FFF2-40B4-BE49-F238E27FC236}">
                <a16:creationId xmlns:a16="http://schemas.microsoft.com/office/drawing/2014/main" id="{7290EDC0-0CFA-4217-9073-C1F0199D0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46" y="2029517"/>
            <a:ext cx="576263" cy="519112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5" descr="8045477F7F04C6FF0A27B929479A7199">
            <a:extLst>
              <a:ext uri="{FF2B5EF4-FFF2-40B4-BE49-F238E27FC236}">
                <a16:creationId xmlns:a16="http://schemas.microsoft.com/office/drawing/2014/main" id="{33069304-7A0A-40B5-AEC3-F52790287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35831"/>
              </p:ext>
            </p:extLst>
          </p:nvPr>
        </p:nvGraphicFramePr>
        <p:xfrm>
          <a:off x="389730" y="2915882"/>
          <a:ext cx="81248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6" name="Equation" r:id="rId10" imgW="3225600" imgH="419040" progId="Equation.DSMT4">
                  <p:embed/>
                </p:oleObj>
              </mc:Choice>
              <mc:Fallback>
                <p:oleObj name="Equation" r:id="rId10" imgW="3225600" imgH="419040" progId="Equation.DSMT4">
                  <p:embed/>
                  <p:pic>
                    <p:nvPicPr>
                      <p:cNvPr id="717829" name="Object 5" descr="8045477F7F04C6FF0A27B929479A7199">
                        <a:extLst>
                          <a:ext uri="{FF2B5EF4-FFF2-40B4-BE49-F238E27FC236}">
                            <a16:creationId xmlns:a16="http://schemas.microsoft.com/office/drawing/2014/main" id="{F886785B-8541-4D4C-A498-772038C0A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0" y="2915882"/>
                        <a:ext cx="81248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0">
            <a:extLst>
              <a:ext uri="{FF2B5EF4-FFF2-40B4-BE49-F238E27FC236}">
                <a16:creationId xmlns:a16="http://schemas.microsoft.com/office/drawing/2014/main" id="{227BDCC7-75C5-4A1A-A7AC-E63A64437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01819"/>
              </p:ext>
            </p:extLst>
          </p:nvPr>
        </p:nvGraphicFramePr>
        <p:xfrm>
          <a:off x="1549400" y="1079957"/>
          <a:ext cx="26289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7" name="Equation" r:id="rId12" imgW="1409400" imgH="266400" progId="Equation.DSMT4">
                  <p:embed/>
                </p:oleObj>
              </mc:Choice>
              <mc:Fallback>
                <p:oleObj name="Equation" r:id="rId12" imgW="1409400" imgH="266400" progId="Equation.DSMT4">
                  <p:embed/>
                  <p:pic>
                    <p:nvPicPr>
                      <p:cNvPr id="14" name="Object 90">
                        <a:extLst>
                          <a:ext uri="{FF2B5EF4-FFF2-40B4-BE49-F238E27FC236}">
                            <a16:creationId xmlns:a16="http://schemas.microsoft.com/office/drawing/2014/main" id="{3DE8C379-E45B-4857-99C5-928AE316B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079957"/>
                        <a:ext cx="26289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 descr="8045477F7F04C6FF0A27B929479A7199">
            <a:extLst>
              <a:ext uri="{FF2B5EF4-FFF2-40B4-BE49-F238E27FC236}">
                <a16:creationId xmlns:a16="http://schemas.microsoft.com/office/drawing/2014/main" id="{D5528DA6-DD64-49E7-BABF-D8A8ABDB85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938287"/>
              </p:ext>
            </p:extLst>
          </p:nvPr>
        </p:nvGraphicFramePr>
        <p:xfrm>
          <a:off x="410577" y="4145229"/>
          <a:ext cx="711041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8" name="Equation" r:id="rId14" imgW="3251160" imgH="482400" progId="Equation.DSMT4">
                  <p:embed/>
                </p:oleObj>
              </mc:Choice>
              <mc:Fallback>
                <p:oleObj name="Equation" r:id="rId14" imgW="3251160" imgH="482400" progId="Equation.DSMT4">
                  <p:embed/>
                  <p:pic>
                    <p:nvPicPr>
                      <p:cNvPr id="717829" name="Object 5" descr="8045477F7F04C6FF0A27B929479A7199">
                        <a:extLst>
                          <a:ext uri="{FF2B5EF4-FFF2-40B4-BE49-F238E27FC236}">
                            <a16:creationId xmlns:a16="http://schemas.microsoft.com/office/drawing/2014/main" id="{F886785B-8541-4D4C-A498-772038C0A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77" y="4145229"/>
                        <a:ext cx="7110413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2" grpId="0"/>
      <p:bldP spid="717833" grpId="0"/>
      <p:bldP spid="7178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828" name="Object 4">
            <a:extLst>
              <a:ext uri="{FF2B5EF4-FFF2-40B4-BE49-F238E27FC236}">
                <a16:creationId xmlns:a16="http://schemas.microsoft.com/office/drawing/2014/main" id="{6E5C5591-1C55-4EFB-A3DF-13875CDEF7F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452143" y="953293"/>
          <a:ext cx="20716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0" name="Equation" r:id="rId3" imgW="812520" imgH="279360" progId="Equation.DSMT4">
                  <p:embed/>
                </p:oleObj>
              </mc:Choice>
              <mc:Fallback>
                <p:oleObj name="Equation" r:id="rId3" imgW="812520" imgH="279360" progId="Equation.DSMT4">
                  <p:embed/>
                  <p:pic>
                    <p:nvPicPr>
                      <p:cNvPr id="717828" name="Object 4">
                        <a:extLst>
                          <a:ext uri="{FF2B5EF4-FFF2-40B4-BE49-F238E27FC236}">
                            <a16:creationId xmlns:a16="http://schemas.microsoft.com/office/drawing/2014/main" id="{6E5C5591-1C55-4EFB-A3DF-13875CDEF7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143" y="953293"/>
                        <a:ext cx="20716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32" name="Rectangle 8" descr="8045477F7F04C6FF0A27B929479A7199">
            <a:extLst>
              <a:ext uri="{FF2B5EF4-FFF2-40B4-BE49-F238E27FC236}">
                <a16:creationId xmlns:a16="http://schemas.microsoft.com/office/drawing/2014/main" id="{FDCFE6BD-1F95-4FCB-8F7C-00F636E31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0350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noProof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分特性</a:t>
            </a:r>
          </a:p>
        </p:txBody>
      </p:sp>
      <p:sp>
        <p:nvSpPr>
          <p:cNvPr id="717833" name="Rectangle 9" descr="8045477F7F04C6FF0A27B929479A7199">
            <a:extLst>
              <a:ext uri="{FF2B5EF4-FFF2-40B4-BE49-F238E27FC236}">
                <a16:creationId xmlns:a16="http://schemas.microsoft.com/office/drawing/2014/main" id="{B42198E5-BE28-4E77-8AE1-B1E4D0E7A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050925"/>
            <a:ext cx="649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sp>
        <p:nvSpPr>
          <p:cNvPr id="717834" name="Rectangle 10" descr="8045477F7F04C6FF0A27B929479A7199">
            <a:extLst>
              <a:ext uri="{FF2B5EF4-FFF2-40B4-BE49-F238E27FC236}">
                <a16:creationId xmlns:a16="http://schemas.microsoft.com/office/drawing/2014/main" id="{7290EDC0-0CFA-4217-9073-C1F0199D0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46" y="2029517"/>
            <a:ext cx="576263" cy="519112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5" descr="8045477F7F04C6FF0A27B929479A7199">
            <a:extLst>
              <a:ext uri="{FF2B5EF4-FFF2-40B4-BE49-F238E27FC236}">
                <a16:creationId xmlns:a16="http://schemas.microsoft.com/office/drawing/2014/main" id="{33069304-7A0A-40B5-AEC3-F52790287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66442"/>
              </p:ext>
            </p:extLst>
          </p:nvPr>
        </p:nvGraphicFramePr>
        <p:xfrm>
          <a:off x="380808" y="2899532"/>
          <a:ext cx="8443913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1" name="Equation" r:id="rId5" imgW="3352680" imgH="444240" progId="Equation.DSMT4">
                  <p:embed/>
                </p:oleObj>
              </mc:Choice>
              <mc:Fallback>
                <p:oleObj name="Equation" r:id="rId5" imgW="3352680" imgH="444240" progId="Equation.DSMT4">
                  <p:embed/>
                  <p:pic>
                    <p:nvPicPr>
                      <p:cNvPr id="16" name="Object 5" descr="8045477F7F04C6FF0A27B929479A7199">
                        <a:extLst>
                          <a:ext uri="{FF2B5EF4-FFF2-40B4-BE49-F238E27FC236}">
                            <a16:creationId xmlns:a16="http://schemas.microsoft.com/office/drawing/2014/main" id="{33069304-7A0A-40B5-AEC3-F527902878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08" y="2899532"/>
                        <a:ext cx="8443913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0">
            <a:extLst>
              <a:ext uri="{FF2B5EF4-FFF2-40B4-BE49-F238E27FC236}">
                <a16:creationId xmlns:a16="http://schemas.microsoft.com/office/drawing/2014/main" id="{227BDCC7-75C5-4A1A-A7AC-E63A644375A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49400" y="1079957"/>
          <a:ext cx="26289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2" name="Equation" r:id="rId8" imgW="1409400" imgH="266400" progId="Equation.DSMT4">
                  <p:embed/>
                </p:oleObj>
              </mc:Choice>
              <mc:Fallback>
                <p:oleObj name="Equation" r:id="rId8" imgW="1409400" imgH="266400" progId="Equation.DSMT4">
                  <p:embed/>
                  <p:pic>
                    <p:nvPicPr>
                      <p:cNvPr id="17" name="Object 90">
                        <a:extLst>
                          <a:ext uri="{FF2B5EF4-FFF2-40B4-BE49-F238E27FC236}">
                            <a16:creationId xmlns:a16="http://schemas.microsoft.com/office/drawing/2014/main" id="{227BDCC7-75C5-4A1A-A7AC-E63A644375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079957"/>
                        <a:ext cx="26289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 descr="8045477F7F04C6FF0A27B929479A7199">
            <a:extLst>
              <a:ext uri="{FF2B5EF4-FFF2-40B4-BE49-F238E27FC236}">
                <a16:creationId xmlns:a16="http://schemas.microsoft.com/office/drawing/2014/main" id="{D5528DA6-DD64-49E7-BABF-D8A8ABDB85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357138"/>
              </p:ext>
            </p:extLst>
          </p:nvPr>
        </p:nvGraphicFramePr>
        <p:xfrm>
          <a:off x="652461" y="4073671"/>
          <a:ext cx="70516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name="Equation" r:id="rId10" imgW="3225600" imgH="457200" progId="Equation.DSMT4">
                  <p:embed/>
                </p:oleObj>
              </mc:Choice>
              <mc:Fallback>
                <p:oleObj name="Equation" r:id="rId10" imgW="3225600" imgH="457200" progId="Equation.DSMT4">
                  <p:embed/>
                  <p:pic>
                    <p:nvPicPr>
                      <p:cNvPr id="18" name="Object 5" descr="8045477F7F04C6FF0A27B929479A7199">
                        <a:extLst>
                          <a:ext uri="{FF2B5EF4-FFF2-40B4-BE49-F238E27FC236}">
                            <a16:creationId xmlns:a16="http://schemas.microsoft.com/office/drawing/2014/main" id="{D5528DA6-DD64-49E7-BABF-D8A8ABDB85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1" y="4073671"/>
                        <a:ext cx="70516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 descr="8045477F7F04C6FF0A27B929479A7199">
            <a:extLst>
              <a:ext uri="{FF2B5EF4-FFF2-40B4-BE49-F238E27FC236}">
                <a16:creationId xmlns:a16="http://schemas.microsoft.com/office/drawing/2014/main" id="{4D4B16AB-0159-4C83-8A54-43861ADAF8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104539"/>
              </p:ext>
            </p:extLst>
          </p:nvPr>
        </p:nvGraphicFramePr>
        <p:xfrm>
          <a:off x="1680568" y="1745224"/>
          <a:ext cx="310038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name="Equation" r:id="rId12" imgW="1231560" imgH="419040" progId="Equation.DSMT4">
                  <p:embed/>
                </p:oleObj>
              </mc:Choice>
              <mc:Fallback>
                <p:oleObj name="Equation" r:id="rId12" imgW="1231560" imgH="419040" progId="Equation.DSMT4">
                  <p:embed/>
                  <p:pic>
                    <p:nvPicPr>
                      <p:cNvPr id="4" name="Object 5" descr="8045477F7F04C6FF0A27B929479A7199">
                        <a:extLst>
                          <a:ext uri="{FF2B5EF4-FFF2-40B4-BE49-F238E27FC236}">
                            <a16:creationId xmlns:a16="http://schemas.microsoft.com/office/drawing/2014/main" id="{33A5C5D5-D381-44B2-825A-EC17D8D31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568" y="1745224"/>
                        <a:ext cx="310038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 descr="8045477F7F04C6FF0A27B929479A7199">
            <a:extLst>
              <a:ext uri="{FF2B5EF4-FFF2-40B4-BE49-F238E27FC236}">
                <a16:creationId xmlns:a16="http://schemas.microsoft.com/office/drawing/2014/main" id="{7886CCD7-E64E-4577-B560-63F35C278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550574"/>
              </p:ext>
            </p:extLst>
          </p:nvPr>
        </p:nvGraphicFramePr>
        <p:xfrm>
          <a:off x="2411760" y="5124752"/>
          <a:ext cx="3331641" cy="101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5" name="Equation" r:id="rId14" imgW="1625400" imgH="495000" progId="Equation.DSMT4">
                  <p:embed/>
                </p:oleObj>
              </mc:Choice>
              <mc:Fallback>
                <p:oleObj name="Equation" r:id="rId14" imgW="1625400" imgH="495000" progId="Equation.DSMT4">
                  <p:embed/>
                  <p:pic>
                    <p:nvPicPr>
                      <p:cNvPr id="2" name="Object 13" descr="8045477F7F04C6FF0A27B929479A7199">
                        <a:extLst>
                          <a:ext uri="{FF2B5EF4-FFF2-40B4-BE49-F238E27FC236}">
                            <a16:creationId xmlns:a16="http://schemas.microsoft.com/office/drawing/2014/main" id="{C077CE91-A5B6-416B-8C60-BD1CF50F44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124752"/>
                        <a:ext cx="3331641" cy="1014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32922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2" grpId="0"/>
      <p:bldP spid="717833" grpId="0"/>
      <p:bldP spid="7178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7">
            <a:extLst>
              <a:ext uri="{FF2B5EF4-FFF2-40B4-BE49-F238E27FC236}">
                <a16:creationId xmlns:a16="http://schemas.microsoft.com/office/drawing/2014/main" id="{1653B763-DE34-432C-ADF7-F1B85C449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53050"/>
              </p:ext>
            </p:extLst>
          </p:nvPr>
        </p:nvGraphicFramePr>
        <p:xfrm>
          <a:off x="1001431" y="865104"/>
          <a:ext cx="3320795" cy="52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48" name="Equation" r:id="rId4" imgW="1752600" imgH="279400" progId="Equation.DSMT4">
                  <p:embed/>
                </p:oleObj>
              </mc:Choice>
              <mc:Fallback>
                <p:oleObj name="Equation" r:id="rId4" imgW="17526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431" y="865104"/>
                        <a:ext cx="3320795" cy="52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11">
            <a:extLst>
              <a:ext uri="{FF2B5EF4-FFF2-40B4-BE49-F238E27FC236}">
                <a16:creationId xmlns:a16="http://schemas.microsoft.com/office/drawing/2014/main" id="{97FA275E-3E5F-47FB-96A9-99BFCD959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413927"/>
              </p:ext>
            </p:extLst>
          </p:nvPr>
        </p:nvGraphicFramePr>
        <p:xfrm>
          <a:off x="4626435" y="714262"/>
          <a:ext cx="4062020" cy="630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49" name="Equation" r:id="rId6" imgW="1803400" imgH="279400" progId="Equation.DSMT4">
                  <p:embed/>
                </p:oleObj>
              </mc:Choice>
              <mc:Fallback>
                <p:oleObj name="Equation" r:id="rId6" imgW="18034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435" y="714262"/>
                        <a:ext cx="4062020" cy="630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5">
            <a:extLst>
              <a:ext uri="{FF2B5EF4-FFF2-40B4-BE49-F238E27FC236}">
                <a16:creationId xmlns:a16="http://schemas.microsoft.com/office/drawing/2014/main" id="{9FD2EC2A-9658-4EC5-9DB2-A1F8F84BB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61"/>
              </p:ext>
            </p:extLst>
          </p:nvPr>
        </p:nvGraphicFramePr>
        <p:xfrm>
          <a:off x="930244" y="1422041"/>
          <a:ext cx="3941804" cy="611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0" name="Equation" r:id="rId8" imgW="1803400" imgH="279400" progId="Equation.DSMT4">
                  <p:embed/>
                </p:oleObj>
              </mc:Choice>
              <mc:Fallback>
                <p:oleObj name="Equation" r:id="rId8" imgW="1803400" imgH="279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44" y="1422041"/>
                        <a:ext cx="3941804" cy="611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9">
            <a:extLst>
              <a:ext uri="{FF2B5EF4-FFF2-40B4-BE49-F238E27FC236}">
                <a16:creationId xmlns:a16="http://schemas.microsoft.com/office/drawing/2014/main" id="{F2C15C46-350E-4179-982B-4467F8B3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99" y="260648"/>
            <a:ext cx="1584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50" name="Rectangle 66" descr="8045477F7F04C6FF0A27B929479A7199">
            <a:extLst>
              <a:ext uri="{FF2B5EF4-FFF2-40B4-BE49-F238E27FC236}">
                <a16:creationId xmlns:a16="http://schemas.microsoft.com/office/drawing/2014/main" id="{08260440-26E1-4592-816B-BBAA7EF7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75" y="253816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已知正弦量分别为</a:t>
            </a:r>
          </a:p>
        </p:txBody>
      </p:sp>
      <p:sp>
        <p:nvSpPr>
          <p:cNvPr id="35851" name="Rectangle 67" descr="8045477F7F04C6FF0A27B929479A7199">
            <a:extLst>
              <a:ext uri="{FF2B5EF4-FFF2-40B4-BE49-F238E27FC236}">
                <a16:creationId xmlns:a16="http://schemas.microsoft.com/office/drawing/2014/main" id="{6EEC73FF-BFBB-483D-B6F4-3213E3832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076" y="1301387"/>
            <a:ext cx="40620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试写出各正弦量的有效值和最大值相量。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95D09EB-557E-4E16-9B41-5E333048A7B5}"/>
              </a:ext>
            </a:extLst>
          </p:cNvPr>
          <p:cNvCxnSpPr>
            <a:cxnSpLocks/>
          </p:cNvCxnSpPr>
          <p:nvPr/>
        </p:nvCxnSpPr>
        <p:spPr bwMode="auto">
          <a:xfrm>
            <a:off x="8892480" y="3797579"/>
            <a:ext cx="0" cy="0"/>
          </a:xfrm>
          <a:prstGeom prst="line">
            <a:avLst/>
          </a:prstGeom>
          <a:blipFill dpi="0" rotWithShape="1">
            <a:blip/>
            <a:srcRect/>
            <a:stretch>
              <a:fillRect/>
            </a:stretch>
          </a:blip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Group 42">
            <a:extLst>
              <a:ext uri="{FF2B5EF4-FFF2-40B4-BE49-F238E27FC236}">
                <a16:creationId xmlns:a16="http://schemas.microsoft.com/office/drawing/2014/main" id="{EDA3A3DF-69AA-4678-B788-0D764341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899074"/>
              </p:ext>
            </p:extLst>
          </p:nvPr>
        </p:nvGraphicFramePr>
        <p:xfrm>
          <a:off x="359196" y="2310950"/>
          <a:ext cx="1368425" cy="518048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713710510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【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解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】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324646"/>
                  </a:ext>
                </a:extLst>
              </a:tr>
            </a:tbl>
          </a:graphicData>
        </a:graphic>
      </p:graphicFrame>
      <p:graphicFrame>
        <p:nvGraphicFramePr>
          <p:cNvPr id="24" name="Object 46">
            <a:extLst>
              <a:ext uri="{FF2B5EF4-FFF2-40B4-BE49-F238E27FC236}">
                <a16:creationId xmlns:a16="http://schemas.microsoft.com/office/drawing/2014/main" id="{2388ED63-AC53-4ED6-B35F-D9E93501A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310316"/>
              </p:ext>
            </p:extLst>
          </p:nvPr>
        </p:nvGraphicFramePr>
        <p:xfrm>
          <a:off x="1799059" y="2293486"/>
          <a:ext cx="3531269" cy="563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1" name="Equation" r:id="rId10" imgW="1752600" imgH="279400" progId="Equation.DSMT4">
                  <p:embed/>
                </p:oleObj>
              </mc:Choice>
              <mc:Fallback>
                <p:oleObj name="Equation" r:id="rId10" imgW="1752600" imgH="279400" progId="Equation.DSMT4">
                  <p:embed/>
                  <p:pic>
                    <p:nvPicPr>
                      <p:cNvPr id="417838" name="Object 46">
                        <a:extLst>
                          <a:ext uri="{FF2B5EF4-FFF2-40B4-BE49-F238E27FC236}">
                            <a16:creationId xmlns:a16="http://schemas.microsoft.com/office/drawing/2014/main" id="{3377860E-9BAD-47A9-BA01-04AEED747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059" y="2293486"/>
                        <a:ext cx="3531269" cy="563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0">
            <a:extLst>
              <a:ext uri="{FF2B5EF4-FFF2-40B4-BE49-F238E27FC236}">
                <a16:creationId xmlns:a16="http://schemas.microsoft.com/office/drawing/2014/main" id="{77635B0E-AD1F-4814-9EA4-8147B82BC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492051"/>
              </p:ext>
            </p:extLst>
          </p:nvPr>
        </p:nvGraphicFramePr>
        <p:xfrm>
          <a:off x="1817140" y="2874331"/>
          <a:ext cx="1747553" cy="47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2" name="Equation" r:id="rId12" imgW="876300" imgH="241300" progId="Equation.DSMT4">
                  <p:embed/>
                </p:oleObj>
              </mc:Choice>
              <mc:Fallback>
                <p:oleObj name="Equation" r:id="rId12" imgW="876300" imgH="241300" progId="Equation.DSMT4">
                  <p:embed/>
                  <p:pic>
                    <p:nvPicPr>
                      <p:cNvPr id="417842" name="Object 50">
                        <a:extLst>
                          <a:ext uri="{FF2B5EF4-FFF2-40B4-BE49-F238E27FC236}">
                            <a16:creationId xmlns:a16="http://schemas.microsoft.com/office/drawing/2014/main" id="{F3A96C6A-07D5-4A31-AFC1-AB52FF866C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140" y="2874331"/>
                        <a:ext cx="1747553" cy="479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5" descr="8045477F7F04C6FF0A27B929479A7199">
            <a:extLst>
              <a:ext uri="{FF2B5EF4-FFF2-40B4-BE49-F238E27FC236}">
                <a16:creationId xmlns:a16="http://schemas.microsoft.com/office/drawing/2014/main" id="{D1507607-6B9C-48DE-AB98-B82ECA6F9CB3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007484685"/>
              </p:ext>
            </p:extLst>
          </p:nvPr>
        </p:nvGraphicFramePr>
        <p:xfrm>
          <a:off x="4866081" y="2801123"/>
          <a:ext cx="2075391" cy="46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3" name="Equation" r:id="rId14" imgW="1129810" imgH="253890" progId="Equation.DSMT4">
                  <p:embed/>
                </p:oleObj>
              </mc:Choice>
              <mc:Fallback>
                <p:oleObj name="Equation" r:id="rId14" imgW="1129810" imgH="253890" progId="Equation.DSMT4">
                  <p:embed/>
                  <p:pic>
                    <p:nvPicPr>
                      <p:cNvPr id="417867" name="Object 75" descr="8045477F7F04C6FF0A27B929479A7199">
                        <a:extLst>
                          <a:ext uri="{FF2B5EF4-FFF2-40B4-BE49-F238E27FC236}">
                            <a16:creationId xmlns:a16="http://schemas.microsoft.com/office/drawing/2014/main" id="{5EC39436-770B-47F4-8F69-51FB15F219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081" y="2801123"/>
                        <a:ext cx="2075391" cy="466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E5214009-7494-4AAE-9910-E0F09E2150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876844"/>
              </p:ext>
            </p:extLst>
          </p:nvPr>
        </p:nvGraphicFramePr>
        <p:xfrm>
          <a:off x="798363" y="3368343"/>
          <a:ext cx="3726929" cy="57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4" name="Equation" r:id="rId16" imgW="1803400" imgH="279400" progId="Equation.DSMT4">
                  <p:embed/>
                </p:oleObj>
              </mc:Choice>
              <mc:Fallback>
                <p:oleObj name="Equation" r:id="rId16" imgW="1803400" imgH="279400" progId="Equation.DSMT4">
                  <p:embed/>
                  <p:pic>
                    <p:nvPicPr>
                      <p:cNvPr id="710659" name="Object 3">
                        <a:extLst>
                          <a:ext uri="{FF2B5EF4-FFF2-40B4-BE49-F238E27FC236}">
                            <a16:creationId xmlns:a16="http://schemas.microsoft.com/office/drawing/2014/main" id="{07A1E290-35EA-40FB-A329-71FA3DF76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363" y="3368343"/>
                        <a:ext cx="3726929" cy="577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>
            <a:extLst>
              <a:ext uri="{FF2B5EF4-FFF2-40B4-BE49-F238E27FC236}">
                <a16:creationId xmlns:a16="http://schemas.microsoft.com/office/drawing/2014/main" id="{7E13C9DA-88B2-4BB1-B246-EA542A793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184773"/>
              </p:ext>
            </p:extLst>
          </p:nvPr>
        </p:nvGraphicFramePr>
        <p:xfrm>
          <a:off x="902109" y="4466409"/>
          <a:ext cx="4035565" cy="60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5" name="Equation" r:id="rId18" imgW="1803400" imgH="279400" progId="Equation.DSMT4">
                  <p:embed/>
                </p:oleObj>
              </mc:Choice>
              <mc:Fallback>
                <p:oleObj name="Equation" r:id="rId18" imgW="1803400" imgH="279400" progId="Equation.DSMT4">
                  <p:embed/>
                  <p:pic>
                    <p:nvPicPr>
                      <p:cNvPr id="710660" name="Object 4">
                        <a:extLst>
                          <a:ext uri="{FF2B5EF4-FFF2-40B4-BE49-F238E27FC236}">
                            <a16:creationId xmlns:a16="http://schemas.microsoft.com/office/drawing/2014/main" id="{7D8E5000-4572-4B4D-8FF6-85E7A14093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109" y="4466409"/>
                        <a:ext cx="4035565" cy="60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7">
            <a:extLst>
              <a:ext uri="{FF2B5EF4-FFF2-40B4-BE49-F238E27FC236}">
                <a16:creationId xmlns:a16="http://schemas.microsoft.com/office/drawing/2014/main" id="{249313DB-F725-400B-9FE3-DEA4DB53E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11741"/>
              </p:ext>
            </p:extLst>
          </p:nvPr>
        </p:nvGraphicFramePr>
        <p:xfrm>
          <a:off x="4362218" y="3329472"/>
          <a:ext cx="4001733" cy="60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6" name="Equation" r:id="rId20" imgW="1777229" imgH="266584" progId="Equation.DSMT4">
                  <p:embed/>
                </p:oleObj>
              </mc:Choice>
              <mc:Fallback>
                <p:oleObj name="Equation" r:id="rId20" imgW="1777229" imgH="266584" progId="Equation.DSMT4">
                  <p:embed/>
                  <p:pic>
                    <p:nvPicPr>
                      <p:cNvPr id="710673" name="Object 17">
                        <a:extLst>
                          <a:ext uri="{FF2B5EF4-FFF2-40B4-BE49-F238E27FC236}">
                            <a16:creationId xmlns:a16="http://schemas.microsoft.com/office/drawing/2014/main" id="{88BDCE2D-D633-4E37-8BC2-B63324E928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218" y="3329472"/>
                        <a:ext cx="4001733" cy="60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8">
            <a:extLst>
              <a:ext uri="{FF2B5EF4-FFF2-40B4-BE49-F238E27FC236}">
                <a16:creationId xmlns:a16="http://schemas.microsoft.com/office/drawing/2014/main" id="{60303B24-E9D4-4772-9D87-7E261660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231703"/>
              </p:ext>
            </p:extLst>
          </p:nvPr>
        </p:nvGraphicFramePr>
        <p:xfrm>
          <a:off x="1689606" y="4017517"/>
          <a:ext cx="2218019" cy="494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7" name="Equation" r:id="rId22" imgW="1079032" imgH="241195" progId="Equation.DSMT4">
                  <p:embed/>
                </p:oleObj>
              </mc:Choice>
              <mc:Fallback>
                <p:oleObj name="Equation" r:id="rId22" imgW="1079032" imgH="241195" progId="Equation.DSMT4">
                  <p:embed/>
                  <p:pic>
                    <p:nvPicPr>
                      <p:cNvPr id="710674" name="Object 18">
                        <a:extLst>
                          <a:ext uri="{FF2B5EF4-FFF2-40B4-BE49-F238E27FC236}">
                            <a16:creationId xmlns:a16="http://schemas.microsoft.com/office/drawing/2014/main" id="{D208652E-54C0-4139-900B-8F1D0D7A0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606" y="4017517"/>
                        <a:ext cx="2218019" cy="494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9">
            <a:extLst>
              <a:ext uri="{FF2B5EF4-FFF2-40B4-BE49-F238E27FC236}">
                <a16:creationId xmlns:a16="http://schemas.microsoft.com/office/drawing/2014/main" id="{9075EAA8-3B43-44B0-8FDD-82E61F5BBA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11377"/>
              </p:ext>
            </p:extLst>
          </p:nvPr>
        </p:nvGraphicFramePr>
        <p:xfrm>
          <a:off x="5032432" y="4451881"/>
          <a:ext cx="3566962" cy="65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8" name="Equation" r:id="rId24" imgW="1625600" imgH="279400" progId="Equation.DSMT4">
                  <p:embed/>
                </p:oleObj>
              </mc:Choice>
              <mc:Fallback>
                <p:oleObj name="Equation" r:id="rId24" imgW="1625600" imgH="279400" progId="Equation.DSMT4">
                  <p:embed/>
                  <p:pic>
                    <p:nvPicPr>
                      <p:cNvPr id="710675" name="Object 19">
                        <a:extLst>
                          <a:ext uri="{FF2B5EF4-FFF2-40B4-BE49-F238E27FC236}">
                            <a16:creationId xmlns:a16="http://schemas.microsoft.com/office/drawing/2014/main" id="{59E6208C-9D96-4E64-A7A4-BC88490E0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432" y="4451881"/>
                        <a:ext cx="3566962" cy="65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0">
            <a:extLst>
              <a:ext uri="{FF2B5EF4-FFF2-40B4-BE49-F238E27FC236}">
                <a16:creationId xmlns:a16="http://schemas.microsoft.com/office/drawing/2014/main" id="{D7A0C1A8-F269-4165-BA12-81E025CE0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087648"/>
              </p:ext>
            </p:extLst>
          </p:nvPr>
        </p:nvGraphicFramePr>
        <p:xfrm>
          <a:off x="2451100" y="8032353"/>
          <a:ext cx="5273675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9" name="Equation" r:id="rId26" imgW="1905000" imgH="419100" progId="Equation.DSMT4">
                  <p:embed/>
                </p:oleObj>
              </mc:Choice>
              <mc:Fallback>
                <p:oleObj name="Equation" r:id="rId26" imgW="1905000" imgH="419100" progId="Equation.DSMT4">
                  <p:embed/>
                  <p:pic>
                    <p:nvPicPr>
                      <p:cNvPr id="710676" name="Object 20">
                        <a:extLst>
                          <a:ext uri="{FF2B5EF4-FFF2-40B4-BE49-F238E27FC236}">
                            <a16:creationId xmlns:a16="http://schemas.microsoft.com/office/drawing/2014/main" id="{6210B6E7-8E70-43C1-9F78-F4AC3F910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8032353"/>
                        <a:ext cx="5273675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1" descr="8045477F7F04C6FF0A27B929479A7199">
            <a:extLst>
              <a:ext uri="{FF2B5EF4-FFF2-40B4-BE49-F238E27FC236}">
                <a16:creationId xmlns:a16="http://schemas.microsoft.com/office/drawing/2014/main" id="{0F777F4B-DAD9-4589-AE1B-02B2E2CA7B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859590"/>
              </p:ext>
            </p:extLst>
          </p:nvPr>
        </p:nvGraphicFramePr>
        <p:xfrm>
          <a:off x="2609850" y="7384653"/>
          <a:ext cx="39608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0" name="Equation" r:id="rId28" imgW="1397000" imgH="279400" progId="Equation.DSMT4">
                  <p:embed/>
                </p:oleObj>
              </mc:Choice>
              <mc:Fallback>
                <p:oleObj name="Equation" r:id="rId28" imgW="1397000" imgH="279400" progId="Equation.DSMT4">
                  <p:embed/>
                  <p:pic>
                    <p:nvPicPr>
                      <p:cNvPr id="710677" name="Object 21" descr="8045477F7F04C6FF0A27B929479A7199">
                        <a:extLst>
                          <a:ext uri="{FF2B5EF4-FFF2-40B4-BE49-F238E27FC236}">
                            <a16:creationId xmlns:a16="http://schemas.microsoft.com/office/drawing/2014/main" id="{48989258-9EDC-43E6-9DE3-E7BBB6329E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7384653"/>
                        <a:ext cx="396081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30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">
            <a:extLst>
              <a:ext uri="{FF2B5EF4-FFF2-40B4-BE49-F238E27FC236}">
                <a16:creationId xmlns:a16="http://schemas.microsoft.com/office/drawing/2014/main" id="{D6B097BA-DADF-4467-8C77-148C8106B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706685"/>
              </p:ext>
            </p:extLst>
          </p:nvPr>
        </p:nvGraphicFramePr>
        <p:xfrm>
          <a:off x="2271713" y="4963737"/>
          <a:ext cx="32400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1" name="Equation" r:id="rId31" imgW="1358640" imgH="279360" progId="Equation.DSMT4">
                  <p:embed/>
                </p:oleObj>
              </mc:Choice>
              <mc:Fallback>
                <p:oleObj name="Equation" r:id="rId31" imgW="1358640" imgH="279360" progId="Equation.DSMT4">
                  <p:embed/>
                  <p:pic>
                    <p:nvPicPr>
                      <p:cNvPr id="757763" name="Object 3">
                        <a:extLst>
                          <a:ext uri="{FF2B5EF4-FFF2-40B4-BE49-F238E27FC236}">
                            <a16:creationId xmlns:a16="http://schemas.microsoft.com/office/drawing/2014/main" id="{9C3F38E2-0679-4D0F-A95F-8F83253DC3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4963737"/>
                        <a:ext cx="3240087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3">
            <a:extLst>
              <a:ext uri="{FF2B5EF4-FFF2-40B4-BE49-F238E27FC236}">
                <a16:creationId xmlns:a16="http://schemas.microsoft.com/office/drawing/2014/main" id="{9B9660A3-032D-4974-AC4E-97BDEFB65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35049"/>
              </p:ext>
            </p:extLst>
          </p:nvPr>
        </p:nvGraphicFramePr>
        <p:xfrm>
          <a:off x="708631" y="5489538"/>
          <a:ext cx="3816661" cy="761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2" name="Equation" r:id="rId33" imgW="2095500" imgH="419100" progId="Equation.DSMT4">
                  <p:embed/>
                </p:oleObj>
              </mc:Choice>
              <mc:Fallback>
                <p:oleObj name="Equation" r:id="rId33" imgW="2095500" imgH="419100" progId="Equation.DSMT4">
                  <p:embed/>
                  <p:pic>
                    <p:nvPicPr>
                      <p:cNvPr id="757773" name="Object 13">
                        <a:extLst>
                          <a:ext uri="{FF2B5EF4-FFF2-40B4-BE49-F238E27FC236}">
                            <a16:creationId xmlns:a16="http://schemas.microsoft.com/office/drawing/2014/main" id="{9BF16C06-A85F-4DE7-B5E2-5144E590FD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31" y="5489538"/>
                        <a:ext cx="3816661" cy="761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8">
            <a:extLst>
              <a:ext uri="{FF2B5EF4-FFF2-40B4-BE49-F238E27FC236}">
                <a16:creationId xmlns:a16="http://schemas.microsoft.com/office/drawing/2014/main" id="{DEB88AB1-810E-4D88-9515-6C9CA110D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200305"/>
              </p:ext>
            </p:extLst>
          </p:nvPr>
        </p:nvGraphicFramePr>
        <p:xfrm>
          <a:off x="4581872" y="5581466"/>
          <a:ext cx="2626048" cy="57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3" name="Equation" r:id="rId35" imgW="1270000" imgH="279400" progId="Equation.DSMT4">
                  <p:embed/>
                </p:oleObj>
              </mc:Choice>
              <mc:Fallback>
                <p:oleObj name="Equation" r:id="rId35" imgW="1270000" imgH="279400" progId="Equation.DSMT4">
                  <p:embed/>
                  <p:pic>
                    <p:nvPicPr>
                      <p:cNvPr id="757778" name="Object 18">
                        <a:extLst>
                          <a:ext uri="{FF2B5EF4-FFF2-40B4-BE49-F238E27FC236}">
                            <a16:creationId xmlns:a16="http://schemas.microsoft.com/office/drawing/2014/main" id="{7E9E8216-FAC5-4A17-977E-927F729A72E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872" y="5581466"/>
                        <a:ext cx="2626048" cy="577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0">
            <a:extLst>
              <a:ext uri="{FF2B5EF4-FFF2-40B4-BE49-F238E27FC236}">
                <a16:creationId xmlns:a16="http://schemas.microsoft.com/office/drawing/2014/main" id="{0630BDDB-266C-4C89-B9A9-DF1CDA6CD4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890859"/>
              </p:ext>
            </p:extLst>
          </p:nvPr>
        </p:nvGraphicFramePr>
        <p:xfrm>
          <a:off x="7264500" y="5563097"/>
          <a:ext cx="1806416" cy="40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4" name="Equation" r:id="rId37" imgW="901309" imgH="203112" progId="Equation.DSMT4">
                  <p:embed/>
                </p:oleObj>
              </mc:Choice>
              <mc:Fallback>
                <p:oleObj name="Equation" r:id="rId37" imgW="901309" imgH="203112" progId="Equation.DSMT4">
                  <p:embed/>
                  <p:pic>
                    <p:nvPicPr>
                      <p:cNvPr id="757780" name="Object 20">
                        <a:extLst>
                          <a:ext uri="{FF2B5EF4-FFF2-40B4-BE49-F238E27FC236}">
                            <a16:creationId xmlns:a16="http://schemas.microsoft.com/office/drawing/2014/main" id="{3B8DE1CC-1687-4B14-8B8D-B76EC4A53CC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500" y="5563097"/>
                        <a:ext cx="1806416" cy="406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8">
            <a:extLst>
              <a:ext uri="{FF2B5EF4-FFF2-40B4-BE49-F238E27FC236}">
                <a16:creationId xmlns:a16="http://schemas.microsoft.com/office/drawing/2014/main" id="{FB4AC7B7-B372-4A3C-9E3D-86502D551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108632"/>
              </p:ext>
            </p:extLst>
          </p:nvPr>
        </p:nvGraphicFramePr>
        <p:xfrm>
          <a:off x="4449763" y="3931862"/>
          <a:ext cx="276701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5" name="Equation" r:id="rId39" imgW="1346040" imgH="253800" progId="Equation.DSMT4">
                  <p:embed/>
                </p:oleObj>
              </mc:Choice>
              <mc:Fallback>
                <p:oleObj name="Equation" r:id="rId39" imgW="1346040" imgH="253800" progId="Equation.DSMT4">
                  <p:embed/>
                  <p:pic>
                    <p:nvPicPr>
                      <p:cNvPr id="31" name="Object 18">
                        <a:extLst>
                          <a:ext uri="{FF2B5EF4-FFF2-40B4-BE49-F238E27FC236}">
                            <a16:creationId xmlns:a16="http://schemas.microsoft.com/office/drawing/2014/main" id="{60303B24-E9D4-4772-9D87-7E261660B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3931862"/>
                        <a:ext cx="276701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3">
            <a:extLst>
              <a:ext uri="{FF2B5EF4-FFF2-40B4-BE49-F238E27FC236}">
                <a16:creationId xmlns:a16="http://schemas.microsoft.com/office/drawing/2014/main" id="{58C55E9D-9D29-458B-A62A-6A380E972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228313"/>
              </p:ext>
            </p:extLst>
          </p:nvPr>
        </p:nvGraphicFramePr>
        <p:xfrm>
          <a:off x="2090738" y="6132513"/>
          <a:ext cx="29686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6" name="Equation" r:id="rId41" imgW="1358640" imgH="253800" progId="Equation.DSMT4">
                  <p:embed/>
                </p:oleObj>
              </mc:Choice>
              <mc:Fallback>
                <p:oleObj name="Equation" r:id="rId41" imgW="1358640" imgH="253800" progId="Equation.DSMT4">
                  <p:embed/>
                  <p:pic>
                    <p:nvPicPr>
                      <p:cNvPr id="36" name="Object 13">
                        <a:extLst>
                          <a:ext uri="{FF2B5EF4-FFF2-40B4-BE49-F238E27FC236}">
                            <a16:creationId xmlns:a16="http://schemas.microsoft.com/office/drawing/2014/main" id="{9B9660A3-032D-4974-AC4E-97BDEFB65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6132513"/>
                        <a:ext cx="296862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66" descr="8045477F7F04C6FF0A27B929479A7199">
            <a:extLst>
              <a:ext uri="{FF2B5EF4-FFF2-40B4-BE49-F238E27FC236}">
                <a16:creationId xmlns:a16="http://schemas.microsoft.com/office/drawing/2014/main" id="{CC0ECEE9-B764-449E-9CE0-87003DD2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866" y="114899"/>
            <a:ext cx="19800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请课下自学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>
            <a:extLst>
              <a:ext uri="{FF2B5EF4-FFF2-40B4-BE49-F238E27FC236}">
                <a16:creationId xmlns:a16="http://schemas.microsoft.com/office/drawing/2014/main" id="{86E2F42E-B703-4FBE-8DCC-E6D79B90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" y="979419"/>
            <a:ext cx="1944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2-4</a:t>
            </a:r>
          </a:p>
        </p:txBody>
      </p:sp>
      <p:sp>
        <p:nvSpPr>
          <p:cNvPr id="38915" name="Rectangle 13">
            <a:extLst>
              <a:ext uri="{FF2B5EF4-FFF2-40B4-BE49-F238E27FC236}">
                <a16:creationId xmlns:a16="http://schemas.microsoft.com/office/drawing/2014/main" id="{8C80FB1D-C28A-4665-B8FC-4EF9ECA7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920752"/>
            <a:ext cx="669766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已知角频率为     的两个电流相量分别为</a:t>
            </a:r>
          </a:p>
        </p:txBody>
      </p:sp>
      <p:graphicFrame>
        <p:nvGraphicFramePr>
          <p:cNvPr id="38916" name="Object 33">
            <a:extLst>
              <a:ext uri="{FF2B5EF4-FFF2-40B4-BE49-F238E27FC236}">
                <a16:creationId xmlns:a16="http://schemas.microsoft.com/office/drawing/2014/main" id="{0AE0ECDA-34AB-42B7-A0E9-C03B21FF2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040054"/>
              </p:ext>
            </p:extLst>
          </p:nvPr>
        </p:nvGraphicFramePr>
        <p:xfrm>
          <a:off x="3997294" y="899630"/>
          <a:ext cx="574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0" name="Equation" r:id="rId3" imgW="152334" imgH="139639" progId="Equation.DSMT4">
                  <p:embed/>
                </p:oleObj>
              </mc:Choice>
              <mc:Fallback>
                <p:oleObj name="Equation" r:id="rId3" imgW="152334" imgH="139639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294" y="899630"/>
                        <a:ext cx="5746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9">
            <a:extLst>
              <a:ext uri="{FF2B5EF4-FFF2-40B4-BE49-F238E27FC236}">
                <a16:creationId xmlns:a16="http://schemas.microsoft.com/office/drawing/2014/main" id="{C8EF558B-C4B0-4489-B8A2-7D32165E9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081563"/>
              </p:ext>
            </p:extLst>
          </p:nvPr>
        </p:nvGraphicFramePr>
        <p:xfrm>
          <a:off x="2667000" y="1515718"/>
          <a:ext cx="28797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1" name="Equation" r:id="rId5" imgW="1104900" imgH="241300" progId="Equation.DSMT4">
                  <p:embed/>
                </p:oleObj>
              </mc:Choice>
              <mc:Fallback>
                <p:oleObj name="Equation" r:id="rId5" imgW="1104900" imgH="2413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15718"/>
                        <a:ext cx="28797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43">
            <a:extLst>
              <a:ext uri="{FF2B5EF4-FFF2-40B4-BE49-F238E27FC236}">
                <a16:creationId xmlns:a16="http://schemas.microsoft.com/office/drawing/2014/main" id="{5EA6598B-DF25-41F7-8C38-C2CCDF8A57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792463"/>
              </p:ext>
            </p:extLst>
          </p:nvPr>
        </p:nvGraphicFramePr>
        <p:xfrm>
          <a:off x="2577134" y="2189439"/>
          <a:ext cx="27305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2" name="Equation" r:id="rId7" imgW="990170" imgH="241195" progId="Equation.DSMT4">
                  <p:embed/>
                </p:oleObj>
              </mc:Choice>
              <mc:Fallback>
                <p:oleObj name="Equation" r:id="rId7" imgW="990170" imgH="241195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134" y="2189439"/>
                        <a:ext cx="27305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15">
            <a:extLst>
              <a:ext uri="{FF2B5EF4-FFF2-40B4-BE49-F238E27FC236}">
                <a16:creationId xmlns:a16="http://schemas.microsoft.com/office/drawing/2014/main" id="{5FED0FD1-45BA-4D6A-ABBE-6DF43411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68638"/>
            <a:ext cx="79930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写出它们所代表的正弦量            和          。</a:t>
            </a:r>
          </a:p>
        </p:txBody>
      </p:sp>
      <p:graphicFrame>
        <p:nvGraphicFramePr>
          <p:cNvPr id="38920" name="Object 65">
            <a:extLst>
              <a:ext uri="{FF2B5EF4-FFF2-40B4-BE49-F238E27FC236}">
                <a16:creationId xmlns:a16="http://schemas.microsoft.com/office/drawing/2014/main" id="{A1193694-A142-44B1-9219-357E8E56F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2997200"/>
          <a:ext cx="8651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3" name="Equation" r:id="rId9" imgW="304536" imgH="253780" progId="Equation.DSMT4">
                  <p:embed/>
                </p:oleObj>
              </mc:Choice>
              <mc:Fallback>
                <p:oleObj name="Equation" r:id="rId9" imgW="304536" imgH="25378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997200"/>
                        <a:ext cx="86518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72">
            <a:extLst>
              <a:ext uri="{FF2B5EF4-FFF2-40B4-BE49-F238E27FC236}">
                <a16:creationId xmlns:a16="http://schemas.microsoft.com/office/drawing/2014/main" id="{357EA42A-D433-496D-87CB-5C5148529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2997200"/>
          <a:ext cx="863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4" name="Equation" r:id="rId11" imgW="330057" imgH="253890" progId="Equation.DSMT4">
                  <p:embed/>
                </p:oleObj>
              </mc:Choice>
              <mc:Fallback>
                <p:oleObj name="Equation" r:id="rId11" imgW="330057" imgH="25389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997200"/>
                        <a:ext cx="863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71" name="Group 87">
            <a:extLst>
              <a:ext uri="{FF2B5EF4-FFF2-40B4-BE49-F238E27FC236}">
                <a16:creationId xmlns:a16="http://schemas.microsoft.com/office/drawing/2014/main" id="{70177D74-8183-4276-8765-EB4D5D348867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3716338"/>
          <a:ext cx="1439863" cy="579437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60296134"/>
                    </a:ext>
                  </a:extLst>
                </a:gridCol>
              </a:tblGrid>
              <a:tr h="5794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【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解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】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568234"/>
                  </a:ext>
                </a:extLst>
              </a:tr>
            </a:tbl>
          </a:graphicData>
        </a:graphic>
      </p:graphicFrame>
      <p:graphicFrame>
        <p:nvGraphicFramePr>
          <p:cNvPr id="426072" name="Object 88">
            <a:extLst>
              <a:ext uri="{FF2B5EF4-FFF2-40B4-BE49-F238E27FC236}">
                <a16:creationId xmlns:a16="http://schemas.microsoft.com/office/drawing/2014/main" id="{1878F024-C9A1-4395-9605-A84B6E55F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365625"/>
          <a:ext cx="43418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5" name="Equation" r:id="rId13" imgW="1600200" imgH="279400" progId="Equation.DSMT4">
                  <p:embed/>
                </p:oleObj>
              </mc:Choice>
              <mc:Fallback>
                <p:oleObj name="Equation" r:id="rId13" imgW="1600200" imgH="2794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65625"/>
                        <a:ext cx="43418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74" name="Object 90">
            <a:extLst>
              <a:ext uri="{FF2B5EF4-FFF2-40B4-BE49-F238E27FC236}">
                <a16:creationId xmlns:a16="http://schemas.microsoft.com/office/drawing/2014/main" id="{D8F7D2F7-EA7F-4323-88C3-64D49576E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0375" y="3716338"/>
          <a:ext cx="48926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6" name="Equation" r:id="rId15" imgW="1854200" imgH="279400" progId="Equation.DSMT4">
                  <p:embed/>
                </p:oleObj>
              </mc:Choice>
              <mc:Fallback>
                <p:oleObj name="Equation" r:id="rId15" imgW="1854200" imgH="2794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716338"/>
                        <a:ext cx="489267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117" name="Group 133">
            <a:extLst>
              <a:ext uri="{FF2B5EF4-FFF2-40B4-BE49-F238E27FC236}">
                <a16:creationId xmlns:a16="http://schemas.microsoft.com/office/drawing/2014/main" id="{CCDB5558-9E45-48F7-ABDA-74F9BB75CE32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5229225"/>
          <a:ext cx="1079500" cy="72072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1700210985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说明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725986"/>
                  </a:ext>
                </a:extLst>
              </a:tr>
            </a:tbl>
          </a:graphicData>
        </a:graphic>
      </p:graphicFrame>
      <p:graphicFrame>
        <p:nvGraphicFramePr>
          <p:cNvPr id="426096" name="Object 112">
            <a:extLst>
              <a:ext uri="{FF2B5EF4-FFF2-40B4-BE49-F238E27FC236}">
                <a16:creationId xmlns:a16="http://schemas.microsoft.com/office/drawing/2014/main" id="{745BAF4E-5089-4F83-A460-2CE121B57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9138" y="5178425"/>
          <a:ext cx="40687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7" name="Equation" r:id="rId17" imgW="1447172" imgH="266584" progId="Equation.DSMT4">
                  <p:embed/>
                </p:oleObj>
              </mc:Choice>
              <mc:Fallback>
                <p:oleObj name="Equation" r:id="rId17" imgW="1447172" imgH="266584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5178425"/>
                        <a:ext cx="40687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100" name="Object 116">
            <a:extLst>
              <a:ext uri="{FF2B5EF4-FFF2-40B4-BE49-F238E27FC236}">
                <a16:creationId xmlns:a16="http://schemas.microsoft.com/office/drawing/2014/main" id="{308EC0D6-5A00-4080-BECA-6F18F2717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863" y="5751513"/>
          <a:ext cx="187166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8" name="Equation" r:id="rId19" imgW="583947" imgH="241195" progId="Equation.DSMT4">
                  <p:embed/>
                </p:oleObj>
              </mc:Choice>
              <mc:Fallback>
                <p:oleObj name="Equation" r:id="rId19" imgW="583947" imgH="241195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5751513"/>
                        <a:ext cx="187166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115" name="Rectangle 131" descr="8045477F7F04C6FF0A27B929479A7199">
            <a:extLst>
              <a:ext uri="{FF2B5EF4-FFF2-40B4-BE49-F238E27FC236}">
                <a16:creationId xmlns:a16="http://schemas.microsoft.com/office/drawing/2014/main" id="{239FBC5A-59C1-452D-B50F-09EB97F6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229225"/>
            <a:ext cx="1622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</a:t>
            </a:r>
          </a:p>
        </p:txBody>
      </p:sp>
      <p:sp>
        <p:nvSpPr>
          <p:cNvPr id="426119" name="Rectangle 135" descr="8045477F7F04C6FF0A27B929479A7199">
            <a:extLst>
              <a:ext uri="{FF2B5EF4-FFF2-40B4-BE49-F238E27FC236}">
                <a16:creationId xmlns:a16="http://schemas.microsoft.com/office/drawing/2014/main" id="{799F3F48-50A0-4052-B764-09F41F813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5895975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18" name="Rectangle 66" descr="8045477F7F04C6FF0A27B929479A7199">
            <a:extLst>
              <a:ext uri="{FF2B5EF4-FFF2-40B4-BE49-F238E27FC236}">
                <a16:creationId xmlns:a16="http://schemas.microsoft.com/office/drawing/2014/main" id="{E9775C92-65AB-4A56-8264-3094B9EC9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510" y="268753"/>
            <a:ext cx="19800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请课下自学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6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6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6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6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2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15" grpId="0" autoUpdateAnimBg="0"/>
      <p:bldP spid="42611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Rectangle 18">
            <a:extLst>
              <a:ext uri="{FF2B5EF4-FFF2-40B4-BE49-F238E27FC236}">
                <a16:creationId xmlns:a16="http://schemas.microsoft.com/office/drawing/2014/main" id="{0E11B630-A06B-4CC5-800E-761743E44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368925"/>
            <a:ext cx="1943100" cy="3683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32" name="Rectangle 16">
            <a:extLst>
              <a:ext uri="{FF2B5EF4-FFF2-40B4-BE49-F238E27FC236}">
                <a16:creationId xmlns:a16="http://schemas.microsoft.com/office/drawing/2014/main" id="{5CB89927-9F7D-431F-AB5B-873D24031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252913"/>
            <a:ext cx="2374900" cy="369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31" name="Rectangle 15">
            <a:extLst>
              <a:ext uri="{FF2B5EF4-FFF2-40B4-BE49-F238E27FC236}">
                <a16:creationId xmlns:a16="http://schemas.microsoft.com/office/drawing/2014/main" id="{BA2E9772-34EA-42E1-94BA-AFC9DC0AD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252913"/>
            <a:ext cx="2374900" cy="369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82807BA1-8605-4764-B10C-69E2D8762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1876425"/>
            <a:ext cx="185737" cy="3698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9F8B4AA3-EFE9-4C0D-A27D-FB587826E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6130925" cy="6334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§7-3 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电路定律的相量形式</a:t>
            </a:r>
          </a:p>
        </p:txBody>
      </p:sp>
      <p:graphicFrame>
        <p:nvGraphicFramePr>
          <p:cNvPr id="325685" name="Object 53">
            <a:extLst>
              <a:ext uri="{FF2B5EF4-FFF2-40B4-BE49-F238E27FC236}">
                <a16:creationId xmlns:a16="http://schemas.microsoft.com/office/drawing/2014/main" id="{2987E672-5EE5-4195-A3B8-05C0441AC4A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835150" y="3789363"/>
          <a:ext cx="165576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4" name="Equation" r:id="rId3" imgW="583947" imgH="431613" progId="Equation.DSMT4">
                  <p:embed/>
                </p:oleObj>
              </mc:Choice>
              <mc:Fallback>
                <p:oleObj name="Equation" r:id="rId3" imgW="583947" imgH="431613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89363"/>
                        <a:ext cx="1655763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6" name="Object 4">
            <a:extLst>
              <a:ext uri="{FF2B5EF4-FFF2-40B4-BE49-F238E27FC236}">
                <a16:creationId xmlns:a16="http://schemas.microsoft.com/office/drawing/2014/main" id="{27C984A4-78C6-41BF-BD20-FF0F18A81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484313"/>
          <a:ext cx="23034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5" name="Equation" r:id="rId5" imgW="736600" imgH="431800" progId="Equation.DSMT4">
                  <p:embed/>
                </p:oleObj>
              </mc:Choice>
              <mc:Fallback>
                <p:oleObj name="Equation" r:id="rId5" imgW="7366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484313"/>
                        <a:ext cx="230346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2" name="Object 10">
            <a:extLst>
              <a:ext uri="{FF2B5EF4-FFF2-40B4-BE49-F238E27FC236}">
                <a16:creationId xmlns:a16="http://schemas.microsoft.com/office/drawing/2014/main" id="{E6EBF7C2-E2AC-4268-86EC-5F4121D2A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493963"/>
          <a:ext cx="572928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6" name="Equation" r:id="rId7" imgW="2451100" imgH="457200" progId="Equation.DSMT4">
                  <p:embed/>
                </p:oleObj>
              </mc:Choice>
              <mc:Fallback>
                <p:oleObj name="Equation" r:id="rId7" imgW="24511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93963"/>
                        <a:ext cx="5729287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13">
            <a:extLst>
              <a:ext uri="{FF2B5EF4-FFF2-40B4-BE49-F238E27FC236}">
                <a16:creationId xmlns:a16="http://schemas.microsoft.com/office/drawing/2014/main" id="{B56794CD-5576-409F-88B4-F1937C6BC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5675" name="Rectangle 43" descr="8045477F7F04C6FF0A27B929479A7199">
            <a:extLst>
              <a:ext uri="{FF2B5EF4-FFF2-40B4-BE49-F238E27FC236}">
                <a16:creationId xmlns:a16="http://schemas.microsoft.com/office/drawing/2014/main" id="{A12E8A12-FAC8-4CED-AB2C-B6B9176CD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908050"/>
            <a:ext cx="469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1.KCL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的相量形式</a:t>
            </a:r>
          </a:p>
        </p:txBody>
      </p:sp>
      <p:sp>
        <p:nvSpPr>
          <p:cNvPr id="325676" name="Rectangle 44" descr="8045477F7F04C6FF0A27B929479A7199">
            <a:extLst>
              <a:ext uri="{FF2B5EF4-FFF2-40B4-BE49-F238E27FC236}">
                <a16:creationId xmlns:a16="http://schemas.microsoft.com/office/drawing/2014/main" id="{413C8DAE-A9D2-4FD9-A84C-A8CF55F34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46263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的相量形式</a:t>
            </a:r>
          </a:p>
        </p:txBody>
      </p:sp>
      <p:graphicFrame>
        <p:nvGraphicFramePr>
          <p:cNvPr id="325687" name="Object 55">
            <a:extLst>
              <a:ext uri="{FF2B5EF4-FFF2-40B4-BE49-F238E27FC236}">
                <a16:creationId xmlns:a16="http://schemas.microsoft.com/office/drawing/2014/main" id="{D42A5F6C-0CC9-45C1-A7E1-FFCD6968865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932363" y="3789363"/>
          <a:ext cx="17272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7" name="Equation" r:id="rId9" imgW="634725" imgH="431613" progId="Equation.DSMT4">
                  <p:embed/>
                </p:oleObj>
              </mc:Choice>
              <mc:Fallback>
                <p:oleObj name="Equation" r:id="rId9" imgW="634725" imgH="431613" progId="Equation.DSMT4">
                  <p:embed/>
                  <p:pic>
                    <p:nvPicPr>
                      <p:cNvPr id="0" name="Object 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789363"/>
                        <a:ext cx="17272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7" name="Group 21">
            <a:extLst>
              <a:ext uri="{FF2B5EF4-FFF2-40B4-BE49-F238E27FC236}">
                <a16:creationId xmlns:a16="http://schemas.microsoft.com/office/drawing/2014/main" id="{E873C0B9-DB14-45C3-92BF-0C9024547B99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5013325"/>
            <a:ext cx="5321300" cy="1093788"/>
            <a:chOff x="884" y="3158"/>
            <a:chExt cx="3352" cy="689"/>
          </a:xfrm>
        </p:grpSpPr>
        <p:sp>
          <p:nvSpPr>
            <p:cNvPr id="39951" name="Rectangle 43" descr="8045477F7F04C6FF0A27B929479A7199">
              <a:extLst>
                <a:ext uri="{FF2B5EF4-FFF2-40B4-BE49-F238E27FC236}">
                  <a16:creationId xmlns:a16="http://schemas.microsoft.com/office/drawing/2014/main" id="{8EC3463C-2F37-41B6-9FA9-DD2A0271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340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注意：</a:t>
              </a:r>
            </a:p>
          </p:txBody>
        </p:sp>
        <p:sp>
          <p:nvSpPr>
            <p:cNvPr id="39952" name="Rectangle 43" descr="8045477F7F04C6FF0A27B929479A7199">
              <a:extLst>
                <a:ext uri="{FF2B5EF4-FFF2-40B4-BE49-F238E27FC236}">
                  <a16:creationId xmlns:a16="http://schemas.microsoft.com/office/drawing/2014/main" id="{22D77834-0686-4F73-8234-20D0AC104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337"/>
              <a:ext cx="1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不一定成立</a:t>
              </a:r>
            </a:p>
          </p:txBody>
        </p:sp>
        <p:graphicFrame>
          <p:nvGraphicFramePr>
            <p:cNvPr id="39953" name="Object 20" descr="8045477F7F04C6FF0A27B929479A7199">
              <a:extLst>
                <a:ext uri="{FF2B5EF4-FFF2-40B4-BE49-F238E27FC236}">
                  <a16:creationId xmlns:a16="http://schemas.microsoft.com/office/drawing/2014/main" id="{31826144-BCDC-4452-9FA0-234A1E2F88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3158"/>
            <a:ext cx="953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78" name="Equation" r:id="rId11" imgW="596900" imgH="431800" progId="Equation.DSMT4">
                    <p:embed/>
                  </p:oleObj>
                </mc:Choice>
                <mc:Fallback>
                  <p:oleObj name="Equation" r:id="rId11" imgW="596900" imgH="431800" progId="Equation.DSMT4">
                    <p:embed/>
                    <p:pic>
                      <p:nvPicPr>
                        <p:cNvPr id="0" name="Object 20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158"/>
                          <a:ext cx="953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 animBg="1"/>
      <p:bldP spid="325675" grpId="0"/>
      <p:bldP spid="3256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447CDDA-EF89-4FBE-BDB8-E590F93FC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3813" name="Rectangle 21" descr="8045477F7F04C6FF0A27B929479A7199">
            <a:extLst>
              <a:ext uri="{FF2B5EF4-FFF2-40B4-BE49-F238E27FC236}">
                <a16:creationId xmlns:a16="http://schemas.microsoft.com/office/drawing/2014/main" id="{112A5AEE-C02F-4155-9ED2-BC7661680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836613"/>
            <a:ext cx="3363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的相量形式</a:t>
            </a:r>
          </a:p>
        </p:txBody>
      </p:sp>
      <p:graphicFrame>
        <p:nvGraphicFramePr>
          <p:cNvPr id="673817" name="Object 25">
            <a:extLst>
              <a:ext uri="{FF2B5EF4-FFF2-40B4-BE49-F238E27FC236}">
                <a16:creationId xmlns:a16="http://schemas.microsoft.com/office/drawing/2014/main" id="{43A39C1C-9467-455E-B547-DB6A730A7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316163"/>
          <a:ext cx="1943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4" name="Equation" r:id="rId3" imgW="622030" imgH="431613" progId="Equation.DSMT4">
                  <p:embed/>
                </p:oleObj>
              </mc:Choice>
              <mc:Fallback>
                <p:oleObj name="Equation" r:id="rId3" imgW="622030" imgH="431613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316163"/>
                        <a:ext cx="1943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818" name="Object 26">
            <a:extLst>
              <a:ext uri="{FF2B5EF4-FFF2-40B4-BE49-F238E27FC236}">
                <a16:creationId xmlns:a16="http://schemas.microsoft.com/office/drawing/2014/main" id="{470F1FF9-2D60-4C92-9BBA-7242960A4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1196975"/>
          <a:ext cx="23034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5" name="Equation" r:id="rId5" imgW="774364" imgH="431613" progId="Equation.DSMT4">
                  <p:embed/>
                </p:oleObj>
              </mc:Choice>
              <mc:Fallback>
                <p:oleObj name="Equation" r:id="rId5" imgW="774364" imgH="431613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196975"/>
                        <a:ext cx="230346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819" name="Object 27">
            <a:extLst>
              <a:ext uri="{FF2B5EF4-FFF2-40B4-BE49-F238E27FC236}">
                <a16:creationId xmlns:a16="http://schemas.microsoft.com/office/drawing/2014/main" id="{E8305EEC-9AD5-4946-B9AE-282B7124A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603500"/>
          <a:ext cx="9350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6" name="Equation" r:id="rId7" imgW="190417" imgH="152334" progId="Equation.DSMT4">
                  <p:embed/>
                </p:oleObj>
              </mc:Choice>
              <mc:Fallback>
                <p:oleObj name="Equation" r:id="rId7" imgW="190417" imgH="152334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03500"/>
                        <a:ext cx="9350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3820" name="Rectangle 28" descr="8045477F7F04C6FF0A27B929479A7199">
            <a:extLst>
              <a:ext uri="{FF2B5EF4-FFF2-40B4-BE49-F238E27FC236}">
                <a16:creationId xmlns:a16="http://schemas.microsoft.com/office/drawing/2014/main" id="{39383FBF-4CF4-47A0-B9DC-FB7718960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589588"/>
            <a:ext cx="7056438" cy="523875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线性齐次代数方程在线性变换下形式不变</a:t>
            </a:r>
          </a:p>
        </p:txBody>
      </p:sp>
      <p:graphicFrame>
        <p:nvGraphicFramePr>
          <p:cNvPr id="673821" name="Object 29">
            <a:extLst>
              <a:ext uri="{FF2B5EF4-FFF2-40B4-BE49-F238E27FC236}">
                <a16:creationId xmlns:a16="http://schemas.microsoft.com/office/drawing/2014/main" id="{55103519-2B68-4EA6-BCDF-1A9CDC913F8F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227763" y="2243138"/>
          <a:ext cx="187166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7" name="Equation" r:id="rId9" imgW="685800" imgH="431800" progId="Equation.DSMT4">
                  <p:embed/>
                </p:oleObj>
              </mc:Choice>
              <mc:Fallback>
                <p:oleObj name="Equation" r:id="rId9" imgW="685800" imgH="431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243138"/>
                        <a:ext cx="1871662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10">
            <a:extLst>
              <a:ext uri="{FF2B5EF4-FFF2-40B4-BE49-F238E27FC236}">
                <a16:creationId xmlns:a16="http://schemas.microsoft.com/office/drawing/2014/main" id="{BA499143-B8DE-4562-AB18-D135CF36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73525"/>
            <a:ext cx="1943100" cy="3683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5856" name="Group 16">
            <a:extLst>
              <a:ext uri="{FF2B5EF4-FFF2-40B4-BE49-F238E27FC236}">
                <a16:creationId xmlns:a16="http://schemas.microsoft.com/office/drawing/2014/main" id="{9D54F4F1-1737-4912-B533-81C4E902B217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789363"/>
            <a:ext cx="5616575" cy="1000125"/>
            <a:chOff x="975" y="2387"/>
            <a:chExt cx="3538" cy="630"/>
          </a:xfrm>
        </p:grpSpPr>
        <p:sp>
          <p:nvSpPr>
            <p:cNvPr id="40971" name="Rectangle 43" descr="8045477F7F04C6FF0A27B929479A7199">
              <a:extLst>
                <a:ext uri="{FF2B5EF4-FFF2-40B4-BE49-F238E27FC236}">
                  <a16:creationId xmlns:a16="http://schemas.microsoft.com/office/drawing/2014/main" id="{BFDD9FD3-A713-4B5E-872D-F91A63CC2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487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注意：</a:t>
              </a:r>
            </a:p>
          </p:txBody>
        </p:sp>
        <p:sp>
          <p:nvSpPr>
            <p:cNvPr id="40972" name="Rectangle 43" descr="8045477F7F04C6FF0A27B929479A7199">
              <a:extLst>
                <a:ext uri="{FF2B5EF4-FFF2-40B4-BE49-F238E27FC236}">
                  <a16:creationId xmlns:a16="http://schemas.microsoft.com/office/drawing/2014/main" id="{A96CD7B6-FAC8-4F31-8E55-CF4B36BF3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2532"/>
              <a:ext cx="1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不一定成立</a:t>
              </a:r>
            </a:p>
          </p:txBody>
        </p:sp>
        <p:graphicFrame>
          <p:nvGraphicFramePr>
            <p:cNvPr id="40973" name="Object 15" descr="8045477F7F04C6FF0A27B929479A7199">
              <a:extLst>
                <a:ext uri="{FF2B5EF4-FFF2-40B4-BE49-F238E27FC236}">
                  <a16:creationId xmlns:a16="http://schemas.microsoft.com/office/drawing/2014/main" id="{5BC77165-1E94-4202-837A-EA348BBF60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2387"/>
            <a:ext cx="926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98" name="Equation" r:id="rId11" imgW="634725" imgH="431613" progId="Equation.DSMT4">
                    <p:embed/>
                  </p:oleObj>
                </mc:Choice>
                <mc:Fallback>
                  <p:oleObj name="Equation" r:id="rId11" imgW="634725" imgH="431613" progId="Equation.DSMT4">
                    <p:embed/>
                    <p:pic>
                      <p:nvPicPr>
                        <p:cNvPr id="0" name="Object 15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387"/>
                          <a:ext cx="926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7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7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2000"/>
                                        <p:tgtEl>
                                          <p:spTgt spid="67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/>
      <p:bldP spid="6738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3970" name="Object 2">
            <a:extLst>
              <a:ext uri="{FF2B5EF4-FFF2-40B4-BE49-F238E27FC236}">
                <a16:creationId xmlns:a16="http://schemas.microsoft.com/office/drawing/2014/main" id="{A936DCAD-775C-4EF5-BF87-034D236733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54015"/>
              </p:ext>
            </p:extLst>
          </p:nvPr>
        </p:nvGraphicFramePr>
        <p:xfrm>
          <a:off x="683568" y="1527272"/>
          <a:ext cx="1274763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7" name="Visio" r:id="rId3" imgW="892512" imgH="1154537" progId="Visio.Drawing.11">
                  <p:embed/>
                </p:oleObj>
              </mc:Choice>
              <mc:Fallback>
                <p:oleObj name="Visio" r:id="rId3" imgW="892512" imgH="115453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27272"/>
                        <a:ext cx="1274763" cy="166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1" name="Object 3">
            <a:extLst>
              <a:ext uri="{FF2B5EF4-FFF2-40B4-BE49-F238E27FC236}">
                <a16:creationId xmlns:a16="http://schemas.microsoft.com/office/drawing/2014/main" id="{CC5BDBA1-5D41-4DB0-B065-EF9231851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1900"/>
              </p:ext>
            </p:extLst>
          </p:nvPr>
        </p:nvGraphicFramePr>
        <p:xfrm>
          <a:off x="2990304" y="1474885"/>
          <a:ext cx="855662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8" name="Visio" r:id="rId5" imgW="712707" imgH="1338049" progId="Visio.Drawing.11">
                  <p:embed/>
                </p:oleObj>
              </mc:Choice>
              <mc:Fallback>
                <p:oleObj name="Visio" r:id="rId5" imgW="712707" imgH="133804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304" y="1474885"/>
                        <a:ext cx="855662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5" name="Group 7">
            <a:extLst>
              <a:ext uri="{FF2B5EF4-FFF2-40B4-BE49-F238E27FC236}">
                <a16:creationId xmlns:a16="http://schemas.microsoft.com/office/drawing/2014/main" id="{7EFDE8CD-0784-4406-8CA4-55D574489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4340"/>
              </p:ext>
            </p:extLst>
          </p:nvPr>
        </p:nvGraphicFramePr>
        <p:xfrm>
          <a:off x="442118" y="3169976"/>
          <a:ext cx="1728788" cy="518048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348386908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336199"/>
                  </a:ext>
                </a:extLst>
              </a:tr>
            </a:tbl>
          </a:graphicData>
        </a:graphic>
      </p:graphicFrame>
      <p:graphicFrame>
        <p:nvGraphicFramePr>
          <p:cNvPr id="723981" name="Group 13">
            <a:extLst>
              <a:ext uri="{FF2B5EF4-FFF2-40B4-BE49-F238E27FC236}">
                <a16:creationId xmlns:a16="http://schemas.microsoft.com/office/drawing/2014/main" id="{99E5D290-187D-473E-907A-4B9894296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92399"/>
              </p:ext>
            </p:extLst>
          </p:nvPr>
        </p:nvGraphicFramePr>
        <p:xfrm>
          <a:off x="2608015" y="3097737"/>
          <a:ext cx="1728788" cy="518048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114488893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528736"/>
                  </a:ext>
                </a:extLst>
              </a:tr>
            </a:tbl>
          </a:graphicData>
        </a:graphic>
      </p:graphicFrame>
      <p:sp>
        <p:nvSpPr>
          <p:cNvPr id="41992" name="Rectangle 25">
            <a:extLst>
              <a:ext uri="{FF2B5EF4-FFF2-40B4-BE49-F238E27FC236}">
                <a16:creationId xmlns:a16="http://schemas.microsoft.com/office/drawing/2014/main" id="{1550B13F-0972-4D61-A0B7-A4CB004FA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20" y="922440"/>
            <a:ext cx="2236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 线性电阻</a:t>
            </a:r>
          </a:p>
        </p:txBody>
      </p:sp>
      <p:sp>
        <p:nvSpPr>
          <p:cNvPr id="41993" name="Rectangle 26">
            <a:extLst>
              <a:ext uri="{FF2B5EF4-FFF2-40B4-BE49-F238E27FC236}">
                <a16:creationId xmlns:a16="http://schemas.microsoft.com/office/drawing/2014/main" id="{FB02CA2D-07EB-4DEA-8F79-9B0481871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188913"/>
            <a:ext cx="5041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32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线性元件</a:t>
            </a:r>
            <a:r>
              <a:rPr lang="en-US" altLang="zh-CN" sz="32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VAR</a:t>
            </a:r>
            <a:r>
              <a:rPr lang="zh-CN" altLang="en-US" sz="32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的相量形式</a:t>
            </a:r>
          </a:p>
        </p:txBody>
      </p:sp>
      <p:graphicFrame>
        <p:nvGraphicFramePr>
          <p:cNvPr id="723996" name="Object 28">
            <a:extLst>
              <a:ext uri="{FF2B5EF4-FFF2-40B4-BE49-F238E27FC236}">
                <a16:creationId xmlns:a16="http://schemas.microsoft.com/office/drawing/2014/main" id="{42EDD106-0CAA-45D7-BE8E-5D707F58A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001863"/>
              </p:ext>
            </p:extLst>
          </p:nvPr>
        </p:nvGraphicFramePr>
        <p:xfrm>
          <a:off x="3203577" y="3724613"/>
          <a:ext cx="1298805" cy="518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9" name="Equation" r:id="rId7" imgW="596900" imgH="241300" progId="Equation.DSMT4">
                  <p:embed/>
                </p:oleObj>
              </mc:Choice>
              <mc:Fallback>
                <p:oleObj name="Equation" r:id="rId7" imgW="596900" imgH="241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7" y="3724613"/>
                        <a:ext cx="1298805" cy="51804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00" name="Object 32">
            <a:extLst>
              <a:ext uri="{FF2B5EF4-FFF2-40B4-BE49-F238E27FC236}">
                <a16:creationId xmlns:a16="http://schemas.microsoft.com/office/drawing/2014/main" id="{47D36DCD-3B32-4493-BFA4-C2CB32984945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8225157"/>
              </p:ext>
            </p:extLst>
          </p:nvPr>
        </p:nvGraphicFramePr>
        <p:xfrm>
          <a:off x="2724480" y="4817747"/>
          <a:ext cx="2285246" cy="815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0" name="Equation" r:id="rId9" imgW="1104900" imgH="393700" progId="Equation.DSMT4">
                  <p:embed/>
                </p:oleObj>
              </mc:Choice>
              <mc:Fallback>
                <p:oleObj name="Equation" r:id="rId9" imgW="1104900" imgH="3937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480" y="4817747"/>
                        <a:ext cx="2285246" cy="81508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13" name="Object 45">
            <a:extLst>
              <a:ext uri="{FF2B5EF4-FFF2-40B4-BE49-F238E27FC236}">
                <a16:creationId xmlns:a16="http://schemas.microsoft.com/office/drawing/2014/main" id="{F3F15751-7CCA-4B83-8FA5-F1F673FE66E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6127314"/>
              </p:ext>
            </p:extLst>
          </p:nvPr>
        </p:nvGraphicFramePr>
        <p:xfrm>
          <a:off x="443697" y="3722544"/>
          <a:ext cx="1371611" cy="642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1" name="Equation" r:id="rId11" imgW="545863" imgH="228501" progId="Equation.DSMT4">
                  <p:embed/>
                </p:oleObj>
              </mc:Choice>
              <mc:Fallback>
                <p:oleObj name="Equation" r:id="rId11" imgW="545863" imgH="228501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697" y="3722544"/>
                        <a:ext cx="1371611" cy="64277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82" name="Group 18">
            <a:extLst>
              <a:ext uri="{FF2B5EF4-FFF2-40B4-BE49-F238E27FC236}">
                <a16:creationId xmlns:a16="http://schemas.microsoft.com/office/drawing/2014/main" id="{0F602596-A9D0-4593-B74B-91E147D2E995}"/>
              </a:ext>
            </a:extLst>
          </p:cNvPr>
          <p:cNvGrpSpPr>
            <a:grpSpLocks/>
          </p:cNvGrpSpPr>
          <p:nvPr/>
        </p:nvGrpSpPr>
        <p:grpSpPr bwMode="auto">
          <a:xfrm>
            <a:off x="1690689" y="3690548"/>
            <a:ext cx="1512888" cy="564465"/>
            <a:chOff x="1791" y="2523"/>
            <a:chExt cx="953" cy="943"/>
          </a:xfrm>
        </p:grpSpPr>
        <p:sp>
          <p:nvSpPr>
            <p:cNvPr id="41998" name="Text Box 48" descr="8045477F7F04C6FF0A27B929479A7199">
              <a:extLst>
                <a:ext uri="{FF2B5EF4-FFF2-40B4-BE49-F238E27FC236}">
                  <a16:creationId xmlns:a16="http://schemas.microsoft.com/office/drawing/2014/main" id="{8BE2A4A0-80E5-4979-A26D-FB4BF227E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523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相量变换</a:t>
              </a:r>
            </a:p>
          </p:txBody>
        </p:sp>
        <p:sp>
          <p:nvSpPr>
            <p:cNvPr id="41999" name="AutoShape 17">
              <a:extLst>
                <a:ext uri="{FF2B5EF4-FFF2-40B4-BE49-F238E27FC236}">
                  <a16:creationId xmlns:a16="http://schemas.microsoft.com/office/drawing/2014/main" id="{5CC665E8-8E93-4713-9761-1AE3CCE81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3115"/>
              <a:ext cx="639" cy="351"/>
            </a:xfrm>
            <a:prstGeom prst="rightArrow">
              <a:avLst>
                <a:gd name="adj1" fmla="val 50000"/>
                <a:gd name="adj2" fmla="val 85213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14" name="Object 25">
            <a:extLst>
              <a:ext uri="{FF2B5EF4-FFF2-40B4-BE49-F238E27FC236}">
                <a16:creationId xmlns:a16="http://schemas.microsoft.com/office/drawing/2014/main" id="{6923388E-A733-4CA0-BC84-F1F468BC7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20814"/>
              </p:ext>
            </p:extLst>
          </p:nvPr>
        </p:nvGraphicFramePr>
        <p:xfrm>
          <a:off x="5230232" y="3708214"/>
          <a:ext cx="2238193" cy="45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2" name="Equation" r:id="rId13" imgW="1104900" imgH="228600" progId="Equation.DSMT4">
                  <p:embed/>
                </p:oleObj>
              </mc:Choice>
              <mc:Fallback>
                <p:oleObj name="Equation" r:id="rId13" imgW="1104900" imgH="228600" progId="Equation.DSMT4">
                  <p:embed/>
                  <p:pic>
                    <p:nvPicPr>
                      <p:cNvPr id="37907" name="Object 25">
                        <a:extLst>
                          <a:ext uri="{FF2B5EF4-FFF2-40B4-BE49-F238E27FC236}">
                            <a16:creationId xmlns:a16="http://schemas.microsoft.com/office/drawing/2014/main" id="{887A63F1-931A-4A10-990B-28CB74D7AC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232" y="3708214"/>
                        <a:ext cx="2238193" cy="45724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17">
            <a:extLst>
              <a:ext uri="{FF2B5EF4-FFF2-40B4-BE49-F238E27FC236}">
                <a16:creationId xmlns:a16="http://schemas.microsoft.com/office/drawing/2014/main" id="{A95A3E18-5C69-45E4-B2F9-F69563CAF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62940"/>
            <a:ext cx="576064" cy="146090"/>
          </a:xfrm>
          <a:prstGeom prst="rightArrow">
            <a:avLst>
              <a:gd name="adj1" fmla="val 50000"/>
              <a:gd name="adj2" fmla="val 85213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" name="Object 26">
            <a:extLst>
              <a:ext uri="{FF2B5EF4-FFF2-40B4-BE49-F238E27FC236}">
                <a16:creationId xmlns:a16="http://schemas.microsoft.com/office/drawing/2014/main" id="{3922B2FF-C49E-4E38-BE38-A78523BAB2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816646"/>
              </p:ext>
            </p:extLst>
          </p:nvPr>
        </p:nvGraphicFramePr>
        <p:xfrm>
          <a:off x="5432768" y="4767648"/>
          <a:ext cx="1656802" cy="1151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3" name="Equation" r:id="rId15" imgW="698197" imgH="482391" progId="Equation.DSMT4">
                  <p:embed/>
                </p:oleObj>
              </mc:Choice>
              <mc:Fallback>
                <p:oleObj name="Equation" r:id="rId15" imgW="698197" imgH="482391" progId="Equation.DSMT4">
                  <p:embed/>
                  <p:pic>
                    <p:nvPicPr>
                      <p:cNvPr id="744474" name="Object 26">
                        <a:extLst>
                          <a:ext uri="{FF2B5EF4-FFF2-40B4-BE49-F238E27FC236}">
                            <a16:creationId xmlns:a16="http://schemas.microsoft.com/office/drawing/2014/main" id="{0E889714-4F65-4FA7-8549-E870FFECE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768" y="4767648"/>
                        <a:ext cx="1656802" cy="115191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7">
            <a:extLst>
              <a:ext uri="{FF2B5EF4-FFF2-40B4-BE49-F238E27FC236}">
                <a16:creationId xmlns:a16="http://schemas.microsoft.com/office/drawing/2014/main" id="{4FA05E96-F9AA-4AD6-B4B3-9D39E996D8E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29075" y="4470000"/>
            <a:ext cx="576064" cy="146090"/>
          </a:xfrm>
          <a:prstGeom prst="rightArrow">
            <a:avLst>
              <a:gd name="adj1" fmla="val 50000"/>
              <a:gd name="adj2" fmla="val 85213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4E2A9522-6997-4146-97EF-736A9F4D686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61296" y="4386982"/>
            <a:ext cx="576064" cy="146090"/>
          </a:xfrm>
          <a:prstGeom prst="rightArrow">
            <a:avLst>
              <a:gd name="adj1" fmla="val 50000"/>
              <a:gd name="adj2" fmla="val 85213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C82D10C5-45FB-44A2-A0D5-79E44F7BA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1414463"/>
          <a:ext cx="2151062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4" name="Visio" r:id="rId17" imgW="1738717" imgH="1396571" progId="Visio.Drawing.11">
                  <p:embed/>
                </p:oleObj>
              </mc:Choice>
              <mc:Fallback>
                <p:oleObj name="Visio" r:id="rId17" imgW="1738717" imgH="1396571" progId="Visio.Drawing.11">
                  <p:embed/>
                  <p:pic>
                    <p:nvPicPr>
                      <p:cNvPr id="744452" name="Object 4">
                        <a:extLst>
                          <a:ext uri="{FF2B5EF4-FFF2-40B4-BE49-F238E27FC236}">
                            <a16:creationId xmlns:a16="http://schemas.microsoft.com/office/drawing/2014/main" id="{63719FB9-AF12-48C9-B3BA-A9234017B4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14463"/>
                        <a:ext cx="2151062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Group 17">
            <a:extLst>
              <a:ext uri="{FF2B5EF4-FFF2-40B4-BE49-F238E27FC236}">
                <a16:creationId xmlns:a16="http://schemas.microsoft.com/office/drawing/2014/main" id="{94630830-7C4C-4B3D-89FA-C9C45EEB3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32750"/>
              </p:ext>
            </p:extLst>
          </p:nvPr>
        </p:nvGraphicFramePr>
        <p:xfrm>
          <a:off x="6011863" y="3103563"/>
          <a:ext cx="1584325" cy="518048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12764345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相量图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827031"/>
                  </a:ext>
                </a:extLst>
              </a:tr>
            </a:tbl>
          </a:graphicData>
        </a:graphic>
      </p:graphicFrame>
      <p:sp>
        <p:nvSpPr>
          <p:cNvPr id="23" name="AutoShape 17">
            <a:extLst>
              <a:ext uri="{FF2B5EF4-FFF2-40B4-BE49-F238E27FC236}">
                <a16:creationId xmlns:a16="http://schemas.microsoft.com/office/drawing/2014/main" id="{C7255458-22D8-4482-A86C-7FC260C5057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56030" y="3283716"/>
            <a:ext cx="576064" cy="146090"/>
          </a:xfrm>
          <a:prstGeom prst="rightArrow">
            <a:avLst>
              <a:gd name="adj1" fmla="val 50000"/>
              <a:gd name="adj2" fmla="val 85213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4" name="Group 17">
            <a:extLst>
              <a:ext uri="{FF2B5EF4-FFF2-40B4-BE49-F238E27FC236}">
                <a16:creationId xmlns:a16="http://schemas.microsoft.com/office/drawing/2014/main" id="{D3094E53-2FB8-4B89-A1D6-5FA277D5D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96452"/>
              </p:ext>
            </p:extLst>
          </p:nvPr>
        </p:nvGraphicFramePr>
        <p:xfrm>
          <a:off x="2136955" y="5919559"/>
          <a:ext cx="6156325" cy="517525"/>
        </p:xfrm>
        <a:graphic>
          <a:graphicData uri="http://schemas.openxmlformats.org/drawingml/2006/table">
            <a:tbl>
              <a:tblPr/>
              <a:tblGrid>
                <a:gridCol w="6156325">
                  <a:extLst>
                    <a:ext uri="{9D8B030D-6E8A-4147-A177-3AD203B41FA5}">
                      <a16:colId xmlns:a16="http://schemas.microsoft.com/office/drawing/2014/main" val="12764345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电阻元件两端的电压与流过其电流同相位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82703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/>
      <p:bldP spid="17" grpId="0" animBg="1"/>
      <p:bldP spid="19" grpId="0" animBg="1"/>
      <p:bldP spid="20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6">
            <a:extLst>
              <a:ext uri="{FF2B5EF4-FFF2-40B4-BE49-F238E27FC236}">
                <a16:creationId xmlns:a16="http://schemas.microsoft.com/office/drawing/2014/main" id="{F76EFC90-40A2-4E04-841E-A123D4CC6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46069"/>
            <a:ext cx="88395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chemeClr val="bg1"/>
              </a:buClr>
            </a:pPr>
            <a:r>
              <a:rPr kumimoji="1"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onotype Sorts" pitchFamily="2" charset="2"/>
              </a:rPr>
              <a:t>当激励是正弦函数时，响应的经典解微分方程求解过程</a:t>
            </a:r>
            <a:endParaRPr kumimoji="1" lang="zh-CN" altLang="en-US" sz="2400" b="1" dirty="0">
              <a:solidFill>
                <a:srgbClr val="CC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3ABDACA-BFB7-4667-8D70-C0FB63EC5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" y="473945"/>
            <a:ext cx="198085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8-1】</a:t>
            </a:r>
          </a:p>
        </p:txBody>
      </p:sp>
      <p:graphicFrame>
        <p:nvGraphicFramePr>
          <p:cNvPr id="695307" name="Object 11">
            <a:extLst>
              <a:ext uri="{FF2B5EF4-FFF2-40B4-BE49-F238E27FC236}">
                <a16:creationId xmlns:a16="http://schemas.microsoft.com/office/drawing/2014/main" id="{3E8164E0-61BF-4B4F-BD69-54BEED2CB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291892"/>
              </p:ext>
            </p:extLst>
          </p:nvPr>
        </p:nvGraphicFramePr>
        <p:xfrm>
          <a:off x="485038" y="898100"/>
          <a:ext cx="1425881" cy="51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95" name="Equation" r:id="rId4" imgW="710891" imgH="253890" progId="Equation.DSMT4">
                  <p:embed/>
                </p:oleObj>
              </mc:Choice>
              <mc:Fallback>
                <p:oleObj name="Equation" r:id="rId4" imgW="710891" imgH="25389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38" y="898100"/>
                        <a:ext cx="1425881" cy="510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8" name="Object 12">
            <a:extLst>
              <a:ext uri="{FF2B5EF4-FFF2-40B4-BE49-F238E27FC236}">
                <a16:creationId xmlns:a16="http://schemas.microsoft.com/office/drawing/2014/main" id="{7D9194EF-78D7-4CFA-A9A0-038CD08A5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020116"/>
              </p:ext>
            </p:extLst>
          </p:nvPr>
        </p:nvGraphicFramePr>
        <p:xfrm>
          <a:off x="4119110" y="426448"/>
          <a:ext cx="227055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96" name="Equation" r:id="rId6" imgW="1117115" imgH="253890" progId="Equation.DSMT4">
                  <p:embed/>
                </p:oleObj>
              </mc:Choice>
              <mc:Fallback>
                <p:oleObj name="Equation" r:id="rId6" imgW="1117115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110" y="426448"/>
                        <a:ext cx="2270551" cy="517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4" name="Rectangle 18" descr="8045477F7F04C6FF0A27B929479A7199">
            <a:extLst>
              <a:ext uri="{FF2B5EF4-FFF2-40B4-BE49-F238E27FC236}">
                <a16:creationId xmlns:a16="http://schemas.microsoft.com/office/drawing/2014/main" id="{91255089-535E-4682-A301-8193D0D6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85" y="481236"/>
            <a:ext cx="4176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图示电路中，已知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00A946A-D4C8-4E4A-9BF2-1439149620F1}"/>
              </a:ext>
            </a:extLst>
          </p:cNvPr>
          <p:cNvGrpSpPr>
            <a:grpSpLocks/>
          </p:cNvGrpSpPr>
          <p:nvPr/>
        </p:nvGrpSpPr>
        <p:grpSpPr bwMode="auto">
          <a:xfrm>
            <a:off x="1921365" y="916455"/>
            <a:ext cx="3073402" cy="506413"/>
            <a:chOff x="80" y="3168"/>
            <a:chExt cx="1936" cy="319"/>
          </a:xfrm>
        </p:grpSpPr>
        <p:graphicFrame>
          <p:nvGraphicFramePr>
            <p:cNvPr id="4107" name="Object 20">
              <a:extLst>
                <a:ext uri="{FF2B5EF4-FFF2-40B4-BE49-F238E27FC236}">
                  <a16:creationId xmlns:a16="http://schemas.microsoft.com/office/drawing/2014/main" id="{2D928C98-9413-4B20-A7BC-190B3ABD51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2410887"/>
                </p:ext>
              </p:extLst>
            </p:nvPr>
          </p:nvGraphicFramePr>
          <p:xfrm>
            <a:off x="431" y="3203"/>
            <a:ext cx="37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97" name="Equation" r:id="rId8" imgW="317087" imgH="177569" progId="Equation.DSMT4">
                    <p:embed/>
                  </p:oleObj>
                </mc:Choice>
                <mc:Fallback>
                  <p:oleObj name="Equation" r:id="rId8" imgW="317087" imgH="177569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203"/>
                          <a:ext cx="37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21">
              <a:extLst>
                <a:ext uri="{FF2B5EF4-FFF2-40B4-BE49-F238E27FC236}">
                  <a16:creationId xmlns:a16="http://schemas.microsoft.com/office/drawing/2014/main" id="{2C5105BB-9034-46E1-98A1-EE062D1E67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9745807"/>
                </p:ext>
              </p:extLst>
            </p:nvPr>
          </p:nvGraphicFramePr>
          <p:xfrm>
            <a:off x="1666" y="3168"/>
            <a:ext cx="35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98" name="Equation" r:id="rId10" imgW="279279" imgH="253890" progId="Equation.DSMT4">
                    <p:embed/>
                  </p:oleObj>
                </mc:Choice>
                <mc:Fallback>
                  <p:oleObj name="Equation" r:id="rId10" imgW="279279" imgH="25389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" y="3168"/>
                          <a:ext cx="35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Rectangle 22" descr="8045477F7F04C6FF0A27B929479A7199">
              <a:extLst>
                <a:ext uri="{FF2B5EF4-FFF2-40B4-BE49-F238E27FC236}">
                  <a16:creationId xmlns:a16="http://schemas.microsoft.com/office/drawing/2014/main" id="{DC7FA19D-27E9-411B-9785-9DFD3A12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" y="3180"/>
              <a:ext cx="17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求         时的电流  </a:t>
              </a:r>
            </a:p>
          </p:txBody>
        </p:sp>
      </p:grpSp>
      <p:sp>
        <p:nvSpPr>
          <p:cNvPr id="60431" name="Rectangle 24" descr="8045477F7F04C6FF0A27B929479A7199">
            <a:extLst>
              <a:ext uri="{FF2B5EF4-FFF2-40B4-BE49-F238E27FC236}">
                <a16:creationId xmlns:a16="http://schemas.microsoft.com/office/drawing/2014/main" id="{152EE480-3A0A-4580-A839-F5E4DF02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89290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0432" name="Object 23">
            <a:extLst>
              <a:ext uri="{FF2B5EF4-FFF2-40B4-BE49-F238E27FC236}">
                <a16:creationId xmlns:a16="http://schemas.microsoft.com/office/drawing/2014/main" id="{DF459EC5-1A4D-486A-8824-D9AEAFD8B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299515"/>
              </p:ext>
            </p:extLst>
          </p:nvPr>
        </p:nvGraphicFramePr>
        <p:xfrm>
          <a:off x="6113339" y="486967"/>
          <a:ext cx="2628013" cy="155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99" name="Visio" r:id="rId12" imgW="1798930" imgH="1045159" progId="Visio.Drawing.11">
                  <p:embed/>
                </p:oleObj>
              </mc:Choice>
              <mc:Fallback>
                <p:oleObj name="Visio" r:id="rId12" imgW="1798930" imgH="1045159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339" y="486967"/>
                        <a:ext cx="2628013" cy="1559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0" name="Rectangle 14" descr="8045477F7F04C6FF0A27B929479A7199">
            <a:extLst>
              <a:ext uri="{FF2B5EF4-FFF2-40B4-BE49-F238E27FC236}">
                <a16:creationId xmlns:a16="http://schemas.microsoft.com/office/drawing/2014/main" id="{4F4CD0BB-163F-4049-86C9-62CEBEDBF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8" y="1321077"/>
            <a:ext cx="4907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下面将按照一阶电路的经典法求解。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89AF584-2455-4ACC-BE5A-E6552CE9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63" y="1734801"/>
            <a:ext cx="5817246" cy="38591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）建立电路的输入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输出方程</a:t>
            </a:r>
          </a:p>
        </p:txBody>
      </p:sp>
      <p:graphicFrame>
        <p:nvGraphicFramePr>
          <p:cNvPr id="15" name="Object 46">
            <a:extLst>
              <a:ext uri="{FF2B5EF4-FFF2-40B4-BE49-F238E27FC236}">
                <a16:creationId xmlns:a16="http://schemas.microsoft.com/office/drawing/2014/main" id="{D349B3EA-3C73-4689-9DCF-54B19EBDD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460474"/>
              </p:ext>
            </p:extLst>
          </p:nvPr>
        </p:nvGraphicFramePr>
        <p:xfrm>
          <a:off x="536858" y="2130707"/>
          <a:ext cx="21939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00" name="Equation" r:id="rId14" imgW="1104840" imgH="393480" progId="Equation.DSMT4">
                  <p:embed/>
                </p:oleObj>
              </mc:Choice>
              <mc:Fallback>
                <p:oleObj name="Equation" r:id="rId14" imgW="1104840" imgH="393480" progId="Equation.DSMT4">
                  <p:embed/>
                  <p:pic>
                    <p:nvPicPr>
                      <p:cNvPr id="321582" name="Object 46">
                        <a:extLst>
                          <a:ext uri="{FF2B5EF4-FFF2-40B4-BE49-F238E27FC236}">
                            <a16:creationId xmlns:a16="http://schemas.microsoft.com/office/drawing/2014/main" id="{1D4A199F-2B09-4D39-8876-A2DD54EE4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58" y="2130707"/>
                        <a:ext cx="21939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BA4F4862-2892-4350-B053-D21A4F12F3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229566"/>
              </p:ext>
            </p:extLst>
          </p:nvPr>
        </p:nvGraphicFramePr>
        <p:xfrm>
          <a:off x="508000" y="2917825"/>
          <a:ext cx="24209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01" name="Equation" r:id="rId16" imgW="1193760" imgH="253800" progId="Equation.DSMT4">
                  <p:embed/>
                </p:oleObj>
              </mc:Choice>
              <mc:Fallback>
                <p:oleObj name="Equation" r:id="rId16" imgW="1193760" imgH="253800" progId="Equation.DSMT4">
                  <p:embed/>
                  <p:pic>
                    <p:nvPicPr>
                      <p:cNvPr id="321550" name="Object 14">
                        <a:extLst>
                          <a:ext uri="{FF2B5EF4-FFF2-40B4-BE49-F238E27FC236}">
                            <a16:creationId xmlns:a16="http://schemas.microsoft.com/office/drawing/2014/main" id="{C8B18549-EC66-4B46-A848-16C9B33902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2917825"/>
                        <a:ext cx="24209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3A146BC1-080F-4FCF-9E07-C92358551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479960"/>
            <a:ext cx="2415063" cy="41622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          。</a:t>
            </a:r>
            <a:endParaRPr lang="zh-CN" altLang="en-US" sz="2400" b="1" kern="0" dirty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23">
            <a:extLst>
              <a:ext uri="{FF2B5EF4-FFF2-40B4-BE49-F238E27FC236}">
                <a16:creationId xmlns:a16="http://schemas.microsoft.com/office/drawing/2014/main" id="{A626AD04-B468-4B52-9792-EF73711B7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11742"/>
              </p:ext>
            </p:extLst>
          </p:nvPr>
        </p:nvGraphicFramePr>
        <p:xfrm>
          <a:off x="1495989" y="3416879"/>
          <a:ext cx="619274" cy="563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02" name="Equation" r:id="rId18" imgW="279279" imgH="253890" progId="Equation.DSMT4">
                  <p:embed/>
                </p:oleObj>
              </mc:Choice>
              <mc:Fallback>
                <p:oleObj name="Equation" r:id="rId18" imgW="279279" imgH="253890" progId="Equation.DSMT4">
                  <p:embed/>
                  <p:pic>
                    <p:nvPicPr>
                      <p:cNvPr id="696343" name="Object 23">
                        <a:extLst>
                          <a:ext uri="{FF2B5EF4-FFF2-40B4-BE49-F238E27FC236}">
                            <a16:creationId xmlns:a16="http://schemas.microsoft.com/office/drawing/2014/main" id="{52E14044-FDEC-4528-8706-B4D86CA185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989" y="3416879"/>
                        <a:ext cx="619274" cy="563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A0B2933-1E88-420C-BB25-47EB9DFC6BA3}"/>
              </a:ext>
            </a:extLst>
          </p:cNvPr>
          <p:cNvCxnSpPr>
            <a:cxnSpLocks/>
          </p:cNvCxnSpPr>
          <p:nvPr/>
        </p:nvCxnSpPr>
        <p:spPr bwMode="auto">
          <a:xfrm flipH="1">
            <a:off x="3491880" y="2166193"/>
            <a:ext cx="17385" cy="4507126"/>
          </a:xfrm>
          <a:prstGeom prst="line">
            <a:avLst/>
          </a:prstGeom>
          <a:blipFill dpi="0" rotWithShape="1">
            <a:blip/>
            <a:srcRect/>
            <a:stretch>
              <a:fillRect/>
            </a:stretch>
          </a:blipFill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4">
            <a:extLst>
              <a:ext uri="{FF2B5EF4-FFF2-40B4-BE49-F238E27FC236}">
                <a16:creationId xmlns:a16="http://schemas.microsoft.com/office/drawing/2014/main" id="{F2A614A4-40E4-4728-A1FD-503E1A0BDB1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48304" y="3933056"/>
            <a:ext cx="2003670" cy="44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求通解：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11">
            <a:extLst>
              <a:ext uri="{FF2B5EF4-FFF2-40B4-BE49-F238E27FC236}">
                <a16:creationId xmlns:a16="http://schemas.microsoft.com/office/drawing/2014/main" id="{14EA5355-99F7-467B-A009-A92E0420F8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374566"/>
              </p:ext>
            </p:extLst>
          </p:nvPr>
        </p:nvGraphicFramePr>
        <p:xfrm>
          <a:off x="1910920" y="3950970"/>
          <a:ext cx="623440" cy="442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03" name="Equation" r:id="rId20" imgW="330057" imgH="253890" progId="Equation.DSMT4">
                  <p:embed/>
                </p:oleObj>
              </mc:Choice>
              <mc:Fallback>
                <p:oleObj name="Equation" r:id="rId20" imgW="330057" imgH="253890" progId="Equation.DSMT4">
                  <p:embed/>
                  <p:pic>
                    <p:nvPicPr>
                      <p:cNvPr id="134164" name="Object 11">
                        <a:extLst>
                          <a:ext uri="{FF2B5EF4-FFF2-40B4-BE49-F238E27FC236}">
                            <a16:creationId xmlns:a16="http://schemas.microsoft.com/office/drawing/2014/main" id="{720E8BE5-7C94-47DC-ABDC-E5A9711818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920" y="3950970"/>
                        <a:ext cx="623440" cy="442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6">
            <a:extLst>
              <a:ext uri="{FF2B5EF4-FFF2-40B4-BE49-F238E27FC236}">
                <a16:creationId xmlns:a16="http://schemas.microsoft.com/office/drawing/2014/main" id="{123BC953-C520-40AC-8EBF-2647FD86A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527589"/>
              </p:ext>
            </p:extLst>
          </p:nvPr>
        </p:nvGraphicFramePr>
        <p:xfrm>
          <a:off x="769803" y="4360997"/>
          <a:ext cx="1562721" cy="51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04" name="Equation" r:id="rId22" imgW="787320" imgH="253800" progId="Equation.DSMT4">
                  <p:embed/>
                </p:oleObj>
              </mc:Choice>
              <mc:Fallback>
                <p:oleObj name="Equation" r:id="rId22" imgW="787320" imgH="253800" progId="Equation.DSMT4">
                  <p:embed/>
                  <p:pic>
                    <p:nvPicPr>
                      <p:cNvPr id="696336" name="Object 16">
                        <a:extLst>
                          <a:ext uri="{FF2B5EF4-FFF2-40B4-BE49-F238E27FC236}">
                            <a16:creationId xmlns:a16="http://schemas.microsoft.com/office/drawing/2014/main" id="{CC017996-B2B7-408F-80F4-0EE644EB96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803" y="4360997"/>
                        <a:ext cx="1562721" cy="51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70">
            <a:extLst>
              <a:ext uri="{FF2B5EF4-FFF2-40B4-BE49-F238E27FC236}">
                <a16:creationId xmlns:a16="http://schemas.microsoft.com/office/drawing/2014/main" id="{33209D73-FB01-43AB-9A0B-6FAC19D29BEE}"/>
              </a:ext>
            </a:extLst>
          </p:cNvPr>
          <p:cNvGrpSpPr>
            <a:grpSpLocks/>
          </p:cNvGrpSpPr>
          <p:nvPr/>
        </p:nvGrpSpPr>
        <p:grpSpPr bwMode="auto">
          <a:xfrm>
            <a:off x="125135" y="4762166"/>
            <a:ext cx="1471613" cy="495301"/>
            <a:chOff x="-36" y="-67"/>
            <a:chExt cx="927" cy="312"/>
          </a:xfrm>
        </p:grpSpPr>
        <p:graphicFrame>
          <p:nvGraphicFramePr>
            <p:cNvPr id="33" name="Object 7">
              <a:extLst>
                <a:ext uri="{FF2B5EF4-FFF2-40B4-BE49-F238E27FC236}">
                  <a16:creationId xmlns:a16="http://schemas.microsoft.com/office/drawing/2014/main" id="{9C8235A6-8FD7-4DB3-953A-669350F556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8176107"/>
                </p:ext>
              </p:extLst>
            </p:nvPr>
          </p:nvGraphicFramePr>
          <p:xfrm>
            <a:off x="477" y="-33"/>
            <a:ext cx="41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05" name="Equation" r:id="rId24" imgW="342751" imgH="253890" progId="Equation.DSMT4">
                    <p:embed/>
                  </p:oleObj>
                </mc:Choice>
                <mc:Fallback>
                  <p:oleObj name="Equation" r:id="rId24" imgW="342751" imgH="253890" progId="Equation.DSMT4">
                    <p:embed/>
                    <p:pic>
                      <p:nvPicPr>
                        <p:cNvPr id="26" name="Object 7">
                          <a:extLst>
                            <a:ext uri="{FF2B5EF4-FFF2-40B4-BE49-F238E27FC236}">
                              <a16:creationId xmlns:a16="http://schemas.microsoft.com/office/drawing/2014/main" id="{E8954E76-2C4E-4511-BFB7-911236BF10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" y="-33"/>
                          <a:ext cx="41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67" descr="8045477F7F04C6FF0A27B929479A7199">
              <a:extLst>
                <a:ext uri="{FF2B5EF4-FFF2-40B4-BE49-F238E27FC236}">
                  <a16:creationId xmlns:a16="http://schemas.microsoft.com/office/drawing/2014/main" id="{C5AC47C9-9691-4FAE-82E2-15812674D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" y="-67"/>
              <a:ext cx="6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 dirty="0">
                  <a:solidFill>
                    <a:srgbClr val="CC33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②</a:t>
              </a:r>
              <a:r>
                <a:rPr lang="zh-CN" altLang="en-US" sz="2400" b="1" dirty="0">
                  <a:solidFill>
                    <a:srgbClr val="CC33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求</a:t>
              </a:r>
            </a:p>
          </p:txBody>
        </p:sp>
      </p:grpSp>
      <p:graphicFrame>
        <p:nvGraphicFramePr>
          <p:cNvPr id="38" name="Object 15">
            <a:extLst>
              <a:ext uri="{FF2B5EF4-FFF2-40B4-BE49-F238E27FC236}">
                <a16:creationId xmlns:a16="http://schemas.microsoft.com/office/drawing/2014/main" id="{CED8A690-86A6-4655-9E2C-DF770E1B1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821275"/>
              </p:ext>
            </p:extLst>
          </p:nvPr>
        </p:nvGraphicFramePr>
        <p:xfrm>
          <a:off x="597804" y="5229200"/>
          <a:ext cx="2409419" cy="459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06" name="Equation" r:id="rId26" imgW="1345616" imgH="253890" progId="Equation.DSMT4">
                  <p:embed/>
                </p:oleObj>
              </mc:Choice>
              <mc:Fallback>
                <p:oleObj name="Equation" r:id="rId26" imgW="1345616" imgH="253890" progId="Equation.DSMT4">
                  <p:embed/>
                  <p:pic>
                    <p:nvPicPr>
                      <p:cNvPr id="396303" name="Object 15">
                        <a:extLst>
                          <a:ext uri="{FF2B5EF4-FFF2-40B4-BE49-F238E27FC236}">
                            <a16:creationId xmlns:a16="http://schemas.microsoft.com/office/drawing/2014/main" id="{D5D2654B-A7C1-4014-B980-FF4E28CF0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04" y="5229200"/>
                        <a:ext cx="2409419" cy="459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">
            <a:extLst>
              <a:ext uri="{FF2B5EF4-FFF2-40B4-BE49-F238E27FC236}">
                <a16:creationId xmlns:a16="http://schemas.microsoft.com/office/drawing/2014/main" id="{3BB19A4F-EDA1-4793-80D9-56FBFC024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2" y="5688249"/>
            <a:ext cx="862520" cy="4290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则：     </a:t>
            </a:r>
            <a:endParaRPr lang="zh-CN" altLang="en-US" sz="24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0" name="Object 72">
            <a:extLst>
              <a:ext uri="{FF2B5EF4-FFF2-40B4-BE49-F238E27FC236}">
                <a16:creationId xmlns:a16="http://schemas.microsoft.com/office/drawing/2014/main" id="{21F5BCD8-B481-4B87-9C74-B57ED4419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951258"/>
              </p:ext>
            </p:extLst>
          </p:nvPr>
        </p:nvGraphicFramePr>
        <p:xfrm>
          <a:off x="724180" y="5860155"/>
          <a:ext cx="2409958" cy="82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07" name="Equation" r:id="rId28" imgW="1231366" imgH="418918" progId="Equation.DSMT4">
                  <p:embed/>
                </p:oleObj>
              </mc:Choice>
              <mc:Fallback>
                <p:oleObj name="Equation" r:id="rId28" imgW="1231366" imgH="418918" progId="Equation.DSMT4">
                  <p:embed/>
                  <p:pic>
                    <p:nvPicPr>
                      <p:cNvPr id="396360" name="Object 72">
                        <a:extLst>
                          <a:ext uri="{FF2B5EF4-FFF2-40B4-BE49-F238E27FC236}">
                            <a16:creationId xmlns:a16="http://schemas.microsoft.com/office/drawing/2014/main" id="{CCCB64C3-9DE1-4144-B9EC-739B8FCB9D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180" y="5860155"/>
                        <a:ext cx="2409958" cy="820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7">
            <a:extLst>
              <a:ext uri="{FF2B5EF4-FFF2-40B4-BE49-F238E27FC236}">
                <a16:creationId xmlns:a16="http://schemas.microsoft.com/office/drawing/2014/main" id="{AB4C80B7-5FAC-4B85-818C-8E43FA389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90583"/>
              </p:ext>
            </p:extLst>
          </p:nvPr>
        </p:nvGraphicFramePr>
        <p:xfrm>
          <a:off x="3541584" y="2595947"/>
          <a:ext cx="4203126" cy="5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08" name="Equation" r:id="rId30" imgW="2260440" imgH="279360" progId="Equation.DSMT4">
                  <p:embed/>
                </p:oleObj>
              </mc:Choice>
              <mc:Fallback>
                <p:oleObj name="Equation" r:id="rId30" imgW="2260440" imgH="279360" progId="Equation.DSMT4">
                  <p:embed/>
                  <p:pic>
                    <p:nvPicPr>
                      <p:cNvPr id="396365" name="Object 77">
                        <a:extLst>
                          <a:ext uri="{FF2B5EF4-FFF2-40B4-BE49-F238E27FC236}">
                            <a16:creationId xmlns:a16="http://schemas.microsoft.com/office/drawing/2014/main" id="{AEB97AF8-11DC-4C2A-9063-3ED54CDF2B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584" y="2595947"/>
                        <a:ext cx="4203126" cy="514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9">
            <a:extLst>
              <a:ext uri="{FF2B5EF4-FFF2-40B4-BE49-F238E27FC236}">
                <a16:creationId xmlns:a16="http://schemas.microsoft.com/office/drawing/2014/main" id="{3156C109-A3FB-41EC-8302-8D0876BEF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799079"/>
              </p:ext>
            </p:extLst>
          </p:nvPr>
        </p:nvGraphicFramePr>
        <p:xfrm>
          <a:off x="3803257" y="3166114"/>
          <a:ext cx="1537486" cy="82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09" name="Equation" r:id="rId32" imgW="901309" imgH="482391" progId="Equation.DSMT4">
                  <p:embed/>
                </p:oleObj>
              </mc:Choice>
              <mc:Fallback>
                <p:oleObj name="Equation" r:id="rId32" imgW="901309" imgH="482391" progId="Equation.DSMT4">
                  <p:embed/>
                  <p:pic>
                    <p:nvPicPr>
                      <p:cNvPr id="396367" name="Object 79">
                        <a:extLst>
                          <a:ext uri="{FF2B5EF4-FFF2-40B4-BE49-F238E27FC236}">
                            <a16:creationId xmlns:a16="http://schemas.microsoft.com/office/drawing/2014/main" id="{00DFEB37-F0A6-4AFB-B6E2-8DEDC9E1EB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257" y="3166114"/>
                        <a:ext cx="1537486" cy="820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2">
            <a:extLst>
              <a:ext uri="{FF2B5EF4-FFF2-40B4-BE49-F238E27FC236}">
                <a16:creationId xmlns:a16="http://schemas.microsoft.com/office/drawing/2014/main" id="{EDAE4A69-A346-4C78-B894-779EF4E28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155908"/>
              </p:ext>
            </p:extLst>
          </p:nvPr>
        </p:nvGraphicFramePr>
        <p:xfrm>
          <a:off x="5601736" y="3166115"/>
          <a:ext cx="1319356" cy="82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10" name="Equation" r:id="rId34" imgW="774364" imgH="482391" progId="Equation.DSMT4">
                  <p:embed/>
                </p:oleObj>
              </mc:Choice>
              <mc:Fallback>
                <p:oleObj name="Equation" r:id="rId34" imgW="774364" imgH="482391" progId="Equation.DSMT4">
                  <p:embed/>
                  <p:pic>
                    <p:nvPicPr>
                      <p:cNvPr id="396370" name="Object 82">
                        <a:extLst>
                          <a:ext uri="{FF2B5EF4-FFF2-40B4-BE49-F238E27FC236}">
                            <a16:creationId xmlns:a16="http://schemas.microsoft.com/office/drawing/2014/main" id="{009992C9-1CBA-405E-800D-DC4FC7391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1736" y="3166115"/>
                        <a:ext cx="1319356" cy="820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">
            <a:extLst>
              <a:ext uri="{FF2B5EF4-FFF2-40B4-BE49-F238E27FC236}">
                <a16:creationId xmlns:a16="http://schemas.microsoft.com/office/drawing/2014/main" id="{DF0621D0-7958-4005-B038-762AD2DD4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644242"/>
              </p:ext>
            </p:extLst>
          </p:nvPr>
        </p:nvGraphicFramePr>
        <p:xfrm>
          <a:off x="3674266" y="3970525"/>
          <a:ext cx="3385479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11" name="Equation" r:id="rId36" imgW="1689100" imgH="279400" progId="Equation.DSMT4">
                  <p:embed/>
                </p:oleObj>
              </mc:Choice>
              <mc:Fallback>
                <p:oleObj name="Equation" r:id="rId36" imgW="1689100" imgH="279400" progId="Equation.DSMT4">
                  <p:embed/>
                  <p:pic>
                    <p:nvPicPr>
                      <p:cNvPr id="624644" name="Object 4">
                        <a:extLst>
                          <a:ext uri="{FF2B5EF4-FFF2-40B4-BE49-F238E27FC236}">
                            <a16:creationId xmlns:a16="http://schemas.microsoft.com/office/drawing/2014/main" id="{F62C12CC-7001-4068-8F65-987EBCEA6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266" y="3970525"/>
                        <a:ext cx="3385479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5">
            <a:extLst>
              <a:ext uri="{FF2B5EF4-FFF2-40B4-BE49-F238E27FC236}">
                <a16:creationId xmlns:a16="http://schemas.microsoft.com/office/drawing/2014/main" id="{5766D0C8-2133-4242-BEC2-428C44FCB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776993"/>
              </p:ext>
            </p:extLst>
          </p:nvPr>
        </p:nvGraphicFramePr>
        <p:xfrm>
          <a:off x="3570613" y="4518213"/>
          <a:ext cx="5448252" cy="516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12" name="Equation" r:id="rId38" imgW="2946400" imgH="279400" progId="Equation.DSMT4">
                  <p:embed/>
                </p:oleObj>
              </mc:Choice>
              <mc:Fallback>
                <p:oleObj name="Equation" r:id="rId38" imgW="2946400" imgH="279400" progId="Equation.DSMT4">
                  <p:embed/>
                  <p:pic>
                    <p:nvPicPr>
                      <p:cNvPr id="624645" name="Object 5">
                        <a:extLst>
                          <a:ext uri="{FF2B5EF4-FFF2-40B4-BE49-F238E27FC236}">
                            <a16:creationId xmlns:a16="http://schemas.microsoft.com/office/drawing/2014/main" id="{F6348334-C657-45FB-8C05-2DFD649179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613" y="4518213"/>
                        <a:ext cx="5448252" cy="516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>
            <a:extLst>
              <a:ext uri="{FF2B5EF4-FFF2-40B4-BE49-F238E27FC236}">
                <a16:creationId xmlns:a16="http://schemas.microsoft.com/office/drawing/2014/main" id="{C2CF4113-9079-4639-A27E-DD058DB62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555225"/>
              </p:ext>
            </p:extLst>
          </p:nvPr>
        </p:nvGraphicFramePr>
        <p:xfrm>
          <a:off x="3649663" y="5000625"/>
          <a:ext cx="36052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13" name="Equation" r:id="rId40" imgW="1841400" imgH="279360" progId="Equation.DSMT4">
                  <p:embed/>
                </p:oleObj>
              </mc:Choice>
              <mc:Fallback>
                <p:oleObj name="Equation" r:id="rId40" imgW="1841400" imgH="279360" progId="Equation.DSMT4">
                  <p:embed/>
                  <p:pic>
                    <p:nvPicPr>
                      <p:cNvPr id="624647" name="Object 7">
                        <a:extLst>
                          <a:ext uri="{FF2B5EF4-FFF2-40B4-BE49-F238E27FC236}">
                            <a16:creationId xmlns:a16="http://schemas.microsoft.com/office/drawing/2014/main" id="{20F6A3B7-7B19-4F88-A3B4-2124C9A9C8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5000625"/>
                        <a:ext cx="360521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8">
            <a:extLst>
              <a:ext uri="{FF2B5EF4-FFF2-40B4-BE49-F238E27FC236}">
                <a16:creationId xmlns:a16="http://schemas.microsoft.com/office/drawing/2014/main" id="{F351270E-28ED-450B-ABC4-A040F89F9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78224"/>
              </p:ext>
            </p:extLst>
          </p:nvPr>
        </p:nvGraphicFramePr>
        <p:xfrm>
          <a:off x="7270750" y="5032375"/>
          <a:ext cx="14874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14" name="Equation" r:id="rId42" imgW="596880" imgH="164880" progId="Equation.DSMT4">
                  <p:embed/>
                </p:oleObj>
              </mc:Choice>
              <mc:Fallback>
                <p:oleObj name="Equation" r:id="rId42" imgW="596880" imgH="164880" progId="Equation.DSMT4">
                  <p:embed/>
                  <p:pic>
                    <p:nvPicPr>
                      <p:cNvPr id="624648" name="Object 8">
                        <a:extLst>
                          <a:ext uri="{FF2B5EF4-FFF2-40B4-BE49-F238E27FC236}">
                            <a16:creationId xmlns:a16="http://schemas.microsoft.com/office/drawing/2014/main" id="{12E6667B-F468-4E18-964A-3D8ECEDCF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5032375"/>
                        <a:ext cx="14874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2">
            <a:extLst>
              <a:ext uri="{FF2B5EF4-FFF2-40B4-BE49-F238E27FC236}">
                <a16:creationId xmlns:a16="http://schemas.microsoft.com/office/drawing/2014/main" id="{E6D4F482-CE44-4048-B8A4-90FE2EA2B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790" y="4803091"/>
            <a:ext cx="1737292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设特解为：     </a:t>
            </a:r>
            <a:endParaRPr lang="zh-CN" altLang="en-US" sz="24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0" name="Object 17">
            <a:extLst>
              <a:ext uri="{FF2B5EF4-FFF2-40B4-BE49-F238E27FC236}">
                <a16:creationId xmlns:a16="http://schemas.microsoft.com/office/drawing/2014/main" id="{9E085ADC-03B4-4AC1-B3DF-9C6019BC8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026783"/>
              </p:ext>
            </p:extLst>
          </p:nvPr>
        </p:nvGraphicFramePr>
        <p:xfrm>
          <a:off x="3660775" y="5520725"/>
          <a:ext cx="47863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15" name="Equation" r:id="rId44" imgW="2438280" imgH="279360" progId="Equation.DSMT4">
                  <p:embed/>
                </p:oleObj>
              </mc:Choice>
              <mc:Fallback>
                <p:oleObj name="Equation" r:id="rId44" imgW="2438280" imgH="279360" progId="Equation.DSMT4">
                  <p:embed/>
                  <p:pic>
                    <p:nvPicPr>
                      <p:cNvPr id="624657" name="Object 17">
                        <a:extLst>
                          <a:ext uri="{FF2B5EF4-FFF2-40B4-BE49-F238E27FC236}">
                            <a16:creationId xmlns:a16="http://schemas.microsoft.com/office/drawing/2014/main" id="{93C64E56-6BD7-41B9-8639-6E64FB6E4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5520725"/>
                        <a:ext cx="47863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5" descr="8045477F7F04C6FF0A27B929479A719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45D43D-0A75-4DA9-A7F1-68B91689C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592" y="6309320"/>
            <a:ext cx="3980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全响应</a:t>
            </a:r>
            <a:r>
              <a:rPr lang="en-US" altLang="zh-CN" sz="24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24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暂态响应</a:t>
            </a:r>
            <a:r>
              <a:rPr lang="en-US" altLang="zh-CN" sz="24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稳态响应</a:t>
            </a:r>
          </a:p>
        </p:txBody>
      </p:sp>
      <p:sp>
        <p:nvSpPr>
          <p:cNvPr id="52" name="Rectangle 15" descr="8045477F7F04C6FF0A27B929479A719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EDBD12-1910-4C72-9028-A511E08E8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345" y="5977099"/>
            <a:ext cx="3211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全响应</a:t>
            </a:r>
            <a:r>
              <a:rPr lang="en-US" altLang="zh-CN" sz="24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zh-CN" altLang="en-US" sz="24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通解  </a:t>
            </a:r>
            <a:r>
              <a:rPr lang="en-US" altLang="zh-CN" sz="24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   </a:t>
            </a:r>
            <a:r>
              <a:rPr lang="zh-CN" altLang="en-US" sz="24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特解</a:t>
            </a:r>
          </a:p>
        </p:txBody>
      </p:sp>
      <p:graphicFrame>
        <p:nvGraphicFramePr>
          <p:cNvPr id="54" name="Object 23">
            <a:extLst>
              <a:ext uri="{FF2B5EF4-FFF2-40B4-BE49-F238E27FC236}">
                <a16:creationId xmlns:a16="http://schemas.microsoft.com/office/drawing/2014/main" id="{54B65F90-1F34-4BA8-9EC5-CC2DFF0052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3076"/>
              </p:ext>
            </p:extLst>
          </p:nvPr>
        </p:nvGraphicFramePr>
        <p:xfrm>
          <a:off x="3548418" y="2201544"/>
          <a:ext cx="5058724" cy="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16" name="Equation" r:id="rId46" imgW="2755900" imgH="254000" progId="Equation.DSMT4">
                  <p:embed/>
                </p:oleObj>
              </mc:Choice>
              <mc:Fallback>
                <p:oleObj name="Equation" r:id="rId46" imgW="2755900" imgH="254000" progId="Equation.DSMT4">
                  <p:embed/>
                  <p:pic>
                    <p:nvPicPr>
                      <p:cNvPr id="396311" name="Object 23">
                        <a:extLst>
                          <a:ext uri="{FF2B5EF4-FFF2-40B4-BE49-F238E27FC236}">
                            <a16:creationId xmlns:a16="http://schemas.microsoft.com/office/drawing/2014/main" id="{7B1D0AE8-2F0A-48A6-B736-9845E8C036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418" y="2201544"/>
                        <a:ext cx="5058724" cy="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AutoShape 20">
            <a:extLst>
              <a:ext uri="{FF2B5EF4-FFF2-40B4-BE49-F238E27FC236}">
                <a16:creationId xmlns:a16="http://schemas.microsoft.com/office/drawing/2014/main" id="{1976BCF9-2022-42F9-9BD4-4D54E77FAC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90794" y="2924944"/>
            <a:ext cx="865187" cy="1096963"/>
          </a:xfrm>
          <a:prstGeom prst="rtTriangle">
            <a:avLst/>
          </a:prstGeom>
          <a:solidFill>
            <a:schemeClr val="tx1"/>
          </a:solidFill>
          <a:ln w="38100" algn="ctr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A855CC96-6CDF-47A0-8E2C-244C62521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232" y="4108706"/>
            <a:ext cx="357187" cy="410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36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C3A61F86-07B9-4929-9794-8D1EB49E8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672" y="3218631"/>
            <a:ext cx="4318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36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F0369033-8D19-4170-9E35-90B60CB8D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641" y="3089126"/>
            <a:ext cx="4318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zh-CN" altLang="en-US" sz="36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" name="Freeform 24" descr="8045477F7F04C6FF0A27B929479A7199">
            <a:extLst>
              <a:ext uri="{FF2B5EF4-FFF2-40B4-BE49-F238E27FC236}">
                <a16:creationId xmlns:a16="http://schemas.microsoft.com/office/drawing/2014/main" id="{5F934ABE-DACF-4932-AE80-DD830680A978}"/>
              </a:ext>
            </a:extLst>
          </p:cNvPr>
          <p:cNvSpPr>
            <a:spLocks/>
          </p:cNvSpPr>
          <p:nvPr/>
        </p:nvSpPr>
        <p:spPr bwMode="auto">
          <a:xfrm>
            <a:off x="7811343" y="3645024"/>
            <a:ext cx="73025" cy="369887"/>
          </a:xfrm>
          <a:custGeom>
            <a:avLst/>
            <a:gdLst>
              <a:gd name="T0" fmla="*/ 0 w 46"/>
              <a:gd name="T1" fmla="*/ 0 h 227"/>
              <a:gd name="T2" fmla="*/ 73025 w 46"/>
              <a:gd name="T3" fmla="*/ 146431 h 227"/>
              <a:gd name="T4" fmla="*/ 0 w 46"/>
              <a:gd name="T5" fmla="*/ 369332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" h="227">
                <a:moveTo>
                  <a:pt x="0" y="0"/>
                </a:moveTo>
                <a:cubicBezTo>
                  <a:pt x="23" y="26"/>
                  <a:pt x="46" y="52"/>
                  <a:pt x="46" y="90"/>
                </a:cubicBezTo>
                <a:cubicBezTo>
                  <a:pt x="46" y="128"/>
                  <a:pt x="8" y="204"/>
                  <a:pt x="0" y="227"/>
                </a:cubicBezTo>
              </a:path>
            </a:pathLst>
          </a:custGeom>
          <a:noFill/>
          <a:ln w="28575" cap="flat" cmpd="sng">
            <a:solidFill>
              <a:srgbClr val="00009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1" name="Object 77">
            <a:extLst>
              <a:ext uri="{FF2B5EF4-FFF2-40B4-BE49-F238E27FC236}">
                <a16:creationId xmlns:a16="http://schemas.microsoft.com/office/drawing/2014/main" id="{78FDB21B-B47C-41E5-9940-1A7AF8909E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79714"/>
              </p:ext>
            </p:extLst>
          </p:nvPr>
        </p:nvGraphicFramePr>
        <p:xfrm>
          <a:off x="4217988" y="29245"/>
          <a:ext cx="4540250" cy="491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17" name="Equation" r:id="rId48" imgW="2323800" imgH="253800" progId="Equation.DSMT4">
                  <p:embed/>
                </p:oleObj>
              </mc:Choice>
              <mc:Fallback>
                <p:oleObj name="Equation" r:id="rId48" imgW="2323800" imgH="253800" progId="Equation.DSMT4">
                  <p:embed/>
                  <p:pic>
                    <p:nvPicPr>
                      <p:cNvPr id="3" name="Object 77">
                        <a:extLst>
                          <a:ext uri="{FF2B5EF4-FFF2-40B4-BE49-F238E27FC236}">
                            <a16:creationId xmlns:a16="http://schemas.microsoft.com/office/drawing/2014/main" id="{AC464045-FDEA-4825-9E24-89EC3F8E6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29245"/>
                        <a:ext cx="4540250" cy="49159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0945F195-1D87-4043-861E-B1E0D27AFAEA}"/>
              </a:ext>
            </a:extLst>
          </p:cNvPr>
          <p:cNvSpPr txBox="1"/>
          <p:nvPr/>
        </p:nvSpPr>
        <p:spPr>
          <a:xfrm>
            <a:off x="6261413" y="6363009"/>
            <a:ext cx="1332755" cy="369332"/>
          </a:xfrm>
          <a:prstGeom prst="rect">
            <a:avLst/>
          </a:prstGeom>
          <a:solidFill>
            <a:srgbClr val="66FF33">
              <a:alpha val="55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5314" grpId="0"/>
      <p:bldP spid="695310" grpId="0"/>
      <p:bldP spid="29" grpId="0"/>
      <p:bldP spid="51" grpId="0"/>
      <p:bldP spid="51" grpId="1"/>
      <p:bldP spid="51" grpId="2"/>
      <p:bldP spid="51" grpId="3"/>
      <p:bldP spid="52" grpId="0"/>
      <p:bldP spid="24" grpId="0" animBg="1"/>
      <p:bldP spid="2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>
            <a:extLst>
              <a:ext uri="{FF2B5EF4-FFF2-40B4-BE49-F238E27FC236}">
                <a16:creationId xmlns:a16="http://schemas.microsoft.com/office/drawing/2014/main" id="{23C5F06E-E412-4AF6-9118-538634446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35" name="Rectangle 23">
            <a:extLst>
              <a:ext uri="{FF2B5EF4-FFF2-40B4-BE49-F238E27FC236}">
                <a16:creationId xmlns:a16="http://schemas.microsoft.com/office/drawing/2014/main" id="{2E8E2A55-C71E-4FCB-9D09-FA32926C9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36" name="Rectangle 41">
            <a:extLst>
              <a:ext uri="{FF2B5EF4-FFF2-40B4-BE49-F238E27FC236}">
                <a16:creationId xmlns:a16="http://schemas.microsoft.com/office/drawing/2014/main" id="{6BEEACB7-E71B-4A46-BD56-853CC2D46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977900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2366" name="Group 62">
            <a:extLst>
              <a:ext uri="{FF2B5EF4-FFF2-40B4-BE49-F238E27FC236}">
                <a16:creationId xmlns:a16="http://schemas.microsoft.com/office/drawing/2014/main" id="{41C725AE-0FAC-42A3-B108-D98A5506E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33769"/>
              </p:ext>
            </p:extLst>
          </p:nvPr>
        </p:nvGraphicFramePr>
        <p:xfrm>
          <a:off x="251520" y="109538"/>
          <a:ext cx="3024188" cy="576263"/>
        </p:xfrm>
        <a:graphic>
          <a:graphicData uri="http://schemas.openxmlformats.org/drawingml/2006/table">
            <a:tbl>
              <a:tblPr/>
              <a:tblGrid>
                <a:gridCol w="3024188">
                  <a:extLst>
                    <a:ext uri="{9D8B030D-6E8A-4147-A177-3AD203B41FA5}">
                      <a16:colId xmlns:a16="http://schemas.microsoft.com/office/drawing/2014/main" val="382270998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 线性电容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976493"/>
                  </a:ext>
                </a:extLst>
              </a:tr>
            </a:tbl>
          </a:graphicData>
        </a:graphic>
      </p:graphicFrame>
      <p:sp>
        <p:nvSpPr>
          <p:cNvPr id="2" name="Rectangle 16">
            <a:extLst>
              <a:ext uri="{FF2B5EF4-FFF2-40B4-BE49-F238E27FC236}">
                <a16:creationId xmlns:a16="http://schemas.microsoft.com/office/drawing/2014/main" id="{C02900CD-A207-4C32-BC92-A5C3A4F73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576900"/>
            <a:ext cx="19446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时域模型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C98E08BC-81DE-4A24-B48F-9314A8082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817" y="2480425"/>
            <a:ext cx="169703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相量模型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aphicFrame>
        <p:nvGraphicFramePr>
          <p:cNvPr id="482415" name="Object 111">
            <a:extLst>
              <a:ext uri="{FF2B5EF4-FFF2-40B4-BE49-F238E27FC236}">
                <a16:creationId xmlns:a16="http://schemas.microsoft.com/office/drawing/2014/main" id="{96E802DD-3CFF-45E5-9A74-28AA4E675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233259"/>
              </p:ext>
            </p:extLst>
          </p:nvPr>
        </p:nvGraphicFramePr>
        <p:xfrm>
          <a:off x="2975835" y="3263202"/>
          <a:ext cx="24257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4" name="Equation" r:id="rId3" imgW="1333440" imgH="241200" progId="Equation.DSMT4">
                  <p:embed/>
                </p:oleObj>
              </mc:Choice>
              <mc:Fallback>
                <p:oleObj name="Equation" r:id="rId3" imgW="1333440" imgH="2412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835" y="3263202"/>
                        <a:ext cx="2425700" cy="5032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424" name="Object 120">
            <a:extLst>
              <a:ext uri="{FF2B5EF4-FFF2-40B4-BE49-F238E27FC236}">
                <a16:creationId xmlns:a16="http://schemas.microsoft.com/office/drawing/2014/main" id="{89B64EA0-9125-4DD5-993F-0ED2AC624929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8965972"/>
              </p:ext>
            </p:extLst>
          </p:nvPr>
        </p:nvGraphicFramePr>
        <p:xfrm>
          <a:off x="1365250" y="4076700"/>
          <a:ext cx="41163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5" name="Equation" r:id="rId5" imgW="2234880" imgH="431640" progId="Equation.DSMT4">
                  <p:embed/>
                </p:oleObj>
              </mc:Choice>
              <mc:Fallback>
                <p:oleObj name="Equation" r:id="rId5" imgW="2234880" imgH="431640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4076700"/>
                        <a:ext cx="4116388" cy="7953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426" name="Object 122" descr="8045477F7F04C6FF0A27B929479A7199">
            <a:extLst>
              <a:ext uri="{FF2B5EF4-FFF2-40B4-BE49-F238E27FC236}">
                <a16:creationId xmlns:a16="http://schemas.microsoft.com/office/drawing/2014/main" id="{2FBE1A92-9B1B-4CF4-85EE-3D83066D2A8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3801345"/>
              </p:ext>
            </p:extLst>
          </p:nvPr>
        </p:nvGraphicFramePr>
        <p:xfrm>
          <a:off x="245397" y="3053175"/>
          <a:ext cx="1258872" cy="79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6" name="Equation" r:id="rId7" imgW="698197" imgH="393529" progId="Equation.DSMT4">
                  <p:embed/>
                </p:oleObj>
              </mc:Choice>
              <mc:Fallback>
                <p:oleObj name="Equation" r:id="rId7" imgW="698197" imgH="393529" progId="Equation.DSMT4">
                  <p:embed/>
                  <p:pic>
                    <p:nvPicPr>
                      <p:cNvPr id="0" name="Object 122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97" y="3053175"/>
                        <a:ext cx="1258872" cy="79454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6" name="Group 24">
            <a:extLst>
              <a:ext uri="{FF2B5EF4-FFF2-40B4-BE49-F238E27FC236}">
                <a16:creationId xmlns:a16="http://schemas.microsoft.com/office/drawing/2014/main" id="{996981A9-3C82-4AB7-9C88-A93C339CFF73}"/>
              </a:ext>
            </a:extLst>
          </p:cNvPr>
          <p:cNvGrpSpPr>
            <a:grpSpLocks/>
          </p:cNvGrpSpPr>
          <p:nvPr/>
        </p:nvGrpSpPr>
        <p:grpSpPr bwMode="auto">
          <a:xfrm>
            <a:off x="1335640" y="3094210"/>
            <a:ext cx="1297812" cy="830712"/>
            <a:chOff x="2001" y="1128"/>
            <a:chExt cx="1227" cy="1346"/>
          </a:xfrm>
        </p:grpSpPr>
        <p:sp>
          <p:nvSpPr>
            <p:cNvPr id="44050" name="Text Box 127" descr="8045477F7F04C6FF0A27B929479A7199">
              <a:extLst>
                <a:ext uri="{FF2B5EF4-FFF2-40B4-BE49-F238E27FC236}">
                  <a16:creationId xmlns:a16="http://schemas.microsoft.com/office/drawing/2014/main" id="{8A688422-2887-4E21-BC20-425A7E4E2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" y="1128"/>
              <a:ext cx="983" cy="1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相量变换</a:t>
              </a:r>
            </a:p>
          </p:txBody>
        </p:sp>
        <p:sp>
          <p:nvSpPr>
            <p:cNvPr id="44051" name="AutoShape 23">
              <a:extLst>
                <a:ext uri="{FF2B5EF4-FFF2-40B4-BE49-F238E27FC236}">
                  <a16:creationId xmlns:a16="http://schemas.microsoft.com/office/drawing/2014/main" id="{5C9C6C21-6F14-465C-823A-9505667D0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700"/>
              <a:ext cx="983" cy="267"/>
            </a:xfrm>
            <a:prstGeom prst="rightArrow">
              <a:avLst>
                <a:gd name="adj1" fmla="val 50000"/>
                <a:gd name="adj2" fmla="val 118835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4" name="Object 111">
            <a:extLst>
              <a:ext uri="{FF2B5EF4-FFF2-40B4-BE49-F238E27FC236}">
                <a16:creationId xmlns:a16="http://schemas.microsoft.com/office/drawing/2014/main" id="{59C98BAA-B9E8-4B1C-A8B4-22F420852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680056"/>
              </p:ext>
            </p:extLst>
          </p:nvPr>
        </p:nvGraphicFramePr>
        <p:xfrm>
          <a:off x="673357" y="4858248"/>
          <a:ext cx="909143" cy="44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7" name="Equation" r:id="rId9" imgW="533169" imgH="228501" progId="Equation.DSMT4">
                  <p:embed/>
                </p:oleObj>
              </mc:Choice>
              <mc:Fallback>
                <p:oleObj name="Equation" r:id="rId9" imgW="533169" imgH="228501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57" y="4858248"/>
                        <a:ext cx="909143" cy="44763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8">
            <a:extLst>
              <a:ext uri="{FF2B5EF4-FFF2-40B4-BE49-F238E27FC236}">
                <a16:creationId xmlns:a16="http://schemas.microsoft.com/office/drawing/2014/main" id="{6360F137-DB7B-45FF-BAB0-5EC7AFC22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381" y="5122206"/>
            <a:ext cx="4404069" cy="105422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i="1" dirty="0" err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400" b="1" baseline="-25000" dirty="0" err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称为容纳，</a:t>
            </a:r>
            <a:r>
              <a:rPr lang="en-US" altLang="zh-CN" sz="2400" b="1" i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单位西门子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(S)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400" b="1" i="1" dirty="0" err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称为容抗单位为欧姆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(Ω)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endParaRPr lang="en-US" altLang="zh-CN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82403" name="Object 99" descr="8045477F7F04C6FF0A27B929479A7199">
            <a:extLst>
              <a:ext uri="{FF2B5EF4-FFF2-40B4-BE49-F238E27FC236}">
                <a16:creationId xmlns:a16="http://schemas.microsoft.com/office/drawing/2014/main" id="{A89DB65F-12D4-4633-9675-79D31259F3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017530"/>
              </p:ext>
            </p:extLst>
          </p:nvPr>
        </p:nvGraphicFramePr>
        <p:xfrm>
          <a:off x="400051" y="881396"/>
          <a:ext cx="1727924" cy="1796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8" name="Visio" r:id="rId11" imgW="2713330" imgH="2820619" progId="Visio.Drawing.11">
                  <p:embed/>
                </p:oleObj>
              </mc:Choice>
              <mc:Fallback>
                <p:oleObj name="Visio" r:id="rId11" imgW="2713330" imgH="2820619" progId="Visio.Drawing.11">
                  <p:embed/>
                  <p:pic>
                    <p:nvPicPr>
                      <p:cNvPr id="0" name="Object 99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1" y="881396"/>
                        <a:ext cx="1727924" cy="1796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407" name="Object 103" descr="8045477F7F04C6FF0A27B929479A7199">
            <a:extLst>
              <a:ext uri="{FF2B5EF4-FFF2-40B4-BE49-F238E27FC236}">
                <a16:creationId xmlns:a16="http://schemas.microsoft.com/office/drawing/2014/main" id="{38C8C78D-003A-464C-AACB-7F71E31A4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857251"/>
              </p:ext>
            </p:extLst>
          </p:nvPr>
        </p:nvGraphicFramePr>
        <p:xfrm>
          <a:off x="2967038" y="758825"/>
          <a:ext cx="1512887" cy="190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9" name="Visio" r:id="rId13" imgW="2764752" imgH="3485974" progId="Visio.Drawing.11">
                  <p:embed/>
                </p:oleObj>
              </mc:Choice>
              <mc:Fallback>
                <p:oleObj name="Visio" r:id="rId13" imgW="2764752" imgH="3485974" progId="Visio.Drawing.11">
                  <p:embed/>
                  <p:pic>
                    <p:nvPicPr>
                      <p:cNvPr id="0" name="Object 10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758825"/>
                        <a:ext cx="1512887" cy="1907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1">
            <a:extLst>
              <a:ext uri="{FF2B5EF4-FFF2-40B4-BE49-F238E27FC236}">
                <a16:creationId xmlns:a16="http://schemas.microsoft.com/office/drawing/2014/main" id="{D21C42E9-587D-41ED-8D92-6316CC734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942529"/>
              </p:ext>
            </p:extLst>
          </p:nvPr>
        </p:nvGraphicFramePr>
        <p:xfrm>
          <a:off x="158266" y="5315072"/>
          <a:ext cx="1788035" cy="76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0" name="Equation" r:id="rId15" imgW="1155700" imgH="431800" progId="Equation.DSMT4">
                  <p:embed/>
                </p:oleObj>
              </mc:Choice>
              <mc:Fallback>
                <p:oleObj name="Equation" r:id="rId15" imgW="1155700" imgH="4318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66" y="5315072"/>
                        <a:ext cx="1788035" cy="7681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7">
            <a:extLst>
              <a:ext uri="{FF2B5EF4-FFF2-40B4-BE49-F238E27FC236}">
                <a16:creationId xmlns:a16="http://schemas.microsoft.com/office/drawing/2014/main" id="{6073A636-5E96-4B05-9A89-FD5D7C2F19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157023"/>
              </p:ext>
            </p:extLst>
          </p:nvPr>
        </p:nvGraphicFramePr>
        <p:xfrm>
          <a:off x="6048255" y="3053176"/>
          <a:ext cx="2844225" cy="1240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1" name="Equation" r:id="rId17" imgW="1574640" imgH="685800" progId="Equation.DSMT4">
                  <p:embed/>
                </p:oleObj>
              </mc:Choice>
              <mc:Fallback>
                <p:oleObj name="Equation" r:id="rId17" imgW="1574640" imgH="685800" progId="Equation.DSMT4">
                  <p:embed/>
                  <p:pic>
                    <p:nvPicPr>
                      <p:cNvPr id="39953" name="Object 37">
                        <a:extLst>
                          <a:ext uri="{FF2B5EF4-FFF2-40B4-BE49-F238E27FC236}">
                            <a16:creationId xmlns:a16="http://schemas.microsoft.com/office/drawing/2014/main" id="{EBCC3AFA-CFD0-4FB9-91E1-153C3A937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255" y="3053176"/>
                        <a:ext cx="2844225" cy="124017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17">
            <a:extLst>
              <a:ext uri="{FF2B5EF4-FFF2-40B4-BE49-F238E27FC236}">
                <a16:creationId xmlns:a16="http://schemas.microsoft.com/office/drawing/2014/main" id="{E3C65B31-2097-43E5-932F-84E937C9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687" y="3447232"/>
            <a:ext cx="359820" cy="187767"/>
          </a:xfrm>
          <a:prstGeom prst="rightArrow">
            <a:avLst>
              <a:gd name="adj1" fmla="val 50000"/>
              <a:gd name="adj2" fmla="val 85213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1" name="Object 35">
            <a:extLst>
              <a:ext uri="{FF2B5EF4-FFF2-40B4-BE49-F238E27FC236}">
                <a16:creationId xmlns:a16="http://schemas.microsoft.com/office/drawing/2014/main" id="{760CD837-A79E-40E9-BAE4-78EEE5F7D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302641"/>
              </p:ext>
            </p:extLst>
          </p:nvPr>
        </p:nvGraphicFramePr>
        <p:xfrm>
          <a:off x="6891657" y="4759390"/>
          <a:ext cx="1788036" cy="99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2" name="Equation" r:id="rId19" imgW="901700" imgH="508000" progId="Equation.DSMT4">
                  <p:embed/>
                </p:oleObj>
              </mc:Choice>
              <mc:Fallback>
                <p:oleObj name="Equation" r:id="rId19" imgW="901700" imgH="508000" progId="Equation.DSMT4">
                  <p:embed/>
                  <p:pic>
                    <p:nvPicPr>
                      <p:cNvPr id="729123" name="Object 35">
                        <a:extLst>
                          <a:ext uri="{FF2B5EF4-FFF2-40B4-BE49-F238E27FC236}">
                            <a16:creationId xmlns:a16="http://schemas.microsoft.com/office/drawing/2014/main" id="{0A782DB1-92C3-4E71-B6DF-23E57B67A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657" y="4759390"/>
                        <a:ext cx="1788036" cy="99844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17">
            <a:extLst>
              <a:ext uri="{FF2B5EF4-FFF2-40B4-BE49-F238E27FC236}">
                <a16:creationId xmlns:a16="http://schemas.microsoft.com/office/drawing/2014/main" id="{95330292-AAEC-4B94-8433-B26CB113D96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88534" y="4402291"/>
            <a:ext cx="360474" cy="286100"/>
          </a:xfrm>
          <a:prstGeom prst="rightArrow">
            <a:avLst>
              <a:gd name="adj1" fmla="val 50000"/>
              <a:gd name="adj2" fmla="val 85213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3" name="Object 14">
            <a:extLst>
              <a:ext uri="{FF2B5EF4-FFF2-40B4-BE49-F238E27FC236}">
                <a16:creationId xmlns:a16="http://schemas.microsoft.com/office/drawing/2014/main" id="{9BB3B569-6211-4556-88BB-7B2EAC0A7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626104"/>
              </p:ext>
            </p:extLst>
          </p:nvPr>
        </p:nvGraphicFramePr>
        <p:xfrm>
          <a:off x="5148263" y="588964"/>
          <a:ext cx="2878375" cy="152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3" name="Visio" r:id="rId21" imgW="1756444" imgH="874573" progId="Visio.Drawing.11">
                  <p:embed/>
                </p:oleObj>
              </mc:Choice>
              <mc:Fallback>
                <p:oleObj name="Visio" r:id="rId21" imgW="1756444" imgH="874573" progId="Visio.Drawing.11">
                  <p:embed/>
                  <p:pic>
                    <p:nvPicPr>
                      <p:cNvPr id="729102" name="Object 14">
                        <a:extLst>
                          <a:ext uri="{FF2B5EF4-FFF2-40B4-BE49-F238E27FC236}">
                            <a16:creationId xmlns:a16="http://schemas.microsoft.com/office/drawing/2014/main" id="{442E2CB3-BFFB-4E22-B2E6-1B0AECCEA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88964"/>
                        <a:ext cx="2878375" cy="152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92750B5B-5581-4088-9547-0AE1C283C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59471"/>
              </p:ext>
            </p:extLst>
          </p:nvPr>
        </p:nvGraphicFramePr>
        <p:xfrm>
          <a:off x="6027580" y="2176496"/>
          <a:ext cx="1800225" cy="518048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1115546889"/>
                    </a:ext>
                  </a:extLst>
                </a:gridCol>
              </a:tblGrid>
              <a:tr h="4314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相量图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544470"/>
                  </a:ext>
                </a:extLst>
              </a:tr>
            </a:tbl>
          </a:graphicData>
        </a:graphic>
      </p:graphicFrame>
      <p:sp>
        <p:nvSpPr>
          <p:cNvPr id="25" name="Rectangle 28">
            <a:extLst>
              <a:ext uri="{FF2B5EF4-FFF2-40B4-BE49-F238E27FC236}">
                <a16:creationId xmlns:a16="http://schemas.microsoft.com/office/drawing/2014/main" id="{AC820418-8D90-491B-B75A-6FE4E3B23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910" y="5853537"/>
            <a:ext cx="2347824" cy="830997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电容的电压落后其电流</a:t>
            </a:r>
            <a:r>
              <a:rPr lang="en-US" altLang="zh-CN" sz="24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90</a:t>
            </a:r>
            <a:r>
              <a:rPr lang="zh-CN" altLang="en-US" sz="24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度</a:t>
            </a:r>
          </a:p>
        </p:txBody>
      </p:sp>
      <p:sp>
        <p:nvSpPr>
          <p:cNvPr id="26" name="AutoShape 17">
            <a:extLst>
              <a:ext uri="{FF2B5EF4-FFF2-40B4-BE49-F238E27FC236}">
                <a16:creationId xmlns:a16="http://schemas.microsoft.com/office/drawing/2014/main" id="{92D3F1A9-B091-4F10-B86F-E6343A43A44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30631" y="3850809"/>
            <a:ext cx="271089" cy="147552"/>
          </a:xfrm>
          <a:prstGeom prst="rightArrow">
            <a:avLst>
              <a:gd name="adj1" fmla="val 50000"/>
              <a:gd name="adj2" fmla="val 85213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16414E6A-362C-423D-A4E7-CE8BF60F78B0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4168796" y="2868255"/>
            <a:ext cx="390339" cy="228051"/>
          </a:xfrm>
          <a:prstGeom prst="rightArrow">
            <a:avLst>
              <a:gd name="adj1" fmla="val 50000"/>
              <a:gd name="adj2" fmla="val 85213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20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741" name="Group 125">
            <a:extLst>
              <a:ext uri="{FF2B5EF4-FFF2-40B4-BE49-F238E27FC236}">
                <a16:creationId xmlns:a16="http://schemas.microsoft.com/office/drawing/2014/main" id="{0FAD1A1E-5E7A-403B-82FC-8137CE9943F9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260350"/>
          <a:ext cx="2520950" cy="518048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864349865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 线性电感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651825"/>
                  </a:ext>
                </a:extLst>
              </a:tr>
            </a:tbl>
          </a:graphicData>
        </a:graphic>
      </p:graphicFrame>
      <p:graphicFrame>
        <p:nvGraphicFramePr>
          <p:cNvPr id="495663" name="Object 47">
            <a:extLst>
              <a:ext uri="{FF2B5EF4-FFF2-40B4-BE49-F238E27FC236}">
                <a16:creationId xmlns:a16="http://schemas.microsoft.com/office/drawing/2014/main" id="{EBD21A66-DD7E-428B-A89A-D842C2392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239339"/>
              </p:ext>
            </p:extLst>
          </p:nvPr>
        </p:nvGraphicFramePr>
        <p:xfrm>
          <a:off x="2614053" y="848247"/>
          <a:ext cx="1155737" cy="187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8" name="Visio" r:id="rId3" imgW="474883" imgH="712763" progId="Visio.Drawing.11">
                  <p:embed/>
                </p:oleObj>
              </mc:Choice>
              <mc:Fallback>
                <p:oleObj name="Visio" r:id="rId3" imgW="474883" imgH="712763" progId="Visio.Drawing.11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053" y="848247"/>
                        <a:ext cx="1155737" cy="1870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99" name="Group 83">
            <a:extLst>
              <a:ext uri="{FF2B5EF4-FFF2-40B4-BE49-F238E27FC236}">
                <a16:creationId xmlns:a16="http://schemas.microsoft.com/office/drawing/2014/main" id="{36095E40-AC18-49CB-BAD0-8FFD7DEC3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27494"/>
              </p:ext>
            </p:extLst>
          </p:nvPr>
        </p:nvGraphicFramePr>
        <p:xfrm>
          <a:off x="467519" y="2606622"/>
          <a:ext cx="1944688" cy="517525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4154557605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970114"/>
                  </a:ext>
                </a:extLst>
              </a:tr>
            </a:tbl>
          </a:graphicData>
        </a:graphic>
      </p:graphicFrame>
      <p:graphicFrame>
        <p:nvGraphicFramePr>
          <p:cNvPr id="495691" name="Group 75">
            <a:extLst>
              <a:ext uri="{FF2B5EF4-FFF2-40B4-BE49-F238E27FC236}">
                <a16:creationId xmlns:a16="http://schemas.microsoft.com/office/drawing/2014/main" id="{9C192A18-3D1D-4E06-84BB-4760DF3F1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13617"/>
              </p:ext>
            </p:extLst>
          </p:nvPr>
        </p:nvGraphicFramePr>
        <p:xfrm>
          <a:off x="2471862" y="2583223"/>
          <a:ext cx="1943100" cy="518048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9846538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561271"/>
                  </a:ext>
                </a:extLst>
              </a:tr>
            </a:tbl>
          </a:graphicData>
        </a:graphic>
      </p:graphicFrame>
      <p:graphicFrame>
        <p:nvGraphicFramePr>
          <p:cNvPr id="495697" name="Object 81" descr="8045477F7F04C6FF0A27B929479A7199">
            <a:extLst>
              <a:ext uri="{FF2B5EF4-FFF2-40B4-BE49-F238E27FC236}">
                <a16:creationId xmlns:a16="http://schemas.microsoft.com/office/drawing/2014/main" id="{5FD67833-C3A3-4C38-9E05-3994E63D8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583270"/>
              </p:ext>
            </p:extLst>
          </p:nvPr>
        </p:nvGraphicFramePr>
        <p:xfrm>
          <a:off x="877094" y="912812"/>
          <a:ext cx="829000" cy="1732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9" name="Visio" r:id="rId5" imgW="352654" imgH="820522" progId="Visio.Drawing.11">
                  <p:embed/>
                </p:oleObj>
              </mc:Choice>
              <mc:Fallback>
                <p:oleObj name="Visio" r:id="rId5" imgW="352654" imgH="820522" progId="Visio.Drawing.11">
                  <p:embed/>
                  <p:pic>
                    <p:nvPicPr>
                      <p:cNvPr id="0" name="Object 81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094" y="912812"/>
                        <a:ext cx="829000" cy="1732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728" name="Object 112">
            <a:extLst>
              <a:ext uri="{FF2B5EF4-FFF2-40B4-BE49-F238E27FC236}">
                <a16:creationId xmlns:a16="http://schemas.microsoft.com/office/drawing/2014/main" id="{6695424A-E8A9-4BE8-879E-4D8BF09F3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024922"/>
              </p:ext>
            </p:extLst>
          </p:nvPr>
        </p:nvGraphicFramePr>
        <p:xfrm>
          <a:off x="306063" y="3212976"/>
          <a:ext cx="1487199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0" name="Equation" r:id="rId7" imgW="660113" imgH="393529" progId="Equation.DSMT4">
                  <p:embed/>
                </p:oleObj>
              </mc:Choice>
              <mc:Fallback>
                <p:oleObj name="Equation" r:id="rId7" imgW="660113" imgH="393529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63" y="3212976"/>
                        <a:ext cx="1487199" cy="8858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66FF33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733" name="Object 117" descr="8045477F7F04C6FF0A27B929479A7199">
            <a:extLst>
              <a:ext uri="{FF2B5EF4-FFF2-40B4-BE49-F238E27FC236}">
                <a16:creationId xmlns:a16="http://schemas.microsoft.com/office/drawing/2014/main" id="{A0DEDAB1-A82E-4249-B1CC-F74CBFD5721E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08477122"/>
              </p:ext>
            </p:extLst>
          </p:nvPr>
        </p:nvGraphicFramePr>
        <p:xfrm>
          <a:off x="3011488" y="3405188"/>
          <a:ext cx="27320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1" name="Equation" r:id="rId9" imgW="1269720" imgH="241200" progId="Equation.DSMT4">
                  <p:embed/>
                </p:oleObj>
              </mc:Choice>
              <mc:Fallback>
                <p:oleObj name="Equation" r:id="rId9" imgW="1269720" imgH="241200" progId="Equation.DSMT4">
                  <p:embed/>
                  <p:pic>
                    <p:nvPicPr>
                      <p:cNvPr id="0" name="Object 117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3405188"/>
                        <a:ext cx="2732087" cy="5191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66FF33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738" name="Object 122">
            <a:extLst>
              <a:ext uri="{FF2B5EF4-FFF2-40B4-BE49-F238E27FC236}">
                <a16:creationId xmlns:a16="http://schemas.microsoft.com/office/drawing/2014/main" id="{EF5CC67D-62D8-4BEB-9B71-14CDE2A45CB9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4489818"/>
              </p:ext>
            </p:extLst>
          </p:nvPr>
        </p:nvGraphicFramePr>
        <p:xfrm>
          <a:off x="2128304" y="4291492"/>
          <a:ext cx="41338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2" name="Equation" r:id="rId11" imgW="2234880" imgH="431640" progId="Equation.DSMT4">
                  <p:embed/>
                </p:oleObj>
              </mc:Choice>
              <mc:Fallback>
                <p:oleObj name="Equation" r:id="rId11" imgW="2234880" imgH="43164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304" y="4291492"/>
                        <a:ext cx="4133850" cy="7985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66FF33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7">
            <a:extLst>
              <a:ext uri="{FF2B5EF4-FFF2-40B4-BE49-F238E27FC236}">
                <a16:creationId xmlns:a16="http://schemas.microsoft.com/office/drawing/2014/main" id="{0CC59856-C06F-4AD9-9D2A-BFF8C6B57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33376"/>
              </p:ext>
            </p:extLst>
          </p:nvPr>
        </p:nvGraphicFramePr>
        <p:xfrm>
          <a:off x="258379" y="4737418"/>
          <a:ext cx="1397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3" name="Equation" r:id="rId13" imgW="583947" imgH="228501" progId="Equation.DSMT4">
                  <p:embed/>
                </p:oleObj>
              </mc:Choice>
              <mc:Fallback>
                <p:oleObj name="Equation" r:id="rId13" imgW="583947" imgH="228501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79" y="4737418"/>
                        <a:ext cx="1397000" cy="5476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2">
            <a:extLst>
              <a:ext uri="{FF2B5EF4-FFF2-40B4-BE49-F238E27FC236}">
                <a16:creationId xmlns:a16="http://schemas.microsoft.com/office/drawing/2014/main" id="{82E393EA-A641-46BD-92A1-CD5785363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12741"/>
              </p:ext>
            </p:extLst>
          </p:nvPr>
        </p:nvGraphicFramePr>
        <p:xfrm>
          <a:off x="0" y="5345113"/>
          <a:ext cx="2214243" cy="83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4" name="Equation" r:id="rId15" imgW="1155700" imgH="431800" progId="Equation.DSMT4">
                  <p:embed/>
                </p:oleObj>
              </mc:Choice>
              <mc:Fallback>
                <p:oleObj name="Equation" r:id="rId15" imgW="1155700" imgH="43180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45113"/>
                        <a:ext cx="2214243" cy="8307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1">
            <a:extLst>
              <a:ext uri="{FF2B5EF4-FFF2-40B4-BE49-F238E27FC236}">
                <a16:creationId xmlns:a16="http://schemas.microsoft.com/office/drawing/2014/main" id="{E72A7D6E-79EB-42DC-878D-3B679B38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819" y="5345113"/>
            <a:ext cx="4374234" cy="92569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zh-CN" sz="28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i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400" b="1" baseline="-25000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称为感纳，</a:t>
            </a:r>
            <a:r>
              <a:rPr lang="en-US" altLang="zh-CN" sz="2400" b="1" i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单位西门子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(s)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spcBef>
                <a:spcPts val="0"/>
              </a:spcBef>
            </a:pPr>
            <a:r>
              <a:rPr lang="en-US" altLang="zh-CN" sz="2400" b="1" i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称为感抗，</a:t>
            </a:r>
            <a:r>
              <a:rPr lang="en-US" altLang="zh-CN" sz="2400" b="1" i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单位为欧姆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(Ω)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endParaRPr lang="en-US" altLang="zh-CN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6" name="Group 24">
            <a:extLst>
              <a:ext uri="{FF2B5EF4-FFF2-40B4-BE49-F238E27FC236}">
                <a16:creationId xmlns:a16="http://schemas.microsoft.com/office/drawing/2014/main" id="{DE0C6532-0476-4680-A649-827AE8FB65CC}"/>
              </a:ext>
            </a:extLst>
          </p:cNvPr>
          <p:cNvGrpSpPr>
            <a:grpSpLocks/>
          </p:cNvGrpSpPr>
          <p:nvPr/>
        </p:nvGrpSpPr>
        <p:grpSpPr bwMode="auto">
          <a:xfrm>
            <a:off x="1617745" y="3216324"/>
            <a:ext cx="1039730" cy="830712"/>
            <a:chOff x="2052" y="1135"/>
            <a:chExt cx="983" cy="1346"/>
          </a:xfrm>
        </p:grpSpPr>
        <p:sp>
          <p:nvSpPr>
            <p:cNvPr id="17" name="Text Box 127" descr="8045477F7F04C6FF0A27B929479A7199">
              <a:extLst>
                <a:ext uri="{FF2B5EF4-FFF2-40B4-BE49-F238E27FC236}">
                  <a16:creationId xmlns:a16="http://schemas.microsoft.com/office/drawing/2014/main" id="{FA3C99EE-5396-46CF-A354-E82D57CCD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" y="1135"/>
              <a:ext cx="983" cy="1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相量变换</a:t>
              </a:r>
            </a:p>
          </p:txBody>
        </p:sp>
        <p:sp>
          <p:nvSpPr>
            <p:cNvPr id="18" name="AutoShape 23">
              <a:extLst>
                <a:ext uri="{FF2B5EF4-FFF2-40B4-BE49-F238E27FC236}">
                  <a16:creationId xmlns:a16="http://schemas.microsoft.com/office/drawing/2014/main" id="{733991C2-E22C-4B1D-99F8-A357DA833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1717"/>
              <a:ext cx="563" cy="226"/>
            </a:xfrm>
            <a:prstGeom prst="rightArrow">
              <a:avLst>
                <a:gd name="adj1" fmla="val 50000"/>
                <a:gd name="adj2" fmla="val 118835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19" name="Object 37">
            <a:extLst>
              <a:ext uri="{FF2B5EF4-FFF2-40B4-BE49-F238E27FC236}">
                <a16:creationId xmlns:a16="http://schemas.microsoft.com/office/drawing/2014/main" id="{2F21AD33-30C3-40EC-AD55-1B126A66E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11134"/>
              </p:ext>
            </p:extLst>
          </p:nvPr>
        </p:nvGraphicFramePr>
        <p:xfrm>
          <a:off x="6378826" y="2962207"/>
          <a:ext cx="2696236" cy="125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5" name="Equation" r:id="rId17" imgW="1473120" imgH="685800" progId="Equation.DSMT4">
                  <p:embed/>
                </p:oleObj>
              </mc:Choice>
              <mc:Fallback>
                <p:oleObj name="Equation" r:id="rId17" imgW="1473120" imgH="685800" progId="Equation.DSMT4">
                  <p:embed/>
                  <p:pic>
                    <p:nvPicPr>
                      <p:cNvPr id="42002" name="Object 37">
                        <a:extLst>
                          <a:ext uri="{FF2B5EF4-FFF2-40B4-BE49-F238E27FC236}">
                            <a16:creationId xmlns:a16="http://schemas.microsoft.com/office/drawing/2014/main" id="{D258D966-011F-4703-9A53-A43824CD18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826" y="2962207"/>
                        <a:ext cx="2696236" cy="12570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66FF33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17">
            <a:extLst>
              <a:ext uri="{FF2B5EF4-FFF2-40B4-BE49-F238E27FC236}">
                <a16:creationId xmlns:a16="http://schemas.microsoft.com/office/drawing/2014/main" id="{0C1A9A4F-6223-42B7-A04A-5C93140A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707" y="3848617"/>
            <a:ext cx="359820" cy="187767"/>
          </a:xfrm>
          <a:prstGeom prst="rightArrow">
            <a:avLst>
              <a:gd name="adj1" fmla="val 50000"/>
              <a:gd name="adj2" fmla="val 85213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1" name="Object 29">
            <a:extLst>
              <a:ext uri="{FF2B5EF4-FFF2-40B4-BE49-F238E27FC236}">
                <a16:creationId xmlns:a16="http://schemas.microsoft.com/office/drawing/2014/main" id="{F0C745A1-02C9-48C9-893C-C415EEA73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867746"/>
              </p:ext>
            </p:extLst>
          </p:nvPr>
        </p:nvGraphicFramePr>
        <p:xfrm>
          <a:off x="6772776" y="4672172"/>
          <a:ext cx="1846435" cy="98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6" name="Equation" r:id="rId19" imgW="901309" imgH="482391" progId="Equation.DSMT4">
                  <p:embed/>
                </p:oleObj>
              </mc:Choice>
              <mc:Fallback>
                <p:oleObj name="Equation" r:id="rId19" imgW="901309" imgH="482391" progId="Equation.DSMT4">
                  <p:embed/>
                  <p:pic>
                    <p:nvPicPr>
                      <p:cNvPr id="731165" name="Object 29">
                        <a:extLst>
                          <a:ext uri="{FF2B5EF4-FFF2-40B4-BE49-F238E27FC236}">
                            <a16:creationId xmlns:a16="http://schemas.microsoft.com/office/drawing/2014/main" id="{E12FE00C-5775-4399-84D2-442EDF1B6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776" y="4672172"/>
                        <a:ext cx="1846435" cy="98907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66FF33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17">
            <a:extLst>
              <a:ext uri="{FF2B5EF4-FFF2-40B4-BE49-F238E27FC236}">
                <a16:creationId xmlns:a16="http://schemas.microsoft.com/office/drawing/2014/main" id="{EB89809C-D321-4213-84F5-B646308A2FE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27789" y="3995005"/>
            <a:ext cx="296927" cy="155238"/>
          </a:xfrm>
          <a:prstGeom prst="rightArrow">
            <a:avLst>
              <a:gd name="adj1" fmla="val 50000"/>
              <a:gd name="adj2" fmla="val 85213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837EA0E6-EEFE-4E19-8D00-924F4A63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053" y="5825164"/>
            <a:ext cx="2131780" cy="830997"/>
          </a:xfrm>
          <a:prstGeom prst="rect">
            <a:avLst/>
          </a:prstGeom>
          <a:solidFill>
            <a:srgbClr val="CCFFFF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电感的电压超前其电流</a:t>
            </a:r>
            <a:r>
              <a:rPr lang="en-US" altLang="zh-CN" sz="24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90</a:t>
            </a:r>
            <a:r>
              <a:rPr lang="zh-CN" altLang="en-US" sz="24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度</a:t>
            </a:r>
          </a:p>
        </p:txBody>
      </p:sp>
      <p:graphicFrame>
        <p:nvGraphicFramePr>
          <p:cNvPr id="24" name="Group 22">
            <a:extLst>
              <a:ext uri="{FF2B5EF4-FFF2-40B4-BE49-F238E27FC236}">
                <a16:creationId xmlns:a16="http://schemas.microsoft.com/office/drawing/2014/main" id="{884E6211-69AD-40CE-94BA-73DBB0502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17738"/>
              </p:ext>
            </p:extLst>
          </p:nvPr>
        </p:nvGraphicFramePr>
        <p:xfrm>
          <a:off x="7048121" y="2297229"/>
          <a:ext cx="1512887" cy="518048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41451768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相量图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812007"/>
                  </a:ext>
                </a:extLst>
              </a:tr>
            </a:tbl>
          </a:graphicData>
        </a:graphic>
      </p:graphicFrame>
      <p:graphicFrame>
        <p:nvGraphicFramePr>
          <p:cNvPr id="25" name="Object 44">
            <a:extLst>
              <a:ext uri="{FF2B5EF4-FFF2-40B4-BE49-F238E27FC236}">
                <a16:creationId xmlns:a16="http://schemas.microsoft.com/office/drawing/2014/main" id="{8106B932-0B84-4F50-B40F-43B355669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435572"/>
              </p:ext>
            </p:extLst>
          </p:nvPr>
        </p:nvGraphicFramePr>
        <p:xfrm>
          <a:off x="6007269" y="775710"/>
          <a:ext cx="1668125" cy="189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7" name="Visio" r:id="rId21" imgW="766572" imgH="902513" progId="Visio.Drawing.11">
                  <p:embed/>
                </p:oleObj>
              </mc:Choice>
              <mc:Fallback>
                <p:oleObj name="Visio" r:id="rId21" imgW="766572" imgH="902513" progId="Visio.Drawing.11">
                  <p:embed/>
                  <p:pic>
                    <p:nvPicPr>
                      <p:cNvPr id="731180" name="Object 44">
                        <a:extLst>
                          <a:ext uri="{FF2B5EF4-FFF2-40B4-BE49-F238E27FC236}">
                            <a16:creationId xmlns:a16="http://schemas.microsoft.com/office/drawing/2014/main" id="{803E1923-2383-4AE5-B7B1-BD03E68993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269" y="775710"/>
                        <a:ext cx="1668125" cy="189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17">
            <a:extLst>
              <a:ext uri="{FF2B5EF4-FFF2-40B4-BE49-F238E27FC236}">
                <a16:creationId xmlns:a16="http://schemas.microsoft.com/office/drawing/2014/main" id="{371CE879-FB40-41B0-9745-37DCAC33E01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06357" y="3059128"/>
            <a:ext cx="323236" cy="198885"/>
          </a:xfrm>
          <a:prstGeom prst="rightArrow">
            <a:avLst>
              <a:gd name="adj1" fmla="val 50000"/>
              <a:gd name="adj2" fmla="val 85213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91FD9CD3-611B-4EEE-9F84-820BA028993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56099" y="4396765"/>
            <a:ext cx="296927" cy="155238"/>
          </a:xfrm>
          <a:prstGeom prst="rightArrow">
            <a:avLst>
              <a:gd name="adj1" fmla="val 50000"/>
              <a:gd name="adj2" fmla="val 85213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 animBg="1"/>
      <p:bldP spid="23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61" name="Group 41">
            <a:extLst>
              <a:ext uri="{FF2B5EF4-FFF2-40B4-BE49-F238E27FC236}">
                <a16:creationId xmlns:a16="http://schemas.microsoft.com/office/drawing/2014/main" id="{62F6094C-2604-4D9B-AB63-E6AACA623C44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836613"/>
          <a:ext cx="2376487" cy="518048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2143532258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独立电源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959857"/>
                  </a:ext>
                </a:extLst>
              </a:tr>
            </a:tbl>
          </a:graphicData>
        </a:graphic>
      </p:graphicFrame>
      <p:graphicFrame>
        <p:nvGraphicFramePr>
          <p:cNvPr id="747529" name="Group 9">
            <a:extLst>
              <a:ext uri="{FF2B5EF4-FFF2-40B4-BE49-F238E27FC236}">
                <a16:creationId xmlns:a16="http://schemas.microsoft.com/office/drawing/2014/main" id="{E8E63945-11D2-4AA1-B250-92F0F1051A1B}"/>
              </a:ext>
            </a:extLst>
          </p:cNvPr>
          <p:cNvGraphicFramePr>
            <a:graphicFrameLocks noGrp="1"/>
          </p:cNvGraphicFramePr>
          <p:nvPr/>
        </p:nvGraphicFramePr>
        <p:xfrm>
          <a:off x="2270125" y="2276475"/>
          <a:ext cx="1944688" cy="518048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181166578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237189"/>
                  </a:ext>
                </a:extLst>
              </a:tr>
            </a:tbl>
          </a:graphicData>
        </a:graphic>
      </p:graphicFrame>
      <p:graphicFrame>
        <p:nvGraphicFramePr>
          <p:cNvPr id="747535" name="Group 15">
            <a:extLst>
              <a:ext uri="{FF2B5EF4-FFF2-40B4-BE49-F238E27FC236}">
                <a16:creationId xmlns:a16="http://schemas.microsoft.com/office/drawing/2014/main" id="{B8F08E82-3DD6-4998-A901-80B61CAF6C22}"/>
              </a:ext>
            </a:extLst>
          </p:cNvPr>
          <p:cNvGraphicFramePr>
            <a:graphicFrameLocks noGrp="1"/>
          </p:cNvGraphicFramePr>
          <p:nvPr/>
        </p:nvGraphicFramePr>
        <p:xfrm>
          <a:off x="5149850" y="2349500"/>
          <a:ext cx="1943100" cy="518048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13428919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810237"/>
                  </a:ext>
                </a:extLst>
              </a:tr>
            </a:tbl>
          </a:graphicData>
        </a:graphic>
      </p:graphicFrame>
      <p:graphicFrame>
        <p:nvGraphicFramePr>
          <p:cNvPr id="747548" name="Object 28">
            <a:extLst>
              <a:ext uri="{FF2B5EF4-FFF2-40B4-BE49-F238E27FC236}">
                <a16:creationId xmlns:a16="http://schemas.microsoft.com/office/drawing/2014/main" id="{9313C425-2778-4688-A0F7-EA7A55FA2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5516563"/>
          <a:ext cx="1150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8" name="Equation" r:id="rId3" imgW="317362" imgH="228501" progId="Equation.DSMT4">
                  <p:embed/>
                </p:oleObj>
              </mc:Choice>
              <mc:Fallback>
                <p:oleObj name="Equation" r:id="rId3" imgW="317362" imgH="228501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516563"/>
                        <a:ext cx="115093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49" name="Object 29">
            <a:extLst>
              <a:ext uri="{FF2B5EF4-FFF2-40B4-BE49-F238E27FC236}">
                <a16:creationId xmlns:a16="http://schemas.microsoft.com/office/drawing/2014/main" id="{82922503-A1C2-4AFC-AC64-639AE6F00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124200"/>
          <a:ext cx="12969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9" name="Equation" r:id="rId5" imgW="469696" imgH="241195" progId="Equation.DSMT4">
                  <p:embed/>
                </p:oleObj>
              </mc:Choice>
              <mc:Fallback>
                <p:oleObj name="Equation" r:id="rId5" imgW="469696" imgH="241195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24200"/>
                        <a:ext cx="1296988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0" name="Object 30">
            <a:extLst>
              <a:ext uri="{FF2B5EF4-FFF2-40B4-BE49-F238E27FC236}">
                <a16:creationId xmlns:a16="http://schemas.microsoft.com/office/drawing/2014/main" id="{D68553E1-4CE9-4B53-B2F2-934CFA43E379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5724525" y="5661025"/>
          <a:ext cx="10080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0" name="Equation" r:id="rId7" imgW="380835" imgH="241195" progId="Equation.DSMT4">
                  <p:embed/>
                </p:oleObj>
              </mc:Choice>
              <mc:Fallback>
                <p:oleObj name="Equation" r:id="rId7" imgW="380835" imgH="24119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661025"/>
                        <a:ext cx="100806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2" name="Object 52" descr="8045477F7F04C6FF0A27B929479A7199">
            <a:extLst>
              <a:ext uri="{FF2B5EF4-FFF2-40B4-BE49-F238E27FC236}">
                <a16:creationId xmlns:a16="http://schemas.microsoft.com/office/drawing/2014/main" id="{FCC2C8CB-88C9-46AB-8154-B109A11F7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908050"/>
          <a:ext cx="2449512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1" name="Visio" r:id="rId9" imgW="877679" imgH="442524" progId="Visio.Drawing.11">
                  <p:embed/>
                </p:oleObj>
              </mc:Choice>
              <mc:Fallback>
                <p:oleObj name="Visio" r:id="rId9" imgW="877679" imgH="442524" progId="Visio.Drawing.11">
                  <p:embed/>
                  <p:pic>
                    <p:nvPicPr>
                      <p:cNvPr id="0" name="Object 52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908050"/>
                        <a:ext cx="2449512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9" name="Object 59" descr="8045477F7F04C6FF0A27B929479A7199">
            <a:extLst>
              <a:ext uri="{FF2B5EF4-FFF2-40B4-BE49-F238E27FC236}">
                <a16:creationId xmlns:a16="http://schemas.microsoft.com/office/drawing/2014/main" id="{0603445D-49A6-4FFF-81FD-4B19724E7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838200"/>
          <a:ext cx="31686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8" name="Visio" r:id="rId12" imgW="1109942" imgH="453362" progId="Visio.Drawing.11">
                  <p:embed/>
                </p:oleObj>
              </mc:Choice>
              <mc:Fallback>
                <p:oleObj name="Visio" r:id="rId12" imgW="1109942" imgH="453362" progId="Visio.Drawing.11">
                  <p:embed/>
                  <p:pic>
                    <p:nvPicPr>
                      <p:cNvPr id="0" name="Object 59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838200"/>
                        <a:ext cx="31686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1" name="Object 61" descr="8045477F7F04C6FF0A27B929479A7199">
            <a:extLst>
              <a:ext uri="{FF2B5EF4-FFF2-40B4-BE49-F238E27FC236}">
                <a16:creationId xmlns:a16="http://schemas.microsoft.com/office/drawing/2014/main" id="{32FBBC93-DA46-48F8-93DD-D3B8B983D56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5875" y="2924175"/>
          <a:ext cx="138906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9" name="Equation" r:id="rId14" imgW="393529" imgH="228501" progId="Equation.DSMT4">
                  <p:embed/>
                </p:oleObj>
              </mc:Choice>
              <mc:Fallback>
                <p:oleObj name="Equation" r:id="rId14" imgW="393529" imgH="228501" progId="Equation.DSMT4">
                  <p:embed/>
                  <p:pic>
                    <p:nvPicPr>
                      <p:cNvPr id="0" name="Object 61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24175"/>
                        <a:ext cx="1389063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4" name="Object 64" descr="8045477F7F04C6FF0A27B929479A7199">
            <a:extLst>
              <a:ext uri="{FF2B5EF4-FFF2-40B4-BE49-F238E27FC236}">
                <a16:creationId xmlns:a16="http://schemas.microsoft.com/office/drawing/2014/main" id="{87D2CBAB-BB5A-4B14-895E-F5F399D12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3806825"/>
          <a:ext cx="31686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0" name="Visio" r:id="rId16" imgW="1130202" imgH="346072" progId="Visio.Drawing.11">
                  <p:embed/>
                </p:oleObj>
              </mc:Choice>
              <mc:Fallback>
                <p:oleObj name="Visio" r:id="rId16" imgW="1130202" imgH="346072" progId="Visio.Drawing.11">
                  <p:embed/>
                  <p:pic>
                    <p:nvPicPr>
                      <p:cNvPr id="0" name="Object 64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806825"/>
                        <a:ext cx="31686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5" name="Object 65" descr="8045477F7F04C6FF0A27B929479A7199">
            <a:extLst>
              <a:ext uri="{FF2B5EF4-FFF2-40B4-BE49-F238E27FC236}">
                <a16:creationId xmlns:a16="http://schemas.microsoft.com/office/drawing/2014/main" id="{CB278753-407B-42A8-BF3A-FE480CAFB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917950"/>
          <a:ext cx="23034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" name="Visio" r:id="rId18" imgW="877679" imgH="335235" progId="Visio.Drawing.11">
                  <p:embed/>
                </p:oleObj>
              </mc:Choice>
              <mc:Fallback>
                <p:oleObj name="Visio" r:id="rId18" imgW="877679" imgH="335235" progId="Visio.Drawing.11">
                  <p:embed/>
                  <p:pic>
                    <p:nvPicPr>
                      <p:cNvPr id="0" name="Object 65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17950"/>
                        <a:ext cx="23034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8" name="Group 68">
            <a:extLst>
              <a:ext uri="{FF2B5EF4-FFF2-40B4-BE49-F238E27FC236}">
                <a16:creationId xmlns:a16="http://schemas.microsoft.com/office/drawing/2014/main" id="{1D8B7A5E-FC00-41C9-B013-9BF235ED414D}"/>
              </a:ext>
            </a:extLst>
          </p:cNvPr>
          <p:cNvGraphicFramePr>
            <a:graphicFrameLocks noGrp="1"/>
          </p:cNvGraphicFramePr>
          <p:nvPr/>
        </p:nvGraphicFramePr>
        <p:xfrm>
          <a:off x="2266950" y="4999038"/>
          <a:ext cx="1944688" cy="518048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482613939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78251"/>
                  </a:ext>
                </a:extLst>
              </a:tr>
            </a:tbl>
          </a:graphicData>
        </a:graphic>
      </p:graphicFrame>
      <p:graphicFrame>
        <p:nvGraphicFramePr>
          <p:cNvPr id="747594" name="Group 74">
            <a:extLst>
              <a:ext uri="{FF2B5EF4-FFF2-40B4-BE49-F238E27FC236}">
                <a16:creationId xmlns:a16="http://schemas.microsoft.com/office/drawing/2014/main" id="{23C4C131-B14B-4449-B902-087715399DCB}"/>
              </a:ext>
            </a:extLst>
          </p:cNvPr>
          <p:cNvGraphicFramePr>
            <a:graphicFrameLocks noGrp="1"/>
          </p:cNvGraphicFramePr>
          <p:nvPr/>
        </p:nvGraphicFramePr>
        <p:xfrm>
          <a:off x="5149850" y="4941888"/>
          <a:ext cx="1943100" cy="518048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575651720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979827"/>
                  </a:ext>
                </a:extLst>
              </a:tr>
            </a:tbl>
          </a:graphicData>
        </a:graphic>
      </p:graphicFrame>
      <p:sp>
        <p:nvSpPr>
          <p:cNvPr id="48148" name="Rectangle 23">
            <a:extLst>
              <a:ext uri="{FF2B5EF4-FFF2-40B4-BE49-F238E27FC236}">
                <a16:creationId xmlns:a16="http://schemas.microsoft.com/office/drawing/2014/main" id="{69A22796-50E4-4CD0-95BA-BD16E653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84313"/>
            <a:ext cx="18002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）电压源 </a:t>
            </a:r>
          </a:p>
        </p:txBody>
      </p:sp>
      <p:sp>
        <p:nvSpPr>
          <p:cNvPr id="48149" name="Rectangle 25">
            <a:extLst>
              <a:ext uri="{FF2B5EF4-FFF2-40B4-BE49-F238E27FC236}">
                <a16:creationId xmlns:a16="http://schemas.microsoft.com/office/drawing/2014/main" id="{CEC186D7-2B88-43D8-A852-10A304144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933825"/>
            <a:ext cx="194468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2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）电流源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pSp>
        <p:nvGrpSpPr>
          <p:cNvPr id="43039" name="Group 31">
            <a:extLst>
              <a:ext uri="{FF2B5EF4-FFF2-40B4-BE49-F238E27FC236}">
                <a16:creationId xmlns:a16="http://schemas.microsoft.com/office/drawing/2014/main" id="{74D0FD1E-D700-43EF-8649-D6E5F7AD1B3D}"/>
              </a:ext>
            </a:extLst>
          </p:cNvPr>
          <p:cNvGrpSpPr>
            <a:grpSpLocks/>
          </p:cNvGrpSpPr>
          <p:nvPr/>
        </p:nvGrpSpPr>
        <p:grpSpPr bwMode="auto">
          <a:xfrm>
            <a:off x="3883026" y="3081093"/>
            <a:ext cx="1512888" cy="613729"/>
            <a:chOff x="2154" y="2576"/>
            <a:chExt cx="953" cy="1102"/>
          </a:xfrm>
        </p:grpSpPr>
        <p:sp>
          <p:nvSpPr>
            <p:cNvPr id="48154" name="Text Box 121" descr="8045477F7F04C6FF0A27B929479A7199">
              <a:extLst>
                <a:ext uri="{FF2B5EF4-FFF2-40B4-BE49-F238E27FC236}">
                  <a16:creationId xmlns:a16="http://schemas.microsoft.com/office/drawing/2014/main" id="{E3EC64AD-2FBC-495A-A5F6-3CC94CF67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576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相量变换</a:t>
              </a:r>
            </a:p>
          </p:txBody>
        </p:sp>
        <p:sp>
          <p:nvSpPr>
            <p:cNvPr id="48155" name="AutoShape 33">
              <a:extLst>
                <a:ext uri="{FF2B5EF4-FFF2-40B4-BE49-F238E27FC236}">
                  <a16:creationId xmlns:a16="http://schemas.microsoft.com/office/drawing/2014/main" id="{EAD4D03D-4CD8-4BD0-96F6-425BE2ADA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301"/>
              <a:ext cx="576" cy="377"/>
            </a:xfrm>
            <a:prstGeom prst="rightArrow">
              <a:avLst>
                <a:gd name="adj1" fmla="val 50000"/>
                <a:gd name="adj2" fmla="val 91014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3042" name="Group 34">
            <a:extLst>
              <a:ext uri="{FF2B5EF4-FFF2-40B4-BE49-F238E27FC236}">
                <a16:creationId xmlns:a16="http://schemas.microsoft.com/office/drawing/2014/main" id="{8ECD0811-58F5-4B6A-BE99-E2773DAA84BD}"/>
              </a:ext>
            </a:extLst>
          </p:cNvPr>
          <p:cNvGrpSpPr>
            <a:grpSpLocks/>
          </p:cNvGrpSpPr>
          <p:nvPr/>
        </p:nvGrpSpPr>
        <p:grpSpPr bwMode="auto">
          <a:xfrm>
            <a:off x="3779837" y="5445124"/>
            <a:ext cx="1479018" cy="665987"/>
            <a:chOff x="2154" y="2576"/>
            <a:chExt cx="953" cy="945"/>
          </a:xfrm>
        </p:grpSpPr>
        <p:sp>
          <p:nvSpPr>
            <p:cNvPr id="48152" name="Text Box 121" descr="8045477F7F04C6FF0A27B929479A7199">
              <a:extLst>
                <a:ext uri="{FF2B5EF4-FFF2-40B4-BE49-F238E27FC236}">
                  <a16:creationId xmlns:a16="http://schemas.microsoft.com/office/drawing/2014/main" id="{8547227A-AF67-4AA2-B381-46F8504C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576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相量变换</a:t>
              </a:r>
            </a:p>
          </p:txBody>
        </p:sp>
        <p:sp>
          <p:nvSpPr>
            <p:cNvPr id="48153" name="AutoShape 36">
              <a:extLst>
                <a:ext uri="{FF2B5EF4-FFF2-40B4-BE49-F238E27FC236}">
                  <a16:creationId xmlns:a16="http://schemas.microsoft.com/office/drawing/2014/main" id="{5D4286E4-1519-4821-A79C-C8F5D2B96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167"/>
              <a:ext cx="557" cy="354"/>
            </a:xfrm>
            <a:prstGeom prst="rightArrow">
              <a:avLst>
                <a:gd name="adj1" fmla="val 50000"/>
                <a:gd name="adj2" fmla="val 91014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500"/>
                                        <p:tgtEl>
                                          <p:spTgt spid="74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4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1" dur="500"/>
                                        <p:tgtEl>
                                          <p:spTgt spid="74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4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7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7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500"/>
                                        <p:tgtEl>
                                          <p:spTgt spid="74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>
            <a:extLst>
              <a:ext uri="{FF2B5EF4-FFF2-40B4-BE49-F238E27FC236}">
                <a16:creationId xmlns:a16="http://schemas.microsoft.com/office/drawing/2014/main" id="{A05AF7D3-3E81-4E66-89A7-5CD3A6126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08050"/>
            <a:ext cx="89646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11200" indent="-7112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电路的相量模型：将电压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用其相量形式表示，电路中所有元件采用其相量模型，所得的电路即为相量模型电路。相量模型是一种运用相量能方便对正弦稳态电路进行分析和计算的</a:t>
            </a:r>
            <a:r>
              <a: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假想模型。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DD0FE42-7A35-4FD6-829D-8E94A0FC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49500"/>
            <a:ext cx="770572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4-1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画出图示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正弦稳态电路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的相量模型 </a:t>
            </a:r>
          </a:p>
        </p:txBody>
      </p:sp>
      <p:graphicFrame>
        <p:nvGraphicFramePr>
          <p:cNvPr id="51204" name="Object 21">
            <a:extLst>
              <a:ext uri="{FF2B5EF4-FFF2-40B4-BE49-F238E27FC236}">
                <a16:creationId xmlns:a16="http://schemas.microsoft.com/office/drawing/2014/main" id="{FCC8F6F4-A511-4806-866D-83F64C844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14231"/>
              </p:ext>
            </p:extLst>
          </p:nvPr>
        </p:nvGraphicFramePr>
        <p:xfrm>
          <a:off x="1474788" y="3503614"/>
          <a:ext cx="5688558" cy="270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3" name="Visio" r:id="rId3" imgW="3136087" imgH="1485595" progId="Visio.Drawing.11">
                  <p:embed/>
                </p:oleObj>
              </mc:Choice>
              <mc:Fallback>
                <p:oleObj name="Visio" r:id="rId3" imgW="3136087" imgH="1485595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503614"/>
                        <a:ext cx="5688558" cy="2700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22">
            <a:extLst>
              <a:ext uri="{FF2B5EF4-FFF2-40B4-BE49-F238E27FC236}">
                <a16:creationId xmlns:a16="http://schemas.microsoft.com/office/drawing/2014/main" id="{B0C2007C-8134-4FCE-9720-ACA40E70D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71715"/>
              </p:ext>
            </p:extLst>
          </p:nvPr>
        </p:nvGraphicFramePr>
        <p:xfrm>
          <a:off x="611188" y="2997201"/>
          <a:ext cx="267114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4" name="Equation" r:id="rId5" imgW="1054100" imgH="254000" progId="Equation.DSMT4">
                  <p:embed/>
                </p:oleObj>
              </mc:Choice>
              <mc:Fallback>
                <p:oleObj name="Equation" r:id="rId5" imgW="1054100" imgH="25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7201"/>
                        <a:ext cx="267114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23">
            <a:extLst>
              <a:ext uri="{FF2B5EF4-FFF2-40B4-BE49-F238E27FC236}">
                <a16:creationId xmlns:a16="http://schemas.microsoft.com/office/drawing/2014/main" id="{19162D48-E979-442E-9F36-003BDCB9E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709465"/>
              </p:ext>
            </p:extLst>
          </p:nvPr>
        </p:nvGraphicFramePr>
        <p:xfrm>
          <a:off x="3361416" y="2922587"/>
          <a:ext cx="4307796" cy="744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5" name="Equation" r:id="rId7" imgW="1600200" imgH="279400" progId="Equation.DSMT4">
                  <p:embed/>
                </p:oleObj>
              </mc:Choice>
              <mc:Fallback>
                <p:oleObj name="Equation" r:id="rId7" imgW="1600200" imgH="279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416" y="2922587"/>
                        <a:ext cx="4307796" cy="744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0" name="Rectangle 2">
            <a:extLst>
              <a:ext uri="{FF2B5EF4-FFF2-40B4-BE49-F238E27FC236}">
                <a16:creationId xmlns:a16="http://schemas.microsoft.com/office/drawing/2014/main" id="{5E987F9F-7221-40ED-AE21-2596C27B05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54041"/>
            <a:ext cx="5256213" cy="57626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40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§7-5  </a:t>
            </a:r>
            <a:r>
              <a:rPr lang="zh-CN" altLang="en-US" sz="40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8" name="Rectangle 4">
            <a:extLst>
              <a:ext uri="{FF2B5EF4-FFF2-40B4-BE49-F238E27FC236}">
                <a16:creationId xmlns:a16="http://schemas.microsoft.com/office/drawing/2014/main" id="{F97AD750-076F-43D6-A9C5-CE7FB121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140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</p:txBody>
      </p:sp>
      <p:graphicFrame>
        <p:nvGraphicFramePr>
          <p:cNvPr id="553989" name="Object 5">
            <a:extLst>
              <a:ext uri="{FF2B5EF4-FFF2-40B4-BE49-F238E27FC236}">
                <a16:creationId xmlns:a16="http://schemas.microsoft.com/office/drawing/2014/main" id="{CD960427-41C2-4573-8768-00758A882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908050"/>
          <a:ext cx="73802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0" name="Equation" r:id="rId3" imgW="2755900" imgH="279400" progId="Equation.DSMT4">
                  <p:embed/>
                </p:oleObj>
              </mc:Choice>
              <mc:Fallback>
                <p:oleObj name="Equation" r:id="rId3" imgW="27559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08050"/>
                        <a:ext cx="738028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5" name="Object 11">
            <a:extLst>
              <a:ext uri="{FF2B5EF4-FFF2-40B4-BE49-F238E27FC236}">
                <a16:creationId xmlns:a16="http://schemas.microsoft.com/office/drawing/2014/main" id="{F4DF3955-EFB8-45F1-9406-722A897AE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773238"/>
          <a:ext cx="259238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1" name="Equation" r:id="rId5" imgW="1104900" imgH="419100" progId="Equation.DSMT4">
                  <p:embed/>
                </p:oleObj>
              </mc:Choice>
              <mc:Fallback>
                <p:oleObj name="Equation" r:id="rId5" imgW="11049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259238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4" name="Object 10">
            <a:extLst>
              <a:ext uri="{FF2B5EF4-FFF2-40B4-BE49-F238E27FC236}">
                <a16:creationId xmlns:a16="http://schemas.microsoft.com/office/drawing/2014/main" id="{19989CAF-0EEF-4502-BC6A-FB28E23BC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28775"/>
          <a:ext cx="230346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2" name="Equation" r:id="rId7" imgW="914400" imgH="419100" progId="Equation.DSMT4">
                  <p:embed/>
                </p:oleObj>
              </mc:Choice>
              <mc:Fallback>
                <p:oleObj name="Equation" r:id="rId7" imgW="9144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8775"/>
                        <a:ext cx="230346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3" name="Object 9">
            <a:extLst>
              <a:ext uri="{FF2B5EF4-FFF2-40B4-BE49-F238E27FC236}">
                <a16:creationId xmlns:a16="http://schemas.microsoft.com/office/drawing/2014/main" id="{A4128BCB-A639-4755-BE17-978FE5709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154106"/>
              </p:ext>
            </p:extLst>
          </p:nvPr>
        </p:nvGraphicFramePr>
        <p:xfrm>
          <a:off x="692150" y="2708275"/>
          <a:ext cx="4909101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3" name="Equation" r:id="rId9" imgW="2019240" imgH="228600" progId="Equation.DSMT4">
                  <p:embed/>
                </p:oleObj>
              </mc:Choice>
              <mc:Fallback>
                <p:oleObj name="Equation" r:id="rId9" imgW="20192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708275"/>
                        <a:ext cx="4909101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2" name="Object 8">
            <a:extLst>
              <a:ext uri="{FF2B5EF4-FFF2-40B4-BE49-F238E27FC236}">
                <a16:creationId xmlns:a16="http://schemas.microsoft.com/office/drawing/2014/main" id="{2C145091-0AE3-4A88-99A3-65B567E41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2956"/>
              </p:ext>
            </p:extLst>
          </p:nvPr>
        </p:nvGraphicFramePr>
        <p:xfrm>
          <a:off x="851636" y="3250588"/>
          <a:ext cx="4429621" cy="769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4" name="Equation" r:id="rId11" imgW="2247840" imgH="393480" progId="Equation.DSMT4">
                  <p:embed/>
                </p:oleObj>
              </mc:Choice>
              <mc:Fallback>
                <p:oleObj name="Equation" r:id="rId11" imgW="224784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636" y="3250588"/>
                        <a:ext cx="4429621" cy="769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0" name="Rectangle 16">
            <a:extLst>
              <a:ext uri="{FF2B5EF4-FFF2-40B4-BE49-F238E27FC236}">
                <a16:creationId xmlns:a16="http://schemas.microsoft.com/office/drawing/2014/main" id="{EC38691C-9D2E-48E7-9FB0-86EE48B4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300663"/>
            <a:ext cx="2160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相量模型</a:t>
            </a:r>
          </a:p>
        </p:txBody>
      </p:sp>
      <p:graphicFrame>
        <p:nvGraphicFramePr>
          <p:cNvPr id="554014" name="Object 30">
            <a:extLst>
              <a:ext uri="{FF2B5EF4-FFF2-40B4-BE49-F238E27FC236}">
                <a16:creationId xmlns:a16="http://schemas.microsoft.com/office/drawing/2014/main" id="{0CBFE354-A7A2-4393-9722-27108A3D5E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3860800"/>
          <a:ext cx="5435600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5" name="Visio" r:id="rId13" imgW="3136087" imgH="1485595" progId="Visio.Drawing.11">
                  <p:embed/>
                </p:oleObj>
              </mc:Choice>
              <mc:Fallback>
                <p:oleObj name="Visio" r:id="rId13" imgW="3136087" imgH="1485595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860800"/>
                        <a:ext cx="5435600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7" name="Object 33" descr="8045477F7F04C6FF0A27B929479A7199">
            <a:extLst>
              <a:ext uri="{FF2B5EF4-FFF2-40B4-BE49-F238E27FC236}">
                <a16:creationId xmlns:a16="http://schemas.microsoft.com/office/drawing/2014/main" id="{71EAF76E-F050-4A67-889E-CE5E33914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289835"/>
              </p:ext>
            </p:extLst>
          </p:nvPr>
        </p:nvGraphicFramePr>
        <p:xfrm>
          <a:off x="3059113" y="3716338"/>
          <a:ext cx="547370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6" name="Visio" r:id="rId15" imgW="3054097" imgH="1327990" progId="Visio.Drawing.11">
                  <p:embed/>
                </p:oleObj>
              </mc:Choice>
              <mc:Fallback>
                <p:oleObj name="Visio" r:id="rId15" imgW="3054097" imgH="1327990" progId="Visio.Drawing.11">
                  <p:embed/>
                  <p:pic>
                    <p:nvPicPr>
                      <p:cNvPr id="0" name="Object 3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16338"/>
                        <a:ext cx="5473700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5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54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4" name="Rectangle 8">
            <a:extLst>
              <a:ext uri="{FF2B5EF4-FFF2-40B4-BE49-F238E27FC236}">
                <a16:creationId xmlns:a16="http://schemas.microsoft.com/office/drawing/2014/main" id="{3FE68042-FA58-4A6E-B3FB-B302D0E5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259" y="188004"/>
            <a:ext cx="1708706" cy="519113"/>
          </a:xfrm>
          <a:prstGeom prst="rect">
            <a:avLst/>
          </a:prstGeom>
          <a:noFill/>
          <a:ln w="38100" algn="ctr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graphicFrame>
        <p:nvGraphicFramePr>
          <p:cNvPr id="741385" name="Object 9">
            <a:extLst>
              <a:ext uri="{FF2B5EF4-FFF2-40B4-BE49-F238E27FC236}">
                <a16:creationId xmlns:a16="http://schemas.microsoft.com/office/drawing/2014/main" id="{06FA7238-D505-43B1-892E-10CBBF16B0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381739"/>
              </p:ext>
            </p:extLst>
          </p:nvPr>
        </p:nvGraphicFramePr>
        <p:xfrm>
          <a:off x="607992" y="3861177"/>
          <a:ext cx="1138906" cy="49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6" name="Equation" r:id="rId3" imgW="457002" imgH="203112" progId="Equation.DSMT4">
                  <p:embed/>
                </p:oleObj>
              </mc:Choice>
              <mc:Fallback>
                <p:oleObj name="Equation" r:id="rId3" imgW="457002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992" y="3861177"/>
                        <a:ext cx="1138906" cy="49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6" name="Object 10">
            <a:extLst>
              <a:ext uri="{FF2B5EF4-FFF2-40B4-BE49-F238E27FC236}">
                <a16:creationId xmlns:a16="http://schemas.microsoft.com/office/drawing/2014/main" id="{D61A8A0E-68F3-4DC7-9113-B036D2259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707033"/>
              </p:ext>
            </p:extLst>
          </p:nvPr>
        </p:nvGraphicFramePr>
        <p:xfrm>
          <a:off x="2329896" y="3896543"/>
          <a:ext cx="904562" cy="47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7" name="Equation" r:id="rId5" imgW="380835" imgH="203112" progId="Equation.DSMT4">
                  <p:embed/>
                </p:oleObj>
              </mc:Choice>
              <mc:Fallback>
                <p:oleObj name="Equation" r:id="rId5" imgW="380835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896" y="3896543"/>
                        <a:ext cx="904562" cy="474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7" name="Object 11">
            <a:extLst>
              <a:ext uri="{FF2B5EF4-FFF2-40B4-BE49-F238E27FC236}">
                <a16:creationId xmlns:a16="http://schemas.microsoft.com/office/drawing/2014/main" id="{E753C058-7FA9-4DA5-917C-7964A3188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645594"/>
              </p:ext>
            </p:extLst>
          </p:nvPr>
        </p:nvGraphicFramePr>
        <p:xfrm>
          <a:off x="3643523" y="3934135"/>
          <a:ext cx="1030694" cy="39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8" name="Equation" r:id="rId7" imgW="469800" imgH="177480" progId="Equation.DSMT4">
                  <p:embed/>
                </p:oleObj>
              </mc:Choice>
              <mc:Fallback>
                <p:oleObj name="Equation" r:id="rId7" imgW="46980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523" y="3934135"/>
                        <a:ext cx="1030694" cy="399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15">
            <a:extLst>
              <a:ext uri="{FF2B5EF4-FFF2-40B4-BE49-F238E27FC236}">
                <a16:creationId xmlns:a16="http://schemas.microsoft.com/office/drawing/2014/main" id="{27C395CD-54FA-4479-958B-7CCEC692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487" y="184955"/>
            <a:ext cx="1708706" cy="519113"/>
          </a:xfrm>
          <a:prstGeom prst="rect">
            <a:avLst/>
          </a:prstGeom>
          <a:noFill/>
          <a:ln w="38100" algn="ctr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时域电路</a:t>
            </a:r>
          </a:p>
        </p:txBody>
      </p:sp>
      <p:graphicFrame>
        <p:nvGraphicFramePr>
          <p:cNvPr id="741392" name="Object 16">
            <a:extLst>
              <a:ext uri="{FF2B5EF4-FFF2-40B4-BE49-F238E27FC236}">
                <a16:creationId xmlns:a16="http://schemas.microsoft.com/office/drawing/2014/main" id="{A1F77683-E474-44C8-8630-04DD39DB4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516486"/>
              </p:ext>
            </p:extLst>
          </p:nvPr>
        </p:nvGraphicFramePr>
        <p:xfrm>
          <a:off x="1487220" y="1063852"/>
          <a:ext cx="1526385" cy="85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9" name="Equation" r:id="rId9" imgW="736600" imgH="431800" progId="Equation.DSMT4">
                  <p:embed/>
                </p:oleObj>
              </mc:Choice>
              <mc:Fallback>
                <p:oleObj name="Equation" r:id="rId9" imgW="7366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220" y="1063852"/>
                        <a:ext cx="1526385" cy="852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3" name="Object 17">
            <a:extLst>
              <a:ext uri="{FF2B5EF4-FFF2-40B4-BE49-F238E27FC236}">
                <a16:creationId xmlns:a16="http://schemas.microsoft.com/office/drawing/2014/main" id="{A080F1B4-6E3A-4634-A795-EE30320A4E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242679"/>
              </p:ext>
            </p:extLst>
          </p:nvPr>
        </p:nvGraphicFramePr>
        <p:xfrm>
          <a:off x="3297706" y="978564"/>
          <a:ext cx="1134726" cy="8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0" name="Equation" r:id="rId11" imgW="583947" imgH="431613" progId="Equation.DSMT4">
                  <p:embed/>
                </p:oleObj>
              </mc:Choice>
              <mc:Fallback>
                <p:oleObj name="Equation" r:id="rId11" imgW="583947" imgH="43161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706" y="978564"/>
                        <a:ext cx="1134726" cy="839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4" name="Object 18">
            <a:extLst>
              <a:ext uri="{FF2B5EF4-FFF2-40B4-BE49-F238E27FC236}">
                <a16:creationId xmlns:a16="http://schemas.microsoft.com/office/drawing/2014/main" id="{9A40C7E6-7AC7-4D60-887B-FBFDA9FAF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528153"/>
              </p:ext>
            </p:extLst>
          </p:nvPr>
        </p:nvGraphicFramePr>
        <p:xfrm>
          <a:off x="3186198" y="2001894"/>
          <a:ext cx="1296463" cy="8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1" name="Equation" r:id="rId13" imgW="622030" imgH="431613" progId="Equation.DSMT4">
                  <p:embed/>
                </p:oleObj>
              </mc:Choice>
              <mc:Fallback>
                <p:oleObj name="Equation" r:id="rId13" imgW="622030" imgH="43161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98" y="2001894"/>
                        <a:ext cx="1296463" cy="839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5" name="Object 19">
            <a:extLst>
              <a:ext uri="{FF2B5EF4-FFF2-40B4-BE49-F238E27FC236}">
                <a16:creationId xmlns:a16="http://schemas.microsoft.com/office/drawing/2014/main" id="{49FA17CA-AC39-433D-809A-D84059657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681924"/>
              </p:ext>
            </p:extLst>
          </p:nvPr>
        </p:nvGraphicFramePr>
        <p:xfrm>
          <a:off x="1485082" y="1990325"/>
          <a:ext cx="1419741" cy="86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2" name="Equation" r:id="rId15" imgW="774364" imgH="431613" progId="Equation.DSMT4">
                  <p:embed/>
                </p:oleObj>
              </mc:Choice>
              <mc:Fallback>
                <p:oleObj name="Equation" r:id="rId15" imgW="774364" imgH="43161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082" y="1990325"/>
                        <a:ext cx="1419741" cy="862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8" name="Object 22">
            <a:extLst>
              <a:ext uri="{FF2B5EF4-FFF2-40B4-BE49-F238E27FC236}">
                <a16:creationId xmlns:a16="http://schemas.microsoft.com/office/drawing/2014/main" id="{7887F7B4-623A-462A-A263-866C824E6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650630"/>
              </p:ext>
            </p:extLst>
          </p:nvPr>
        </p:nvGraphicFramePr>
        <p:xfrm>
          <a:off x="1618863" y="2980364"/>
          <a:ext cx="1836074" cy="588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3" name="Equation" r:id="rId17" imgW="787058" imgH="253890" progId="Equation.DSMT4">
                  <p:embed/>
                </p:oleObj>
              </mc:Choice>
              <mc:Fallback>
                <p:oleObj name="Equation" r:id="rId17" imgW="787058" imgH="25389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863" y="2980364"/>
                        <a:ext cx="1836074" cy="588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400" name="Rectangle 24">
            <a:extLst>
              <a:ext uri="{FF2B5EF4-FFF2-40B4-BE49-F238E27FC236}">
                <a16:creationId xmlns:a16="http://schemas.microsoft.com/office/drawing/2014/main" id="{D64762B1-182E-4B8E-BA1E-E354D595A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95" y="1240487"/>
            <a:ext cx="851515" cy="461665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</a:p>
        </p:txBody>
      </p:sp>
      <p:sp>
        <p:nvSpPr>
          <p:cNvPr id="741401" name="Rectangle 25">
            <a:extLst>
              <a:ext uri="{FF2B5EF4-FFF2-40B4-BE49-F238E27FC236}">
                <a16:creationId xmlns:a16="http://schemas.microsoft.com/office/drawing/2014/main" id="{5166F4D2-7266-437F-8F37-B7808470A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4" y="2269144"/>
            <a:ext cx="851515" cy="461665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</a:p>
        </p:txBody>
      </p:sp>
      <p:sp>
        <p:nvSpPr>
          <p:cNvPr id="741402" name="Rectangle 26">
            <a:extLst>
              <a:ext uri="{FF2B5EF4-FFF2-40B4-BE49-F238E27FC236}">
                <a16:creationId xmlns:a16="http://schemas.microsoft.com/office/drawing/2014/main" id="{A36FECB5-B76A-4886-A417-533F108F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73" y="3047778"/>
            <a:ext cx="813428" cy="461665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</a:p>
        </p:txBody>
      </p:sp>
      <p:sp>
        <p:nvSpPr>
          <p:cNvPr id="2" name="Rectangle 25">
            <a:extLst>
              <a:ext uri="{FF2B5EF4-FFF2-40B4-BE49-F238E27FC236}">
                <a16:creationId xmlns:a16="http://schemas.microsoft.com/office/drawing/2014/main" id="{55CC44D2-C58F-437F-946B-5F6332165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5" y="4699010"/>
            <a:ext cx="8277724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相量变换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，将电压、电流用相量形式表示，电阻不变，电感变成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jω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，电容变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j(-1/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后，电阻欧姆定律就变成相量形式的欧姆定律，电阻电路的分析方法就可以推广应用到正弦稳态电路中，称之为正弦稳态电路的相量分析法</a:t>
            </a:r>
          </a:p>
        </p:txBody>
      </p:sp>
      <p:graphicFrame>
        <p:nvGraphicFramePr>
          <p:cNvPr id="20" name="Object 20">
            <a:extLst>
              <a:ext uri="{FF2B5EF4-FFF2-40B4-BE49-F238E27FC236}">
                <a16:creationId xmlns:a16="http://schemas.microsoft.com/office/drawing/2014/main" id="{EA47EC95-5ADE-4A13-A11B-C85D8C5180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47416"/>
              </p:ext>
            </p:extLst>
          </p:nvPr>
        </p:nvGraphicFramePr>
        <p:xfrm>
          <a:off x="5105400" y="930275"/>
          <a:ext cx="339725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4" name="Equation" r:id="rId19" imgW="1549080" imgH="1143000" progId="Equation.DSMT4">
                  <p:embed/>
                </p:oleObj>
              </mc:Choice>
              <mc:Fallback>
                <p:oleObj name="Equation" r:id="rId19" imgW="1549080" imgH="1143000" progId="Equation.DSMT4">
                  <p:embed/>
                  <p:pic>
                    <p:nvPicPr>
                      <p:cNvPr id="741396" name="Object 20">
                        <a:extLst>
                          <a:ext uri="{FF2B5EF4-FFF2-40B4-BE49-F238E27FC236}">
                            <a16:creationId xmlns:a16="http://schemas.microsoft.com/office/drawing/2014/main" id="{9F31FE6C-3140-457A-96EA-F012471A10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930275"/>
                        <a:ext cx="3397250" cy="24876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>
            <a:extLst>
              <a:ext uri="{FF2B5EF4-FFF2-40B4-BE49-F238E27FC236}">
                <a16:creationId xmlns:a16="http://schemas.microsoft.com/office/drawing/2014/main" id="{DF3AEB30-A37C-4323-9F69-CA43B5093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761351"/>
              </p:ext>
            </p:extLst>
          </p:nvPr>
        </p:nvGraphicFramePr>
        <p:xfrm>
          <a:off x="5083282" y="3966895"/>
          <a:ext cx="13636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5" name="Equation" r:id="rId21" imgW="622080" imgH="203040" progId="Equation.DSMT4">
                  <p:embed/>
                </p:oleObj>
              </mc:Choice>
              <mc:Fallback>
                <p:oleObj name="Equation" r:id="rId21" imgW="622080" imgH="203040" progId="Equation.DSMT4">
                  <p:embed/>
                  <p:pic>
                    <p:nvPicPr>
                      <p:cNvPr id="741387" name="Object 11">
                        <a:extLst>
                          <a:ext uri="{FF2B5EF4-FFF2-40B4-BE49-F238E27FC236}">
                            <a16:creationId xmlns:a16="http://schemas.microsoft.com/office/drawing/2014/main" id="{E753C058-7FA9-4DA5-917C-7964A3188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282" y="3966895"/>
                        <a:ext cx="13636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">
            <a:extLst>
              <a:ext uri="{FF2B5EF4-FFF2-40B4-BE49-F238E27FC236}">
                <a16:creationId xmlns:a16="http://schemas.microsoft.com/office/drawing/2014/main" id="{D97C058A-381C-404E-B725-C106F2888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59030"/>
              </p:ext>
            </p:extLst>
          </p:nvPr>
        </p:nvGraphicFramePr>
        <p:xfrm>
          <a:off x="6758895" y="3600331"/>
          <a:ext cx="2032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6" name="Equation" r:id="rId23" imgW="927000" imgH="431640" progId="Equation.DSMT4">
                  <p:embed/>
                </p:oleObj>
              </mc:Choice>
              <mc:Fallback>
                <p:oleObj name="Equation" r:id="rId23" imgW="927000" imgH="431640" progId="Equation.DSMT4">
                  <p:embed/>
                  <p:pic>
                    <p:nvPicPr>
                      <p:cNvPr id="30" name="Object 11">
                        <a:extLst>
                          <a:ext uri="{FF2B5EF4-FFF2-40B4-BE49-F238E27FC236}">
                            <a16:creationId xmlns:a16="http://schemas.microsoft.com/office/drawing/2014/main" id="{DF3AEB30-A37C-4323-9F69-CA43B5093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895" y="3600331"/>
                        <a:ext cx="20320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74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74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7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2000"/>
                                        <p:tgtEl>
                                          <p:spTgt spid="7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10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401" grpId="0"/>
      <p:bldP spid="741402" grpId="0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5308" name="Object 12">
            <a:extLst>
              <a:ext uri="{FF2B5EF4-FFF2-40B4-BE49-F238E27FC236}">
                <a16:creationId xmlns:a16="http://schemas.microsoft.com/office/drawing/2014/main" id="{7D9194EF-78D7-4CFA-A9A0-038CD08A543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75227" y="697295"/>
          <a:ext cx="2270551" cy="51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84" name="Equation" r:id="rId3" imgW="1117115" imgH="253890" progId="Equation.DSMT4">
                  <p:embed/>
                </p:oleObj>
              </mc:Choice>
              <mc:Fallback>
                <p:oleObj name="Equation" r:id="rId3" imgW="1117115" imgH="253890" progId="Equation.DSMT4">
                  <p:embed/>
                  <p:pic>
                    <p:nvPicPr>
                      <p:cNvPr id="695308" name="Object 12">
                        <a:extLst>
                          <a:ext uri="{FF2B5EF4-FFF2-40B4-BE49-F238E27FC236}">
                            <a16:creationId xmlns:a16="http://schemas.microsoft.com/office/drawing/2014/main" id="{7D9194EF-78D7-4CFA-A9A0-038CD08A5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227" y="697295"/>
                        <a:ext cx="2270551" cy="517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4" name="Rectangle 18" descr="8045477F7F04C6FF0A27B929479A7199">
            <a:extLst>
              <a:ext uri="{FF2B5EF4-FFF2-40B4-BE49-F238E27FC236}">
                <a16:creationId xmlns:a16="http://schemas.microsoft.com/office/drawing/2014/main" id="{91255089-535E-4682-A301-8193D0D6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30" y="718639"/>
            <a:ext cx="3008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图示电路中，已知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00A946A-D4C8-4E4A-9BF2-1439149620F1}"/>
              </a:ext>
            </a:extLst>
          </p:cNvPr>
          <p:cNvGrpSpPr>
            <a:grpSpLocks/>
          </p:cNvGrpSpPr>
          <p:nvPr/>
        </p:nvGrpSpPr>
        <p:grpSpPr bwMode="auto">
          <a:xfrm>
            <a:off x="686806" y="1248906"/>
            <a:ext cx="5393625" cy="520702"/>
            <a:chOff x="-529" y="2979"/>
            <a:chExt cx="2733" cy="328"/>
          </a:xfrm>
        </p:grpSpPr>
        <p:graphicFrame>
          <p:nvGraphicFramePr>
            <p:cNvPr id="4107" name="Object 20">
              <a:extLst>
                <a:ext uri="{FF2B5EF4-FFF2-40B4-BE49-F238E27FC236}">
                  <a16:creationId xmlns:a16="http://schemas.microsoft.com/office/drawing/2014/main" id="{2D928C98-9413-4B20-A7BC-190B3ABD51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8935321"/>
                </p:ext>
              </p:extLst>
            </p:nvPr>
          </p:nvGraphicFramePr>
          <p:xfrm>
            <a:off x="-90" y="3052"/>
            <a:ext cx="37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5" name="Equation" r:id="rId5" imgW="317087" imgH="177569" progId="Equation.DSMT4">
                    <p:embed/>
                  </p:oleObj>
                </mc:Choice>
                <mc:Fallback>
                  <p:oleObj name="Equation" r:id="rId5" imgW="317087" imgH="177569" progId="Equation.DSMT4">
                    <p:embed/>
                    <p:pic>
                      <p:nvPicPr>
                        <p:cNvPr id="4107" name="Object 20">
                          <a:extLst>
                            <a:ext uri="{FF2B5EF4-FFF2-40B4-BE49-F238E27FC236}">
                              <a16:creationId xmlns:a16="http://schemas.microsoft.com/office/drawing/2014/main" id="{2D928C98-9413-4B20-A7BC-190B3ABD51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0" y="3052"/>
                          <a:ext cx="37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21">
              <a:extLst>
                <a:ext uri="{FF2B5EF4-FFF2-40B4-BE49-F238E27FC236}">
                  <a16:creationId xmlns:a16="http://schemas.microsoft.com/office/drawing/2014/main" id="{2C5105BB-9034-46E1-98A1-EE062D1E67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7704441"/>
                </p:ext>
              </p:extLst>
            </p:nvPr>
          </p:nvGraphicFramePr>
          <p:xfrm>
            <a:off x="858" y="2979"/>
            <a:ext cx="35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6" name="Equation" r:id="rId7" imgW="279279" imgH="253890" progId="Equation.DSMT4">
                    <p:embed/>
                  </p:oleObj>
                </mc:Choice>
                <mc:Fallback>
                  <p:oleObj name="Equation" r:id="rId7" imgW="279279" imgH="253890" progId="Equation.DSMT4">
                    <p:embed/>
                    <p:pic>
                      <p:nvPicPr>
                        <p:cNvPr id="4108" name="Object 21">
                          <a:extLst>
                            <a:ext uri="{FF2B5EF4-FFF2-40B4-BE49-F238E27FC236}">
                              <a16:creationId xmlns:a16="http://schemas.microsoft.com/office/drawing/2014/main" id="{2C5105BB-9034-46E1-98A1-EE062D1E67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" y="2979"/>
                          <a:ext cx="35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Rectangle 22" descr="8045477F7F04C6FF0A27B929479A7199">
              <a:extLst>
                <a:ext uri="{FF2B5EF4-FFF2-40B4-BE49-F238E27FC236}">
                  <a16:creationId xmlns:a16="http://schemas.microsoft.com/office/drawing/2014/main" id="{DC7FA19D-27E9-411B-9785-9DFD3A12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9" y="3014"/>
              <a:ext cx="25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求         时的电流        稳态响应  </a:t>
              </a:r>
            </a:p>
          </p:txBody>
        </p:sp>
        <p:graphicFrame>
          <p:nvGraphicFramePr>
            <p:cNvPr id="29" name="Object 21">
              <a:extLst>
                <a:ext uri="{FF2B5EF4-FFF2-40B4-BE49-F238E27FC236}">
                  <a16:creationId xmlns:a16="http://schemas.microsoft.com/office/drawing/2014/main" id="{C9E87EB1-6DA5-4272-B580-52540951BD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8955070"/>
                </p:ext>
              </p:extLst>
            </p:nvPr>
          </p:nvGraphicFramePr>
          <p:xfrm>
            <a:off x="1791" y="2988"/>
            <a:ext cx="41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7" name="Equation" r:id="rId9" imgW="330120" imgH="253800" progId="Equation.DSMT4">
                    <p:embed/>
                  </p:oleObj>
                </mc:Choice>
                <mc:Fallback>
                  <p:oleObj name="Equation" r:id="rId9" imgW="330120" imgH="253800" progId="Equation.DSMT4">
                    <p:embed/>
                    <p:pic>
                      <p:nvPicPr>
                        <p:cNvPr id="4108" name="Object 21">
                          <a:extLst>
                            <a:ext uri="{FF2B5EF4-FFF2-40B4-BE49-F238E27FC236}">
                              <a16:creationId xmlns:a16="http://schemas.microsoft.com/office/drawing/2014/main" id="{2C5105BB-9034-46E1-98A1-EE062D1E67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988"/>
                          <a:ext cx="41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32" name="Object 23">
            <a:extLst>
              <a:ext uri="{FF2B5EF4-FFF2-40B4-BE49-F238E27FC236}">
                <a16:creationId xmlns:a16="http://schemas.microsoft.com/office/drawing/2014/main" id="{DF459EC5-1A4D-486A-8824-D9AEAFD8B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154149"/>
              </p:ext>
            </p:extLst>
          </p:nvPr>
        </p:nvGraphicFramePr>
        <p:xfrm>
          <a:off x="6080306" y="400475"/>
          <a:ext cx="2628013" cy="155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88" name="Visio" r:id="rId11" imgW="1798930" imgH="1045159" progId="Visio.Drawing.11">
                  <p:embed/>
                </p:oleObj>
              </mc:Choice>
              <mc:Fallback>
                <p:oleObj name="Visio" r:id="rId11" imgW="1798930" imgH="1045159" progId="Visio.Drawing.11">
                  <p:embed/>
                  <p:pic>
                    <p:nvPicPr>
                      <p:cNvPr id="60432" name="Object 23">
                        <a:extLst>
                          <a:ext uri="{FF2B5EF4-FFF2-40B4-BE49-F238E27FC236}">
                            <a16:creationId xmlns:a16="http://schemas.microsoft.com/office/drawing/2014/main" id="{DF459EC5-1A4D-486A-8824-D9AEAFD8B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306" y="400475"/>
                        <a:ext cx="2628013" cy="1559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7">
            <a:extLst>
              <a:ext uri="{FF2B5EF4-FFF2-40B4-BE49-F238E27FC236}">
                <a16:creationId xmlns:a16="http://schemas.microsoft.com/office/drawing/2014/main" id="{EE9031B0-9A10-4F3D-9091-DFBC1DD303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119832"/>
              </p:ext>
            </p:extLst>
          </p:nvPr>
        </p:nvGraphicFramePr>
        <p:xfrm>
          <a:off x="2041847" y="2602418"/>
          <a:ext cx="2144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89" name="Equation" r:id="rId13" imgW="1091880" imgH="203040" progId="Equation.DSMT4">
                  <p:embed/>
                </p:oleObj>
              </mc:Choice>
              <mc:Fallback>
                <p:oleObj name="Equation" r:id="rId13" imgW="1091880" imgH="203040" progId="Equation.DSMT4">
                  <p:embed/>
                  <p:pic>
                    <p:nvPicPr>
                      <p:cNvPr id="55" name="Object 17">
                        <a:extLst>
                          <a:ext uri="{FF2B5EF4-FFF2-40B4-BE49-F238E27FC236}">
                            <a16:creationId xmlns:a16="http://schemas.microsoft.com/office/drawing/2014/main" id="{EE9031B0-9A10-4F3D-9091-DFBC1DD30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847" y="2602418"/>
                        <a:ext cx="21447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2FD48D2-C3A6-445F-BA8E-81F21EBBCEF1}"/>
              </a:ext>
            </a:extLst>
          </p:cNvPr>
          <p:cNvCxnSpPr>
            <a:cxnSpLocks/>
          </p:cNvCxnSpPr>
          <p:nvPr/>
        </p:nvCxnSpPr>
        <p:spPr bwMode="auto">
          <a:xfrm>
            <a:off x="9099499" y="6399691"/>
            <a:ext cx="0" cy="0"/>
          </a:xfrm>
          <a:prstGeom prst="line">
            <a:avLst/>
          </a:prstGeom>
          <a:blipFill dpi="0" rotWithShape="1">
            <a:blip/>
            <a:srcRect/>
            <a:stretch>
              <a:fillRect/>
            </a:stretch>
          </a:blip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66" descr="8045477F7F04C6FF0A27B929479A7199">
            <a:extLst>
              <a:ext uri="{FF2B5EF4-FFF2-40B4-BE49-F238E27FC236}">
                <a16:creationId xmlns:a16="http://schemas.microsoft.com/office/drawing/2014/main" id="{147739D6-EF90-4EF2-A230-B918F047E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77" y="194075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7">
            <a:extLst>
              <a:ext uri="{FF2B5EF4-FFF2-40B4-BE49-F238E27FC236}">
                <a16:creationId xmlns:a16="http://schemas.microsoft.com/office/drawing/2014/main" id="{17A0693C-BBC5-4153-BDB0-2D1CEF204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003909"/>
              </p:ext>
            </p:extLst>
          </p:nvPr>
        </p:nvGraphicFramePr>
        <p:xfrm>
          <a:off x="1116020" y="5172528"/>
          <a:ext cx="29987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0" name="Equation" r:id="rId15" imgW="1600200" imgH="279360" progId="Equation.DSMT4">
                  <p:embed/>
                </p:oleObj>
              </mc:Choice>
              <mc:Fallback>
                <p:oleObj name="Equation" r:id="rId15" imgW="1600200" imgH="279360" progId="Equation.DSMT4">
                  <p:embed/>
                  <p:pic>
                    <p:nvPicPr>
                      <p:cNvPr id="64" name="Object 7">
                        <a:extLst>
                          <a:ext uri="{FF2B5EF4-FFF2-40B4-BE49-F238E27FC236}">
                            <a16:creationId xmlns:a16="http://schemas.microsoft.com/office/drawing/2014/main" id="{4AF0F6E6-90EC-42A7-9C62-85C1B0424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20" y="5172528"/>
                        <a:ext cx="29987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7">
            <a:extLst>
              <a:ext uri="{FF2B5EF4-FFF2-40B4-BE49-F238E27FC236}">
                <a16:creationId xmlns:a16="http://schemas.microsoft.com/office/drawing/2014/main" id="{769804E0-C6CE-4B23-97EF-10BC0CAE6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908728"/>
              </p:ext>
            </p:extLst>
          </p:nvPr>
        </p:nvGraphicFramePr>
        <p:xfrm>
          <a:off x="2074873" y="1981899"/>
          <a:ext cx="16208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1" name="Equation" r:id="rId17" imgW="825480" imgH="241200" progId="Equation.DSMT4">
                  <p:embed/>
                </p:oleObj>
              </mc:Choice>
              <mc:Fallback>
                <p:oleObj name="Equation" r:id="rId17" imgW="825480" imgH="241200" progId="Equation.DSMT4">
                  <p:embed/>
                  <p:pic>
                    <p:nvPicPr>
                      <p:cNvPr id="55" name="Object 17">
                        <a:extLst>
                          <a:ext uri="{FF2B5EF4-FFF2-40B4-BE49-F238E27FC236}">
                            <a16:creationId xmlns:a16="http://schemas.microsoft.com/office/drawing/2014/main" id="{EE9031B0-9A10-4F3D-9091-DFBC1DD30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73" y="1981899"/>
                        <a:ext cx="16208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3">
            <a:extLst>
              <a:ext uri="{FF2B5EF4-FFF2-40B4-BE49-F238E27FC236}">
                <a16:creationId xmlns:a16="http://schemas.microsoft.com/office/drawing/2014/main" id="{00CA45D8-66AB-410B-A154-BBC63C969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59829"/>
              </p:ext>
            </p:extLst>
          </p:nvPr>
        </p:nvGraphicFramePr>
        <p:xfrm>
          <a:off x="5590469" y="2003655"/>
          <a:ext cx="3117850" cy="17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2" name="Visio" r:id="rId19" imgW="1777408" imgH="994586" progId="Visio.Drawing.11">
                  <p:embed/>
                </p:oleObj>
              </mc:Choice>
              <mc:Fallback>
                <p:oleObj name="Visio" r:id="rId19" imgW="1777408" imgH="994586" progId="Visio.Drawing.11">
                  <p:embed/>
                  <p:pic>
                    <p:nvPicPr>
                      <p:cNvPr id="60432" name="Object 23">
                        <a:extLst>
                          <a:ext uri="{FF2B5EF4-FFF2-40B4-BE49-F238E27FC236}">
                            <a16:creationId xmlns:a16="http://schemas.microsoft.com/office/drawing/2014/main" id="{DF459EC5-1A4D-486A-8824-D9AEAFD8B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469" y="2003655"/>
                        <a:ext cx="3117850" cy="175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5">
            <a:extLst>
              <a:ext uri="{FF2B5EF4-FFF2-40B4-BE49-F238E27FC236}">
                <a16:creationId xmlns:a16="http://schemas.microsoft.com/office/drawing/2014/main" id="{DE0250AE-FB7A-4FB0-BE97-3C52B65CF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369304"/>
              </p:ext>
            </p:extLst>
          </p:nvPr>
        </p:nvGraphicFramePr>
        <p:xfrm>
          <a:off x="938742" y="3781101"/>
          <a:ext cx="445611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3" name="Equation" r:id="rId21" imgW="2349360" imgH="419040" progId="Equation.DSMT4">
                  <p:embed/>
                </p:oleObj>
              </mc:Choice>
              <mc:Fallback>
                <p:oleObj name="Equation" r:id="rId21" imgW="2349360" imgH="419040" progId="Equation.DSMT4">
                  <p:embed/>
                  <p:pic>
                    <p:nvPicPr>
                      <p:cNvPr id="66" name="Object 15">
                        <a:extLst>
                          <a:ext uri="{FF2B5EF4-FFF2-40B4-BE49-F238E27FC236}">
                            <a16:creationId xmlns:a16="http://schemas.microsoft.com/office/drawing/2014/main" id="{344D4C8F-B598-4818-8F78-EB8C1B72E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742" y="3781101"/>
                        <a:ext cx="4456113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66" descr="8045477F7F04C6FF0A27B929479A7199">
            <a:extLst>
              <a:ext uri="{FF2B5EF4-FFF2-40B4-BE49-F238E27FC236}">
                <a16:creationId xmlns:a16="http://schemas.microsoft.com/office/drawing/2014/main" id="{BE52F007-F13B-4E72-A36C-EEFE0AD8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8" y="4722951"/>
            <a:ext cx="6032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由相量反变换得稳态电流的时域表达式为：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66" descr="8045477F7F04C6FF0A27B929479A7199">
            <a:extLst>
              <a:ext uri="{FF2B5EF4-FFF2-40B4-BE49-F238E27FC236}">
                <a16:creationId xmlns:a16="http://schemas.microsoft.com/office/drawing/2014/main" id="{C0F27855-F7C9-48CD-AC3D-BE9A4613D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12" y="3098910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电路的相量模型如图所示，则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20">
            <a:extLst>
              <a:ext uri="{FF2B5EF4-FFF2-40B4-BE49-F238E27FC236}">
                <a16:creationId xmlns:a16="http://schemas.microsoft.com/office/drawing/2014/main" id="{9C17D751-1CDF-4056-A7D1-7AF70641D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989" y="3830399"/>
            <a:ext cx="2096730" cy="1757612"/>
          </a:xfrm>
          <a:prstGeom prst="wedgeRoundRectCallout">
            <a:avLst>
              <a:gd name="adj1" fmla="val -29433"/>
              <a:gd name="adj2" fmla="val -91763"/>
              <a:gd name="adj3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008000"/>
              </a:buClr>
              <a:buSzPct val="75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将电压源电压用相量形式表示、电阻、电感参数化成相量模型形式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56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5" grpId="0"/>
      <p:bldP spid="20" grpId="0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39B6BD1-6163-4077-B011-DFBD197A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81" y="861531"/>
            <a:ext cx="7573590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】】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图示电路中，电压表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的读数分别为 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15V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80V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100V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，求端电压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的有效值</a:t>
            </a: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659AFEDC-DB90-4582-ADC7-75B896180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8800"/>
            <a:ext cx="6256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所用电量的参考方向如图所示。</a:t>
            </a:r>
          </a:p>
        </p:txBody>
      </p:sp>
      <p:graphicFrame>
        <p:nvGraphicFramePr>
          <p:cNvPr id="14" name="Object 24">
            <a:extLst>
              <a:ext uri="{FF2B5EF4-FFF2-40B4-BE49-F238E27FC236}">
                <a16:creationId xmlns:a16="http://schemas.microsoft.com/office/drawing/2014/main" id="{06C5191A-B8B5-49BA-B875-69B8E6856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608902"/>
              </p:ext>
            </p:extLst>
          </p:nvPr>
        </p:nvGraphicFramePr>
        <p:xfrm>
          <a:off x="4803916" y="2098948"/>
          <a:ext cx="4232580" cy="2477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6" name="Visio" r:id="rId3" imgW="2334768" imgH="1426769" progId="Visio.Drawing.11">
                  <p:embed/>
                </p:oleObj>
              </mc:Choice>
              <mc:Fallback>
                <p:oleObj name="Visio" r:id="rId3" imgW="2334768" imgH="1426769" progId="Visio.Drawing.11">
                  <p:embed/>
                  <p:pic>
                    <p:nvPicPr>
                      <p:cNvPr id="761880" name="Object 24">
                        <a:extLst>
                          <a:ext uri="{FF2B5EF4-FFF2-40B4-BE49-F238E27FC236}">
                            <a16:creationId xmlns:a16="http://schemas.microsoft.com/office/drawing/2014/main" id="{834C4AC6-FD1A-4510-8DF3-D4C9A110A2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916" y="2098948"/>
                        <a:ext cx="4232580" cy="2477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6">
            <a:extLst>
              <a:ext uri="{FF2B5EF4-FFF2-40B4-BE49-F238E27FC236}">
                <a16:creationId xmlns:a16="http://schemas.microsoft.com/office/drawing/2014/main" id="{25596074-6BD1-40AA-A522-2026B2320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573761"/>
              </p:ext>
            </p:extLst>
          </p:nvPr>
        </p:nvGraphicFramePr>
        <p:xfrm>
          <a:off x="4803916" y="2060848"/>
          <a:ext cx="4176840" cy="244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7" name="Visio" r:id="rId5" imgW="2334768" imgH="1426769" progId="Visio.Drawing.11">
                  <p:embed/>
                </p:oleObj>
              </mc:Choice>
              <mc:Fallback>
                <p:oleObj name="Visio" r:id="rId5" imgW="2334768" imgH="1426769" progId="Visio.Drawing.11">
                  <p:embed/>
                  <p:pic>
                    <p:nvPicPr>
                      <p:cNvPr id="761882" name="Object 26">
                        <a:extLst>
                          <a:ext uri="{FF2B5EF4-FFF2-40B4-BE49-F238E27FC236}">
                            <a16:creationId xmlns:a16="http://schemas.microsoft.com/office/drawing/2014/main" id="{8D652F5E-BE47-46C5-92EC-C9D3AA0594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916" y="2060848"/>
                        <a:ext cx="4176840" cy="2446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9">
            <a:extLst>
              <a:ext uri="{FF2B5EF4-FFF2-40B4-BE49-F238E27FC236}">
                <a16:creationId xmlns:a16="http://schemas.microsoft.com/office/drawing/2014/main" id="{5C06E8CA-8247-49E0-A9F2-6B965B024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93" y="2132856"/>
            <a:ext cx="4537075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以电流   为参考相量 ，即</a:t>
            </a:r>
          </a:p>
        </p:txBody>
      </p:sp>
      <p:graphicFrame>
        <p:nvGraphicFramePr>
          <p:cNvPr id="18" name="Object 33">
            <a:extLst>
              <a:ext uri="{FF2B5EF4-FFF2-40B4-BE49-F238E27FC236}">
                <a16:creationId xmlns:a16="http://schemas.microsoft.com/office/drawing/2014/main" id="{9746BB99-1DC0-4ECE-969C-B820CDDB87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152169"/>
              </p:ext>
            </p:extLst>
          </p:nvPr>
        </p:nvGraphicFramePr>
        <p:xfrm>
          <a:off x="913249" y="2622257"/>
          <a:ext cx="1642527" cy="459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2" name="Equation" r:id="rId7" imgW="710891" imgH="203112" progId="Equation.DSMT4">
                  <p:embed/>
                </p:oleObj>
              </mc:Choice>
              <mc:Fallback>
                <p:oleObj name="Equation" r:id="rId7" imgW="710891" imgH="203112" progId="Equation.DSMT4">
                  <p:embed/>
                  <p:pic>
                    <p:nvPicPr>
                      <p:cNvPr id="761889" name="Object 33">
                        <a:extLst>
                          <a:ext uri="{FF2B5EF4-FFF2-40B4-BE49-F238E27FC236}">
                            <a16:creationId xmlns:a16="http://schemas.microsoft.com/office/drawing/2014/main" id="{45513F3B-07B0-40D7-8098-F50BBEF043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249" y="2622257"/>
                        <a:ext cx="1642527" cy="459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4">
            <a:extLst>
              <a:ext uri="{FF2B5EF4-FFF2-40B4-BE49-F238E27FC236}">
                <a16:creationId xmlns:a16="http://schemas.microsoft.com/office/drawing/2014/main" id="{7CB76FEC-D7C1-4D11-8B7A-52FE95371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793535"/>
              </p:ext>
            </p:extLst>
          </p:nvPr>
        </p:nvGraphicFramePr>
        <p:xfrm>
          <a:off x="1524130" y="2178893"/>
          <a:ext cx="273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3" name="Equation" r:id="rId9" imgW="126890" imgH="190335" progId="Equation.DSMT4">
                  <p:embed/>
                </p:oleObj>
              </mc:Choice>
              <mc:Fallback>
                <p:oleObj name="Equation" r:id="rId9" imgW="126890" imgH="190335" progId="Equation.DSMT4">
                  <p:embed/>
                  <p:pic>
                    <p:nvPicPr>
                      <p:cNvPr id="761890" name="Object 34">
                        <a:extLst>
                          <a:ext uri="{FF2B5EF4-FFF2-40B4-BE49-F238E27FC236}">
                            <a16:creationId xmlns:a16="http://schemas.microsoft.com/office/drawing/2014/main" id="{2B8F0E9A-1524-467F-A198-A5AC3B0D6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130" y="2178893"/>
                        <a:ext cx="2730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0">
            <a:extLst>
              <a:ext uri="{FF2B5EF4-FFF2-40B4-BE49-F238E27FC236}">
                <a16:creationId xmlns:a16="http://schemas.microsoft.com/office/drawing/2014/main" id="{83ADC0A2-7118-406B-9FEA-6D5C1F104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453369"/>
              </p:ext>
            </p:extLst>
          </p:nvPr>
        </p:nvGraphicFramePr>
        <p:xfrm>
          <a:off x="908051" y="3136233"/>
          <a:ext cx="1720751" cy="46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4" name="Equation" r:id="rId11" imgW="888614" imgH="241195" progId="Equation.DSMT4">
                  <p:embed/>
                </p:oleObj>
              </mc:Choice>
              <mc:Fallback>
                <p:oleObj name="Equation" r:id="rId11" imgW="888614" imgH="241195" progId="Equation.DSMT4">
                  <p:embed/>
                  <p:pic>
                    <p:nvPicPr>
                      <p:cNvPr id="557086" name="Object 30">
                        <a:extLst>
                          <a:ext uri="{FF2B5EF4-FFF2-40B4-BE49-F238E27FC236}">
                            <a16:creationId xmlns:a16="http://schemas.microsoft.com/office/drawing/2014/main" id="{AF2159CE-3E58-4A12-9273-CE250CBA96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1" y="3136233"/>
                        <a:ext cx="1720751" cy="462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9">
            <a:extLst>
              <a:ext uri="{FF2B5EF4-FFF2-40B4-BE49-F238E27FC236}">
                <a16:creationId xmlns:a16="http://schemas.microsoft.com/office/drawing/2014/main" id="{F79A841F-5E75-4A81-839C-307E7CF1C9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934663"/>
              </p:ext>
            </p:extLst>
          </p:nvPr>
        </p:nvGraphicFramePr>
        <p:xfrm>
          <a:off x="938213" y="3570288"/>
          <a:ext cx="11049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5" name="Equation" r:id="rId13" imgW="685800" imgH="241200" progId="Equation.DSMT4">
                  <p:embed/>
                </p:oleObj>
              </mc:Choice>
              <mc:Fallback>
                <p:oleObj name="Equation" r:id="rId13" imgW="685800" imgH="241200" progId="Equation.DSMT4">
                  <p:embed/>
                  <p:pic>
                    <p:nvPicPr>
                      <p:cNvPr id="557085" name="Object 29">
                        <a:extLst>
                          <a:ext uri="{FF2B5EF4-FFF2-40B4-BE49-F238E27FC236}">
                            <a16:creationId xmlns:a16="http://schemas.microsoft.com/office/drawing/2014/main" id="{2B47C69F-8502-4C67-80E4-7EEE1874A3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3570288"/>
                        <a:ext cx="11049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8">
            <a:extLst>
              <a:ext uri="{FF2B5EF4-FFF2-40B4-BE49-F238E27FC236}">
                <a16:creationId xmlns:a16="http://schemas.microsoft.com/office/drawing/2014/main" id="{BE3770EE-203E-4111-978D-6211CF026F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210511"/>
              </p:ext>
            </p:extLst>
          </p:nvPr>
        </p:nvGraphicFramePr>
        <p:xfrm>
          <a:off x="782638" y="4071938"/>
          <a:ext cx="16716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name="Equation" r:id="rId15" imgW="850680" imgH="241200" progId="Equation.DSMT4">
                  <p:embed/>
                </p:oleObj>
              </mc:Choice>
              <mc:Fallback>
                <p:oleObj name="Equation" r:id="rId15" imgW="850680" imgH="241200" progId="Equation.DSMT4">
                  <p:embed/>
                  <p:pic>
                    <p:nvPicPr>
                      <p:cNvPr id="557084" name="Object 28">
                        <a:extLst>
                          <a:ext uri="{FF2B5EF4-FFF2-40B4-BE49-F238E27FC236}">
                            <a16:creationId xmlns:a16="http://schemas.microsoft.com/office/drawing/2014/main" id="{894AD56E-CB72-401A-BD48-FED688206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4071938"/>
                        <a:ext cx="16716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9">
            <a:extLst>
              <a:ext uri="{FF2B5EF4-FFF2-40B4-BE49-F238E27FC236}">
                <a16:creationId xmlns:a16="http://schemas.microsoft.com/office/drawing/2014/main" id="{749C6764-8A31-4358-B5AE-CCA5A796D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66" y="4507207"/>
            <a:ext cx="17207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KVL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aphicFrame>
        <p:nvGraphicFramePr>
          <p:cNvPr id="24" name="Object 44">
            <a:extLst>
              <a:ext uri="{FF2B5EF4-FFF2-40B4-BE49-F238E27FC236}">
                <a16:creationId xmlns:a16="http://schemas.microsoft.com/office/drawing/2014/main" id="{914AEECA-EF3E-4B5B-B887-BD7567E897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231491"/>
              </p:ext>
            </p:extLst>
          </p:nvPr>
        </p:nvGraphicFramePr>
        <p:xfrm>
          <a:off x="2386013" y="4560888"/>
          <a:ext cx="35687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Equation" r:id="rId17" imgW="2145960" imgH="241200" progId="Equation.DSMT4">
                  <p:embed/>
                </p:oleObj>
              </mc:Choice>
              <mc:Fallback>
                <p:oleObj name="Equation" r:id="rId17" imgW="2145960" imgH="241200" progId="Equation.DSMT4">
                  <p:embed/>
                  <p:pic>
                    <p:nvPicPr>
                      <p:cNvPr id="557100" name="Object 44">
                        <a:extLst>
                          <a:ext uri="{FF2B5EF4-FFF2-40B4-BE49-F238E27FC236}">
                            <a16:creationId xmlns:a16="http://schemas.microsoft.com/office/drawing/2014/main" id="{C9103DCA-6056-4964-B7B3-E44DAB6339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4560888"/>
                        <a:ext cx="35687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3">
            <a:extLst>
              <a:ext uri="{FF2B5EF4-FFF2-40B4-BE49-F238E27FC236}">
                <a16:creationId xmlns:a16="http://schemas.microsoft.com/office/drawing/2014/main" id="{F99B9F76-3E23-4D5F-B8DD-93CC3A4858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125038"/>
              </p:ext>
            </p:extLst>
          </p:nvPr>
        </p:nvGraphicFramePr>
        <p:xfrm>
          <a:off x="2576513" y="5097463"/>
          <a:ext cx="3187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Equation" r:id="rId19" imgW="1625400" imgH="228600" progId="Equation.DSMT4">
                  <p:embed/>
                </p:oleObj>
              </mc:Choice>
              <mc:Fallback>
                <p:oleObj name="Equation" r:id="rId19" imgW="1625400" imgH="228600" progId="Equation.DSMT4">
                  <p:embed/>
                  <p:pic>
                    <p:nvPicPr>
                      <p:cNvPr id="557109" name="Object 53">
                        <a:extLst>
                          <a:ext uri="{FF2B5EF4-FFF2-40B4-BE49-F238E27FC236}">
                            <a16:creationId xmlns:a16="http://schemas.microsoft.com/office/drawing/2014/main" id="{DDD6EBCD-D144-4241-9616-8A593F32E7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5097463"/>
                        <a:ext cx="3187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6">
            <a:extLst>
              <a:ext uri="{FF2B5EF4-FFF2-40B4-BE49-F238E27FC236}">
                <a16:creationId xmlns:a16="http://schemas.microsoft.com/office/drawing/2014/main" id="{64CDCCED-ABAE-42D4-9962-2BFBA1AA2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5589240"/>
            <a:ext cx="791766" cy="523220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</a:p>
        </p:txBody>
      </p:sp>
      <p:graphicFrame>
        <p:nvGraphicFramePr>
          <p:cNvPr id="27" name="Object 47">
            <a:extLst>
              <a:ext uri="{FF2B5EF4-FFF2-40B4-BE49-F238E27FC236}">
                <a16:creationId xmlns:a16="http://schemas.microsoft.com/office/drawing/2014/main" id="{0ED7F109-FBF7-464B-AF0D-3DAC61710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991084"/>
              </p:ext>
            </p:extLst>
          </p:nvPr>
        </p:nvGraphicFramePr>
        <p:xfrm>
          <a:off x="3919850" y="5681491"/>
          <a:ext cx="1384441" cy="430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Equation" r:id="rId21" imgW="583693" imgH="177646" progId="Equation.DSMT4">
                  <p:embed/>
                </p:oleObj>
              </mc:Choice>
              <mc:Fallback>
                <p:oleObj name="Equation" r:id="rId21" imgW="583693" imgH="177646" progId="Equation.DSMT4">
                  <p:embed/>
                  <p:pic>
                    <p:nvPicPr>
                      <p:cNvPr id="557103" name="Object 47">
                        <a:extLst>
                          <a:ext uri="{FF2B5EF4-FFF2-40B4-BE49-F238E27FC236}">
                            <a16:creationId xmlns:a16="http://schemas.microsoft.com/office/drawing/2014/main" id="{4F7A1F7E-983C-4CAB-AF8C-C3FB82152C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850" y="5681491"/>
                        <a:ext cx="1384441" cy="430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3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39B6BD1-6163-4077-B011-DFBD197A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81" y="861531"/>
            <a:ext cx="7573590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图示电路中，电流表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的读数分别为 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25V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，求电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流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的有效值</a:t>
            </a:r>
          </a:p>
        </p:txBody>
      </p:sp>
      <p:graphicFrame>
        <p:nvGraphicFramePr>
          <p:cNvPr id="28" name="Object 31">
            <a:extLst>
              <a:ext uri="{FF2B5EF4-FFF2-40B4-BE49-F238E27FC236}">
                <a16:creationId xmlns:a16="http://schemas.microsoft.com/office/drawing/2014/main" id="{817D7629-F16F-49A5-A7AB-71CE0F6551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367327"/>
              </p:ext>
            </p:extLst>
          </p:nvPr>
        </p:nvGraphicFramePr>
        <p:xfrm>
          <a:off x="5834063" y="1687884"/>
          <a:ext cx="167005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96" name="Visio" r:id="rId3" imgW="1000685" imgH="1180547" progId="Visio.Drawing.11">
                  <p:embed/>
                </p:oleObj>
              </mc:Choice>
              <mc:Fallback>
                <p:oleObj name="Visio" r:id="rId3" imgW="1000685" imgH="1180547" progId="Visio.Drawing.11">
                  <p:embed/>
                  <p:pic>
                    <p:nvPicPr>
                      <p:cNvPr id="762911" name="Object 31">
                        <a:extLst>
                          <a:ext uri="{FF2B5EF4-FFF2-40B4-BE49-F238E27FC236}">
                            <a16:creationId xmlns:a16="http://schemas.microsoft.com/office/drawing/2014/main" id="{B418EFE9-9D51-4605-9202-FA3CB6922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1687884"/>
                        <a:ext cx="167005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2">
            <a:extLst>
              <a:ext uri="{FF2B5EF4-FFF2-40B4-BE49-F238E27FC236}">
                <a16:creationId xmlns:a16="http://schemas.microsoft.com/office/drawing/2014/main" id="{2F80A60E-FD6F-4C79-B79F-678FF68AA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342000"/>
              </p:ext>
            </p:extLst>
          </p:nvPr>
        </p:nvGraphicFramePr>
        <p:xfrm>
          <a:off x="4787900" y="1619622"/>
          <a:ext cx="4284663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97" name="Visio" r:id="rId5" imgW="2634691" imgH="1563929" progId="Visio.Drawing.11">
                  <p:embed/>
                </p:oleObj>
              </mc:Choice>
              <mc:Fallback>
                <p:oleObj name="Visio" r:id="rId5" imgW="2634691" imgH="1563929" progId="Visio.Drawing.11">
                  <p:embed/>
                  <p:pic>
                    <p:nvPicPr>
                      <p:cNvPr id="762912" name="Object 32">
                        <a:extLst>
                          <a:ext uri="{FF2B5EF4-FFF2-40B4-BE49-F238E27FC236}">
                            <a16:creationId xmlns:a16="http://schemas.microsoft.com/office/drawing/2014/main" id="{F489C9AE-6CC9-4A00-B6A5-A50ED74132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619622"/>
                        <a:ext cx="4284663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6">
            <a:extLst>
              <a:ext uri="{FF2B5EF4-FFF2-40B4-BE49-F238E27FC236}">
                <a16:creationId xmlns:a16="http://schemas.microsoft.com/office/drawing/2014/main" id="{9137FCDB-921E-4EA7-A70A-33A016919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85515"/>
            <a:ext cx="5186035" cy="461665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所用电量的参考方向如图所示 </a:t>
            </a:r>
          </a:p>
        </p:txBody>
      </p:sp>
      <p:graphicFrame>
        <p:nvGraphicFramePr>
          <p:cNvPr id="31" name="Object 17">
            <a:extLst>
              <a:ext uri="{FF2B5EF4-FFF2-40B4-BE49-F238E27FC236}">
                <a16:creationId xmlns:a16="http://schemas.microsoft.com/office/drawing/2014/main" id="{E04AE0B2-4882-4C51-BD20-AAA2172034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195396"/>
              </p:ext>
            </p:extLst>
          </p:nvPr>
        </p:nvGraphicFramePr>
        <p:xfrm>
          <a:off x="1583530" y="2047180"/>
          <a:ext cx="1836853" cy="45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98" name="Equation" r:id="rId7" imgW="799753" imgH="203112" progId="Equation.DSMT4">
                  <p:embed/>
                </p:oleObj>
              </mc:Choice>
              <mc:Fallback>
                <p:oleObj name="Equation" r:id="rId7" imgW="799753" imgH="203112" progId="Equation.DSMT4">
                  <p:embed/>
                  <p:pic>
                    <p:nvPicPr>
                      <p:cNvPr id="762897" name="Object 17">
                        <a:extLst>
                          <a:ext uri="{FF2B5EF4-FFF2-40B4-BE49-F238E27FC236}">
                            <a16:creationId xmlns:a16="http://schemas.microsoft.com/office/drawing/2014/main" id="{9FC32922-6A07-4652-932F-A183BAD820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530" y="2047180"/>
                        <a:ext cx="1836853" cy="458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Group 18">
            <a:extLst>
              <a:ext uri="{FF2B5EF4-FFF2-40B4-BE49-F238E27FC236}">
                <a16:creationId xmlns:a16="http://schemas.microsoft.com/office/drawing/2014/main" id="{DC08B456-F93C-4EBC-B80F-AEDBE5DBE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31483"/>
              </p:ext>
            </p:extLst>
          </p:nvPr>
        </p:nvGraphicFramePr>
        <p:xfrm>
          <a:off x="755650" y="1931442"/>
          <a:ext cx="647700" cy="51804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78879415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令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84724"/>
                  </a:ext>
                </a:extLst>
              </a:tr>
            </a:tbl>
          </a:graphicData>
        </a:graphic>
      </p:graphicFrame>
      <p:graphicFrame>
        <p:nvGraphicFramePr>
          <p:cNvPr id="33" name="Object 24">
            <a:extLst>
              <a:ext uri="{FF2B5EF4-FFF2-40B4-BE49-F238E27FC236}">
                <a16:creationId xmlns:a16="http://schemas.microsoft.com/office/drawing/2014/main" id="{898F43CA-BDC1-467A-A937-68254D9DC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559379"/>
              </p:ext>
            </p:extLst>
          </p:nvPr>
        </p:nvGraphicFramePr>
        <p:xfrm>
          <a:off x="1403350" y="2505670"/>
          <a:ext cx="18716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99" name="Equation" r:id="rId9" imgW="774364" imgH="241195" progId="Equation.DSMT4">
                  <p:embed/>
                </p:oleObj>
              </mc:Choice>
              <mc:Fallback>
                <p:oleObj name="Equation" r:id="rId9" imgW="774364" imgH="241195" progId="Equation.DSMT4">
                  <p:embed/>
                  <p:pic>
                    <p:nvPicPr>
                      <p:cNvPr id="762904" name="Object 24">
                        <a:extLst>
                          <a:ext uri="{FF2B5EF4-FFF2-40B4-BE49-F238E27FC236}">
                            <a16:creationId xmlns:a16="http://schemas.microsoft.com/office/drawing/2014/main" id="{DF1C7719-A5CF-44AE-9614-31FCE2D92D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05670"/>
                        <a:ext cx="18716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5">
            <a:extLst>
              <a:ext uri="{FF2B5EF4-FFF2-40B4-BE49-F238E27FC236}">
                <a16:creationId xmlns:a16="http://schemas.microsoft.com/office/drawing/2014/main" id="{A8D89A58-7D4B-49DE-A69A-80F511EB3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957278"/>
              </p:ext>
            </p:extLst>
          </p:nvPr>
        </p:nvGraphicFramePr>
        <p:xfrm>
          <a:off x="1487488" y="3048000"/>
          <a:ext cx="18097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0"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762905" name="Object 25">
                        <a:extLst>
                          <a:ext uri="{FF2B5EF4-FFF2-40B4-BE49-F238E27FC236}">
                            <a16:creationId xmlns:a16="http://schemas.microsoft.com/office/drawing/2014/main" id="{3C2E3A71-090F-43F4-9EF3-C0849A8BAA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048000"/>
                        <a:ext cx="18097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6">
            <a:extLst>
              <a:ext uri="{FF2B5EF4-FFF2-40B4-BE49-F238E27FC236}">
                <a16:creationId xmlns:a16="http://schemas.microsoft.com/office/drawing/2014/main" id="{E8C3BCFD-EE2C-4BA1-9FF5-B5038BEAD8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882283"/>
              </p:ext>
            </p:extLst>
          </p:nvPr>
        </p:nvGraphicFramePr>
        <p:xfrm>
          <a:off x="1544638" y="3706813"/>
          <a:ext cx="16621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1" name="Equation" r:id="rId13" imgW="660240" imgH="241200" progId="Equation.DSMT4">
                  <p:embed/>
                </p:oleObj>
              </mc:Choice>
              <mc:Fallback>
                <p:oleObj name="Equation" r:id="rId13" imgW="660240" imgH="241200" progId="Equation.DSMT4">
                  <p:embed/>
                  <p:pic>
                    <p:nvPicPr>
                      <p:cNvPr id="762906" name="Object 26">
                        <a:extLst>
                          <a:ext uri="{FF2B5EF4-FFF2-40B4-BE49-F238E27FC236}">
                            <a16:creationId xmlns:a16="http://schemas.microsoft.com/office/drawing/2014/main" id="{0088427A-F5EE-4FDE-AAFE-3909C4A02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3706813"/>
                        <a:ext cx="16621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7">
            <a:extLst>
              <a:ext uri="{FF2B5EF4-FFF2-40B4-BE49-F238E27FC236}">
                <a16:creationId xmlns:a16="http://schemas.microsoft.com/office/drawing/2014/main" id="{C0385455-2DE5-40AA-9FBD-988BD9BF5A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774596"/>
              </p:ext>
            </p:extLst>
          </p:nvPr>
        </p:nvGraphicFramePr>
        <p:xfrm>
          <a:off x="1506538" y="4421188"/>
          <a:ext cx="52943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2" name="Equation" r:id="rId15" imgW="2120760" imgH="241200" progId="Equation.DSMT4">
                  <p:embed/>
                </p:oleObj>
              </mc:Choice>
              <mc:Fallback>
                <p:oleObj name="Equation" r:id="rId15" imgW="2120760" imgH="241200" progId="Equation.DSMT4">
                  <p:embed/>
                  <p:pic>
                    <p:nvPicPr>
                      <p:cNvPr id="762907" name="Object 27">
                        <a:extLst>
                          <a:ext uri="{FF2B5EF4-FFF2-40B4-BE49-F238E27FC236}">
                            <a16:creationId xmlns:a16="http://schemas.microsoft.com/office/drawing/2014/main" id="{9DC617E8-691F-4820-9864-9EBB9ED609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421188"/>
                        <a:ext cx="529431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28">
            <a:extLst>
              <a:ext uri="{FF2B5EF4-FFF2-40B4-BE49-F238E27FC236}">
                <a16:creationId xmlns:a16="http://schemas.microsoft.com/office/drawing/2014/main" id="{AB92B533-3965-400D-8F03-F3F944A8E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734" y="5720185"/>
            <a:ext cx="492443" cy="461665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38" name="Object 29">
            <a:extLst>
              <a:ext uri="{FF2B5EF4-FFF2-40B4-BE49-F238E27FC236}">
                <a16:creationId xmlns:a16="http://schemas.microsoft.com/office/drawing/2014/main" id="{0ECDC1B2-B892-48BF-AD99-2FC6991CA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766665"/>
              </p:ext>
            </p:extLst>
          </p:nvPr>
        </p:nvGraphicFramePr>
        <p:xfrm>
          <a:off x="2786747" y="5752075"/>
          <a:ext cx="27352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3" name="Equation" r:id="rId17" imgW="1066337" imgH="215806" progId="Equation.DSMT4">
                  <p:embed/>
                </p:oleObj>
              </mc:Choice>
              <mc:Fallback>
                <p:oleObj name="Equation" r:id="rId17" imgW="1066337" imgH="215806" progId="Equation.DSMT4">
                  <p:embed/>
                  <p:pic>
                    <p:nvPicPr>
                      <p:cNvPr id="762909" name="Object 29">
                        <a:extLst>
                          <a:ext uri="{FF2B5EF4-FFF2-40B4-BE49-F238E27FC236}">
                            <a16:creationId xmlns:a16="http://schemas.microsoft.com/office/drawing/2014/main" id="{A31ED0C6-491C-437C-B50A-E6D62BF824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747" y="5752075"/>
                        <a:ext cx="27352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3">
            <a:extLst>
              <a:ext uri="{FF2B5EF4-FFF2-40B4-BE49-F238E27FC236}">
                <a16:creationId xmlns:a16="http://schemas.microsoft.com/office/drawing/2014/main" id="{69073781-9235-4CEC-B819-E6CBA9F94952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4551462"/>
              </p:ext>
            </p:extLst>
          </p:nvPr>
        </p:nvGraphicFramePr>
        <p:xfrm>
          <a:off x="1963738" y="5038725"/>
          <a:ext cx="35337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4" name="Equation" r:id="rId19" imgW="1346040" imgH="241200" progId="Equation.DSMT4">
                  <p:embed/>
                </p:oleObj>
              </mc:Choice>
              <mc:Fallback>
                <p:oleObj name="Equation" r:id="rId19" imgW="1346040" imgH="241200" progId="Equation.DSMT4">
                  <p:embed/>
                  <p:pic>
                    <p:nvPicPr>
                      <p:cNvPr id="762913" name="Object 33">
                        <a:extLst>
                          <a:ext uri="{FF2B5EF4-FFF2-40B4-BE49-F238E27FC236}">
                            <a16:creationId xmlns:a16="http://schemas.microsoft.com/office/drawing/2014/main" id="{A11A2A1A-B19F-4A8D-B2EC-C10E1DEA506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5038725"/>
                        <a:ext cx="35337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197553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EE3CA29-C613-4F7A-AADC-8761DF133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讨论思考题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）正弦量和其相量的关系如何？为何要引入正弦量相量概念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）电阻、电容和电感元件的电压和电流相位关系有何特点？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5AEA7D66-5CBC-40B4-AFF8-188A55D3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858838"/>
            <a:ext cx="4859338" cy="9239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/>
                    </a:gs>
                    <a:gs pos="100000">
                      <a:srgbClr val="5E6D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zh-CN" sz="5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第八章</a:t>
            </a:r>
            <a:r>
              <a:rPr kumimoji="1" lang="zh-CN" altLang="en-US" sz="5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zh-CN" sz="5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5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相量法</a:t>
            </a:r>
            <a:r>
              <a:rPr kumimoji="1" lang="zh-CN" altLang="zh-CN" sz="5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kumimoji="1" lang="zh-CN" altLang="en-US" sz="54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219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AC2C17A9-19B1-4C63-B7F9-7695FD93E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16150"/>
            <a:ext cx="671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8-1</a:t>
            </a:r>
          </a:p>
        </p:txBody>
      </p:sp>
      <p:sp>
        <p:nvSpPr>
          <p:cNvPr id="9220" name="Text Box 5">
            <a:hlinkClick r:id="rId2" action="ppaction://hlinksldjump"/>
            <a:extLst>
              <a:ext uri="{FF2B5EF4-FFF2-40B4-BE49-F238E27FC236}">
                <a16:creationId xmlns:a16="http://schemas.microsoft.com/office/drawing/2014/main" id="{35369569-F084-487C-B242-C16AA8511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644900"/>
            <a:ext cx="383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复数</a:t>
            </a:r>
          </a:p>
        </p:txBody>
      </p:sp>
      <p:sp>
        <p:nvSpPr>
          <p:cNvPr id="9221" name="Text Box 6">
            <a:hlinkClick r:id="rId2" action="ppaction://hlinksldjump"/>
            <a:extLst>
              <a:ext uri="{FF2B5EF4-FFF2-40B4-BE49-F238E27FC236}">
                <a16:creationId xmlns:a16="http://schemas.microsoft.com/office/drawing/2014/main" id="{687EAA16-2665-4C31-8E0F-76449C25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935288"/>
            <a:ext cx="671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8-2</a:t>
            </a:r>
          </a:p>
        </p:txBody>
      </p:sp>
      <p:sp>
        <p:nvSpPr>
          <p:cNvPr id="9222" name="Text Box 7">
            <a:hlinkClick r:id="rId3" action="ppaction://hlinksldjump"/>
            <a:extLst>
              <a:ext uri="{FF2B5EF4-FFF2-40B4-BE49-F238E27FC236}">
                <a16:creationId xmlns:a16="http://schemas.microsoft.com/office/drawing/2014/main" id="{AFE71685-63DC-4522-820E-2A41767BC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924175"/>
            <a:ext cx="383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相量法的基础</a:t>
            </a:r>
          </a:p>
        </p:txBody>
      </p:sp>
      <p:sp>
        <p:nvSpPr>
          <p:cNvPr id="9223" name="Text Box 8">
            <a:hlinkClick r:id="rId3" action="ppaction://hlinksldjump"/>
            <a:extLst>
              <a:ext uri="{FF2B5EF4-FFF2-40B4-BE49-F238E27FC236}">
                <a16:creationId xmlns:a16="http://schemas.microsoft.com/office/drawing/2014/main" id="{AC3E7B93-594F-41A1-9B0C-E83B04A1A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3659188"/>
            <a:ext cx="671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8-3</a:t>
            </a:r>
          </a:p>
        </p:txBody>
      </p:sp>
      <p:sp>
        <p:nvSpPr>
          <p:cNvPr id="9224" name="Text Box 9">
            <a:hlinkClick r:id="rId4" action="ppaction://hlinksldjump"/>
            <a:extLst>
              <a:ext uri="{FF2B5EF4-FFF2-40B4-BE49-F238E27FC236}">
                <a16:creationId xmlns:a16="http://schemas.microsoft.com/office/drawing/2014/main" id="{B543C81D-6ADF-4B30-9D19-EAA6FCD8A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4348163"/>
            <a:ext cx="3838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电路定律的相量形式</a:t>
            </a:r>
          </a:p>
        </p:txBody>
      </p:sp>
      <p:sp>
        <p:nvSpPr>
          <p:cNvPr id="9225" name="Text Box 10">
            <a:hlinkClick r:id="rId4" action="ppaction://hlinksldjump"/>
            <a:extLst>
              <a:ext uri="{FF2B5EF4-FFF2-40B4-BE49-F238E27FC236}">
                <a16:creationId xmlns:a16="http://schemas.microsoft.com/office/drawing/2014/main" id="{991F0389-85AF-485A-82E8-8218A96CA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4349750"/>
            <a:ext cx="671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8-4</a:t>
            </a:r>
          </a:p>
        </p:txBody>
      </p:sp>
      <p:sp>
        <p:nvSpPr>
          <p:cNvPr id="9226" name="Text Box 11">
            <a:hlinkClick r:id="rId2" action="ppaction://hlinksldjump"/>
            <a:extLst>
              <a:ext uri="{FF2B5EF4-FFF2-40B4-BE49-F238E27FC236}">
                <a16:creationId xmlns:a16="http://schemas.microsoft.com/office/drawing/2014/main" id="{BD608C7A-3112-47E4-B40A-4C167FA3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205038"/>
            <a:ext cx="3838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正弦量</a:t>
            </a:r>
          </a:p>
        </p:txBody>
      </p:sp>
      <p:sp>
        <p:nvSpPr>
          <p:cNvPr id="11" name="Text Box 9">
            <a:hlinkClick r:id="rId4" action="ppaction://hlinksldjump"/>
            <a:extLst>
              <a:ext uri="{FF2B5EF4-FFF2-40B4-BE49-F238E27FC236}">
                <a16:creationId xmlns:a16="http://schemas.microsoft.com/office/drawing/2014/main" id="{DD712B52-6AFD-40A7-81EC-1F46A9CC6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140" y="5075238"/>
            <a:ext cx="58077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为了研究正弦数激励下的电路稳态响应，本章先学习预备知识。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6C85093-3845-4BD5-AD73-3900C92C7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3035300" cy="63341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b="1" dirty="0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§8-1 </a:t>
            </a:r>
            <a:r>
              <a:rPr lang="zh-CN" altLang="en-US" sz="3200" b="1" dirty="0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</a:t>
            </a:r>
            <a:r>
              <a:rPr lang="zh-CN" altLang="en-US" sz="3200" dirty="0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4AEEC5B0-8911-46C6-8323-9A0C20F3F3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47650" y="800894"/>
            <a:ext cx="3083731" cy="46166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812800" indent="-812800">
              <a:buFontTx/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正弦量的三要素     </a:t>
            </a:r>
          </a:p>
        </p:txBody>
      </p:sp>
      <p:graphicFrame>
        <p:nvGraphicFramePr>
          <p:cNvPr id="299230" name="Object 222">
            <a:extLst>
              <a:ext uri="{FF2B5EF4-FFF2-40B4-BE49-F238E27FC236}">
                <a16:creationId xmlns:a16="http://schemas.microsoft.com/office/drawing/2014/main" id="{CF81A12D-70D3-463F-AA61-D98C3191243C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46628514"/>
              </p:ext>
            </p:extLst>
          </p:nvPr>
        </p:nvGraphicFramePr>
        <p:xfrm>
          <a:off x="5867400" y="692150"/>
          <a:ext cx="7191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7" name="Equation" r:id="rId3" imgW="279279" imgH="253890" progId="Equation.DSMT4">
                  <p:embed/>
                </p:oleObj>
              </mc:Choice>
              <mc:Fallback>
                <p:oleObj name="Equation" r:id="rId3" imgW="279279" imgH="253890" progId="Equation.DSMT4">
                  <p:embed/>
                  <p:pic>
                    <p:nvPicPr>
                      <p:cNvPr id="0" name="Object 2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92150"/>
                        <a:ext cx="71913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>
            <a:extLst>
              <a:ext uri="{FF2B5EF4-FFF2-40B4-BE49-F238E27FC236}">
                <a16:creationId xmlns:a16="http://schemas.microsoft.com/office/drawing/2014/main" id="{0FC76C90-22AC-436C-A465-41651911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6" name="Rectangle 18">
            <a:extLst>
              <a:ext uri="{FF2B5EF4-FFF2-40B4-BE49-F238E27FC236}">
                <a16:creationId xmlns:a16="http://schemas.microsoft.com/office/drawing/2014/main" id="{0AF2D8E2-0685-4F64-8C7E-3958C9EA1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7" name="Rectangle 20">
            <a:extLst>
              <a:ext uri="{FF2B5EF4-FFF2-40B4-BE49-F238E27FC236}">
                <a16:creationId xmlns:a16="http://schemas.microsoft.com/office/drawing/2014/main" id="{DA48E502-52A4-423B-8E5E-3811FC3F3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9068" name="Object 60">
            <a:extLst>
              <a:ext uri="{FF2B5EF4-FFF2-40B4-BE49-F238E27FC236}">
                <a16:creationId xmlns:a16="http://schemas.microsoft.com/office/drawing/2014/main" id="{1406E979-0A89-4420-8EE5-3D8F5CE707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574"/>
              </p:ext>
            </p:extLst>
          </p:nvPr>
        </p:nvGraphicFramePr>
        <p:xfrm>
          <a:off x="790576" y="1652588"/>
          <a:ext cx="2737682" cy="50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8" name="Equation" r:id="rId5" imgW="1168200" imgH="228600" progId="Equation.DSMT4">
                  <p:embed/>
                </p:oleObj>
              </mc:Choice>
              <mc:Fallback>
                <p:oleObj name="Equation" r:id="rId5" imgW="1168200" imgH="2286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6" y="1652588"/>
                        <a:ext cx="2737682" cy="502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121" name="Rectangle 113">
            <a:extLst>
              <a:ext uri="{FF2B5EF4-FFF2-40B4-BE49-F238E27FC236}">
                <a16:creationId xmlns:a16="http://schemas.microsoft.com/office/drawing/2014/main" id="{4DDE3F9E-485C-4F0A-A28E-D1AC5068E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549275"/>
            <a:ext cx="935037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波形</a:t>
            </a:r>
          </a:p>
        </p:txBody>
      </p:sp>
      <p:graphicFrame>
        <p:nvGraphicFramePr>
          <p:cNvPr id="299122" name="Object 114">
            <a:extLst>
              <a:ext uri="{FF2B5EF4-FFF2-40B4-BE49-F238E27FC236}">
                <a16:creationId xmlns:a16="http://schemas.microsoft.com/office/drawing/2014/main" id="{0F6122BF-935D-45C2-A241-0B1DAC03F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005601"/>
              </p:ext>
            </p:extLst>
          </p:nvPr>
        </p:nvGraphicFramePr>
        <p:xfrm>
          <a:off x="5270106" y="4158967"/>
          <a:ext cx="29781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9" name="Equation" r:id="rId7" imgW="939392" imgH="393529" progId="Equation.DSMT4">
                  <p:embed/>
                </p:oleObj>
              </mc:Choice>
              <mc:Fallback>
                <p:oleObj name="Equation" r:id="rId7" imgW="939392" imgH="393529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106" y="4158967"/>
                        <a:ext cx="29781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190" name="Rectangle 182" descr="8045477F7F04C6FF0A27B929479A7199">
            <a:extLst>
              <a:ext uri="{FF2B5EF4-FFF2-40B4-BE49-F238E27FC236}">
                <a16:creationId xmlns:a16="http://schemas.microsoft.com/office/drawing/2014/main" id="{24C17097-273C-48C4-BCB8-ABD790E43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58" y="1253479"/>
            <a:ext cx="2723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正弦量瞬时表达式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9191" name="Rectangle 183" descr="8045477F7F04C6FF0A27B929479A7199">
            <a:extLst>
              <a:ext uri="{FF2B5EF4-FFF2-40B4-BE49-F238E27FC236}">
                <a16:creationId xmlns:a16="http://schemas.microsoft.com/office/drawing/2014/main" id="{DAB7C8C3-F796-456C-ADAC-FA088BB0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650" y="3586921"/>
            <a:ext cx="4032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周期与角频率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的关系</a:t>
            </a:r>
          </a:p>
        </p:txBody>
      </p:sp>
      <p:grpSp>
        <p:nvGrpSpPr>
          <p:cNvPr id="2" name="Group 221">
            <a:extLst>
              <a:ext uri="{FF2B5EF4-FFF2-40B4-BE49-F238E27FC236}">
                <a16:creationId xmlns:a16="http://schemas.microsoft.com/office/drawing/2014/main" id="{1B6B3FE4-B06B-4A7F-908D-ED3886D5CFE1}"/>
              </a:ext>
            </a:extLst>
          </p:cNvPr>
          <p:cNvGrpSpPr>
            <a:grpSpLocks/>
          </p:cNvGrpSpPr>
          <p:nvPr/>
        </p:nvGrpSpPr>
        <p:grpSpPr bwMode="auto">
          <a:xfrm>
            <a:off x="415525" y="4799342"/>
            <a:ext cx="4525962" cy="677863"/>
            <a:chOff x="256" y="2867"/>
            <a:chExt cx="2760" cy="427"/>
          </a:xfrm>
        </p:grpSpPr>
        <p:sp>
          <p:nvSpPr>
            <p:cNvPr id="10291" name="Rectangle 120">
              <a:extLst>
                <a:ext uri="{FF2B5EF4-FFF2-40B4-BE49-F238E27FC236}">
                  <a16:creationId xmlns:a16="http://schemas.microsoft.com/office/drawing/2014/main" id="{23FB2717-3ECE-4D67-B28C-EC2D0684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931"/>
              <a:ext cx="226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：信号波形每重复一次</a:t>
              </a:r>
              <a:b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</a:b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所需时间。单位：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grpSp>
          <p:nvGrpSpPr>
            <p:cNvPr id="10292" name="Group 218">
              <a:extLst>
                <a:ext uri="{FF2B5EF4-FFF2-40B4-BE49-F238E27FC236}">
                  <a16:creationId xmlns:a16="http://schemas.microsoft.com/office/drawing/2014/main" id="{34D4118F-7FC2-4D58-BBB3-25BCFB387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" y="2867"/>
              <a:ext cx="644" cy="288"/>
              <a:chOff x="42" y="3454"/>
              <a:chExt cx="644" cy="288"/>
            </a:xfrm>
          </p:grpSpPr>
          <p:graphicFrame>
            <p:nvGraphicFramePr>
              <p:cNvPr id="10293" name="Object 115">
                <a:extLst>
                  <a:ext uri="{FF2B5EF4-FFF2-40B4-BE49-F238E27FC236}">
                    <a16:creationId xmlns:a16="http://schemas.microsoft.com/office/drawing/2014/main" id="{EA434198-1E4B-4115-855B-60077E50BC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580832"/>
                  </p:ext>
                </p:extLst>
              </p:nvPr>
            </p:nvGraphicFramePr>
            <p:xfrm>
              <a:off x="509" y="3470"/>
              <a:ext cx="177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80" name="Equation" r:id="rId9" imgW="139579" imgH="164957" progId="Equation.DSMT4">
                      <p:embed/>
                    </p:oleObj>
                  </mc:Choice>
                  <mc:Fallback>
                    <p:oleObj name="Equation" r:id="rId9" imgW="139579" imgH="164957" progId="Equation.DSMT4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" y="3470"/>
                            <a:ext cx="177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94" name="Rectangle 184" descr="8045477F7F04C6FF0A27B929479A7199">
                <a:extLst>
                  <a:ext uri="{FF2B5EF4-FFF2-40B4-BE49-F238E27FC236}">
                    <a16:creationId xmlns:a16="http://schemas.microsoft.com/office/drawing/2014/main" id="{1FDD5094-5878-43CD-909E-452784982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3454"/>
                <a:ext cx="4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周期</a:t>
                </a:r>
              </a:p>
            </p:txBody>
          </p:sp>
        </p:grpSp>
      </p:grpSp>
      <p:sp>
        <p:nvSpPr>
          <p:cNvPr id="1072" name="Rectangle 119">
            <a:extLst>
              <a:ext uri="{FF2B5EF4-FFF2-40B4-BE49-F238E27FC236}">
                <a16:creationId xmlns:a16="http://schemas.microsoft.com/office/drawing/2014/main" id="{A713CFD4-090D-49A6-A83D-156FB8EE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0064" y="5147498"/>
            <a:ext cx="4140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频率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：单位时间内波形重复的次数。单位：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Hz </a:t>
            </a:r>
          </a:p>
        </p:txBody>
      </p:sp>
      <p:grpSp>
        <p:nvGrpSpPr>
          <p:cNvPr id="10255" name="Group 55">
            <a:extLst>
              <a:ext uri="{FF2B5EF4-FFF2-40B4-BE49-F238E27FC236}">
                <a16:creationId xmlns:a16="http://schemas.microsoft.com/office/drawing/2014/main" id="{B8459A3C-1A46-4DDC-A902-897DDFB97F67}"/>
              </a:ext>
            </a:extLst>
          </p:cNvPr>
          <p:cNvGrpSpPr>
            <a:grpSpLocks/>
          </p:cNvGrpSpPr>
          <p:nvPr/>
        </p:nvGrpSpPr>
        <p:grpSpPr bwMode="auto">
          <a:xfrm>
            <a:off x="5168900" y="763588"/>
            <a:ext cx="3370263" cy="2089150"/>
            <a:chOff x="3334" y="1842"/>
            <a:chExt cx="2123" cy="1316"/>
          </a:xfrm>
        </p:grpSpPr>
        <p:grpSp>
          <p:nvGrpSpPr>
            <p:cNvPr id="10266" name="Group 186">
              <a:extLst>
                <a:ext uri="{FF2B5EF4-FFF2-40B4-BE49-F238E27FC236}">
                  <a16:creationId xmlns:a16="http://schemas.microsoft.com/office/drawing/2014/main" id="{51A4F5C9-7A35-4CA8-BA4D-7A1F2FFD2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1842"/>
              <a:ext cx="2104" cy="1316"/>
              <a:chOff x="3483" y="2523"/>
              <a:chExt cx="1968" cy="1296"/>
            </a:xfrm>
          </p:grpSpPr>
          <p:sp>
            <p:nvSpPr>
              <p:cNvPr id="10268" name="Freeform 187">
                <a:extLst>
                  <a:ext uri="{FF2B5EF4-FFF2-40B4-BE49-F238E27FC236}">
                    <a16:creationId xmlns:a16="http://schemas.microsoft.com/office/drawing/2014/main" id="{73ACB56F-D618-41EE-863D-C34399380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6" y="3022"/>
                <a:ext cx="118" cy="274"/>
              </a:xfrm>
              <a:custGeom>
                <a:avLst/>
                <a:gdLst>
                  <a:gd name="T0" fmla="*/ 0 w 118"/>
                  <a:gd name="T1" fmla="*/ 274 h 274"/>
                  <a:gd name="T2" fmla="*/ 13 w 118"/>
                  <a:gd name="T3" fmla="*/ 240 h 274"/>
                  <a:gd name="T4" fmla="*/ 29 w 118"/>
                  <a:gd name="T5" fmla="*/ 200 h 274"/>
                  <a:gd name="T6" fmla="*/ 59 w 118"/>
                  <a:gd name="T7" fmla="*/ 127 h 274"/>
                  <a:gd name="T8" fmla="*/ 75 w 118"/>
                  <a:gd name="T9" fmla="*/ 90 h 274"/>
                  <a:gd name="T10" fmla="*/ 89 w 118"/>
                  <a:gd name="T11" fmla="*/ 56 h 274"/>
                  <a:gd name="T12" fmla="*/ 105 w 118"/>
                  <a:gd name="T13" fmla="*/ 27 h 274"/>
                  <a:gd name="T14" fmla="*/ 118 w 118"/>
                  <a:gd name="T15" fmla="*/ 0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8"/>
                  <a:gd name="T25" fmla="*/ 0 h 274"/>
                  <a:gd name="T26" fmla="*/ 118 w 118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8" h="274">
                    <a:moveTo>
                      <a:pt x="0" y="274"/>
                    </a:moveTo>
                    <a:lnTo>
                      <a:pt x="13" y="240"/>
                    </a:lnTo>
                    <a:lnTo>
                      <a:pt x="29" y="200"/>
                    </a:lnTo>
                    <a:lnTo>
                      <a:pt x="59" y="127"/>
                    </a:lnTo>
                    <a:lnTo>
                      <a:pt x="75" y="90"/>
                    </a:lnTo>
                    <a:lnTo>
                      <a:pt x="89" y="56"/>
                    </a:lnTo>
                    <a:lnTo>
                      <a:pt x="105" y="27"/>
                    </a:lnTo>
                    <a:lnTo>
                      <a:pt x="118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69" name="Freeform 188">
                <a:extLst>
                  <a:ext uri="{FF2B5EF4-FFF2-40B4-BE49-F238E27FC236}">
                    <a16:creationId xmlns:a16="http://schemas.microsoft.com/office/drawing/2014/main" id="{00FFCF08-C70A-4418-9ED7-811AAF242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" y="2909"/>
                <a:ext cx="116" cy="113"/>
              </a:xfrm>
              <a:custGeom>
                <a:avLst/>
                <a:gdLst>
                  <a:gd name="T0" fmla="*/ 0 w 116"/>
                  <a:gd name="T1" fmla="*/ 113 h 113"/>
                  <a:gd name="T2" fmla="*/ 14 w 116"/>
                  <a:gd name="T3" fmla="*/ 88 h 113"/>
                  <a:gd name="T4" fmla="*/ 30 w 116"/>
                  <a:gd name="T5" fmla="*/ 69 h 113"/>
                  <a:gd name="T6" fmla="*/ 44 w 116"/>
                  <a:gd name="T7" fmla="*/ 49 h 113"/>
                  <a:gd name="T8" fmla="*/ 57 w 116"/>
                  <a:gd name="T9" fmla="*/ 32 h 113"/>
                  <a:gd name="T10" fmla="*/ 73 w 116"/>
                  <a:gd name="T11" fmla="*/ 20 h 113"/>
                  <a:gd name="T12" fmla="*/ 87 w 116"/>
                  <a:gd name="T13" fmla="*/ 8 h 113"/>
                  <a:gd name="T14" fmla="*/ 103 w 116"/>
                  <a:gd name="T15" fmla="*/ 3 h 113"/>
                  <a:gd name="T16" fmla="*/ 116 w 116"/>
                  <a:gd name="T17" fmla="*/ 0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6"/>
                  <a:gd name="T28" fmla="*/ 0 h 113"/>
                  <a:gd name="T29" fmla="*/ 116 w 116"/>
                  <a:gd name="T30" fmla="*/ 113 h 1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6" h="113">
                    <a:moveTo>
                      <a:pt x="0" y="113"/>
                    </a:moveTo>
                    <a:lnTo>
                      <a:pt x="14" y="88"/>
                    </a:lnTo>
                    <a:lnTo>
                      <a:pt x="30" y="69"/>
                    </a:lnTo>
                    <a:lnTo>
                      <a:pt x="44" y="49"/>
                    </a:lnTo>
                    <a:lnTo>
                      <a:pt x="57" y="32"/>
                    </a:lnTo>
                    <a:lnTo>
                      <a:pt x="73" y="20"/>
                    </a:lnTo>
                    <a:lnTo>
                      <a:pt x="87" y="8"/>
                    </a:lnTo>
                    <a:lnTo>
                      <a:pt x="103" y="3"/>
                    </a:lnTo>
                    <a:lnTo>
                      <a:pt x="116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70" name="Freeform 189">
                <a:extLst>
                  <a:ext uri="{FF2B5EF4-FFF2-40B4-BE49-F238E27FC236}">
                    <a16:creationId xmlns:a16="http://schemas.microsoft.com/office/drawing/2014/main" id="{99C78331-A2BB-4B79-BFF6-5868877B7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2909"/>
                <a:ext cx="119" cy="113"/>
              </a:xfrm>
              <a:custGeom>
                <a:avLst/>
                <a:gdLst>
                  <a:gd name="T0" fmla="*/ 0 w 119"/>
                  <a:gd name="T1" fmla="*/ 0 h 113"/>
                  <a:gd name="T2" fmla="*/ 14 w 119"/>
                  <a:gd name="T3" fmla="*/ 3 h 113"/>
                  <a:gd name="T4" fmla="*/ 30 w 119"/>
                  <a:gd name="T5" fmla="*/ 8 h 113"/>
                  <a:gd name="T6" fmla="*/ 44 w 119"/>
                  <a:gd name="T7" fmla="*/ 20 h 113"/>
                  <a:gd name="T8" fmla="*/ 60 w 119"/>
                  <a:gd name="T9" fmla="*/ 32 h 113"/>
                  <a:gd name="T10" fmla="*/ 76 w 119"/>
                  <a:gd name="T11" fmla="*/ 49 h 113"/>
                  <a:gd name="T12" fmla="*/ 90 w 119"/>
                  <a:gd name="T13" fmla="*/ 69 h 113"/>
                  <a:gd name="T14" fmla="*/ 106 w 119"/>
                  <a:gd name="T15" fmla="*/ 88 h 113"/>
                  <a:gd name="T16" fmla="*/ 119 w 119"/>
                  <a:gd name="T17" fmla="*/ 113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"/>
                  <a:gd name="T28" fmla="*/ 0 h 113"/>
                  <a:gd name="T29" fmla="*/ 119 w 119"/>
                  <a:gd name="T30" fmla="*/ 113 h 1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" h="113">
                    <a:moveTo>
                      <a:pt x="0" y="0"/>
                    </a:moveTo>
                    <a:lnTo>
                      <a:pt x="14" y="3"/>
                    </a:lnTo>
                    <a:lnTo>
                      <a:pt x="30" y="8"/>
                    </a:lnTo>
                    <a:lnTo>
                      <a:pt x="44" y="20"/>
                    </a:lnTo>
                    <a:lnTo>
                      <a:pt x="60" y="32"/>
                    </a:lnTo>
                    <a:lnTo>
                      <a:pt x="76" y="49"/>
                    </a:lnTo>
                    <a:lnTo>
                      <a:pt x="90" y="69"/>
                    </a:lnTo>
                    <a:lnTo>
                      <a:pt x="106" y="88"/>
                    </a:lnTo>
                    <a:lnTo>
                      <a:pt x="119" y="113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71" name="Freeform 190">
                <a:extLst>
                  <a:ext uri="{FF2B5EF4-FFF2-40B4-BE49-F238E27FC236}">
                    <a16:creationId xmlns:a16="http://schemas.microsoft.com/office/drawing/2014/main" id="{7DE59480-9D60-4153-9C4B-A229D51CF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022"/>
                <a:ext cx="116" cy="274"/>
              </a:xfrm>
              <a:custGeom>
                <a:avLst/>
                <a:gdLst>
                  <a:gd name="T0" fmla="*/ 0 w 116"/>
                  <a:gd name="T1" fmla="*/ 0 h 274"/>
                  <a:gd name="T2" fmla="*/ 14 w 116"/>
                  <a:gd name="T3" fmla="*/ 27 h 274"/>
                  <a:gd name="T4" fmla="*/ 30 w 116"/>
                  <a:gd name="T5" fmla="*/ 56 h 274"/>
                  <a:gd name="T6" fmla="*/ 43 w 116"/>
                  <a:gd name="T7" fmla="*/ 90 h 274"/>
                  <a:gd name="T8" fmla="*/ 57 w 116"/>
                  <a:gd name="T9" fmla="*/ 127 h 274"/>
                  <a:gd name="T10" fmla="*/ 87 w 116"/>
                  <a:gd name="T11" fmla="*/ 203 h 274"/>
                  <a:gd name="T12" fmla="*/ 103 w 116"/>
                  <a:gd name="T13" fmla="*/ 240 h 274"/>
                  <a:gd name="T14" fmla="*/ 116 w 116"/>
                  <a:gd name="T15" fmla="*/ 274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"/>
                  <a:gd name="T25" fmla="*/ 0 h 274"/>
                  <a:gd name="T26" fmla="*/ 116 w 116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" h="274">
                    <a:moveTo>
                      <a:pt x="0" y="0"/>
                    </a:moveTo>
                    <a:lnTo>
                      <a:pt x="14" y="27"/>
                    </a:lnTo>
                    <a:lnTo>
                      <a:pt x="30" y="56"/>
                    </a:lnTo>
                    <a:lnTo>
                      <a:pt x="43" y="90"/>
                    </a:lnTo>
                    <a:lnTo>
                      <a:pt x="57" y="127"/>
                    </a:lnTo>
                    <a:lnTo>
                      <a:pt x="87" y="203"/>
                    </a:lnTo>
                    <a:lnTo>
                      <a:pt x="103" y="240"/>
                    </a:lnTo>
                    <a:lnTo>
                      <a:pt x="116" y="274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72" name="Freeform 191">
                <a:extLst>
                  <a:ext uri="{FF2B5EF4-FFF2-40B4-BE49-F238E27FC236}">
                    <a16:creationId xmlns:a16="http://schemas.microsoft.com/office/drawing/2014/main" id="{32A1A8B3-C79A-4AB9-B988-165F43F13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3296"/>
                <a:ext cx="119" cy="271"/>
              </a:xfrm>
              <a:custGeom>
                <a:avLst/>
                <a:gdLst>
                  <a:gd name="T0" fmla="*/ 0 w 119"/>
                  <a:gd name="T1" fmla="*/ 0 h 271"/>
                  <a:gd name="T2" fmla="*/ 14 w 119"/>
                  <a:gd name="T3" fmla="*/ 34 h 271"/>
                  <a:gd name="T4" fmla="*/ 30 w 119"/>
                  <a:gd name="T5" fmla="*/ 71 h 271"/>
                  <a:gd name="T6" fmla="*/ 60 w 119"/>
                  <a:gd name="T7" fmla="*/ 146 h 271"/>
                  <a:gd name="T8" fmla="*/ 76 w 119"/>
                  <a:gd name="T9" fmla="*/ 181 h 271"/>
                  <a:gd name="T10" fmla="*/ 89 w 119"/>
                  <a:gd name="T11" fmla="*/ 215 h 271"/>
                  <a:gd name="T12" fmla="*/ 106 w 119"/>
                  <a:gd name="T13" fmla="*/ 244 h 271"/>
                  <a:gd name="T14" fmla="*/ 119 w 119"/>
                  <a:gd name="T15" fmla="*/ 271 h 2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9"/>
                  <a:gd name="T25" fmla="*/ 0 h 271"/>
                  <a:gd name="T26" fmla="*/ 119 w 119"/>
                  <a:gd name="T27" fmla="*/ 271 h 27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9" h="271">
                    <a:moveTo>
                      <a:pt x="0" y="0"/>
                    </a:moveTo>
                    <a:lnTo>
                      <a:pt x="14" y="34"/>
                    </a:lnTo>
                    <a:lnTo>
                      <a:pt x="30" y="71"/>
                    </a:lnTo>
                    <a:lnTo>
                      <a:pt x="60" y="146"/>
                    </a:lnTo>
                    <a:lnTo>
                      <a:pt x="76" y="181"/>
                    </a:lnTo>
                    <a:lnTo>
                      <a:pt x="89" y="215"/>
                    </a:lnTo>
                    <a:lnTo>
                      <a:pt x="106" y="244"/>
                    </a:lnTo>
                    <a:lnTo>
                      <a:pt x="119" y="271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73" name="Freeform 192">
                <a:extLst>
                  <a:ext uri="{FF2B5EF4-FFF2-40B4-BE49-F238E27FC236}">
                    <a16:creationId xmlns:a16="http://schemas.microsoft.com/office/drawing/2014/main" id="{AF83F6DA-E9A4-48C3-A8CE-7C4C9CFA1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" y="3567"/>
                <a:ext cx="116" cy="115"/>
              </a:xfrm>
              <a:custGeom>
                <a:avLst/>
                <a:gdLst>
                  <a:gd name="T0" fmla="*/ 0 w 116"/>
                  <a:gd name="T1" fmla="*/ 0 h 115"/>
                  <a:gd name="T2" fmla="*/ 14 w 116"/>
                  <a:gd name="T3" fmla="*/ 25 h 115"/>
                  <a:gd name="T4" fmla="*/ 30 w 116"/>
                  <a:gd name="T5" fmla="*/ 44 h 115"/>
                  <a:gd name="T6" fmla="*/ 43 w 116"/>
                  <a:gd name="T7" fmla="*/ 64 h 115"/>
                  <a:gd name="T8" fmla="*/ 57 w 116"/>
                  <a:gd name="T9" fmla="*/ 81 h 115"/>
                  <a:gd name="T10" fmla="*/ 73 w 116"/>
                  <a:gd name="T11" fmla="*/ 96 h 115"/>
                  <a:gd name="T12" fmla="*/ 87 w 116"/>
                  <a:gd name="T13" fmla="*/ 105 h 115"/>
                  <a:gd name="T14" fmla="*/ 103 w 116"/>
                  <a:gd name="T15" fmla="*/ 113 h 115"/>
                  <a:gd name="T16" fmla="*/ 116 w 116"/>
                  <a:gd name="T17" fmla="*/ 115 h 1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6"/>
                  <a:gd name="T28" fmla="*/ 0 h 115"/>
                  <a:gd name="T29" fmla="*/ 116 w 116"/>
                  <a:gd name="T30" fmla="*/ 115 h 1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6" h="115">
                    <a:moveTo>
                      <a:pt x="0" y="0"/>
                    </a:moveTo>
                    <a:lnTo>
                      <a:pt x="14" y="25"/>
                    </a:lnTo>
                    <a:lnTo>
                      <a:pt x="30" y="44"/>
                    </a:lnTo>
                    <a:lnTo>
                      <a:pt x="43" y="64"/>
                    </a:lnTo>
                    <a:lnTo>
                      <a:pt x="57" y="81"/>
                    </a:lnTo>
                    <a:lnTo>
                      <a:pt x="73" y="96"/>
                    </a:lnTo>
                    <a:lnTo>
                      <a:pt x="87" y="105"/>
                    </a:lnTo>
                    <a:lnTo>
                      <a:pt x="103" y="113"/>
                    </a:lnTo>
                    <a:lnTo>
                      <a:pt x="116" y="115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74" name="Freeform 193">
                <a:extLst>
                  <a:ext uri="{FF2B5EF4-FFF2-40B4-BE49-F238E27FC236}">
                    <a16:creationId xmlns:a16="http://schemas.microsoft.com/office/drawing/2014/main" id="{179E1C09-1A7B-4283-B8EB-7EACC71AD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3567"/>
                <a:ext cx="119" cy="115"/>
              </a:xfrm>
              <a:custGeom>
                <a:avLst/>
                <a:gdLst>
                  <a:gd name="T0" fmla="*/ 0 w 119"/>
                  <a:gd name="T1" fmla="*/ 115 h 115"/>
                  <a:gd name="T2" fmla="*/ 14 w 119"/>
                  <a:gd name="T3" fmla="*/ 113 h 115"/>
                  <a:gd name="T4" fmla="*/ 30 w 119"/>
                  <a:gd name="T5" fmla="*/ 105 h 115"/>
                  <a:gd name="T6" fmla="*/ 43 w 119"/>
                  <a:gd name="T7" fmla="*/ 96 h 115"/>
                  <a:gd name="T8" fmla="*/ 60 w 119"/>
                  <a:gd name="T9" fmla="*/ 81 h 115"/>
                  <a:gd name="T10" fmla="*/ 76 w 119"/>
                  <a:gd name="T11" fmla="*/ 64 h 115"/>
                  <a:gd name="T12" fmla="*/ 89 w 119"/>
                  <a:gd name="T13" fmla="*/ 44 h 115"/>
                  <a:gd name="T14" fmla="*/ 106 w 119"/>
                  <a:gd name="T15" fmla="*/ 25 h 115"/>
                  <a:gd name="T16" fmla="*/ 119 w 119"/>
                  <a:gd name="T17" fmla="*/ 0 h 1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"/>
                  <a:gd name="T28" fmla="*/ 0 h 115"/>
                  <a:gd name="T29" fmla="*/ 119 w 119"/>
                  <a:gd name="T30" fmla="*/ 115 h 1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" h="115">
                    <a:moveTo>
                      <a:pt x="0" y="115"/>
                    </a:moveTo>
                    <a:lnTo>
                      <a:pt x="14" y="113"/>
                    </a:lnTo>
                    <a:lnTo>
                      <a:pt x="30" y="105"/>
                    </a:lnTo>
                    <a:lnTo>
                      <a:pt x="43" y="96"/>
                    </a:lnTo>
                    <a:lnTo>
                      <a:pt x="60" y="81"/>
                    </a:lnTo>
                    <a:lnTo>
                      <a:pt x="76" y="64"/>
                    </a:lnTo>
                    <a:lnTo>
                      <a:pt x="89" y="44"/>
                    </a:lnTo>
                    <a:lnTo>
                      <a:pt x="106" y="25"/>
                    </a:lnTo>
                    <a:lnTo>
                      <a:pt x="11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75" name="Freeform 194">
                <a:extLst>
                  <a:ext uri="{FF2B5EF4-FFF2-40B4-BE49-F238E27FC236}">
                    <a16:creationId xmlns:a16="http://schemas.microsoft.com/office/drawing/2014/main" id="{0C145E28-96FA-425D-8C87-14A2A4825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3296"/>
                <a:ext cx="116" cy="271"/>
              </a:xfrm>
              <a:custGeom>
                <a:avLst/>
                <a:gdLst>
                  <a:gd name="T0" fmla="*/ 0 w 116"/>
                  <a:gd name="T1" fmla="*/ 271 h 271"/>
                  <a:gd name="T2" fmla="*/ 14 w 116"/>
                  <a:gd name="T3" fmla="*/ 244 h 271"/>
                  <a:gd name="T4" fmla="*/ 30 w 116"/>
                  <a:gd name="T5" fmla="*/ 215 h 271"/>
                  <a:gd name="T6" fmla="*/ 43 w 116"/>
                  <a:gd name="T7" fmla="*/ 181 h 271"/>
                  <a:gd name="T8" fmla="*/ 57 w 116"/>
                  <a:gd name="T9" fmla="*/ 146 h 271"/>
                  <a:gd name="T10" fmla="*/ 86 w 116"/>
                  <a:gd name="T11" fmla="*/ 71 h 271"/>
                  <a:gd name="T12" fmla="*/ 103 w 116"/>
                  <a:gd name="T13" fmla="*/ 34 h 271"/>
                  <a:gd name="T14" fmla="*/ 116 w 116"/>
                  <a:gd name="T15" fmla="*/ 0 h 2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"/>
                  <a:gd name="T25" fmla="*/ 0 h 271"/>
                  <a:gd name="T26" fmla="*/ 116 w 116"/>
                  <a:gd name="T27" fmla="*/ 271 h 27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" h="271">
                    <a:moveTo>
                      <a:pt x="0" y="271"/>
                    </a:moveTo>
                    <a:lnTo>
                      <a:pt x="14" y="244"/>
                    </a:lnTo>
                    <a:lnTo>
                      <a:pt x="30" y="215"/>
                    </a:lnTo>
                    <a:lnTo>
                      <a:pt x="43" y="181"/>
                    </a:lnTo>
                    <a:lnTo>
                      <a:pt x="57" y="146"/>
                    </a:lnTo>
                    <a:lnTo>
                      <a:pt x="86" y="71"/>
                    </a:lnTo>
                    <a:lnTo>
                      <a:pt x="103" y="34"/>
                    </a:lnTo>
                    <a:lnTo>
                      <a:pt x="116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76" name="Freeform 195">
                <a:extLst>
                  <a:ext uri="{FF2B5EF4-FFF2-40B4-BE49-F238E27FC236}">
                    <a16:creationId xmlns:a16="http://schemas.microsoft.com/office/drawing/2014/main" id="{A49CEBDE-6B39-4BB6-A890-F7F1D0FD0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5" y="3022"/>
                <a:ext cx="119" cy="274"/>
              </a:xfrm>
              <a:custGeom>
                <a:avLst/>
                <a:gdLst>
                  <a:gd name="T0" fmla="*/ 0 w 119"/>
                  <a:gd name="T1" fmla="*/ 274 h 274"/>
                  <a:gd name="T2" fmla="*/ 14 w 119"/>
                  <a:gd name="T3" fmla="*/ 240 h 274"/>
                  <a:gd name="T4" fmla="*/ 30 w 119"/>
                  <a:gd name="T5" fmla="*/ 203 h 274"/>
                  <a:gd name="T6" fmla="*/ 60 w 119"/>
                  <a:gd name="T7" fmla="*/ 127 h 274"/>
                  <a:gd name="T8" fmla="*/ 76 w 119"/>
                  <a:gd name="T9" fmla="*/ 90 h 274"/>
                  <a:gd name="T10" fmla="*/ 89 w 119"/>
                  <a:gd name="T11" fmla="*/ 56 h 274"/>
                  <a:gd name="T12" fmla="*/ 105 w 119"/>
                  <a:gd name="T13" fmla="*/ 27 h 274"/>
                  <a:gd name="T14" fmla="*/ 119 w 119"/>
                  <a:gd name="T15" fmla="*/ 0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9"/>
                  <a:gd name="T25" fmla="*/ 0 h 274"/>
                  <a:gd name="T26" fmla="*/ 119 w 119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9" h="274">
                    <a:moveTo>
                      <a:pt x="0" y="274"/>
                    </a:moveTo>
                    <a:lnTo>
                      <a:pt x="14" y="240"/>
                    </a:lnTo>
                    <a:lnTo>
                      <a:pt x="30" y="203"/>
                    </a:lnTo>
                    <a:lnTo>
                      <a:pt x="60" y="127"/>
                    </a:lnTo>
                    <a:lnTo>
                      <a:pt x="76" y="90"/>
                    </a:lnTo>
                    <a:lnTo>
                      <a:pt x="89" y="56"/>
                    </a:lnTo>
                    <a:lnTo>
                      <a:pt x="105" y="27"/>
                    </a:lnTo>
                    <a:lnTo>
                      <a:pt x="11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77" name="Freeform 196">
                <a:extLst>
                  <a:ext uri="{FF2B5EF4-FFF2-40B4-BE49-F238E27FC236}">
                    <a16:creationId xmlns:a16="http://schemas.microsoft.com/office/drawing/2014/main" id="{DA4E3E64-D389-4367-84A6-8E0327D7A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2909"/>
                <a:ext cx="116" cy="113"/>
              </a:xfrm>
              <a:custGeom>
                <a:avLst/>
                <a:gdLst>
                  <a:gd name="T0" fmla="*/ 0 w 116"/>
                  <a:gd name="T1" fmla="*/ 113 h 113"/>
                  <a:gd name="T2" fmla="*/ 13 w 116"/>
                  <a:gd name="T3" fmla="*/ 88 h 113"/>
                  <a:gd name="T4" fmla="*/ 30 w 116"/>
                  <a:gd name="T5" fmla="*/ 69 h 113"/>
                  <a:gd name="T6" fmla="*/ 43 w 116"/>
                  <a:gd name="T7" fmla="*/ 49 h 113"/>
                  <a:gd name="T8" fmla="*/ 57 w 116"/>
                  <a:gd name="T9" fmla="*/ 32 h 113"/>
                  <a:gd name="T10" fmla="*/ 73 w 116"/>
                  <a:gd name="T11" fmla="*/ 20 h 113"/>
                  <a:gd name="T12" fmla="*/ 86 w 116"/>
                  <a:gd name="T13" fmla="*/ 8 h 113"/>
                  <a:gd name="T14" fmla="*/ 103 w 116"/>
                  <a:gd name="T15" fmla="*/ 3 h 113"/>
                  <a:gd name="T16" fmla="*/ 116 w 116"/>
                  <a:gd name="T17" fmla="*/ 0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6"/>
                  <a:gd name="T28" fmla="*/ 0 h 113"/>
                  <a:gd name="T29" fmla="*/ 116 w 116"/>
                  <a:gd name="T30" fmla="*/ 113 h 1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6" h="113">
                    <a:moveTo>
                      <a:pt x="0" y="113"/>
                    </a:moveTo>
                    <a:lnTo>
                      <a:pt x="13" y="88"/>
                    </a:lnTo>
                    <a:lnTo>
                      <a:pt x="30" y="69"/>
                    </a:lnTo>
                    <a:lnTo>
                      <a:pt x="43" y="49"/>
                    </a:lnTo>
                    <a:lnTo>
                      <a:pt x="57" y="32"/>
                    </a:lnTo>
                    <a:lnTo>
                      <a:pt x="73" y="20"/>
                    </a:lnTo>
                    <a:lnTo>
                      <a:pt x="86" y="8"/>
                    </a:lnTo>
                    <a:lnTo>
                      <a:pt x="103" y="3"/>
                    </a:lnTo>
                    <a:lnTo>
                      <a:pt x="116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78" name="Freeform 197">
                <a:extLst>
                  <a:ext uri="{FF2B5EF4-FFF2-40B4-BE49-F238E27FC236}">
                    <a16:creationId xmlns:a16="http://schemas.microsoft.com/office/drawing/2014/main" id="{C8FE73CE-C57B-4DCD-BDC8-858FE021D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" y="2909"/>
                <a:ext cx="119" cy="113"/>
              </a:xfrm>
              <a:custGeom>
                <a:avLst/>
                <a:gdLst>
                  <a:gd name="T0" fmla="*/ 0 w 119"/>
                  <a:gd name="T1" fmla="*/ 0 h 113"/>
                  <a:gd name="T2" fmla="*/ 14 w 119"/>
                  <a:gd name="T3" fmla="*/ 3 h 113"/>
                  <a:gd name="T4" fmla="*/ 30 w 119"/>
                  <a:gd name="T5" fmla="*/ 8 h 113"/>
                  <a:gd name="T6" fmla="*/ 43 w 119"/>
                  <a:gd name="T7" fmla="*/ 20 h 113"/>
                  <a:gd name="T8" fmla="*/ 59 w 119"/>
                  <a:gd name="T9" fmla="*/ 32 h 113"/>
                  <a:gd name="T10" fmla="*/ 76 w 119"/>
                  <a:gd name="T11" fmla="*/ 49 h 113"/>
                  <a:gd name="T12" fmla="*/ 89 w 119"/>
                  <a:gd name="T13" fmla="*/ 69 h 113"/>
                  <a:gd name="T14" fmla="*/ 105 w 119"/>
                  <a:gd name="T15" fmla="*/ 88 h 113"/>
                  <a:gd name="T16" fmla="*/ 119 w 119"/>
                  <a:gd name="T17" fmla="*/ 113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"/>
                  <a:gd name="T28" fmla="*/ 0 h 113"/>
                  <a:gd name="T29" fmla="*/ 119 w 119"/>
                  <a:gd name="T30" fmla="*/ 113 h 1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" h="113">
                    <a:moveTo>
                      <a:pt x="0" y="0"/>
                    </a:moveTo>
                    <a:lnTo>
                      <a:pt x="14" y="3"/>
                    </a:lnTo>
                    <a:lnTo>
                      <a:pt x="30" y="8"/>
                    </a:lnTo>
                    <a:lnTo>
                      <a:pt x="43" y="20"/>
                    </a:lnTo>
                    <a:lnTo>
                      <a:pt x="59" y="32"/>
                    </a:lnTo>
                    <a:lnTo>
                      <a:pt x="76" y="49"/>
                    </a:lnTo>
                    <a:lnTo>
                      <a:pt x="89" y="69"/>
                    </a:lnTo>
                    <a:lnTo>
                      <a:pt x="105" y="88"/>
                    </a:lnTo>
                    <a:lnTo>
                      <a:pt x="119" y="113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79" name="Freeform 198">
                <a:extLst>
                  <a:ext uri="{FF2B5EF4-FFF2-40B4-BE49-F238E27FC236}">
                    <a16:creationId xmlns:a16="http://schemas.microsoft.com/office/drawing/2014/main" id="{36C0D466-B482-4CDF-A2AE-D68136D1C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9" y="3022"/>
                <a:ext cx="116" cy="274"/>
              </a:xfrm>
              <a:custGeom>
                <a:avLst/>
                <a:gdLst>
                  <a:gd name="T0" fmla="*/ 0 w 116"/>
                  <a:gd name="T1" fmla="*/ 0 h 274"/>
                  <a:gd name="T2" fmla="*/ 13 w 116"/>
                  <a:gd name="T3" fmla="*/ 27 h 274"/>
                  <a:gd name="T4" fmla="*/ 30 w 116"/>
                  <a:gd name="T5" fmla="*/ 56 h 274"/>
                  <a:gd name="T6" fmla="*/ 43 w 116"/>
                  <a:gd name="T7" fmla="*/ 90 h 274"/>
                  <a:gd name="T8" fmla="*/ 57 w 116"/>
                  <a:gd name="T9" fmla="*/ 127 h 274"/>
                  <a:gd name="T10" fmla="*/ 86 w 116"/>
                  <a:gd name="T11" fmla="*/ 203 h 274"/>
                  <a:gd name="T12" fmla="*/ 102 w 116"/>
                  <a:gd name="T13" fmla="*/ 240 h 274"/>
                  <a:gd name="T14" fmla="*/ 116 w 116"/>
                  <a:gd name="T15" fmla="*/ 274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"/>
                  <a:gd name="T25" fmla="*/ 0 h 274"/>
                  <a:gd name="T26" fmla="*/ 116 w 116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" h="274">
                    <a:moveTo>
                      <a:pt x="0" y="0"/>
                    </a:moveTo>
                    <a:lnTo>
                      <a:pt x="13" y="27"/>
                    </a:lnTo>
                    <a:lnTo>
                      <a:pt x="30" y="56"/>
                    </a:lnTo>
                    <a:lnTo>
                      <a:pt x="43" y="90"/>
                    </a:lnTo>
                    <a:lnTo>
                      <a:pt x="57" y="127"/>
                    </a:lnTo>
                    <a:lnTo>
                      <a:pt x="86" y="203"/>
                    </a:lnTo>
                    <a:lnTo>
                      <a:pt x="102" y="240"/>
                    </a:lnTo>
                    <a:lnTo>
                      <a:pt x="116" y="274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80" name="Line 199">
                <a:extLst>
                  <a:ext uri="{FF2B5EF4-FFF2-40B4-BE49-F238E27FC236}">
                    <a16:creationId xmlns:a16="http://schemas.microsoft.com/office/drawing/2014/main" id="{118C6E39-E192-4081-B1DB-AA130CDDE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5" y="3296"/>
                <a:ext cx="119" cy="27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81" name="Line 200">
                <a:extLst>
                  <a:ext uri="{FF2B5EF4-FFF2-40B4-BE49-F238E27FC236}">
                    <a16:creationId xmlns:a16="http://schemas.microsoft.com/office/drawing/2014/main" id="{382538B9-2DCE-4D5D-B7FF-3F17EB77F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3" y="3289"/>
                <a:ext cx="196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0282" name="Line 201">
                <a:extLst>
                  <a:ext uri="{FF2B5EF4-FFF2-40B4-BE49-F238E27FC236}">
                    <a16:creationId xmlns:a16="http://schemas.microsoft.com/office/drawing/2014/main" id="{688226C8-5990-4FB7-9647-33DCCE8A1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9" y="2619"/>
                <a:ext cx="0" cy="12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0283" name="Text Box 202">
                <a:extLst>
                  <a:ext uri="{FF2B5EF4-FFF2-40B4-BE49-F238E27FC236}">
                    <a16:creationId xmlns:a16="http://schemas.microsoft.com/office/drawing/2014/main" id="{3574B237-303F-44F3-A78A-CDBEB63708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2" y="2523"/>
                <a:ext cx="15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203">
                <a:extLst>
                  <a:ext uri="{FF2B5EF4-FFF2-40B4-BE49-F238E27FC236}">
                    <a16:creationId xmlns:a16="http://schemas.microsoft.com/office/drawing/2014/main" id="{AB37C21B-813A-4CA9-A984-88047206EC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4" y="3255"/>
                <a:ext cx="24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</a:t>
                </a:r>
                <a:endPara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Line 204">
                <a:extLst>
                  <a:ext uri="{FF2B5EF4-FFF2-40B4-BE49-F238E27FC236}">
                    <a16:creationId xmlns:a16="http://schemas.microsoft.com/office/drawing/2014/main" id="{9B241F85-2677-4F8E-B788-2C11AF279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3291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0286" name="Line 205">
                <a:extLst>
                  <a:ext uri="{FF2B5EF4-FFF2-40B4-BE49-F238E27FC236}">
                    <a16:creationId xmlns:a16="http://schemas.microsoft.com/office/drawing/2014/main" id="{8FFDF5BF-F954-4553-ABC3-130133129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9" y="3651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0287" name="Line 206">
                <a:extLst>
                  <a:ext uri="{FF2B5EF4-FFF2-40B4-BE49-F238E27FC236}">
                    <a16:creationId xmlns:a16="http://schemas.microsoft.com/office/drawing/2014/main" id="{9CD14B1A-DB40-43B8-B40F-6D1AD5B9C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9" y="3639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0288" name="Line 207">
                <a:extLst>
                  <a:ext uri="{FF2B5EF4-FFF2-40B4-BE49-F238E27FC236}">
                    <a16:creationId xmlns:a16="http://schemas.microsoft.com/office/drawing/2014/main" id="{891AE30B-811E-4F10-BEC6-71070D542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7" y="2763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0289" name="Line 208">
                <a:extLst>
                  <a:ext uri="{FF2B5EF4-FFF2-40B4-BE49-F238E27FC236}">
                    <a16:creationId xmlns:a16="http://schemas.microsoft.com/office/drawing/2014/main" id="{2F9C8CC1-CED8-4B14-B794-2C3F423E8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859"/>
                <a:ext cx="9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0290" name="Text Box 209">
                <a:extLst>
                  <a:ext uri="{FF2B5EF4-FFF2-40B4-BE49-F238E27FC236}">
                    <a16:creationId xmlns:a16="http://schemas.microsoft.com/office/drawing/2014/main" id="{C2F4B06D-CFAD-4885-AF94-80D683D32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1" y="2619"/>
                <a:ext cx="22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67" name="Text Box 210">
              <a:extLst>
                <a:ext uri="{FF2B5EF4-FFF2-40B4-BE49-F238E27FC236}">
                  <a16:creationId xmlns:a16="http://schemas.microsoft.com/office/drawing/2014/main" id="{7358BCC6-A513-45D5-8005-6A68ABD83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2614"/>
              <a:ext cx="1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99232" name="Object 224" descr="8045477F7F04C6FF0A27B929479A7199">
            <a:extLst>
              <a:ext uri="{FF2B5EF4-FFF2-40B4-BE49-F238E27FC236}">
                <a16:creationId xmlns:a16="http://schemas.microsoft.com/office/drawing/2014/main" id="{FF6D77F5-CE27-478A-B124-84AC6D0AB672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22912981"/>
              </p:ext>
            </p:extLst>
          </p:nvPr>
        </p:nvGraphicFramePr>
        <p:xfrm>
          <a:off x="8459788" y="2062163"/>
          <a:ext cx="2095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81" name="Equation" r:id="rId11" imgW="88746" imgH="152136" progId="Equation.DSMT4">
                  <p:embed/>
                </p:oleObj>
              </mc:Choice>
              <mc:Fallback>
                <p:oleObj name="Equation" r:id="rId11" imgW="88746" imgH="152136" progId="Equation.DSMT4">
                  <p:embed/>
                  <p:pic>
                    <p:nvPicPr>
                      <p:cNvPr id="0" name="Object 224" descr="8045477F7F04C6FF0A27B929479A719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2062163"/>
                        <a:ext cx="2095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234" name="Object 226">
            <a:extLst>
              <a:ext uri="{FF2B5EF4-FFF2-40B4-BE49-F238E27FC236}">
                <a16:creationId xmlns:a16="http://schemas.microsoft.com/office/drawing/2014/main" id="{0EC960F2-00DC-4428-887A-23F84E689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52210"/>
              </p:ext>
            </p:extLst>
          </p:nvPr>
        </p:nvGraphicFramePr>
        <p:xfrm>
          <a:off x="7319963" y="1989138"/>
          <a:ext cx="3032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82" name="Equation" r:id="rId13" imgW="139579" imgH="164957" progId="Equation.DSMT4">
                  <p:embed/>
                </p:oleObj>
              </mc:Choice>
              <mc:Fallback>
                <p:oleObj name="Equation" r:id="rId13" imgW="139579" imgH="164957" progId="Equation.DSMT4">
                  <p:embed/>
                  <p:pic>
                    <p:nvPicPr>
                      <p:cNvPr id="0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1989138"/>
                        <a:ext cx="3032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" name="Object 60">
            <a:extLst>
              <a:ext uri="{FF2B5EF4-FFF2-40B4-BE49-F238E27FC236}">
                <a16:creationId xmlns:a16="http://schemas.microsoft.com/office/drawing/2014/main" id="{74990627-1860-4DF6-BF4E-3E556FD41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191820"/>
              </p:ext>
            </p:extLst>
          </p:nvPr>
        </p:nvGraphicFramePr>
        <p:xfrm>
          <a:off x="5435600" y="2708275"/>
          <a:ext cx="30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83" name="Equation" r:id="rId15" imgW="139579" imgH="164957" progId="Equation.DSMT4">
                  <p:embed/>
                </p:oleObj>
              </mc:Choice>
              <mc:Fallback>
                <p:oleObj name="Equation" r:id="rId15" imgW="139579" imgH="164957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708275"/>
                        <a:ext cx="304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83" descr="8045477F7F04C6FF0A27B929479A7199">
            <a:extLst>
              <a:ext uri="{FF2B5EF4-FFF2-40B4-BE49-F238E27FC236}">
                <a16:creationId xmlns:a16="http://schemas.microsoft.com/office/drawing/2014/main" id="{D3CA0213-F1DF-4582-A32F-CA52D947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22" y="3334997"/>
            <a:ext cx="3890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时的相位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称初相位</a:t>
            </a:r>
          </a:p>
        </p:txBody>
      </p:sp>
      <p:graphicFrame>
        <p:nvGraphicFramePr>
          <p:cNvPr id="1086" name="Object 62">
            <a:extLst>
              <a:ext uri="{FF2B5EF4-FFF2-40B4-BE49-F238E27FC236}">
                <a16:creationId xmlns:a16="http://schemas.microsoft.com/office/drawing/2014/main" id="{C056F426-EA9E-4DA4-9FAA-FE9B052A2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00403"/>
              </p:ext>
            </p:extLst>
          </p:nvPr>
        </p:nvGraphicFramePr>
        <p:xfrm>
          <a:off x="3970784" y="3397668"/>
          <a:ext cx="30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84" name="Equation" r:id="rId17" imgW="139579" imgH="164957" progId="Equation.DSMT4">
                  <p:embed/>
                </p:oleObj>
              </mc:Choice>
              <mc:Fallback>
                <p:oleObj name="Equation" r:id="rId17" imgW="139579" imgH="164957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784" y="3397668"/>
                        <a:ext cx="304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83" descr="8045477F7F04C6FF0A27B929479A7199">
            <a:extLst>
              <a:ext uri="{FF2B5EF4-FFF2-40B4-BE49-F238E27FC236}">
                <a16:creationId xmlns:a16="http://schemas.microsoft.com/office/drawing/2014/main" id="{D2B97969-01D5-434F-B03F-04F1D94E9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05" y="3857253"/>
            <a:ext cx="1296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规定：</a:t>
            </a:r>
          </a:p>
        </p:txBody>
      </p:sp>
      <p:graphicFrame>
        <p:nvGraphicFramePr>
          <p:cNvPr id="1091" name="Object 67">
            <a:extLst>
              <a:ext uri="{FF2B5EF4-FFF2-40B4-BE49-F238E27FC236}">
                <a16:creationId xmlns:a16="http://schemas.microsoft.com/office/drawing/2014/main" id="{D9A69827-68CC-4CD6-9A6A-E80D576468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171710"/>
              </p:ext>
            </p:extLst>
          </p:nvPr>
        </p:nvGraphicFramePr>
        <p:xfrm>
          <a:off x="1881572" y="3811066"/>
          <a:ext cx="9413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85" name="Equation" r:id="rId18" imgW="431640" imgH="253800" progId="Equation.DSMT4">
                  <p:embed/>
                </p:oleObj>
              </mc:Choice>
              <mc:Fallback>
                <p:oleObj name="Equation" r:id="rId18" imgW="431640" imgH="2538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572" y="3811066"/>
                        <a:ext cx="9413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1" name="Rectangle 3">
            <a:extLst>
              <a:ext uri="{FF2B5EF4-FFF2-40B4-BE49-F238E27FC236}">
                <a16:creationId xmlns:a16="http://schemas.microsoft.com/office/drawing/2014/main" id="{7F5F0F2A-8194-4899-88C5-8E932E8D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25" y="2127008"/>
            <a:ext cx="4175125" cy="9416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正弦量幅值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、频率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和初相位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称为正弦量的三要素</a:t>
            </a:r>
          </a:p>
        </p:txBody>
      </p:sp>
      <p:sp>
        <p:nvSpPr>
          <p:cNvPr id="1095" name="Line 71">
            <a:extLst>
              <a:ext uri="{FF2B5EF4-FFF2-40B4-BE49-F238E27FC236}">
                <a16:creationId xmlns:a16="http://schemas.microsoft.com/office/drawing/2014/main" id="{0F28915F-E35D-4807-815B-41D3C32ED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7225" y="1398588"/>
            <a:ext cx="720725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1096" name="Object 72">
            <a:extLst>
              <a:ext uri="{FF2B5EF4-FFF2-40B4-BE49-F238E27FC236}">
                <a16:creationId xmlns:a16="http://schemas.microsoft.com/office/drawing/2014/main" id="{CA20F282-060B-46AA-9FEB-E8F68F585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02773"/>
              </p:ext>
            </p:extLst>
          </p:nvPr>
        </p:nvGraphicFramePr>
        <p:xfrm>
          <a:off x="5380038" y="1128713"/>
          <a:ext cx="4159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86" name="Equation" r:id="rId20" imgW="190500" imgH="228600" progId="Equation.DSMT4">
                  <p:embed/>
                </p:oleObj>
              </mc:Choice>
              <mc:Fallback>
                <p:oleObj name="Equation" r:id="rId20" imgW="190500" imgH="2286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1128713"/>
                        <a:ext cx="4159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9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9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10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9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1000"/>
                                        <p:tgtEl>
                                          <p:spTgt spid="29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121" grpId="0" animBg="1"/>
      <p:bldP spid="299190" grpId="0"/>
      <p:bldP spid="299191" grpId="0"/>
      <p:bldP spid="107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6" name="Text Box 66">
            <a:extLst>
              <a:ext uri="{FF2B5EF4-FFF2-40B4-BE49-F238E27FC236}">
                <a16:creationId xmlns:a16="http://schemas.microsoft.com/office/drawing/2014/main" id="{B263CFE2-8637-4252-AAA9-3F3405B29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738915"/>
            <a:ext cx="7704138" cy="88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周期性电流、电压的瞬时值随时间而变，为了衡量其大小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工程上采用有效值来表示。</a:t>
            </a:r>
          </a:p>
        </p:txBody>
      </p:sp>
      <p:graphicFrame>
        <p:nvGraphicFramePr>
          <p:cNvPr id="307297" name="Object 97">
            <a:extLst>
              <a:ext uri="{FF2B5EF4-FFF2-40B4-BE49-F238E27FC236}">
                <a16:creationId xmlns:a16="http://schemas.microsoft.com/office/drawing/2014/main" id="{6C02CE93-D563-4D8E-A79F-C569A51556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92693"/>
              </p:ext>
            </p:extLst>
          </p:nvPr>
        </p:nvGraphicFramePr>
        <p:xfrm>
          <a:off x="5879616" y="2594059"/>
          <a:ext cx="862080" cy="374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0" name="Equation" r:id="rId3" imgW="457200" imgH="190500" progId="Equation.DSMT4">
                  <p:embed/>
                </p:oleObj>
              </mc:Choice>
              <mc:Fallback>
                <p:oleObj name="Equation" r:id="rId3" imgW="457200" imgH="19050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616" y="2594059"/>
                        <a:ext cx="862080" cy="374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1" name="Object 101">
            <a:extLst>
              <a:ext uri="{FF2B5EF4-FFF2-40B4-BE49-F238E27FC236}">
                <a16:creationId xmlns:a16="http://schemas.microsoft.com/office/drawing/2014/main" id="{2C385752-843B-4139-BBAD-4A5E2D1C0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677720"/>
              </p:ext>
            </p:extLst>
          </p:nvPr>
        </p:nvGraphicFramePr>
        <p:xfrm>
          <a:off x="3786946" y="2492896"/>
          <a:ext cx="1799051" cy="59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1" name="Equation" r:id="rId5" imgW="799753" imgH="330057" progId="Equation.DSMT4">
                  <p:embed/>
                </p:oleObj>
              </mc:Choice>
              <mc:Fallback>
                <p:oleObj name="Equation" r:id="rId5" imgW="799753" imgH="330057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946" y="2492896"/>
                        <a:ext cx="1799051" cy="590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9" name="Object 109">
            <a:extLst>
              <a:ext uri="{FF2B5EF4-FFF2-40B4-BE49-F238E27FC236}">
                <a16:creationId xmlns:a16="http://schemas.microsoft.com/office/drawing/2014/main" id="{91D38B62-5FAE-4286-A1B6-50B7C064A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754114"/>
              </p:ext>
            </p:extLst>
          </p:nvPr>
        </p:nvGraphicFramePr>
        <p:xfrm>
          <a:off x="3567495" y="3152619"/>
          <a:ext cx="2232019" cy="77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2" name="Equation" r:id="rId7" imgW="1091726" imgH="444307" progId="Equation.DSMT4">
                  <p:embed/>
                </p:oleObj>
              </mc:Choice>
              <mc:Fallback>
                <p:oleObj name="Equation" r:id="rId7" imgW="1091726" imgH="444307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495" y="3152619"/>
                        <a:ext cx="2232019" cy="7711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2" name="Text Box 112">
            <a:extLst>
              <a:ext uri="{FF2B5EF4-FFF2-40B4-BE49-F238E27FC236}">
                <a16:creationId xmlns:a16="http://schemas.microsoft.com/office/drawing/2014/main" id="{707ABC01-C86E-479A-B3FD-6E0603D4E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79" y="3348087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电流有效值计算公式</a:t>
            </a:r>
          </a:p>
        </p:txBody>
      </p:sp>
      <p:sp>
        <p:nvSpPr>
          <p:cNvPr id="307313" name="Line 113">
            <a:extLst>
              <a:ext uri="{FF2B5EF4-FFF2-40B4-BE49-F238E27FC236}">
                <a16:creationId xmlns:a16="http://schemas.microsoft.com/office/drawing/2014/main" id="{7BF74A9E-CB1E-4272-9338-0E497E879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2826041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1274" name="Line 115">
            <a:extLst>
              <a:ext uri="{FF2B5EF4-FFF2-40B4-BE49-F238E27FC236}">
                <a16:creationId xmlns:a16="http://schemas.microsoft.com/office/drawing/2014/main" id="{9B92D490-F602-4D5B-9D29-7C6539E70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3835691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1275" name="Line 116">
            <a:extLst>
              <a:ext uri="{FF2B5EF4-FFF2-40B4-BE49-F238E27FC236}">
                <a16:creationId xmlns:a16="http://schemas.microsoft.com/office/drawing/2014/main" id="{3EB20532-649D-40E6-A173-48BCA8D527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3424" y="3835691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07318" name="Line 118">
            <a:extLst>
              <a:ext uri="{FF2B5EF4-FFF2-40B4-BE49-F238E27FC236}">
                <a16:creationId xmlns:a16="http://schemas.microsoft.com/office/drawing/2014/main" id="{E40F5274-6428-4EA5-AA0C-A297016AE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282762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aphicFrame>
        <p:nvGraphicFramePr>
          <p:cNvPr id="307354" name="Group 154">
            <a:extLst>
              <a:ext uri="{FF2B5EF4-FFF2-40B4-BE49-F238E27FC236}">
                <a16:creationId xmlns:a16="http://schemas.microsoft.com/office/drawing/2014/main" id="{DA0C4431-CA02-4354-88E3-FB85F6FB3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48432"/>
              </p:ext>
            </p:extLst>
          </p:nvPr>
        </p:nvGraphicFramePr>
        <p:xfrm>
          <a:off x="439878" y="2654027"/>
          <a:ext cx="3384545" cy="457200"/>
        </p:xfrm>
        <a:graphic>
          <a:graphicData uri="http://schemas.openxmlformats.org/drawingml/2006/table">
            <a:tbl>
              <a:tblPr/>
              <a:tblGrid>
                <a:gridCol w="3384545">
                  <a:extLst>
                    <a:ext uri="{9D8B030D-6E8A-4147-A177-3AD203B41FA5}">
                      <a16:colId xmlns:a16="http://schemas.microsoft.com/office/drawing/2014/main" val="2120698570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一个周期消耗的能量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143139"/>
                  </a:ext>
                </a:extLst>
              </a:tr>
            </a:tbl>
          </a:graphicData>
        </a:graphic>
      </p:graphicFrame>
      <p:sp>
        <p:nvSpPr>
          <p:cNvPr id="307336" name="Rectangle 136">
            <a:extLst>
              <a:ext uri="{FF2B5EF4-FFF2-40B4-BE49-F238E27FC236}">
                <a16:creationId xmlns:a16="http://schemas.microsoft.com/office/drawing/2014/main" id="{56C93FB1-2C29-4C6A-84BB-027D6CBC0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4" y="1460997"/>
            <a:ext cx="4103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）周期电流有效值定义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338" name="Rectangle 138" descr="8045477F7F04C6FF0A27B929479A7199">
            <a:extLst>
              <a:ext uri="{FF2B5EF4-FFF2-40B4-BE49-F238E27FC236}">
                <a16:creationId xmlns:a16="http://schemas.microsoft.com/office/drawing/2014/main" id="{4209D5E5-77F6-4C40-9E36-DA4A3FCF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60350"/>
            <a:ext cx="294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l-GR" sz="2800" b="1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正弦量的有效值</a:t>
            </a:r>
            <a:endParaRPr lang="zh-CN" altLang="en-US" sz="2800" b="1">
              <a:solidFill>
                <a:srgbClr val="0033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7343" name="Object 143">
            <a:extLst>
              <a:ext uri="{FF2B5EF4-FFF2-40B4-BE49-F238E27FC236}">
                <a16:creationId xmlns:a16="http://schemas.microsoft.com/office/drawing/2014/main" id="{FB6C5680-6773-4776-8181-D6312C0F0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532"/>
              </p:ext>
            </p:extLst>
          </p:nvPr>
        </p:nvGraphicFramePr>
        <p:xfrm>
          <a:off x="1401764" y="1901703"/>
          <a:ext cx="2449512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3" name="Visio" r:id="rId9" imgW="1041204" imgH="511883" progId="Visio.Drawing.11">
                  <p:embed/>
                </p:oleObj>
              </mc:Choice>
              <mc:Fallback>
                <p:oleObj name="Visio" r:id="rId9" imgW="1041204" imgH="511883" progId="Visio.Drawing.11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4" y="1901703"/>
                        <a:ext cx="2449512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7" name="Object 147">
            <a:extLst>
              <a:ext uri="{FF2B5EF4-FFF2-40B4-BE49-F238E27FC236}">
                <a16:creationId xmlns:a16="http://schemas.microsoft.com/office/drawing/2014/main" id="{70FB4D72-BE81-4A53-94F9-BF7585587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883848"/>
              </p:ext>
            </p:extLst>
          </p:nvPr>
        </p:nvGraphicFramePr>
        <p:xfrm>
          <a:off x="3639724" y="1963293"/>
          <a:ext cx="22320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4" name="Visio" r:id="rId11" imgW="1041204" imgH="476481" progId="Visio.Drawing.11">
                  <p:embed/>
                </p:oleObj>
              </mc:Choice>
              <mc:Fallback>
                <p:oleObj name="Visio" r:id="rId11" imgW="1041204" imgH="476481" progId="Visio.Drawing.11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724" y="1963293"/>
                        <a:ext cx="22320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9" name="AutoShape 149" descr="8045477F7F04C6FF0A27B929479A7199">
            <a:extLst>
              <a:ext uri="{FF2B5EF4-FFF2-40B4-BE49-F238E27FC236}">
                <a16:creationId xmlns:a16="http://schemas.microsoft.com/office/drawing/2014/main" id="{1A45B9CF-EB2D-447F-816A-DA7C8B463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954894"/>
            <a:ext cx="914400" cy="503238"/>
          </a:xfrm>
          <a:prstGeom prst="wedgeRoundRectCallout">
            <a:avLst>
              <a:gd name="adj1" fmla="val 105616"/>
              <a:gd name="adj2" fmla="val 3396"/>
              <a:gd name="adj3" fmla="val 16667"/>
            </a:avLst>
          </a:prstGeom>
          <a:noFill/>
          <a:ln w="317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周期</a:t>
            </a:r>
          </a:p>
        </p:txBody>
      </p:sp>
      <p:sp>
        <p:nvSpPr>
          <p:cNvPr id="307350" name="AutoShape 150" descr="8045477F7F04C6FF0A27B929479A7199">
            <a:extLst>
              <a:ext uri="{FF2B5EF4-FFF2-40B4-BE49-F238E27FC236}">
                <a16:creationId xmlns:a16="http://schemas.microsoft.com/office/drawing/2014/main" id="{2F9B1209-BC1D-4F5F-A81E-3866D0729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296" y="1412776"/>
            <a:ext cx="914400" cy="503238"/>
          </a:xfrm>
          <a:prstGeom prst="wedgeRoundRectCallout">
            <a:avLst>
              <a:gd name="adj1" fmla="val -70486"/>
              <a:gd name="adj2" fmla="val 94481"/>
              <a:gd name="adj3" fmla="val 16667"/>
            </a:avLst>
          </a:prstGeom>
          <a:noFill/>
          <a:ln w="317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直流</a:t>
            </a:r>
          </a:p>
        </p:txBody>
      </p:sp>
      <p:sp>
        <p:nvSpPr>
          <p:cNvPr id="2" name="AutoShape 150" descr="8045477F7F04C6FF0A27B929479A7199">
            <a:extLst>
              <a:ext uri="{FF2B5EF4-FFF2-40B4-BE49-F238E27FC236}">
                <a16:creationId xmlns:a16="http://schemas.microsoft.com/office/drawing/2014/main" id="{FB777E98-E7A1-4A2C-BE7D-254E123CC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024" y="3111227"/>
            <a:ext cx="914400" cy="503237"/>
          </a:xfrm>
          <a:prstGeom prst="wedgeRoundRectCallout">
            <a:avLst>
              <a:gd name="adj1" fmla="val -83529"/>
              <a:gd name="adj2" fmla="val 60247"/>
              <a:gd name="adj3" fmla="val 16667"/>
            </a:avLst>
          </a:prstGeom>
          <a:noFill/>
          <a:ln w="317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记住</a:t>
            </a:r>
          </a:p>
        </p:txBody>
      </p:sp>
      <p:graphicFrame>
        <p:nvGraphicFramePr>
          <p:cNvPr id="21" name="Object 97">
            <a:extLst>
              <a:ext uri="{FF2B5EF4-FFF2-40B4-BE49-F238E27FC236}">
                <a16:creationId xmlns:a16="http://schemas.microsoft.com/office/drawing/2014/main" id="{BC80AC0E-A2A3-4CCA-BB0A-E7E2284D3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025411"/>
              </p:ext>
            </p:extLst>
          </p:nvPr>
        </p:nvGraphicFramePr>
        <p:xfrm>
          <a:off x="5638934" y="2686341"/>
          <a:ext cx="263525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5" name="Equation" r:id="rId13" imgW="139680" imgH="126720" progId="Equation.DSMT4">
                  <p:embed/>
                </p:oleObj>
              </mc:Choice>
              <mc:Fallback>
                <p:oleObj name="Equation" r:id="rId13" imgW="139680" imgH="126720" progId="Equation.DSMT4">
                  <p:embed/>
                  <p:pic>
                    <p:nvPicPr>
                      <p:cNvPr id="307297" name="Object 97">
                        <a:extLst>
                          <a:ext uri="{FF2B5EF4-FFF2-40B4-BE49-F238E27FC236}">
                            <a16:creationId xmlns:a16="http://schemas.microsoft.com/office/drawing/2014/main" id="{6C02CE93-D563-4D8E-A79F-C569A51556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934" y="2686341"/>
                        <a:ext cx="263525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8">
            <a:extLst>
              <a:ext uri="{FF2B5EF4-FFF2-40B4-BE49-F238E27FC236}">
                <a16:creationId xmlns:a16="http://schemas.microsoft.com/office/drawing/2014/main" id="{FD452CA4-703B-49BB-80D4-F164B9B38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80" y="3933056"/>
            <a:ext cx="5836743" cy="461665"/>
          </a:xfrm>
          <a:prstGeom prst="rect">
            <a:avLst/>
          </a:prstGeom>
          <a:noFill/>
          <a:ln w="38100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正弦电流                                     有效值</a:t>
            </a:r>
          </a:p>
        </p:txBody>
      </p:sp>
      <p:graphicFrame>
        <p:nvGraphicFramePr>
          <p:cNvPr id="23" name="Object 18">
            <a:extLst>
              <a:ext uri="{FF2B5EF4-FFF2-40B4-BE49-F238E27FC236}">
                <a16:creationId xmlns:a16="http://schemas.microsoft.com/office/drawing/2014/main" id="{CBA40CCA-A467-4F30-A476-90B5987C5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838607"/>
              </p:ext>
            </p:extLst>
          </p:nvPr>
        </p:nvGraphicFramePr>
        <p:xfrm>
          <a:off x="2367460" y="3993304"/>
          <a:ext cx="2379246" cy="463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6" name="Equation" r:id="rId15" imgW="1282700" imgH="228600" progId="Equation.DSMT4">
                  <p:embed/>
                </p:oleObj>
              </mc:Choice>
              <mc:Fallback>
                <p:oleObj name="Equation" r:id="rId15" imgW="1282700" imgH="228600" progId="Equation.DSMT4">
                  <p:embed/>
                  <p:pic>
                    <p:nvPicPr>
                      <p:cNvPr id="12296" name="Object 18">
                        <a:extLst>
                          <a:ext uri="{FF2B5EF4-FFF2-40B4-BE49-F238E27FC236}">
                            <a16:creationId xmlns:a16="http://schemas.microsoft.com/office/drawing/2014/main" id="{7D827DBB-5505-43F0-88C8-280906E41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460" y="3993304"/>
                        <a:ext cx="2379246" cy="463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>
            <a:extLst>
              <a:ext uri="{FF2B5EF4-FFF2-40B4-BE49-F238E27FC236}">
                <a16:creationId xmlns:a16="http://schemas.microsoft.com/office/drawing/2014/main" id="{D98253D9-EB74-4BAD-B5F1-E4936F729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023042"/>
              </p:ext>
            </p:extLst>
          </p:nvPr>
        </p:nvGraphicFramePr>
        <p:xfrm>
          <a:off x="877461" y="4437112"/>
          <a:ext cx="3295075" cy="78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7" name="Equation" r:id="rId17" imgW="1847865" imgH="437974" progId="Equation.DSMT4">
                  <p:embed/>
                </p:oleObj>
              </mc:Choice>
              <mc:Fallback>
                <p:oleObj name="Equation" r:id="rId17" imgW="1847865" imgH="437974" progId="Equation.DSMT4">
                  <p:embed/>
                  <p:pic>
                    <p:nvPicPr>
                      <p:cNvPr id="566282" name="Object 10">
                        <a:extLst>
                          <a:ext uri="{FF2B5EF4-FFF2-40B4-BE49-F238E27FC236}">
                            <a16:creationId xmlns:a16="http://schemas.microsoft.com/office/drawing/2014/main" id="{CC748193-2A96-44F1-9127-E7C9FDD70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461" y="4437112"/>
                        <a:ext cx="3295075" cy="786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>
            <a:extLst>
              <a:ext uri="{FF2B5EF4-FFF2-40B4-BE49-F238E27FC236}">
                <a16:creationId xmlns:a16="http://schemas.microsoft.com/office/drawing/2014/main" id="{BCABB1EA-37C6-4EE5-8745-E5CC93F9FB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022976"/>
              </p:ext>
            </p:extLst>
          </p:nvPr>
        </p:nvGraphicFramePr>
        <p:xfrm>
          <a:off x="4249443" y="4477038"/>
          <a:ext cx="1818581" cy="75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8" name="Equation" r:id="rId19" imgW="1009421" imgH="409370" progId="Equation.DSMT4">
                  <p:embed/>
                </p:oleObj>
              </mc:Choice>
              <mc:Fallback>
                <p:oleObj name="Equation" r:id="rId19" imgW="1009421" imgH="409370" progId="Equation.DSMT4">
                  <p:embed/>
                  <p:pic>
                    <p:nvPicPr>
                      <p:cNvPr id="566284" name="Object 12">
                        <a:extLst>
                          <a:ext uri="{FF2B5EF4-FFF2-40B4-BE49-F238E27FC236}">
                            <a16:creationId xmlns:a16="http://schemas.microsoft.com/office/drawing/2014/main" id="{C54A96CE-4C99-48FB-A56B-4C7EDF435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443" y="4477038"/>
                        <a:ext cx="1818581" cy="750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>
            <a:extLst>
              <a:ext uri="{FF2B5EF4-FFF2-40B4-BE49-F238E27FC236}">
                <a16:creationId xmlns:a16="http://schemas.microsoft.com/office/drawing/2014/main" id="{371BD893-EDE8-420D-90C1-CCCD8F63BD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676712"/>
              </p:ext>
            </p:extLst>
          </p:nvPr>
        </p:nvGraphicFramePr>
        <p:xfrm>
          <a:off x="6444208" y="4526883"/>
          <a:ext cx="14042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9" name="Equation" r:id="rId21" imgW="666528" imgH="228834" progId="Equation.DSMT4">
                  <p:embed/>
                </p:oleObj>
              </mc:Choice>
              <mc:Fallback>
                <p:oleObj name="Equation" r:id="rId21" imgW="666528" imgH="228834" progId="Equation.DSMT4">
                  <p:embed/>
                  <p:pic>
                    <p:nvPicPr>
                      <p:cNvPr id="566286" name="Object 14">
                        <a:extLst>
                          <a:ext uri="{FF2B5EF4-FFF2-40B4-BE49-F238E27FC236}">
                            <a16:creationId xmlns:a16="http://schemas.microsoft.com/office/drawing/2014/main" id="{E8DA628E-19B1-420E-836E-919998A3C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526883"/>
                        <a:ext cx="1404250" cy="5032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99">
                              <a:alpha val="39000"/>
                            </a:srgbClr>
                          </a:gs>
                          <a:gs pos="100000">
                            <a:schemeClr val="bg1">
                              <a:alpha val="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>
            <a:extLst>
              <a:ext uri="{FF2B5EF4-FFF2-40B4-BE49-F238E27FC236}">
                <a16:creationId xmlns:a16="http://schemas.microsoft.com/office/drawing/2014/main" id="{292342E3-B5B9-4CCD-AD0B-A927CF209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204903"/>
              </p:ext>
            </p:extLst>
          </p:nvPr>
        </p:nvGraphicFramePr>
        <p:xfrm>
          <a:off x="867676" y="5178054"/>
          <a:ext cx="5544095" cy="57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10" name="Equation" r:id="rId23" imgW="2428905" imgH="247591" progId="Equation.DSMT4">
                  <p:embed/>
                </p:oleObj>
              </mc:Choice>
              <mc:Fallback>
                <p:oleObj name="Equation" r:id="rId23" imgW="2428905" imgH="247591" progId="Equation.DSMT4">
                  <p:embed/>
                  <p:pic>
                    <p:nvPicPr>
                      <p:cNvPr id="566285" name="Object 13">
                        <a:extLst>
                          <a:ext uri="{FF2B5EF4-FFF2-40B4-BE49-F238E27FC236}">
                            <a16:creationId xmlns:a16="http://schemas.microsoft.com/office/drawing/2014/main" id="{67012600-2039-4585-836A-2B637E9B3D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76" y="5178054"/>
                        <a:ext cx="5544095" cy="572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>
            <a:extLst>
              <a:ext uri="{FF2B5EF4-FFF2-40B4-BE49-F238E27FC236}">
                <a16:creationId xmlns:a16="http://schemas.microsoft.com/office/drawing/2014/main" id="{CE6E4DED-5EA4-4942-8BA2-646A45547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5759643"/>
            <a:ext cx="8785225" cy="5726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因此：正弦量有效值、频率和初相位也称为正弦量的三要素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7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7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7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073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07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07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2000"/>
                                        <p:tgtEl>
                                          <p:spTgt spid="30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0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6" dur="2000"/>
                                        <p:tgtEl>
                                          <p:spTgt spid="30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30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7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7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7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6" grpId="0"/>
      <p:bldP spid="307312" grpId="0"/>
      <p:bldP spid="307336" grpId="0"/>
      <p:bldP spid="307338" grpId="0"/>
      <p:bldP spid="307349" grpId="0" animBg="1"/>
      <p:bldP spid="307350" grpId="0" animBg="1"/>
      <p:bldP spid="2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Text Box 2">
            <a:extLst>
              <a:ext uri="{FF2B5EF4-FFF2-40B4-BE49-F238E27FC236}">
                <a16:creationId xmlns:a16="http://schemas.microsoft.com/office/drawing/2014/main" id="{6D599F23-E924-4339-B946-8C1CC082E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79488"/>
            <a:ext cx="3744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）周期性电压有效值公式</a:t>
            </a:r>
          </a:p>
        </p:txBody>
      </p:sp>
      <p:graphicFrame>
        <p:nvGraphicFramePr>
          <p:cNvPr id="690183" name="Object 7">
            <a:extLst>
              <a:ext uri="{FF2B5EF4-FFF2-40B4-BE49-F238E27FC236}">
                <a16:creationId xmlns:a16="http://schemas.microsoft.com/office/drawing/2014/main" id="{10F3F651-D354-4E5B-8688-D054B4660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231584"/>
              </p:ext>
            </p:extLst>
          </p:nvPr>
        </p:nvGraphicFramePr>
        <p:xfrm>
          <a:off x="6120755" y="1441153"/>
          <a:ext cx="2376190" cy="8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4" name="Equation" r:id="rId3" imgW="1200126" imgH="409370" progId="Equation.DSMT4">
                  <p:embed/>
                </p:oleObj>
              </mc:Choice>
              <mc:Fallback>
                <p:oleObj name="Equation" r:id="rId3" imgW="1200126" imgH="40937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755" y="1441153"/>
                        <a:ext cx="2376190" cy="8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4" name="Object 8">
            <a:extLst>
              <a:ext uri="{FF2B5EF4-FFF2-40B4-BE49-F238E27FC236}">
                <a16:creationId xmlns:a16="http://schemas.microsoft.com/office/drawing/2014/main" id="{C5A21723-D95E-4547-8B84-97740F92F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697304"/>
              </p:ext>
            </p:extLst>
          </p:nvPr>
        </p:nvGraphicFramePr>
        <p:xfrm>
          <a:off x="2194373" y="2194228"/>
          <a:ext cx="5595481" cy="543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5" name="Equation" r:id="rId5" imgW="2581093" imgH="247591" progId="Equation.DSMT4">
                  <p:embed/>
                </p:oleObj>
              </mc:Choice>
              <mc:Fallback>
                <p:oleObj name="Equation" r:id="rId5" imgW="2581093" imgH="24759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373" y="2194228"/>
                        <a:ext cx="5595481" cy="543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5" name="Object 9">
            <a:extLst>
              <a:ext uri="{FF2B5EF4-FFF2-40B4-BE49-F238E27FC236}">
                <a16:creationId xmlns:a16="http://schemas.microsoft.com/office/drawing/2014/main" id="{F21C4CA3-871B-4753-A28E-F2F29A72A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75906"/>
              </p:ext>
            </p:extLst>
          </p:nvPr>
        </p:nvGraphicFramePr>
        <p:xfrm>
          <a:off x="511496" y="2292534"/>
          <a:ext cx="1468216" cy="499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6" name="Equation" r:id="rId7" imgW="628481" imgH="209609" progId="Equation.DSMT4">
                  <p:embed/>
                </p:oleObj>
              </mc:Choice>
              <mc:Fallback>
                <p:oleObj name="Equation" r:id="rId7" imgW="628481" imgH="20960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6" y="2292534"/>
                        <a:ext cx="1468216" cy="49914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99">
                              <a:alpha val="39000"/>
                            </a:srgbClr>
                          </a:gs>
                          <a:gs pos="100000">
                            <a:schemeClr val="bg1">
                              <a:alpha val="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9" name="Object 13">
            <a:extLst>
              <a:ext uri="{FF2B5EF4-FFF2-40B4-BE49-F238E27FC236}">
                <a16:creationId xmlns:a16="http://schemas.microsoft.com/office/drawing/2014/main" id="{A101FAF6-FEB9-4F1B-ABA3-22CEC3F09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34875"/>
              </p:ext>
            </p:extLst>
          </p:nvPr>
        </p:nvGraphicFramePr>
        <p:xfrm>
          <a:off x="1782637" y="1609209"/>
          <a:ext cx="2544179" cy="45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7" name="Equation" r:id="rId9" imgW="1384300" imgH="228600" progId="Equation.DSMT4">
                  <p:embed/>
                </p:oleObj>
              </mc:Choice>
              <mc:Fallback>
                <p:oleObj name="Equation" r:id="rId9" imgW="13843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637" y="1609209"/>
                        <a:ext cx="2544179" cy="458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92" name="Object 16" descr="8045477F7F04C6FF0A27B929479A7199">
            <a:extLst>
              <a:ext uri="{FF2B5EF4-FFF2-40B4-BE49-F238E27FC236}">
                <a16:creationId xmlns:a16="http://schemas.microsoft.com/office/drawing/2014/main" id="{E7C4B188-942E-4153-AAD0-EAB519BA25E1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088340804"/>
              </p:ext>
            </p:extLst>
          </p:nvPr>
        </p:nvGraphicFramePr>
        <p:xfrm>
          <a:off x="4284663" y="872328"/>
          <a:ext cx="1768326" cy="74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8" name="Equation" r:id="rId11" imgW="1167893" imgH="444307" progId="Equation.DSMT4">
                  <p:embed/>
                </p:oleObj>
              </mc:Choice>
              <mc:Fallback>
                <p:oleObj name="Equation" r:id="rId11" imgW="1167893" imgH="444307" progId="Equation.DSMT4">
                  <p:embed/>
                  <p:pic>
                    <p:nvPicPr>
                      <p:cNvPr id="0" name="Object 16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872328"/>
                        <a:ext cx="1768326" cy="744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194" name="Text Box 18">
            <a:extLst>
              <a:ext uri="{FF2B5EF4-FFF2-40B4-BE49-F238E27FC236}">
                <a16:creationId xmlns:a16="http://schemas.microsoft.com/office/drawing/2014/main" id="{B4170FCA-F8A0-41C8-A2D9-B1308922D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598613"/>
            <a:ext cx="5595480" cy="461665"/>
          </a:xfrm>
          <a:prstGeom prst="rect">
            <a:avLst/>
          </a:prstGeom>
          <a:noFill/>
          <a:ln w="38100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正弦电压                                     的有效值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3F54E7D3-CE2B-4353-ADF1-B35B6CBE8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4" y="2864089"/>
            <a:ext cx="8532812" cy="5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区分电压、电流的瞬时值、最大值、有效值的符号表示。</a:t>
            </a:r>
          </a:p>
        </p:txBody>
      </p:sp>
      <p:graphicFrame>
        <p:nvGraphicFramePr>
          <p:cNvPr id="5132" name="Object 12">
            <a:extLst>
              <a:ext uri="{FF2B5EF4-FFF2-40B4-BE49-F238E27FC236}">
                <a16:creationId xmlns:a16="http://schemas.microsoft.com/office/drawing/2014/main" id="{6DE656CC-D437-4456-A822-1203D70CC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381595"/>
              </p:ext>
            </p:extLst>
          </p:nvPr>
        </p:nvGraphicFramePr>
        <p:xfrm>
          <a:off x="1187624" y="3446962"/>
          <a:ext cx="3528392" cy="57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9" name="公式" r:id="rId13" imgW="1409620" imgH="256970" progId="Equation.3">
                  <p:embed/>
                </p:oleObj>
              </mc:Choice>
              <mc:Fallback>
                <p:oleObj name="公式" r:id="rId13" imgW="1409620" imgH="25697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446962"/>
                        <a:ext cx="3528392" cy="57402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>
            <a:extLst>
              <a:ext uri="{FF2B5EF4-FFF2-40B4-BE49-F238E27FC236}">
                <a16:creationId xmlns:a16="http://schemas.microsoft.com/office/drawing/2014/main" id="{938516D7-1FA7-41E7-8CFF-FA312C9B8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96" y="4178361"/>
            <a:ext cx="8108950" cy="139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algn="ctr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00150" indent="-342900" algn="ctr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90650" indent="-342900" algn="ctr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4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工程上说的正弦电压、电流一般指有效值，如设备铭牌额定值、电网的电压等级等。但绝缘水平、耐压值指的是最大值。因此，在考虑电器设备的耐压水平时应按最大值考虑。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F6089922-4EEF-419A-9F51-3151D6B91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6" y="5589240"/>
            <a:ext cx="8854819" cy="5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sz="2400" b="1" dirty="0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测量中，交流测量仪表指示的电压、电流读数一般为有效值。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69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69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6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8" grpId="0"/>
      <p:bldP spid="690194" grpId="0" animBg="1"/>
      <p:bldP spid="5131" grpId="0" autoUpdateAnimBg="0"/>
      <p:bldP spid="12" grpId="0" autoUpdateAnimBg="0"/>
      <p:bldP spid="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3" name="Group 3">
            <a:extLst>
              <a:ext uri="{FF2B5EF4-FFF2-40B4-BE49-F238E27FC236}">
                <a16:creationId xmlns:a16="http://schemas.microsoft.com/office/drawing/2014/main" id="{3C9C3C88-5392-44E2-A882-1A6CD9750C75}"/>
              </a:ext>
            </a:extLst>
          </p:cNvPr>
          <p:cNvGrpSpPr>
            <a:grpSpLocks/>
          </p:cNvGrpSpPr>
          <p:nvPr/>
        </p:nvGrpSpPr>
        <p:grpSpPr bwMode="auto">
          <a:xfrm>
            <a:off x="1055480" y="1067221"/>
            <a:ext cx="3656013" cy="2197100"/>
            <a:chOff x="1700" y="663"/>
            <a:chExt cx="2303" cy="1384"/>
          </a:xfrm>
        </p:grpSpPr>
        <p:sp>
          <p:nvSpPr>
            <p:cNvPr id="15392" name="Line 21">
              <a:extLst>
                <a:ext uri="{FF2B5EF4-FFF2-40B4-BE49-F238E27FC236}">
                  <a16:creationId xmlns:a16="http://schemas.microsoft.com/office/drawing/2014/main" id="{649D20FD-73DC-4BC5-A2EA-4A1F1D50C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88"/>
              <a:ext cx="0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3" name="Line 23">
              <a:extLst>
                <a:ext uri="{FF2B5EF4-FFF2-40B4-BE49-F238E27FC236}">
                  <a16:creationId xmlns:a16="http://schemas.microsoft.com/office/drawing/2014/main" id="{64311BC9-635B-4F6D-A980-53D8DB595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1369"/>
              <a:ext cx="0" cy="6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4" name="Line 29">
              <a:extLst>
                <a:ext uri="{FF2B5EF4-FFF2-40B4-BE49-F238E27FC236}">
                  <a16:creationId xmlns:a16="http://schemas.microsoft.com/office/drawing/2014/main" id="{BB7B6C4E-974E-44EE-B1C4-B5DA4D4AF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741"/>
              <a:ext cx="0" cy="10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Line 30">
              <a:extLst>
                <a:ext uri="{FF2B5EF4-FFF2-40B4-BE49-F238E27FC236}">
                  <a16:creationId xmlns:a16="http://schemas.microsoft.com/office/drawing/2014/main" id="{C121CD30-C59C-47E1-BD17-A2D74C337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7" y="1369"/>
              <a:ext cx="2152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Text Box 31">
              <a:extLst>
                <a:ext uri="{FF2B5EF4-FFF2-40B4-BE49-F238E27FC236}">
                  <a16:creationId xmlns:a16="http://schemas.microsoft.com/office/drawing/2014/main" id="{696DA793-8BA9-4ECB-A172-29A8A186F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1305"/>
              <a:ext cx="3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5397" name="Freeform 32">
              <a:extLst>
                <a:ext uri="{FF2B5EF4-FFF2-40B4-BE49-F238E27FC236}">
                  <a16:creationId xmlns:a16="http://schemas.microsoft.com/office/drawing/2014/main" id="{18D48A7C-AE40-4747-977F-5F0C95763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1016"/>
              <a:ext cx="1718" cy="713"/>
            </a:xfrm>
            <a:custGeom>
              <a:avLst/>
              <a:gdLst>
                <a:gd name="T0" fmla="*/ 0 w 2262"/>
                <a:gd name="T1" fmla="*/ 359 h 1091"/>
                <a:gd name="T2" fmla="*/ 73 w 2262"/>
                <a:gd name="T3" fmla="*/ 235 h 1091"/>
                <a:gd name="T4" fmla="*/ 139 w 2262"/>
                <a:gd name="T5" fmla="*/ 133 h 1091"/>
                <a:gd name="T6" fmla="*/ 223 w 2262"/>
                <a:gd name="T7" fmla="*/ 43 h 1091"/>
                <a:gd name="T8" fmla="*/ 319 w 2262"/>
                <a:gd name="T9" fmla="*/ 2 h 1091"/>
                <a:gd name="T10" fmla="*/ 437 w 2262"/>
                <a:gd name="T11" fmla="*/ 53 h 1091"/>
                <a:gd name="T12" fmla="*/ 556 w 2262"/>
                <a:gd name="T13" fmla="*/ 202 h 1091"/>
                <a:gd name="T14" fmla="*/ 645 w 2262"/>
                <a:gd name="T15" fmla="*/ 353 h 1091"/>
                <a:gd name="T16" fmla="*/ 745 w 2262"/>
                <a:gd name="T17" fmla="*/ 516 h 1091"/>
                <a:gd name="T18" fmla="*/ 843 w 2262"/>
                <a:gd name="T19" fmla="*/ 647 h 1091"/>
                <a:gd name="T20" fmla="*/ 980 w 2262"/>
                <a:gd name="T21" fmla="*/ 708 h 1091"/>
                <a:gd name="T22" fmla="*/ 1126 w 2262"/>
                <a:gd name="T23" fmla="*/ 614 h 1091"/>
                <a:gd name="T24" fmla="*/ 1292 w 2262"/>
                <a:gd name="T25" fmla="*/ 363 h 1091"/>
                <a:gd name="T26" fmla="*/ 1369 w 2262"/>
                <a:gd name="T27" fmla="*/ 227 h 1091"/>
                <a:gd name="T28" fmla="*/ 1504 w 2262"/>
                <a:gd name="T29" fmla="*/ 55 h 1091"/>
                <a:gd name="T30" fmla="*/ 1615 w 2262"/>
                <a:gd name="T31" fmla="*/ 4 h 1091"/>
                <a:gd name="T32" fmla="*/ 1718 w 2262"/>
                <a:gd name="T33" fmla="*/ 43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2"/>
                <a:gd name="T52" fmla="*/ 0 h 1091"/>
                <a:gd name="T53" fmla="*/ 2262 w 2262"/>
                <a:gd name="T54" fmla="*/ 1091 h 10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8" name="Freeform 33">
              <a:extLst>
                <a:ext uri="{FF2B5EF4-FFF2-40B4-BE49-F238E27FC236}">
                  <a16:creationId xmlns:a16="http://schemas.microsoft.com/office/drawing/2014/main" id="{107395FF-3053-4344-A5BD-E0C68E187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194"/>
              <a:ext cx="1719" cy="354"/>
            </a:xfrm>
            <a:custGeom>
              <a:avLst/>
              <a:gdLst>
                <a:gd name="T0" fmla="*/ 0 w 2262"/>
                <a:gd name="T1" fmla="*/ 353 h 541"/>
                <a:gd name="T2" fmla="*/ 141 w 2262"/>
                <a:gd name="T3" fmla="*/ 316 h 541"/>
                <a:gd name="T4" fmla="*/ 321 w 2262"/>
                <a:gd name="T5" fmla="*/ 177 h 541"/>
                <a:gd name="T6" fmla="*/ 497 w 2262"/>
                <a:gd name="T7" fmla="*/ 43 h 541"/>
                <a:gd name="T8" fmla="*/ 657 w 2262"/>
                <a:gd name="T9" fmla="*/ 2 h 541"/>
                <a:gd name="T10" fmla="*/ 812 w 2262"/>
                <a:gd name="T11" fmla="*/ 55 h 541"/>
                <a:gd name="T12" fmla="*/ 969 w 2262"/>
                <a:gd name="T13" fmla="*/ 179 h 541"/>
                <a:gd name="T14" fmla="*/ 1165 w 2262"/>
                <a:gd name="T15" fmla="*/ 324 h 541"/>
                <a:gd name="T16" fmla="*/ 1290 w 2262"/>
                <a:gd name="T17" fmla="*/ 353 h 541"/>
                <a:gd name="T18" fmla="*/ 1407 w 2262"/>
                <a:gd name="T19" fmla="*/ 326 h 541"/>
                <a:gd name="T20" fmla="*/ 1539 w 2262"/>
                <a:gd name="T21" fmla="*/ 239 h 541"/>
                <a:gd name="T22" fmla="*/ 1621 w 2262"/>
                <a:gd name="T23" fmla="*/ 171 h 541"/>
                <a:gd name="T24" fmla="*/ 1719 w 2262"/>
                <a:gd name="T25" fmla="*/ 92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62"/>
                <a:gd name="T40" fmla="*/ 0 h 541"/>
                <a:gd name="T41" fmla="*/ 2262 w 2262"/>
                <a:gd name="T42" fmla="*/ 541 h 5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9" name="Text Box 34">
              <a:extLst>
                <a:ext uri="{FF2B5EF4-FFF2-40B4-BE49-F238E27FC236}">
                  <a16:creationId xmlns:a16="http://schemas.microsoft.com/office/drawing/2014/main" id="{675E7D3D-68E3-4270-A524-197B4D1EA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663"/>
              <a:ext cx="3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0" name="Text Box 35">
              <a:extLst>
                <a:ext uri="{FF2B5EF4-FFF2-40B4-BE49-F238E27FC236}">
                  <a16:creationId xmlns:a16="http://schemas.microsoft.com/office/drawing/2014/main" id="{C9887743-64F5-48CE-B9B8-C11FD6544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843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1" name="Text Box 36">
              <a:extLst>
                <a:ext uri="{FF2B5EF4-FFF2-40B4-BE49-F238E27FC236}">
                  <a16:creationId xmlns:a16="http://schemas.microsoft.com/office/drawing/2014/main" id="{E6BB1840-0514-48E7-9C96-2498734F6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" y="1031"/>
              <a:ext cx="2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2" name="Text Box 39">
              <a:extLst>
                <a:ext uri="{FF2B5EF4-FFF2-40B4-BE49-F238E27FC236}">
                  <a16:creationId xmlns:a16="http://schemas.microsoft.com/office/drawing/2014/main" id="{9EC439BB-1397-426E-92D4-A41F9F358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567"/>
              <a:ext cx="1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1" lang="zh-CN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3" name="Text Box 40">
              <a:extLst>
                <a:ext uri="{FF2B5EF4-FFF2-40B4-BE49-F238E27FC236}">
                  <a16:creationId xmlns:a16="http://schemas.microsoft.com/office/drawing/2014/main" id="{C37BEDF1-A9E4-477E-A8DE-CAFC14DE2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1330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2" name="Group 81">
            <a:extLst>
              <a:ext uri="{FF2B5EF4-FFF2-40B4-BE49-F238E27FC236}">
                <a16:creationId xmlns:a16="http://schemas.microsoft.com/office/drawing/2014/main" id="{AE3BB29F-B816-4D05-BA91-3A23C1E57C9C}"/>
              </a:ext>
            </a:extLst>
          </p:cNvPr>
          <p:cNvGrpSpPr>
            <a:grpSpLocks/>
          </p:cNvGrpSpPr>
          <p:nvPr/>
        </p:nvGrpSpPr>
        <p:grpSpPr bwMode="auto">
          <a:xfrm>
            <a:off x="5348681" y="3338434"/>
            <a:ext cx="3060700" cy="1814513"/>
            <a:chOff x="1882" y="2886"/>
            <a:chExt cx="1928" cy="1143"/>
          </a:xfrm>
        </p:grpSpPr>
        <p:sp>
          <p:nvSpPr>
            <p:cNvPr id="15383" name="Line 22">
              <a:extLst>
                <a:ext uri="{FF2B5EF4-FFF2-40B4-BE49-F238E27FC236}">
                  <a16:creationId xmlns:a16="http://schemas.microsoft.com/office/drawing/2014/main" id="{89FEA728-B1BF-4672-B7C9-9B76AE8E5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2992"/>
              <a:ext cx="0" cy="10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23">
              <a:extLst>
                <a:ext uri="{FF2B5EF4-FFF2-40B4-BE49-F238E27FC236}">
                  <a16:creationId xmlns:a16="http://schemas.microsoft.com/office/drawing/2014/main" id="{2876525E-2B16-4B1C-85AE-F75E531EB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3" y="3590"/>
              <a:ext cx="1587" cy="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Text Box 24">
              <a:extLst>
                <a:ext uri="{FF2B5EF4-FFF2-40B4-BE49-F238E27FC236}">
                  <a16:creationId xmlns:a16="http://schemas.microsoft.com/office/drawing/2014/main" id="{6E56DDDD-F9B5-46D5-945E-8CEA776E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" y="3563"/>
              <a:ext cx="3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5386" name="Freeform 25">
              <a:extLst>
                <a:ext uri="{FF2B5EF4-FFF2-40B4-BE49-F238E27FC236}">
                  <a16:creationId xmlns:a16="http://schemas.microsoft.com/office/drawing/2014/main" id="{65023634-2C09-4CE2-B417-88AE80E54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" y="3261"/>
              <a:ext cx="1384" cy="663"/>
            </a:xfrm>
            <a:custGeom>
              <a:avLst/>
              <a:gdLst>
                <a:gd name="T0" fmla="*/ 0 w 2118"/>
                <a:gd name="T1" fmla="*/ 561 h 868"/>
                <a:gd name="T2" fmla="*/ 170 w 2118"/>
                <a:gd name="T3" fmla="*/ 218 h 868"/>
                <a:gd name="T4" fmla="*/ 219 w 2118"/>
                <a:gd name="T5" fmla="*/ 124 h 868"/>
                <a:gd name="T6" fmla="*/ 281 w 2118"/>
                <a:gd name="T7" fmla="*/ 40 h 868"/>
                <a:gd name="T8" fmla="*/ 352 w 2118"/>
                <a:gd name="T9" fmla="*/ 2 h 868"/>
                <a:gd name="T10" fmla="*/ 439 w 2118"/>
                <a:gd name="T11" fmla="*/ 49 h 868"/>
                <a:gd name="T12" fmla="*/ 527 w 2118"/>
                <a:gd name="T13" fmla="*/ 188 h 868"/>
                <a:gd name="T14" fmla="*/ 592 w 2118"/>
                <a:gd name="T15" fmla="*/ 328 h 868"/>
                <a:gd name="T16" fmla="*/ 666 w 2118"/>
                <a:gd name="T17" fmla="*/ 480 h 868"/>
                <a:gd name="T18" fmla="*/ 738 w 2118"/>
                <a:gd name="T19" fmla="*/ 602 h 868"/>
                <a:gd name="T20" fmla="*/ 839 w 2118"/>
                <a:gd name="T21" fmla="*/ 658 h 868"/>
                <a:gd name="T22" fmla="*/ 947 w 2118"/>
                <a:gd name="T23" fmla="*/ 571 h 868"/>
                <a:gd name="T24" fmla="*/ 1070 w 2118"/>
                <a:gd name="T25" fmla="*/ 338 h 868"/>
                <a:gd name="T26" fmla="*/ 1127 w 2118"/>
                <a:gd name="T27" fmla="*/ 212 h 868"/>
                <a:gd name="T28" fmla="*/ 1226 w 2118"/>
                <a:gd name="T29" fmla="*/ 51 h 868"/>
                <a:gd name="T30" fmla="*/ 1308 w 2118"/>
                <a:gd name="T31" fmla="*/ 4 h 868"/>
                <a:gd name="T32" fmla="*/ 1384 w 2118"/>
                <a:gd name="T33" fmla="*/ 40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8"/>
                <a:gd name="T52" fmla="*/ 0 h 868"/>
                <a:gd name="T53" fmla="*/ 2118 w 2118"/>
                <a:gd name="T54" fmla="*/ 868 h 8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7" name="Freeform 26">
              <a:extLst>
                <a:ext uri="{FF2B5EF4-FFF2-40B4-BE49-F238E27FC236}">
                  <a16:creationId xmlns:a16="http://schemas.microsoft.com/office/drawing/2014/main" id="{130C9045-9773-49A1-9788-CB9C79EBB5A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82" y="3427"/>
              <a:ext cx="1508" cy="330"/>
            </a:xfrm>
            <a:custGeom>
              <a:avLst/>
              <a:gdLst>
                <a:gd name="T0" fmla="*/ 0 w 2307"/>
                <a:gd name="T1" fmla="*/ 328 h 432"/>
                <a:gd name="T2" fmla="*/ 105 w 2307"/>
                <a:gd name="T3" fmla="*/ 294 h 432"/>
                <a:gd name="T4" fmla="*/ 237 w 2307"/>
                <a:gd name="T5" fmla="*/ 164 h 432"/>
                <a:gd name="T6" fmla="*/ 367 w 2307"/>
                <a:gd name="T7" fmla="*/ 40 h 432"/>
                <a:gd name="T8" fmla="*/ 484 w 2307"/>
                <a:gd name="T9" fmla="*/ 2 h 432"/>
                <a:gd name="T10" fmla="*/ 599 w 2307"/>
                <a:gd name="T11" fmla="*/ 51 h 432"/>
                <a:gd name="T12" fmla="*/ 715 w 2307"/>
                <a:gd name="T13" fmla="*/ 166 h 432"/>
                <a:gd name="T14" fmla="*/ 857 w 2307"/>
                <a:gd name="T15" fmla="*/ 294 h 432"/>
                <a:gd name="T16" fmla="*/ 945 w 2307"/>
                <a:gd name="T17" fmla="*/ 328 h 432"/>
                <a:gd name="T18" fmla="*/ 1038 w 2307"/>
                <a:gd name="T19" fmla="*/ 303 h 432"/>
                <a:gd name="T20" fmla="*/ 1131 w 2307"/>
                <a:gd name="T21" fmla="*/ 218 h 432"/>
                <a:gd name="T22" fmla="*/ 1196 w 2307"/>
                <a:gd name="T23" fmla="*/ 157 h 432"/>
                <a:gd name="T24" fmla="*/ 1286 w 2307"/>
                <a:gd name="T25" fmla="*/ 63 h 432"/>
                <a:gd name="T26" fmla="*/ 1398 w 2307"/>
                <a:gd name="T27" fmla="*/ 10 h 432"/>
                <a:gd name="T28" fmla="*/ 1475 w 2307"/>
                <a:gd name="T29" fmla="*/ 21 h 432"/>
                <a:gd name="T30" fmla="*/ 1508 w 2307"/>
                <a:gd name="T31" fmla="*/ 40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07"/>
                <a:gd name="T49" fmla="*/ 0 h 432"/>
                <a:gd name="T50" fmla="*/ 2307 w 2307"/>
                <a:gd name="T51" fmla="*/ 432 h 4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8" name="Text Box 27">
              <a:extLst>
                <a:ext uri="{FF2B5EF4-FFF2-40B4-BE49-F238E27FC236}">
                  <a16:creationId xmlns:a16="http://schemas.microsoft.com/office/drawing/2014/main" id="{61B71AD9-8C09-4602-9206-EA74D41D2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2886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5389" name="Text Box 28">
              <a:extLst>
                <a:ext uri="{FF2B5EF4-FFF2-40B4-BE49-F238E27FC236}">
                  <a16:creationId xmlns:a16="http://schemas.microsoft.com/office/drawing/2014/main" id="{669D8165-83E7-43D3-B839-4E388951C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" y="311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0" name="Text Box 29">
              <a:extLst>
                <a:ext uri="{FF2B5EF4-FFF2-40B4-BE49-F238E27FC236}">
                  <a16:creationId xmlns:a16="http://schemas.microsoft.com/office/drawing/2014/main" id="{4E695950-9484-4E99-97F7-2FE16118E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702"/>
              <a:ext cx="2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66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1" name="Text Box 30">
              <a:extLst>
                <a:ext uri="{FF2B5EF4-FFF2-40B4-BE49-F238E27FC236}">
                  <a16:creationId xmlns:a16="http://schemas.microsoft.com/office/drawing/2014/main" id="{6400DFDB-8209-43D8-9E58-FBC809B1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36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38283" name="Group 43">
            <a:extLst>
              <a:ext uri="{FF2B5EF4-FFF2-40B4-BE49-F238E27FC236}">
                <a16:creationId xmlns:a16="http://schemas.microsoft.com/office/drawing/2014/main" id="{610FE5F1-0935-4F23-8641-6AE003DB52E0}"/>
              </a:ext>
            </a:extLst>
          </p:cNvPr>
          <p:cNvGrpSpPr>
            <a:grpSpLocks/>
          </p:cNvGrpSpPr>
          <p:nvPr/>
        </p:nvGrpSpPr>
        <p:grpSpPr bwMode="auto">
          <a:xfrm>
            <a:off x="179389" y="2636838"/>
            <a:ext cx="3671888" cy="2220912"/>
            <a:chOff x="3061" y="2188"/>
            <a:chExt cx="2313" cy="1399"/>
          </a:xfrm>
        </p:grpSpPr>
        <p:sp>
          <p:nvSpPr>
            <p:cNvPr id="15375" name="Line 44">
              <a:extLst>
                <a:ext uri="{FF2B5EF4-FFF2-40B4-BE49-F238E27FC236}">
                  <a16:creationId xmlns:a16="http://schemas.microsoft.com/office/drawing/2014/main" id="{7D987B2D-508A-49B5-8184-015A51B34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188"/>
              <a:ext cx="0" cy="1399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45">
              <a:extLst>
                <a:ext uri="{FF2B5EF4-FFF2-40B4-BE49-F238E27FC236}">
                  <a16:creationId xmlns:a16="http://schemas.microsoft.com/office/drawing/2014/main" id="{C78D3908-C9CD-485B-8153-CAA542390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036"/>
              <a:ext cx="2144" cy="8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Text Box 46">
              <a:extLst>
                <a:ext uri="{FF2B5EF4-FFF2-40B4-BE49-F238E27FC236}">
                  <a16:creationId xmlns:a16="http://schemas.microsoft.com/office/drawing/2014/main" id="{F4E4CE13-DE72-4DBB-A59C-53C4ACF86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7" y="3000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i="1">
                  <a:solidFill>
                    <a:srgbClr val="11111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5378" name="Freeform 47">
              <a:extLst>
                <a:ext uri="{FF2B5EF4-FFF2-40B4-BE49-F238E27FC236}">
                  <a16:creationId xmlns:a16="http://schemas.microsoft.com/office/drawing/2014/main" id="{9218A08F-897D-45FD-8BA5-709DEB59C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" y="2559"/>
              <a:ext cx="1712" cy="963"/>
            </a:xfrm>
            <a:custGeom>
              <a:avLst/>
              <a:gdLst>
                <a:gd name="T0" fmla="*/ 0 w 2262"/>
                <a:gd name="T1" fmla="*/ 485 h 1091"/>
                <a:gd name="T2" fmla="*/ 73 w 2262"/>
                <a:gd name="T3" fmla="*/ 318 h 1091"/>
                <a:gd name="T4" fmla="*/ 139 w 2262"/>
                <a:gd name="T5" fmla="*/ 180 h 1091"/>
                <a:gd name="T6" fmla="*/ 223 w 2262"/>
                <a:gd name="T7" fmla="*/ 58 h 1091"/>
                <a:gd name="T8" fmla="*/ 318 w 2262"/>
                <a:gd name="T9" fmla="*/ 3 h 1091"/>
                <a:gd name="T10" fmla="*/ 436 w 2262"/>
                <a:gd name="T11" fmla="*/ 71 h 1091"/>
                <a:gd name="T12" fmla="*/ 554 w 2262"/>
                <a:gd name="T13" fmla="*/ 273 h 1091"/>
                <a:gd name="T14" fmla="*/ 643 w 2262"/>
                <a:gd name="T15" fmla="*/ 477 h 1091"/>
                <a:gd name="T16" fmla="*/ 742 w 2262"/>
                <a:gd name="T17" fmla="*/ 696 h 1091"/>
                <a:gd name="T18" fmla="*/ 840 w 2262"/>
                <a:gd name="T19" fmla="*/ 874 h 1091"/>
                <a:gd name="T20" fmla="*/ 976 w 2262"/>
                <a:gd name="T21" fmla="*/ 956 h 1091"/>
                <a:gd name="T22" fmla="*/ 1122 w 2262"/>
                <a:gd name="T23" fmla="*/ 829 h 1091"/>
                <a:gd name="T24" fmla="*/ 1287 w 2262"/>
                <a:gd name="T25" fmla="*/ 490 h 1091"/>
                <a:gd name="T26" fmla="*/ 1365 w 2262"/>
                <a:gd name="T27" fmla="*/ 307 h 1091"/>
                <a:gd name="T28" fmla="*/ 1499 w 2262"/>
                <a:gd name="T29" fmla="*/ 74 h 1091"/>
                <a:gd name="T30" fmla="*/ 1610 w 2262"/>
                <a:gd name="T31" fmla="*/ 5 h 1091"/>
                <a:gd name="T32" fmla="*/ 1712 w 2262"/>
                <a:gd name="T33" fmla="*/ 58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Freeform 48">
              <a:extLst>
                <a:ext uri="{FF2B5EF4-FFF2-40B4-BE49-F238E27FC236}">
                  <a16:creationId xmlns:a16="http://schemas.microsoft.com/office/drawing/2014/main" id="{D7D17083-9D90-4A8E-9CAA-AC5F2E1C4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2800"/>
              <a:ext cx="1712" cy="478"/>
            </a:xfrm>
            <a:custGeom>
              <a:avLst/>
              <a:gdLst>
                <a:gd name="T0" fmla="*/ 0 w 2262"/>
                <a:gd name="T1" fmla="*/ 477 h 541"/>
                <a:gd name="T2" fmla="*/ 141 w 2262"/>
                <a:gd name="T3" fmla="*/ 427 h 541"/>
                <a:gd name="T4" fmla="*/ 320 w 2262"/>
                <a:gd name="T5" fmla="*/ 239 h 541"/>
                <a:gd name="T6" fmla="*/ 495 w 2262"/>
                <a:gd name="T7" fmla="*/ 58 h 541"/>
                <a:gd name="T8" fmla="*/ 654 w 2262"/>
                <a:gd name="T9" fmla="*/ 3 h 541"/>
                <a:gd name="T10" fmla="*/ 808 w 2262"/>
                <a:gd name="T11" fmla="*/ 74 h 541"/>
                <a:gd name="T12" fmla="*/ 965 w 2262"/>
                <a:gd name="T13" fmla="*/ 241 h 541"/>
                <a:gd name="T14" fmla="*/ 1160 w 2262"/>
                <a:gd name="T15" fmla="*/ 437 h 541"/>
                <a:gd name="T16" fmla="*/ 1285 w 2262"/>
                <a:gd name="T17" fmla="*/ 477 h 541"/>
                <a:gd name="T18" fmla="*/ 1401 w 2262"/>
                <a:gd name="T19" fmla="*/ 440 h 541"/>
                <a:gd name="T20" fmla="*/ 1533 w 2262"/>
                <a:gd name="T21" fmla="*/ 323 h 541"/>
                <a:gd name="T22" fmla="*/ 1614 w 2262"/>
                <a:gd name="T23" fmla="*/ 231 h 541"/>
                <a:gd name="T24" fmla="*/ 1712 w 2262"/>
                <a:gd name="T25" fmla="*/ 125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Text Box 49">
              <a:extLst>
                <a:ext uri="{FF2B5EF4-FFF2-40B4-BE49-F238E27FC236}">
                  <a16:creationId xmlns:a16="http://schemas.microsoft.com/office/drawing/2014/main" id="{243D3C87-CDF1-43C3-9C4E-0BD960655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232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 dirty="0">
                  <a:solidFill>
                    <a:srgbClr val="111111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dirty="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1" name="Text Box 50">
              <a:extLst>
                <a:ext uri="{FF2B5EF4-FFF2-40B4-BE49-F238E27FC236}">
                  <a16:creationId xmlns:a16="http://schemas.microsoft.com/office/drawing/2014/main" id="{65CCA81C-7313-4F29-8479-027509CAB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632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i="1" dirty="0" err="1">
                  <a:solidFill>
                    <a:srgbClr val="111111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dirty="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2" name="Text Box 51">
              <a:extLst>
                <a:ext uri="{FF2B5EF4-FFF2-40B4-BE49-F238E27FC236}">
                  <a16:creationId xmlns:a16="http://schemas.microsoft.com/office/drawing/2014/main" id="{2C8765BD-AFB5-483E-B14F-6A14FB469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986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38292" name="Group 52">
            <a:extLst>
              <a:ext uri="{FF2B5EF4-FFF2-40B4-BE49-F238E27FC236}">
                <a16:creationId xmlns:a16="http://schemas.microsoft.com/office/drawing/2014/main" id="{E4068108-38D0-4FCD-AE9F-BC7639328B57}"/>
              </a:ext>
            </a:extLst>
          </p:cNvPr>
          <p:cNvGrpSpPr>
            <a:grpSpLocks/>
          </p:cNvGrpSpPr>
          <p:nvPr/>
        </p:nvGrpSpPr>
        <p:grpSpPr bwMode="auto">
          <a:xfrm>
            <a:off x="4711493" y="1179139"/>
            <a:ext cx="4062412" cy="2290763"/>
            <a:chOff x="158" y="1248"/>
            <a:chExt cx="2559" cy="1443"/>
          </a:xfrm>
        </p:grpSpPr>
        <p:sp>
          <p:nvSpPr>
            <p:cNvPr id="15367" name="Line 53">
              <a:extLst>
                <a:ext uri="{FF2B5EF4-FFF2-40B4-BE49-F238E27FC236}">
                  <a16:creationId xmlns:a16="http://schemas.microsoft.com/office/drawing/2014/main" id="{A1FCC7DF-864B-4B7D-ACCE-C8DE23A1C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" y="1248"/>
              <a:ext cx="0" cy="1443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8" name="Line 54">
              <a:extLst>
                <a:ext uri="{FF2B5EF4-FFF2-40B4-BE49-F238E27FC236}">
                  <a16:creationId xmlns:a16="http://schemas.microsoft.com/office/drawing/2014/main" id="{A502DC89-16BE-4BFA-9E78-6D4E455BA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" y="2088"/>
              <a:ext cx="2238" cy="7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Text Box 55">
              <a:extLst>
                <a:ext uri="{FF2B5EF4-FFF2-40B4-BE49-F238E27FC236}">
                  <a16:creationId xmlns:a16="http://schemas.microsoft.com/office/drawing/2014/main" id="{40A841B9-C5B7-43C7-98DC-53615B212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2050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</a:p>
          </p:txBody>
        </p:sp>
        <p:sp>
          <p:nvSpPr>
            <p:cNvPr id="15370" name="Freeform 56">
              <a:extLst>
                <a:ext uri="{FF2B5EF4-FFF2-40B4-BE49-F238E27FC236}">
                  <a16:creationId xmlns:a16="http://schemas.microsoft.com/office/drawing/2014/main" id="{F7920ACA-C7CD-4A07-B399-AC14A4FDE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" y="1626"/>
              <a:ext cx="1951" cy="932"/>
            </a:xfrm>
            <a:custGeom>
              <a:avLst/>
              <a:gdLst>
                <a:gd name="T0" fmla="*/ 0 w 2118"/>
                <a:gd name="T1" fmla="*/ 788 h 868"/>
                <a:gd name="T2" fmla="*/ 239 w 2118"/>
                <a:gd name="T3" fmla="*/ 307 h 868"/>
                <a:gd name="T4" fmla="*/ 309 w 2118"/>
                <a:gd name="T5" fmla="*/ 174 h 868"/>
                <a:gd name="T6" fmla="*/ 396 w 2118"/>
                <a:gd name="T7" fmla="*/ 57 h 868"/>
                <a:gd name="T8" fmla="*/ 496 w 2118"/>
                <a:gd name="T9" fmla="*/ 2 h 868"/>
                <a:gd name="T10" fmla="*/ 619 w 2118"/>
                <a:gd name="T11" fmla="*/ 69 h 868"/>
                <a:gd name="T12" fmla="*/ 742 w 2118"/>
                <a:gd name="T13" fmla="*/ 264 h 868"/>
                <a:gd name="T14" fmla="*/ 835 w 2118"/>
                <a:gd name="T15" fmla="*/ 462 h 868"/>
                <a:gd name="T16" fmla="*/ 939 w 2118"/>
                <a:gd name="T17" fmla="*/ 674 h 868"/>
                <a:gd name="T18" fmla="*/ 1041 w 2118"/>
                <a:gd name="T19" fmla="*/ 846 h 868"/>
                <a:gd name="T20" fmla="*/ 1183 w 2118"/>
                <a:gd name="T21" fmla="*/ 926 h 868"/>
                <a:gd name="T22" fmla="*/ 1335 w 2118"/>
                <a:gd name="T23" fmla="*/ 802 h 868"/>
                <a:gd name="T24" fmla="*/ 1508 w 2118"/>
                <a:gd name="T25" fmla="*/ 475 h 868"/>
                <a:gd name="T26" fmla="*/ 1588 w 2118"/>
                <a:gd name="T27" fmla="*/ 297 h 868"/>
                <a:gd name="T28" fmla="*/ 1728 w 2118"/>
                <a:gd name="T29" fmla="*/ 72 h 868"/>
                <a:gd name="T30" fmla="*/ 1844 w 2118"/>
                <a:gd name="T31" fmla="*/ 5 h 868"/>
                <a:gd name="T32" fmla="*/ 1951 w 2118"/>
                <a:gd name="T33" fmla="*/ 57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Freeform 57">
              <a:extLst>
                <a:ext uri="{FF2B5EF4-FFF2-40B4-BE49-F238E27FC236}">
                  <a16:creationId xmlns:a16="http://schemas.microsoft.com/office/drawing/2014/main" id="{99625D7F-F8CD-417C-88F5-7FFEE5706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" y="1859"/>
              <a:ext cx="2125" cy="464"/>
            </a:xfrm>
            <a:custGeom>
              <a:avLst/>
              <a:gdLst>
                <a:gd name="T0" fmla="*/ 0 w 2307"/>
                <a:gd name="T1" fmla="*/ 462 h 432"/>
                <a:gd name="T2" fmla="*/ 147 w 2307"/>
                <a:gd name="T3" fmla="*/ 414 h 432"/>
                <a:gd name="T4" fmla="*/ 334 w 2307"/>
                <a:gd name="T5" fmla="*/ 231 h 432"/>
                <a:gd name="T6" fmla="*/ 517 w 2307"/>
                <a:gd name="T7" fmla="*/ 57 h 432"/>
                <a:gd name="T8" fmla="*/ 683 w 2307"/>
                <a:gd name="T9" fmla="*/ 2 h 432"/>
                <a:gd name="T10" fmla="*/ 844 w 2307"/>
                <a:gd name="T11" fmla="*/ 72 h 432"/>
                <a:gd name="T12" fmla="*/ 1008 w 2307"/>
                <a:gd name="T13" fmla="*/ 233 h 432"/>
                <a:gd name="T14" fmla="*/ 1208 w 2307"/>
                <a:gd name="T15" fmla="*/ 414 h 432"/>
                <a:gd name="T16" fmla="*/ 1332 w 2307"/>
                <a:gd name="T17" fmla="*/ 462 h 432"/>
                <a:gd name="T18" fmla="*/ 1463 w 2307"/>
                <a:gd name="T19" fmla="*/ 426 h 432"/>
                <a:gd name="T20" fmla="*/ 1594 w 2307"/>
                <a:gd name="T21" fmla="*/ 307 h 432"/>
                <a:gd name="T22" fmla="*/ 1686 w 2307"/>
                <a:gd name="T23" fmla="*/ 220 h 432"/>
                <a:gd name="T24" fmla="*/ 1813 w 2307"/>
                <a:gd name="T25" fmla="*/ 88 h 432"/>
                <a:gd name="T26" fmla="*/ 1970 w 2307"/>
                <a:gd name="T27" fmla="*/ 14 h 432"/>
                <a:gd name="T28" fmla="*/ 2078 w 2307"/>
                <a:gd name="T29" fmla="*/ 30 h 432"/>
                <a:gd name="T30" fmla="*/ 2125 w 2307"/>
                <a:gd name="T31" fmla="*/ 56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2" name="Text Box 58">
              <a:extLst>
                <a:ext uri="{FF2B5EF4-FFF2-40B4-BE49-F238E27FC236}">
                  <a16:creationId xmlns:a16="http://schemas.microsoft.com/office/drawing/2014/main" id="{9C21FB3B-68DA-4C57-B7A4-522488732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14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73" name="Text Box 59">
              <a:extLst>
                <a:ext uri="{FF2B5EF4-FFF2-40B4-BE49-F238E27FC236}">
                  <a16:creationId xmlns:a16="http://schemas.microsoft.com/office/drawing/2014/main" id="{1281B886-CBCF-4377-8EFD-89C70282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1729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74" name="Text Box 60">
              <a:extLst>
                <a:ext uri="{FF2B5EF4-FFF2-40B4-BE49-F238E27FC236}">
                  <a16:creationId xmlns:a16="http://schemas.microsoft.com/office/drawing/2014/main" id="{AD3F0E40-73DA-41B7-A37A-4574B383C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069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138301" name="Text Box 61">
            <a:extLst>
              <a:ext uri="{FF2B5EF4-FFF2-40B4-BE49-F238E27FC236}">
                <a16:creationId xmlns:a16="http://schemas.microsoft.com/office/drawing/2014/main" id="{64ADB8A4-2837-4BBC-8B91-D63BE5E03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0"/>
            <a:ext cx="8820150" cy="1127125"/>
          </a:xfrm>
          <a:prstGeom prst="rect">
            <a:avLst/>
          </a:prstGeom>
          <a:solidFill>
            <a:srgbClr val="FFFF00"/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思考：两个同频率正弦波形相对先达到最大值（或最小值）的时刻与其三要素中哪个量有关？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3F82C3-2AF9-4136-8334-8EDF0035876E}"/>
              </a:ext>
            </a:extLst>
          </p:cNvPr>
          <p:cNvSpPr txBox="1"/>
          <p:nvPr/>
        </p:nvSpPr>
        <p:spPr>
          <a:xfrm>
            <a:off x="2855492" y="1228725"/>
            <a:ext cx="1039067" cy="461665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超前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2400" i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DA42825-FE06-4F53-B47F-3051A8C1322D}"/>
              </a:ext>
            </a:extLst>
          </p:cNvPr>
          <p:cNvSpPr txBox="1"/>
          <p:nvPr/>
        </p:nvSpPr>
        <p:spPr>
          <a:xfrm>
            <a:off x="2060576" y="2950519"/>
            <a:ext cx="1056700" cy="461665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落后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2400" i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CDC82B4-90A1-43E3-88A8-9E82F79E30B9}"/>
              </a:ext>
            </a:extLst>
          </p:cNvPr>
          <p:cNvSpPr txBox="1"/>
          <p:nvPr/>
        </p:nvSpPr>
        <p:spPr>
          <a:xfrm>
            <a:off x="6196793" y="1623789"/>
            <a:ext cx="1364476" cy="461665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同相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49C01F-A056-4F30-909E-A991CA4DF596}"/>
              </a:ext>
            </a:extLst>
          </p:cNvPr>
          <p:cNvSpPr txBox="1"/>
          <p:nvPr/>
        </p:nvSpPr>
        <p:spPr>
          <a:xfrm>
            <a:off x="6514099" y="3413345"/>
            <a:ext cx="1364476" cy="461665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反相</a:t>
            </a:r>
          </a:p>
        </p:txBody>
      </p:sp>
      <p:grpSp>
        <p:nvGrpSpPr>
          <p:cNvPr id="52" name="Group 50">
            <a:extLst>
              <a:ext uri="{FF2B5EF4-FFF2-40B4-BE49-F238E27FC236}">
                <a16:creationId xmlns:a16="http://schemas.microsoft.com/office/drawing/2014/main" id="{DBCFC98D-7166-43D4-BCEE-4A216F2830C2}"/>
              </a:ext>
            </a:extLst>
          </p:cNvPr>
          <p:cNvGrpSpPr>
            <a:grpSpLocks/>
          </p:cNvGrpSpPr>
          <p:nvPr/>
        </p:nvGrpSpPr>
        <p:grpSpPr bwMode="auto">
          <a:xfrm>
            <a:off x="3650704" y="4516359"/>
            <a:ext cx="3657600" cy="2220912"/>
            <a:chOff x="3061" y="2188"/>
            <a:chExt cx="2304" cy="1399"/>
          </a:xfrm>
        </p:grpSpPr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61EC5F3F-2CB4-42B4-A457-DF1B577BD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188"/>
              <a:ext cx="0" cy="1399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1BD9F91C-5230-4BB5-A77B-7BC88E079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036"/>
              <a:ext cx="2144" cy="8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53">
              <a:extLst>
                <a:ext uri="{FF2B5EF4-FFF2-40B4-BE49-F238E27FC236}">
                  <a16:creationId xmlns:a16="http://schemas.microsoft.com/office/drawing/2014/main" id="{EB8F895D-140A-4C1A-BC7B-865094A99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7" y="3000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i="1">
                  <a:solidFill>
                    <a:srgbClr val="11111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912A88E8-F2DB-4CEF-9AAF-357803E1E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2559"/>
              <a:ext cx="1712" cy="963"/>
            </a:xfrm>
            <a:custGeom>
              <a:avLst/>
              <a:gdLst>
                <a:gd name="T0" fmla="*/ 0 w 2262"/>
                <a:gd name="T1" fmla="*/ 485 h 1091"/>
                <a:gd name="T2" fmla="*/ 73 w 2262"/>
                <a:gd name="T3" fmla="*/ 318 h 1091"/>
                <a:gd name="T4" fmla="*/ 139 w 2262"/>
                <a:gd name="T5" fmla="*/ 180 h 1091"/>
                <a:gd name="T6" fmla="*/ 223 w 2262"/>
                <a:gd name="T7" fmla="*/ 58 h 1091"/>
                <a:gd name="T8" fmla="*/ 318 w 2262"/>
                <a:gd name="T9" fmla="*/ 3 h 1091"/>
                <a:gd name="T10" fmla="*/ 436 w 2262"/>
                <a:gd name="T11" fmla="*/ 71 h 1091"/>
                <a:gd name="T12" fmla="*/ 554 w 2262"/>
                <a:gd name="T13" fmla="*/ 273 h 1091"/>
                <a:gd name="T14" fmla="*/ 643 w 2262"/>
                <a:gd name="T15" fmla="*/ 477 h 1091"/>
                <a:gd name="T16" fmla="*/ 742 w 2262"/>
                <a:gd name="T17" fmla="*/ 696 h 1091"/>
                <a:gd name="T18" fmla="*/ 840 w 2262"/>
                <a:gd name="T19" fmla="*/ 874 h 1091"/>
                <a:gd name="T20" fmla="*/ 976 w 2262"/>
                <a:gd name="T21" fmla="*/ 956 h 1091"/>
                <a:gd name="T22" fmla="*/ 1122 w 2262"/>
                <a:gd name="T23" fmla="*/ 829 h 1091"/>
                <a:gd name="T24" fmla="*/ 1287 w 2262"/>
                <a:gd name="T25" fmla="*/ 490 h 1091"/>
                <a:gd name="T26" fmla="*/ 1365 w 2262"/>
                <a:gd name="T27" fmla="*/ 307 h 1091"/>
                <a:gd name="T28" fmla="*/ 1499 w 2262"/>
                <a:gd name="T29" fmla="*/ 74 h 1091"/>
                <a:gd name="T30" fmla="*/ 1610 w 2262"/>
                <a:gd name="T31" fmla="*/ 5 h 1091"/>
                <a:gd name="T32" fmla="*/ 1712 w 2262"/>
                <a:gd name="T33" fmla="*/ 58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9B9D159F-1F38-4841-BB7B-3DDAEC267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2800"/>
              <a:ext cx="1712" cy="478"/>
            </a:xfrm>
            <a:custGeom>
              <a:avLst/>
              <a:gdLst>
                <a:gd name="T0" fmla="*/ 0 w 2262"/>
                <a:gd name="T1" fmla="*/ 477 h 541"/>
                <a:gd name="T2" fmla="*/ 141 w 2262"/>
                <a:gd name="T3" fmla="*/ 427 h 541"/>
                <a:gd name="T4" fmla="*/ 320 w 2262"/>
                <a:gd name="T5" fmla="*/ 239 h 541"/>
                <a:gd name="T6" fmla="*/ 495 w 2262"/>
                <a:gd name="T7" fmla="*/ 58 h 541"/>
                <a:gd name="T8" fmla="*/ 654 w 2262"/>
                <a:gd name="T9" fmla="*/ 3 h 541"/>
                <a:gd name="T10" fmla="*/ 808 w 2262"/>
                <a:gd name="T11" fmla="*/ 74 h 541"/>
                <a:gd name="T12" fmla="*/ 965 w 2262"/>
                <a:gd name="T13" fmla="*/ 241 h 541"/>
                <a:gd name="T14" fmla="*/ 1160 w 2262"/>
                <a:gd name="T15" fmla="*/ 437 h 541"/>
                <a:gd name="T16" fmla="*/ 1285 w 2262"/>
                <a:gd name="T17" fmla="*/ 477 h 541"/>
                <a:gd name="T18" fmla="*/ 1401 w 2262"/>
                <a:gd name="T19" fmla="*/ 440 h 541"/>
                <a:gd name="T20" fmla="*/ 1533 w 2262"/>
                <a:gd name="T21" fmla="*/ 323 h 541"/>
                <a:gd name="T22" fmla="*/ 1614 w 2262"/>
                <a:gd name="T23" fmla="*/ 231 h 541"/>
                <a:gd name="T24" fmla="*/ 1712 w 2262"/>
                <a:gd name="T25" fmla="*/ 125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Text Box 56">
              <a:extLst>
                <a:ext uri="{FF2B5EF4-FFF2-40B4-BE49-F238E27FC236}">
                  <a16:creationId xmlns:a16="http://schemas.microsoft.com/office/drawing/2014/main" id="{388A0E2D-9177-4594-AAFB-05DB42C03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232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57">
              <a:extLst>
                <a:ext uri="{FF2B5EF4-FFF2-40B4-BE49-F238E27FC236}">
                  <a16:creationId xmlns:a16="http://schemas.microsoft.com/office/drawing/2014/main" id="{BBB390BB-1B0D-46AC-9485-60349B51D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580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58">
              <a:extLst>
                <a:ext uri="{FF2B5EF4-FFF2-40B4-BE49-F238E27FC236}">
                  <a16:creationId xmlns:a16="http://schemas.microsoft.com/office/drawing/2014/main" id="{ABDB442A-892B-4249-A021-AAADD5317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" y="300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65FC4FE7-5D12-462F-885F-AE0823C40428}"/>
              </a:ext>
            </a:extLst>
          </p:cNvPr>
          <p:cNvSpPr txBox="1"/>
          <p:nvPr/>
        </p:nvSpPr>
        <p:spPr>
          <a:xfrm>
            <a:off x="6075542" y="6316499"/>
            <a:ext cx="1364476" cy="461665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正交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EDBB5FA-ECA4-49AE-A9C6-845C53F2856B}"/>
              </a:ext>
            </a:extLst>
          </p:cNvPr>
          <p:cNvCxnSpPr>
            <a:cxnSpLocks/>
          </p:cNvCxnSpPr>
          <p:nvPr/>
        </p:nvCxnSpPr>
        <p:spPr bwMode="auto">
          <a:xfrm>
            <a:off x="1157281" y="3396976"/>
            <a:ext cx="8948" cy="1496414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B0C7A5B-FBA0-43CC-B612-D72038C96BC0}"/>
              </a:ext>
            </a:extLst>
          </p:cNvPr>
          <p:cNvCxnSpPr/>
          <p:nvPr/>
        </p:nvCxnSpPr>
        <p:spPr bwMode="auto">
          <a:xfrm>
            <a:off x="323850" y="4633834"/>
            <a:ext cx="546102" cy="0"/>
          </a:xfrm>
          <a:prstGeom prst="straightConnector1">
            <a:avLst/>
          </a:prstGeom>
          <a:blipFill dpi="0" rotWithShape="1">
            <a:blip/>
            <a:srcRect/>
            <a:stretch>
              <a:fillRect/>
            </a:stretch>
          </a:blipFill>
          <a:ln w="2857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E91C7EA-EC02-4F7E-ADF7-674BD9A1C5C5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4334" y="4639884"/>
            <a:ext cx="546102" cy="0"/>
          </a:xfrm>
          <a:prstGeom prst="straightConnector1">
            <a:avLst/>
          </a:prstGeom>
          <a:blipFill dpi="0" rotWithShape="1">
            <a:blip/>
            <a:srcRect/>
            <a:stretch>
              <a:fillRect/>
            </a:stretch>
          </a:blipFill>
          <a:ln w="2857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749FE5B-29FC-461C-8DAE-A39DB034C7FD}"/>
              </a:ext>
            </a:extLst>
          </p:cNvPr>
          <p:cNvSpPr txBox="1"/>
          <p:nvPr/>
        </p:nvSpPr>
        <p:spPr>
          <a:xfrm>
            <a:off x="605342" y="4934984"/>
            <a:ext cx="595035" cy="461665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45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" name="Object 60">
            <a:extLst>
              <a:ext uri="{FF2B5EF4-FFF2-40B4-BE49-F238E27FC236}">
                <a16:creationId xmlns:a16="http://schemas.microsoft.com/office/drawing/2014/main" id="{8490A74D-68C9-4247-B0F2-3A52F3249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74785"/>
              </p:ext>
            </p:extLst>
          </p:nvPr>
        </p:nvGraphicFramePr>
        <p:xfrm>
          <a:off x="227013" y="5508625"/>
          <a:ext cx="29860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" name="Equation" r:id="rId3" imgW="1282680" imgH="228600" progId="Equation.DSMT4">
                  <p:embed/>
                </p:oleObj>
              </mc:Choice>
              <mc:Fallback>
                <p:oleObj name="Equation" r:id="rId3" imgW="1282680" imgH="228600" progId="Equation.DSMT4">
                  <p:embed/>
                  <p:pic>
                    <p:nvPicPr>
                      <p:cNvPr id="299068" name="Object 60">
                        <a:extLst>
                          <a:ext uri="{FF2B5EF4-FFF2-40B4-BE49-F238E27FC236}">
                            <a16:creationId xmlns:a16="http://schemas.microsoft.com/office/drawing/2014/main" id="{1406E979-0A89-4420-8EE5-3D8F5CE707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5508625"/>
                        <a:ext cx="29860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0">
            <a:extLst>
              <a:ext uri="{FF2B5EF4-FFF2-40B4-BE49-F238E27FC236}">
                <a16:creationId xmlns:a16="http://schemas.microsoft.com/office/drawing/2014/main" id="{A7E7597B-69B8-4437-83F0-BFC7EADFF2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122154"/>
              </p:ext>
            </p:extLst>
          </p:nvPr>
        </p:nvGraphicFramePr>
        <p:xfrm>
          <a:off x="227013" y="6127329"/>
          <a:ext cx="32226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3" name="Equation" r:id="rId5" imgW="1384200" imgH="228600" progId="Equation.DSMT4">
                  <p:embed/>
                </p:oleObj>
              </mc:Choice>
              <mc:Fallback>
                <p:oleObj name="Equation" r:id="rId5" imgW="1384200" imgH="228600" progId="Equation.DSMT4">
                  <p:embed/>
                  <p:pic>
                    <p:nvPicPr>
                      <p:cNvPr id="62" name="Object 60">
                        <a:extLst>
                          <a:ext uri="{FF2B5EF4-FFF2-40B4-BE49-F238E27FC236}">
                            <a16:creationId xmlns:a16="http://schemas.microsoft.com/office/drawing/2014/main" id="{8490A74D-68C9-4247-B0F2-3A52F3249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6127329"/>
                        <a:ext cx="32226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3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01" grpId="0" animBg="1" autoUpdateAnimBg="0"/>
      <p:bldP spid="7" grpId="0" animBg="1"/>
      <p:bldP spid="49" grpId="0" animBg="1"/>
      <p:bldP spid="50" grpId="0" animBg="1"/>
      <p:bldP spid="51" grpId="0" animBg="1"/>
      <p:bldP spid="61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F8721893-4059-4CEE-BC84-B35E5DE5E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0"/>
            <a:ext cx="467995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12800" indent="-812800"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b="1">
                <a:solidFill>
                  <a:srgbClr val="00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同频率正弦量的相位差</a:t>
            </a:r>
          </a:p>
        </p:txBody>
      </p:sp>
      <p:graphicFrame>
        <p:nvGraphicFramePr>
          <p:cNvPr id="311300" name="Object 4">
            <a:extLst>
              <a:ext uri="{FF2B5EF4-FFF2-40B4-BE49-F238E27FC236}">
                <a16:creationId xmlns:a16="http://schemas.microsoft.com/office/drawing/2014/main" id="{6323634F-3729-4CFC-9099-D5E14E7D3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836613"/>
          <a:ext cx="43211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6" name="Equation" r:id="rId3" imgW="1548728" imgH="266584" progId="Equation.DSMT4">
                  <p:embed/>
                </p:oleObj>
              </mc:Choice>
              <mc:Fallback>
                <p:oleObj name="Equation" r:id="rId3" imgW="1548728" imgH="26658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36613"/>
                        <a:ext cx="43211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2" name="Object 6">
            <a:extLst>
              <a:ext uri="{FF2B5EF4-FFF2-40B4-BE49-F238E27FC236}">
                <a16:creationId xmlns:a16="http://schemas.microsoft.com/office/drawing/2014/main" id="{F0EE9B30-4293-4754-83BF-4C285CDCA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3650" y="836613"/>
          <a:ext cx="40703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7" name="Equation" r:id="rId5" imgW="1447172" imgH="266584" progId="Equation.DSMT4">
                  <p:embed/>
                </p:oleObj>
              </mc:Choice>
              <mc:Fallback>
                <p:oleObj name="Equation" r:id="rId5" imgW="1447172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836613"/>
                        <a:ext cx="40703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4" name="Object 8">
            <a:extLst>
              <a:ext uri="{FF2B5EF4-FFF2-40B4-BE49-F238E27FC236}">
                <a16:creationId xmlns:a16="http://schemas.microsoft.com/office/drawing/2014/main" id="{CD73946F-9209-4E91-8634-E4A434D67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276475"/>
          <a:ext cx="62261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8" name="Equation" r:id="rId7" imgW="2044700" imgH="254000" progId="Equation.DSMT4">
                  <p:embed/>
                </p:oleObj>
              </mc:Choice>
              <mc:Fallback>
                <p:oleObj name="Equation" r:id="rId7" imgW="20447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76475"/>
                        <a:ext cx="62261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11" name="Object 15">
            <a:extLst>
              <a:ext uri="{FF2B5EF4-FFF2-40B4-BE49-F238E27FC236}">
                <a16:creationId xmlns:a16="http://schemas.microsoft.com/office/drawing/2014/main" id="{82134644-6D4F-4FF1-9BBD-D67412A3C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2347913"/>
          <a:ext cx="12239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9" name="Equation" r:id="rId9" imgW="431613" imgH="253890" progId="Equation.DSMT4">
                  <p:embed/>
                </p:oleObj>
              </mc:Choice>
              <mc:Fallback>
                <p:oleObj name="Equation" r:id="rId9" imgW="431613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347913"/>
                        <a:ext cx="122396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9">
            <a:extLst>
              <a:ext uri="{FF2B5EF4-FFF2-40B4-BE49-F238E27FC236}">
                <a16:creationId xmlns:a16="http://schemas.microsoft.com/office/drawing/2014/main" id="{73D7FA23-7728-4C41-8D7E-376E5B8E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420938"/>
            <a:ext cx="140493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规定</a:t>
            </a:r>
            <a:r>
              <a:rPr lang="en-US" altLang="zh-CN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>
              <a:solidFill>
                <a:srgbClr val="11111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1429" name="Rectangle 133">
            <a:extLst>
              <a:ext uri="{FF2B5EF4-FFF2-40B4-BE49-F238E27FC236}">
                <a16:creationId xmlns:a16="http://schemas.microsoft.com/office/drawing/2014/main" id="{88E55EC6-16D3-4C2D-99D5-BD688E039EA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50825" y="1700213"/>
            <a:ext cx="59055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两个同频率正弦量相位差为</a:t>
            </a:r>
            <a:endParaRPr lang="zh-CN" altLang="en-US" sz="2800" b="1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77" name="Object 33">
            <a:extLst>
              <a:ext uri="{FF2B5EF4-FFF2-40B4-BE49-F238E27FC236}">
                <a16:creationId xmlns:a16="http://schemas.microsoft.com/office/drawing/2014/main" id="{4F509370-40FA-43ED-B556-B22194C00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337050"/>
          <a:ext cx="13430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0" name="Equation" r:id="rId11" imgW="571252" imgH="228501" progId="Equation.DSMT4">
                  <p:embed/>
                </p:oleObj>
              </mc:Choice>
              <mc:Fallback>
                <p:oleObj name="Equation" r:id="rId11" imgW="571252" imgH="228501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337050"/>
                        <a:ext cx="13430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8" name="Text Box 34">
            <a:extLst>
              <a:ext uri="{FF2B5EF4-FFF2-40B4-BE49-F238E27FC236}">
                <a16:creationId xmlns:a16="http://schemas.microsoft.com/office/drawing/2014/main" id="{5DB3AE99-64B5-4567-B154-419C3DF5B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331" y="3328988"/>
            <a:ext cx="1366838" cy="2678112"/>
          </a:xfrm>
          <a:prstGeom prst="rect">
            <a:avLst/>
          </a:prstGeom>
          <a:solidFill>
            <a:srgbClr val="66FF33"/>
          </a:solidFill>
          <a:ln>
            <a:noFill/>
          </a:ln>
          <a:extLst/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两个同频率正弦量的相位差等于它们的初相之差</a:t>
            </a:r>
            <a:endParaRPr lang="zh-CN" altLang="en-US" sz="240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79" name="AutoShape 35">
            <a:extLst>
              <a:ext uri="{FF2B5EF4-FFF2-40B4-BE49-F238E27FC236}">
                <a16:creationId xmlns:a16="http://schemas.microsoft.com/office/drawing/2014/main" id="{39CB3A46-BBD9-469B-95CE-9F8B87464097}"/>
              </a:ext>
            </a:extLst>
          </p:cNvPr>
          <p:cNvSpPr>
            <a:spLocks/>
          </p:cNvSpPr>
          <p:nvPr/>
        </p:nvSpPr>
        <p:spPr bwMode="auto">
          <a:xfrm>
            <a:off x="1628775" y="3448050"/>
            <a:ext cx="323850" cy="2645246"/>
          </a:xfrm>
          <a:prstGeom prst="leftBrace">
            <a:avLst>
              <a:gd name="adj1" fmla="val 73101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80" name="Object 36">
            <a:extLst>
              <a:ext uri="{FF2B5EF4-FFF2-40B4-BE49-F238E27FC236}">
                <a16:creationId xmlns:a16="http://schemas.microsoft.com/office/drawing/2014/main" id="{693CACAE-4158-4DE7-8BA3-3F16F39F2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255963"/>
          <a:ext cx="720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1" name="Equation" r:id="rId13" imgW="241091" imgH="177646" progId="Equation.DSMT4">
                  <p:embed/>
                </p:oleObj>
              </mc:Choice>
              <mc:Fallback>
                <p:oleObj name="Equation" r:id="rId13" imgW="241091" imgH="177646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55963"/>
                        <a:ext cx="720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1" name="Object 37">
            <a:extLst>
              <a:ext uri="{FF2B5EF4-FFF2-40B4-BE49-F238E27FC236}">
                <a16:creationId xmlns:a16="http://schemas.microsoft.com/office/drawing/2014/main" id="{2C37A27B-FE11-4C83-B281-11F63AC40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832225"/>
          <a:ext cx="720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2" name="Equation" r:id="rId15" imgW="241091" imgH="177646" progId="Equation.DSMT4">
                  <p:embed/>
                </p:oleObj>
              </mc:Choice>
              <mc:Fallback>
                <p:oleObj name="Equation" r:id="rId15" imgW="241091" imgH="177646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832225"/>
                        <a:ext cx="720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2" name="Object 38">
            <a:extLst>
              <a:ext uri="{FF2B5EF4-FFF2-40B4-BE49-F238E27FC236}">
                <a16:creationId xmlns:a16="http://schemas.microsoft.com/office/drawing/2014/main" id="{E2041915-67C0-4828-A9FE-64A9FB787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408488"/>
          <a:ext cx="720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3" name="Equation" r:id="rId17" imgW="241091" imgH="177646" progId="Equation.DSMT4">
                  <p:embed/>
                </p:oleObj>
              </mc:Choice>
              <mc:Fallback>
                <p:oleObj name="Equation" r:id="rId17" imgW="241091" imgH="177646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08488"/>
                        <a:ext cx="720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3" name="Object 39">
            <a:extLst>
              <a:ext uri="{FF2B5EF4-FFF2-40B4-BE49-F238E27FC236}">
                <a16:creationId xmlns:a16="http://schemas.microsoft.com/office/drawing/2014/main" id="{7F7507B1-A77E-4032-9E3C-59423440D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3738" y="4984750"/>
          <a:ext cx="10239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4" name="Equation" r:id="rId19" imgW="342603" imgH="177646" progId="Equation.DSMT4">
                  <p:embed/>
                </p:oleObj>
              </mc:Choice>
              <mc:Fallback>
                <p:oleObj name="Equation" r:id="rId19" imgW="342603" imgH="177646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4984750"/>
                        <a:ext cx="10239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4" name="Object 40">
            <a:extLst>
              <a:ext uri="{FF2B5EF4-FFF2-40B4-BE49-F238E27FC236}">
                <a16:creationId xmlns:a16="http://schemas.microsoft.com/office/drawing/2014/main" id="{C02595FD-A2C1-49FE-BC31-983C4CAFB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5632450"/>
          <a:ext cx="1250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5" name="Equation" r:id="rId21" imgW="418918" imgH="177723" progId="Equation.DSMT4">
                  <p:embed/>
                </p:oleObj>
              </mc:Choice>
              <mc:Fallback>
                <p:oleObj name="Equation" r:id="rId21" imgW="418918" imgH="177723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632450"/>
                        <a:ext cx="1250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5">
            <a:extLst>
              <a:ext uri="{FF2B5EF4-FFF2-40B4-BE49-F238E27FC236}">
                <a16:creationId xmlns:a16="http://schemas.microsoft.com/office/drawing/2014/main" id="{0E609D35-DCC2-4292-8861-B3DA3CC3E0C0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3068638"/>
            <a:ext cx="2686050" cy="647700"/>
            <a:chOff x="885" y="2886"/>
            <a:chExt cx="1692" cy="408"/>
          </a:xfrm>
        </p:grpSpPr>
        <p:sp>
          <p:nvSpPr>
            <p:cNvPr id="16410" name="Rectangle 17">
              <a:extLst>
                <a:ext uri="{FF2B5EF4-FFF2-40B4-BE49-F238E27FC236}">
                  <a16:creationId xmlns:a16="http://schemas.microsoft.com/office/drawing/2014/main" id="{E7A4EC11-E9A8-4B0F-AF41-D435044B3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886"/>
              <a:ext cx="146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Symbol" panose="05050102010706020507" pitchFamily="18" charset="2"/>
                <a:buNone/>
              </a:pPr>
              <a:r>
                <a:rPr kumimoji="1" lang="zh-CN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超前</a:t>
              </a:r>
              <a:r>
                <a:rPr kumimoji="1" lang="zh-CN" altLang="en-US" sz="2800" b="1" i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zh-CN" sz="28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角</a:t>
              </a:r>
              <a:endPara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411" name="Object 20">
              <a:extLst>
                <a:ext uri="{FF2B5EF4-FFF2-40B4-BE49-F238E27FC236}">
                  <a16:creationId xmlns:a16="http://schemas.microsoft.com/office/drawing/2014/main" id="{FCE228B4-874C-4050-A843-C82039AF29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2976"/>
            <a:ext cx="27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96" name="Equation" r:id="rId23" imgW="88707" imgH="164742" progId="Equation.DSMT4">
                    <p:embed/>
                  </p:oleObj>
                </mc:Choice>
                <mc:Fallback>
                  <p:oleObj name="Equation" r:id="rId23" imgW="88707" imgH="164742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976"/>
                          <a:ext cx="27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44" descr="8045477F7F04C6FF0A27B929479A7199">
              <a:extLst>
                <a:ext uri="{FF2B5EF4-FFF2-40B4-BE49-F238E27FC236}">
                  <a16:creationId xmlns:a16="http://schemas.microsoft.com/office/drawing/2014/main" id="{814F55DA-0D0D-43F0-8ABF-328C5E87D8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5" y="2976"/>
            <a:ext cx="31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97" name="Equation" r:id="rId25" imgW="126835" imgH="139518" progId="Equation.DSMT4">
                    <p:embed/>
                  </p:oleObj>
                </mc:Choice>
                <mc:Fallback>
                  <p:oleObj name="Equation" r:id="rId25" imgW="126835" imgH="139518" progId="Equation.DSMT4">
                    <p:embed/>
                    <p:pic>
                      <p:nvPicPr>
                        <p:cNvPr id="0" name="Object 44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976"/>
                          <a:ext cx="31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27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3" name="Object 50">
              <a:extLst>
                <a:ext uri="{FF2B5EF4-FFF2-40B4-BE49-F238E27FC236}">
                  <a16:creationId xmlns:a16="http://schemas.microsoft.com/office/drawing/2014/main" id="{B8F6A3DA-FF0E-4B57-94F1-1837EE6465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2976"/>
            <a:ext cx="30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98" name="Equation" r:id="rId28" imgW="139579" imgH="164957" progId="Equation.DSMT4">
                    <p:embed/>
                  </p:oleObj>
                </mc:Choice>
                <mc:Fallback>
                  <p:oleObj name="Equation" r:id="rId28" imgW="139579" imgH="164957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976"/>
                          <a:ext cx="30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2481" name="Rectangle 161">
            <a:extLst>
              <a:ext uri="{FF2B5EF4-FFF2-40B4-BE49-F238E27FC236}">
                <a16:creationId xmlns:a16="http://schemas.microsoft.com/office/drawing/2014/main" id="{8C7F0DDE-4A53-45CC-BE13-39C5186C3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860800"/>
            <a:ext cx="194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66FFFF">
                        <a:alpha val="32999"/>
                      </a:srgb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800" b="1" i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800" b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800" b="1" i="1" dirty="0" err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zh-CN" sz="2800" b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同相</a:t>
            </a:r>
            <a:endParaRPr kumimoji="1" lang="zh-CN" altLang="en-US" sz="2800" b="1" dirty="0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65">
            <a:extLst>
              <a:ext uri="{FF2B5EF4-FFF2-40B4-BE49-F238E27FC236}">
                <a16:creationId xmlns:a16="http://schemas.microsoft.com/office/drawing/2014/main" id="{E16B9EBC-6911-4978-94DA-D124D687FEB0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4365625"/>
            <a:ext cx="2686050" cy="647700"/>
            <a:chOff x="885" y="2886"/>
            <a:chExt cx="1692" cy="408"/>
          </a:xfrm>
        </p:grpSpPr>
        <p:sp>
          <p:nvSpPr>
            <p:cNvPr id="16406" name="Rectangle 17">
              <a:extLst>
                <a:ext uri="{FF2B5EF4-FFF2-40B4-BE49-F238E27FC236}">
                  <a16:creationId xmlns:a16="http://schemas.microsoft.com/office/drawing/2014/main" id="{01428B05-D90F-41DB-AAB8-395E217E6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886"/>
              <a:ext cx="146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Symbol" panose="05050102010706020507" pitchFamily="18" charset="2"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落后   </a:t>
              </a:r>
              <a:r>
                <a:rPr kumimoji="1" lang="zh-CN" altLang="en-US" sz="2800" b="1" i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zh-CN" sz="28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角</a:t>
              </a:r>
              <a:endPara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407" name="Object 20">
              <a:extLst>
                <a:ext uri="{FF2B5EF4-FFF2-40B4-BE49-F238E27FC236}">
                  <a16:creationId xmlns:a16="http://schemas.microsoft.com/office/drawing/2014/main" id="{F02773DB-C776-4A68-B2FE-AFF3C5B005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2976"/>
            <a:ext cx="27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99" name="Equation" r:id="rId30" imgW="88707" imgH="164742" progId="Equation.DSMT4">
                    <p:embed/>
                  </p:oleObj>
                </mc:Choice>
                <mc:Fallback>
                  <p:oleObj name="Equation" r:id="rId30" imgW="88707" imgH="164742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976"/>
                          <a:ext cx="27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8" name="Object 44" descr="8045477F7F04C6FF0A27B929479A7199">
              <a:extLst>
                <a:ext uri="{FF2B5EF4-FFF2-40B4-BE49-F238E27FC236}">
                  <a16:creationId xmlns:a16="http://schemas.microsoft.com/office/drawing/2014/main" id="{9ABAC04E-59E8-48A9-9B08-AB5A62783E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5" y="2976"/>
            <a:ext cx="31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00" name="Equation" r:id="rId31" imgW="126835" imgH="139518" progId="Equation.DSMT4">
                    <p:embed/>
                  </p:oleObj>
                </mc:Choice>
                <mc:Fallback>
                  <p:oleObj name="Equation" r:id="rId31" imgW="126835" imgH="139518" progId="Equation.DSMT4">
                    <p:embed/>
                    <p:pic>
                      <p:nvPicPr>
                        <p:cNvPr id="0" name="Object 44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976"/>
                          <a:ext cx="31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27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50">
              <a:extLst>
                <a:ext uri="{FF2B5EF4-FFF2-40B4-BE49-F238E27FC236}">
                  <a16:creationId xmlns:a16="http://schemas.microsoft.com/office/drawing/2014/main" id="{2BF78D7B-8AF6-47CE-8925-CDE9126535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2976"/>
            <a:ext cx="30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01" name="Equation" r:id="rId32" imgW="139579" imgH="164957" progId="Equation.DSMT4">
                    <p:embed/>
                  </p:oleObj>
                </mc:Choice>
                <mc:Fallback>
                  <p:oleObj name="Equation" r:id="rId32" imgW="139579" imgH="164957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976"/>
                          <a:ext cx="30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161">
            <a:extLst>
              <a:ext uri="{FF2B5EF4-FFF2-40B4-BE49-F238E27FC236}">
                <a16:creationId xmlns:a16="http://schemas.microsoft.com/office/drawing/2014/main" id="{783873F8-B307-448E-999A-7E14D2B26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013325"/>
            <a:ext cx="194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66FFFF">
                        <a:alpha val="32999"/>
                      </a:srgb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800" b="1" i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800" b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800" b="1" i="1" dirty="0" err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正交</a:t>
            </a:r>
          </a:p>
        </p:txBody>
      </p:sp>
      <p:sp>
        <p:nvSpPr>
          <p:cNvPr id="6" name="Rectangle 161">
            <a:extLst>
              <a:ext uri="{FF2B5EF4-FFF2-40B4-BE49-F238E27FC236}">
                <a16:creationId xmlns:a16="http://schemas.microsoft.com/office/drawing/2014/main" id="{8269DCBF-EEB1-40A9-B66E-9161756ED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661025"/>
            <a:ext cx="1944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66FFFF">
                        <a:alpha val="32999"/>
                      </a:srgb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800" b="1" i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800" b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800" b="1" i="1" dirty="0" err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反</a:t>
            </a:r>
            <a:r>
              <a:rPr kumimoji="1" lang="zh-CN" altLang="zh-CN" sz="2800" b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相</a:t>
            </a:r>
            <a:endParaRPr kumimoji="1" lang="zh-CN" altLang="en-US" sz="2800" b="1" dirty="0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1429" grpId="0"/>
      <p:bldP spid="6178" grpId="0" animBg="1"/>
      <p:bldP spid="312481" grpId="0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COURSERAINPROBLEM" val="ProblemBullet"/>
  <p:tag name="RAINCOURSERAINBULLET" val="Wrong"/>
  <p:tag name="RAINCOURSERAINPROBLEMTYPE" val="MultipleChoice"/>
  <p:tag name="METADATA" val="d86c0567524e4c67933327ed590352e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COURSERAINPROBLEM" val="ProblemSubmit"/>
  <p:tag name="RAINCOURSERAINPROBLEMTYPE" val="MultipleChoice"/>
  <p:tag name="METADATA" val="d86c0567524e4c67933327ed590352e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COURSEWARETIP" val="RAINCOURSEWARETI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PROBLEMSCORE_HALF" val="0.0"/>
  <p:tag name="RAINPROBLEMTYPE" val="MultipleChoice"/>
  <p:tag name="RAINPROBLEM" val="MultipleChoi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Correct"/>
  <p:tag name="RAINPROBLEMTYPE" val="MultipleChoi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"/>
  <p:tag name="METADATA" val="d86c0567524e4c67933327ed590352e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COURSERAINPROBLEM" val="ProblemBullet"/>
  <p:tag name="RAINCOURSERAINBULLET" val="Wrong"/>
  <p:tag name="RAINCOURSERAINPROBLEMTYPE" val="MultipleChoice"/>
  <p:tag name="METADATA" val="d86c0567524e4c67933327ed590352e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COURSERAINPROBLEM" val="ProblemBullet"/>
  <p:tag name="RAINCOURSERAINBULLET" val="Wrong"/>
  <p:tag name="RAINCOURSERAINPROBLEMTYPE" val="MultipleChoice"/>
  <p:tag name="METADATA" val="d86c0567524e4c67933327ed590352e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COURSERAINPROBLEM" val="ProblemBullet"/>
  <p:tag name="RAINCOURSERAINBULLET" val="Correct"/>
  <p:tag name="RAINCOURSERAINPROBLEMTYPE" val="MultipleChoice"/>
  <p:tag name="METADATA" val="d86c0567524e4c67933327ed590352e7"/>
</p:tagLst>
</file>

<file path=ppt/theme/theme1.xml><?xml version="1.0" encoding="utf-8"?>
<a:theme xmlns:a="http://schemas.openxmlformats.org/drawingml/2006/main" name="电路理论基础ppt教案格式">
  <a:themeElements>
    <a:clrScheme name="电路理论基础ppt教案格式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电路理论基础ppt教案格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/>
          <a:srcRect/>
          <a:stretch>
            <a:fillRect/>
          </a:stretch>
        </a:blipFill>
        <a:ln w="285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/>
          <a:srcRect/>
          <a:stretch>
            <a:fillRect/>
          </a:stretch>
        </a:blipFill>
        <a:ln w="285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电路理论基础ppt教案格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电路理论基础ppt教案格式</Template>
  <TotalTime>10735</TotalTime>
  <Words>1865</Words>
  <Application>Microsoft Office PowerPoint</Application>
  <PresentationFormat>全屏显示(4:3)</PresentationFormat>
  <Paragraphs>351</Paragraphs>
  <Slides>39</Slides>
  <Notes>5</Notes>
  <HiddenSlides>5</HiddenSlides>
  <MMClips>0</MMClips>
  <ScaleCrop>false</ScaleCrop>
  <HeadingPairs>
    <vt:vector size="10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  <vt:variant>
        <vt:lpstr>自定义放映</vt:lpstr>
      </vt:variant>
      <vt:variant>
        <vt:i4>1</vt:i4>
      </vt:variant>
    </vt:vector>
  </HeadingPairs>
  <TitlesOfParts>
    <vt:vector size="59" baseType="lpstr">
      <vt:lpstr>Gungsuh</vt:lpstr>
      <vt:lpstr>Microsoft Yahei</vt:lpstr>
      <vt:lpstr>Monotype Sorts</vt:lpstr>
      <vt:lpstr>华文行楷</vt:lpstr>
      <vt:lpstr>华文楷体</vt:lpstr>
      <vt:lpstr>楷体_GB2312</vt:lpstr>
      <vt:lpstr>宋体</vt:lpstr>
      <vt:lpstr>Arial</vt:lpstr>
      <vt:lpstr>Cambria Math</vt:lpstr>
      <vt:lpstr>Impact</vt:lpstr>
      <vt:lpstr>Symbol</vt:lpstr>
      <vt:lpstr>Times New Roman</vt:lpstr>
      <vt:lpstr>Wingdings</vt:lpstr>
      <vt:lpstr>电路理论基础ppt教案格式</vt:lpstr>
      <vt:lpstr>2_默认设计模板</vt:lpstr>
      <vt:lpstr>Equation</vt:lpstr>
      <vt:lpstr>Visio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§8-1 正弦量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§8-2  相量法的基础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§7-3  电路定律的相量形式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§7-5  相量模型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正弦稳态电路的相量模型</dc:title>
  <dc:creator>微软用户</dc:creator>
  <cp:lastModifiedBy>jxf</cp:lastModifiedBy>
  <cp:revision>839</cp:revision>
  <cp:lastPrinted>1601-01-01T00:00:00Z</cp:lastPrinted>
  <dcterms:created xsi:type="dcterms:W3CDTF">2006-05-16T08:35:25Z</dcterms:created>
  <dcterms:modified xsi:type="dcterms:W3CDTF">2018-11-06T14:41:32Z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