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64" r:id="rId2"/>
  </p:sldMasterIdLst>
  <p:notesMasterIdLst>
    <p:notesMasterId r:id="rId44"/>
  </p:notesMasterIdLst>
  <p:handoutMasterIdLst>
    <p:handoutMasterId r:id="rId45"/>
  </p:handoutMasterIdLst>
  <p:sldIdLst>
    <p:sldId id="279" r:id="rId3"/>
    <p:sldId id="280" r:id="rId4"/>
    <p:sldId id="281" r:id="rId5"/>
    <p:sldId id="390" r:id="rId6"/>
    <p:sldId id="416" r:id="rId7"/>
    <p:sldId id="292" r:id="rId8"/>
    <p:sldId id="287" r:id="rId9"/>
    <p:sldId id="301" r:id="rId10"/>
    <p:sldId id="460" r:id="rId11"/>
    <p:sldId id="470" r:id="rId12"/>
    <p:sldId id="423" r:id="rId13"/>
    <p:sldId id="425" r:id="rId14"/>
    <p:sldId id="339" r:id="rId15"/>
    <p:sldId id="343" r:id="rId16"/>
    <p:sldId id="344" r:id="rId17"/>
    <p:sldId id="348" r:id="rId18"/>
    <p:sldId id="349" r:id="rId19"/>
    <p:sldId id="351" r:id="rId20"/>
    <p:sldId id="353" r:id="rId21"/>
    <p:sldId id="357" r:id="rId22"/>
    <p:sldId id="354" r:id="rId23"/>
    <p:sldId id="361" r:id="rId24"/>
    <p:sldId id="396" r:id="rId25"/>
    <p:sldId id="388" r:id="rId26"/>
    <p:sldId id="363" r:id="rId27"/>
    <p:sldId id="426" r:id="rId28"/>
    <p:sldId id="400" r:id="rId29"/>
    <p:sldId id="401" r:id="rId30"/>
    <p:sldId id="427" r:id="rId31"/>
    <p:sldId id="428" r:id="rId32"/>
    <p:sldId id="414" r:id="rId33"/>
    <p:sldId id="415" r:id="rId34"/>
    <p:sldId id="371" r:id="rId35"/>
    <p:sldId id="374" r:id="rId36"/>
    <p:sldId id="378" r:id="rId37"/>
    <p:sldId id="413" r:id="rId38"/>
    <p:sldId id="380" r:id="rId39"/>
    <p:sldId id="382" r:id="rId40"/>
    <p:sldId id="411" r:id="rId41"/>
    <p:sldId id="429" r:id="rId42"/>
    <p:sldId id="412" r:id="rId43"/>
  </p:sldIdLst>
  <p:sldSz cx="9144000" cy="6858000" type="screen4x3"/>
  <p:notesSz cx="6858000" cy="9144000"/>
  <p:defaultTextStyle>
    <a:defPPr>
      <a:defRPr lang="zh-CN"/>
    </a:defPPr>
    <a:lvl1pPr algn="l" rtl="0" eaLnBrk="0" fontAlgn="base" hangingPunct="0">
      <a:spcBef>
        <a:spcPct val="0"/>
      </a:spcBef>
      <a:spcAft>
        <a:spcPct val="0"/>
      </a:spcAft>
      <a:defRPr kern="1200">
        <a:solidFill>
          <a:srgbClr val="000000"/>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ern="1200">
        <a:solidFill>
          <a:srgbClr val="000000"/>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ern="1200">
        <a:solidFill>
          <a:srgbClr val="000000"/>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ern="1200">
        <a:solidFill>
          <a:srgbClr val="000000"/>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ern="1200">
        <a:solidFill>
          <a:srgbClr val="000000"/>
        </a:solidFill>
        <a:latin typeface="Times New Roman" panose="02020603050405020304" pitchFamily="18" charset="0"/>
        <a:ea typeface="楷体_GB2312" pitchFamily="49" charset="-122"/>
        <a:cs typeface="+mn-cs"/>
      </a:defRPr>
    </a:lvl5pPr>
    <a:lvl6pPr marL="2286000" algn="l" defTabSz="914400" rtl="0" eaLnBrk="1" latinLnBrk="0" hangingPunct="1">
      <a:defRPr kern="1200">
        <a:solidFill>
          <a:srgbClr val="000000"/>
        </a:solidFill>
        <a:latin typeface="Times New Roman" panose="02020603050405020304" pitchFamily="18" charset="0"/>
        <a:ea typeface="楷体_GB2312" pitchFamily="49" charset="-122"/>
        <a:cs typeface="+mn-cs"/>
      </a:defRPr>
    </a:lvl6pPr>
    <a:lvl7pPr marL="2743200" algn="l" defTabSz="914400" rtl="0" eaLnBrk="1" latinLnBrk="0" hangingPunct="1">
      <a:defRPr kern="1200">
        <a:solidFill>
          <a:srgbClr val="000000"/>
        </a:solidFill>
        <a:latin typeface="Times New Roman" panose="02020603050405020304" pitchFamily="18" charset="0"/>
        <a:ea typeface="楷体_GB2312" pitchFamily="49" charset="-122"/>
        <a:cs typeface="+mn-cs"/>
      </a:defRPr>
    </a:lvl7pPr>
    <a:lvl8pPr marL="3200400" algn="l" defTabSz="914400" rtl="0" eaLnBrk="1" latinLnBrk="0" hangingPunct="1">
      <a:defRPr kern="1200">
        <a:solidFill>
          <a:srgbClr val="000000"/>
        </a:solidFill>
        <a:latin typeface="Times New Roman" panose="02020603050405020304" pitchFamily="18" charset="0"/>
        <a:ea typeface="楷体_GB2312" pitchFamily="49" charset="-122"/>
        <a:cs typeface="+mn-cs"/>
      </a:defRPr>
    </a:lvl8pPr>
    <a:lvl9pPr marL="3657600" algn="l" defTabSz="914400" rtl="0" eaLnBrk="1" latinLnBrk="0" hangingPunct="1">
      <a:defRPr kern="1200">
        <a:solidFill>
          <a:srgbClr val="000000"/>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00"/>
    <a:srgbClr val="99FF99"/>
    <a:srgbClr val="FF99FF"/>
    <a:srgbClr val="000099"/>
    <a:srgbClr val="990000"/>
    <a:srgbClr val="DDDDDD"/>
    <a:srgbClr val="C0C0C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2" autoAdjust="0"/>
    <p:restoredTop sz="96741" autoAdjust="0"/>
  </p:normalViewPr>
  <p:slideViewPr>
    <p:cSldViewPr>
      <p:cViewPr varScale="1">
        <p:scale>
          <a:sx n="72" d="100"/>
          <a:sy n="72" d="100"/>
        </p:scale>
        <p:origin x="137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emf"/><Relationship Id="rId7" Type="http://schemas.openxmlformats.org/officeDocument/2006/relationships/image" Target="../media/image9.wmf"/><Relationship Id="rId12" Type="http://schemas.openxmlformats.org/officeDocument/2006/relationships/image" Target="../media/image14.emf"/><Relationship Id="rId2" Type="http://schemas.openxmlformats.org/officeDocument/2006/relationships/image" Target="../media/image4.e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06.emf"/><Relationship Id="rId13" Type="http://schemas.openxmlformats.org/officeDocument/2006/relationships/image" Target="../media/image111.wmf"/><Relationship Id="rId3" Type="http://schemas.openxmlformats.org/officeDocument/2006/relationships/image" Target="../media/image101.emf"/><Relationship Id="rId7" Type="http://schemas.openxmlformats.org/officeDocument/2006/relationships/image" Target="../media/image105.emf"/><Relationship Id="rId12" Type="http://schemas.openxmlformats.org/officeDocument/2006/relationships/image" Target="../media/image110.emf"/><Relationship Id="rId2" Type="http://schemas.openxmlformats.org/officeDocument/2006/relationships/image" Target="../media/image100.emf"/><Relationship Id="rId1" Type="http://schemas.openxmlformats.org/officeDocument/2006/relationships/image" Target="../media/image99.emf"/><Relationship Id="rId6" Type="http://schemas.openxmlformats.org/officeDocument/2006/relationships/image" Target="../media/image104.emf"/><Relationship Id="rId11" Type="http://schemas.openxmlformats.org/officeDocument/2006/relationships/image" Target="../media/image109.emf"/><Relationship Id="rId5" Type="http://schemas.openxmlformats.org/officeDocument/2006/relationships/image" Target="../media/image103.emf"/><Relationship Id="rId15" Type="http://schemas.openxmlformats.org/officeDocument/2006/relationships/image" Target="../media/image113.wmf"/><Relationship Id="rId10" Type="http://schemas.openxmlformats.org/officeDocument/2006/relationships/image" Target="../media/image108.emf"/><Relationship Id="rId4" Type="http://schemas.openxmlformats.org/officeDocument/2006/relationships/image" Target="../media/image102.emf"/><Relationship Id="rId9" Type="http://schemas.openxmlformats.org/officeDocument/2006/relationships/image" Target="../media/image107.emf"/><Relationship Id="rId14" Type="http://schemas.openxmlformats.org/officeDocument/2006/relationships/image" Target="../media/image11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21.emf"/><Relationship Id="rId13" Type="http://schemas.openxmlformats.org/officeDocument/2006/relationships/image" Target="../media/image126.emf"/><Relationship Id="rId18" Type="http://schemas.openxmlformats.org/officeDocument/2006/relationships/image" Target="../media/image131.emf"/><Relationship Id="rId3" Type="http://schemas.openxmlformats.org/officeDocument/2006/relationships/image" Target="../media/image116.emf"/><Relationship Id="rId21" Type="http://schemas.openxmlformats.org/officeDocument/2006/relationships/image" Target="../media/image134.wmf"/><Relationship Id="rId7" Type="http://schemas.openxmlformats.org/officeDocument/2006/relationships/image" Target="../media/image120.wmf"/><Relationship Id="rId12" Type="http://schemas.openxmlformats.org/officeDocument/2006/relationships/image" Target="../media/image125.emf"/><Relationship Id="rId17" Type="http://schemas.openxmlformats.org/officeDocument/2006/relationships/image" Target="../media/image130.emf"/><Relationship Id="rId2" Type="http://schemas.openxmlformats.org/officeDocument/2006/relationships/image" Target="../media/image115.wmf"/><Relationship Id="rId16" Type="http://schemas.openxmlformats.org/officeDocument/2006/relationships/image" Target="../media/image129.emf"/><Relationship Id="rId20" Type="http://schemas.openxmlformats.org/officeDocument/2006/relationships/image" Target="../media/image133.emf"/><Relationship Id="rId1" Type="http://schemas.openxmlformats.org/officeDocument/2006/relationships/image" Target="../media/image114.emf"/><Relationship Id="rId6" Type="http://schemas.openxmlformats.org/officeDocument/2006/relationships/image" Target="../media/image119.emf"/><Relationship Id="rId11" Type="http://schemas.openxmlformats.org/officeDocument/2006/relationships/image" Target="../media/image124.emf"/><Relationship Id="rId24" Type="http://schemas.openxmlformats.org/officeDocument/2006/relationships/image" Target="../media/image137.wmf"/><Relationship Id="rId5" Type="http://schemas.openxmlformats.org/officeDocument/2006/relationships/image" Target="../media/image118.emf"/><Relationship Id="rId15" Type="http://schemas.openxmlformats.org/officeDocument/2006/relationships/image" Target="../media/image128.emf"/><Relationship Id="rId23" Type="http://schemas.openxmlformats.org/officeDocument/2006/relationships/image" Target="../media/image136.wmf"/><Relationship Id="rId10" Type="http://schemas.openxmlformats.org/officeDocument/2006/relationships/image" Target="../media/image123.emf"/><Relationship Id="rId19" Type="http://schemas.openxmlformats.org/officeDocument/2006/relationships/image" Target="../media/image132.emf"/><Relationship Id="rId4" Type="http://schemas.openxmlformats.org/officeDocument/2006/relationships/image" Target="../media/image117.emf"/><Relationship Id="rId9" Type="http://schemas.openxmlformats.org/officeDocument/2006/relationships/image" Target="../media/image122.emf"/><Relationship Id="rId14" Type="http://schemas.openxmlformats.org/officeDocument/2006/relationships/image" Target="../media/image127.emf"/><Relationship Id="rId22" Type="http://schemas.openxmlformats.org/officeDocument/2006/relationships/image" Target="../media/image135.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45.emf"/><Relationship Id="rId13" Type="http://schemas.openxmlformats.org/officeDocument/2006/relationships/image" Target="../media/image150.emf"/><Relationship Id="rId18" Type="http://schemas.openxmlformats.org/officeDocument/2006/relationships/image" Target="../media/image155.emf"/><Relationship Id="rId26" Type="http://schemas.openxmlformats.org/officeDocument/2006/relationships/image" Target="../media/image163.emf"/><Relationship Id="rId3" Type="http://schemas.openxmlformats.org/officeDocument/2006/relationships/image" Target="../media/image140.emf"/><Relationship Id="rId21" Type="http://schemas.openxmlformats.org/officeDocument/2006/relationships/image" Target="../media/image158.emf"/><Relationship Id="rId34" Type="http://schemas.openxmlformats.org/officeDocument/2006/relationships/image" Target="../media/image171.wmf"/><Relationship Id="rId7" Type="http://schemas.openxmlformats.org/officeDocument/2006/relationships/image" Target="../media/image144.emf"/><Relationship Id="rId12" Type="http://schemas.openxmlformats.org/officeDocument/2006/relationships/image" Target="../media/image149.emf"/><Relationship Id="rId17" Type="http://schemas.openxmlformats.org/officeDocument/2006/relationships/image" Target="../media/image154.emf"/><Relationship Id="rId25" Type="http://schemas.openxmlformats.org/officeDocument/2006/relationships/image" Target="../media/image162.emf"/><Relationship Id="rId33" Type="http://schemas.openxmlformats.org/officeDocument/2006/relationships/image" Target="../media/image170.wmf"/><Relationship Id="rId2" Type="http://schemas.openxmlformats.org/officeDocument/2006/relationships/image" Target="../media/image139.emf"/><Relationship Id="rId16" Type="http://schemas.openxmlformats.org/officeDocument/2006/relationships/image" Target="../media/image153.emf"/><Relationship Id="rId20" Type="http://schemas.openxmlformats.org/officeDocument/2006/relationships/image" Target="../media/image157.emf"/><Relationship Id="rId29" Type="http://schemas.openxmlformats.org/officeDocument/2006/relationships/image" Target="../media/image166.emf"/><Relationship Id="rId1" Type="http://schemas.openxmlformats.org/officeDocument/2006/relationships/image" Target="../media/image138.emf"/><Relationship Id="rId6" Type="http://schemas.openxmlformats.org/officeDocument/2006/relationships/image" Target="../media/image143.emf"/><Relationship Id="rId11" Type="http://schemas.openxmlformats.org/officeDocument/2006/relationships/image" Target="../media/image148.emf"/><Relationship Id="rId24" Type="http://schemas.openxmlformats.org/officeDocument/2006/relationships/image" Target="../media/image161.emf"/><Relationship Id="rId32" Type="http://schemas.openxmlformats.org/officeDocument/2006/relationships/image" Target="../media/image169.wmf"/><Relationship Id="rId5" Type="http://schemas.openxmlformats.org/officeDocument/2006/relationships/image" Target="../media/image142.emf"/><Relationship Id="rId15" Type="http://schemas.openxmlformats.org/officeDocument/2006/relationships/image" Target="../media/image152.emf"/><Relationship Id="rId23" Type="http://schemas.openxmlformats.org/officeDocument/2006/relationships/image" Target="../media/image160.emf"/><Relationship Id="rId28" Type="http://schemas.openxmlformats.org/officeDocument/2006/relationships/image" Target="../media/image165.emf"/><Relationship Id="rId10" Type="http://schemas.openxmlformats.org/officeDocument/2006/relationships/image" Target="../media/image147.emf"/><Relationship Id="rId19" Type="http://schemas.openxmlformats.org/officeDocument/2006/relationships/image" Target="../media/image156.emf"/><Relationship Id="rId31" Type="http://schemas.openxmlformats.org/officeDocument/2006/relationships/image" Target="../media/image168.wmf"/><Relationship Id="rId4" Type="http://schemas.openxmlformats.org/officeDocument/2006/relationships/image" Target="../media/image141.emf"/><Relationship Id="rId9" Type="http://schemas.openxmlformats.org/officeDocument/2006/relationships/image" Target="../media/image146.emf"/><Relationship Id="rId14" Type="http://schemas.openxmlformats.org/officeDocument/2006/relationships/image" Target="../media/image151.emf"/><Relationship Id="rId22" Type="http://schemas.openxmlformats.org/officeDocument/2006/relationships/image" Target="../media/image159.emf"/><Relationship Id="rId27" Type="http://schemas.openxmlformats.org/officeDocument/2006/relationships/image" Target="../media/image164.emf"/><Relationship Id="rId30" Type="http://schemas.openxmlformats.org/officeDocument/2006/relationships/image" Target="../media/image167.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73.emf"/><Relationship Id="rId1" Type="http://schemas.openxmlformats.org/officeDocument/2006/relationships/image" Target="../media/image172.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81.emf"/><Relationship Id="rId3" Type="http://schemas.openxmlformats.org/officeDocument/2006/relationships/image" Target="../media/image176.emf"/><Relationship Id="rId7" Type="http://schemas.openxmlformats.org/officeDocument/2006/relationships/image" Target="../media/image180.emf"/><Relationship Id="rId12" Type="http://schemas.openxmlformats.org/officeDocument/2006/relationships/image" Target="../media/image185.wmf"/><Relationship Id="rId2" Type="http://schemas.openxmlformats.org/officeDocument/2006/relationships/image" Target="../media/image175.emf"/><Relationship Id="rId1" Type="http://schemas.openxmlformats.org/officeDocument/2006/relationships/image" Target="../media/image174.emf"/><Relationship Id="rId6" Type="http://schemas.openxmlformats.org/officeDocument/2006/relationships/image" Target="../media/image179.emf"/><Relationship Id="rId11" Type="http://schemas.openxmlformats.org/officeDocument/2006/relationships/image" Target="../media/image184.emf"/><Relationship Id="rId5" Type="http://schemas.openxmlformats.org/officeDocument/2006/relationships/image" Target="../media/image178.emf"/><Relationship Id="rId10" Type="http://schemas.openxmlformats.org/officeDocument/2006/relationships/image" Target="../media/image183.emf"/><Relationship Id="rId4" Type="http://schemas.openxmlformats.org/officeDocument/2006/relationships/image" Target="../media/image177.emf"/><Relationship Id="rId9" Type="http://schemas.openxmlformats.org/officeDocument/2006/relationships/image" Target="../media/image182.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93.emf"/><Relationship Id="rId3" Type="http://schemas.openxmlformats.org/officeDocument/2006/relationships/image" Target="../media/image188.emf"/><Relationship Id="rId7" Type="http://schemas.openxmlformats.org/officeDocument/2006/relationships/image" Target="../media/image192.emf"/><Relationship Id="rId2" Type="http://schemas.openxmlformats.org/officeDocument/2006/relationships/image" Target="../media/image187.emf"/><Relationship Id="rId1" Type="http://schemas.openxmlformats.org/officeDocument/2006/relationships/image" Target="../media/image186.emf"/><Relationship Id="rId6" Type="http://schemas.openxmlformats.org/officeDocument/2006/relationships/image" Target="../media/image191.emf"/><Relationship Id="rId5" Type="http://schemas.openxmlformats.org/officeDocument/2006/relationships/image" Target="../media/image190.emf"/><Relationship Id="rId4" Type="http://schemas.openxmlformats.org/officeDocument/2006/relationships/image" Target="../media/image189.emf"/><Relationship Id="rId9" Type="http://schemas.openxmlformats.org/officeDocument/2006/relationships/image" Target="../media/image194.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image" Target="../media/image197.emf"/><Relationship Id="rId7" Type="http://schemas.openxmlformats.org/officeDocument/2006/relationships/image" Target="../media/image201.wmf"/><Relationship Id="rId2" Type="http://schemas.openxmlformats.org/officeDocument/2006/relationships/image" Target="../media/image196.wmf"/><Relationship Id="rId1" Type="http://schemas.openxmlformats.org/officeDocument/2006/relationships/image" Target="../media/image195.wmf"/><Relationship Id="rId6" Type="http://schemas.openxmlformats.org/officeDocument/2006/relationships/image" Target="../media/image200.wmf"/><Relationship Id="rId5" Type="http://schemas.openxmlformats.org/officeDocument/2006/relationships/image" Target="../media/image199.wmf"/><Relationship Id="rId4" Type="http://schemas.openxmlformats.org/officeDocument/2006/relationships/image" Target="../media/image198.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04.wmf"/><Relationship Id="rId1" Type="http://schemas.openxmlformats.org/officeDocument/2006/relationships/image" Target="../media/image20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 Id="rId6" Type="http://schemas.openxmlformats.org/officeDocument/2006/relationships/image" Target="../media/image210.wmf"/><Relationship Id="rId5" Type="http://schemas.openxmlformats.org/officeDocument/2006/relationships/image" Target="../media/image209.wmf"/><Relationship Id="rId4" Type="http://schemas.openxmlformats.org/officeDocument/2006/relationships/image" Target="../media/image20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9.emf"/><Relationship Id="rId3" Type="http://schemas.openxmlformats.org/officeDocument/2006/relationships/image" Target="../media/image19.emf"/><Relationship Id="rId7" Type="http://schemas.openxmlformats.org/officeDocument/2006/relationships/image" Target="../media/image23.wmf"/><Relationship Id="rId12" Type="http://schemas.openxmlformats.org/officeDocument/2006/relationships/image" Target="../media/image28.emf"/><Relationship Id="rId2" Type="http://schemas.openxmlformats.org/officeDocument/2006/relationships/image" Target="../media/image18.e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18.emf"/><Relationship Id="rId3" Type="http://schemas.openxmlformats.org/officeDocument/2006/relationships/image" Target="../media/image213.emf"/><Relationship Id="rId7" Type="http://schemas.openxmlformats.org/officeDocument/2006/relationships/image" Target="../media/image217.emf"/><Relationship Id="rId2" Type="http://schemas.openxmlformats.org/officeDocument/2006/relationships/image" Target="../media/image212.emf"/><Relationship Id="rId1" Type="http://schemas.openxmlformats.org/officeDocument/2006/relationships/image" Target="../media/image211.emf"/><Relationship Id="rId6" Type="http://schemas.openxmlformats.org/officeDocument/2006/relationships/image" Target="../media/image216.emf"/><Relationship Id="rId11" Type="http://schemas.openxmlformats.org/officeDocument/2006/relationships/image" Target="../media/image221.wmf"/><Relationship Id="rId5" Type="http://schemas.openxmlformats.org/officeDocument/2006/relationships/image" Target="../media/image215.wmf"/><Relationship Id="rId10" Type="http://schemas.openxmlformats.org/officeDocument/2006/relationships/image" Target="../media/image220.wmf"/><Relationship Id="rId4" Type="http://schemas.openxmlformats.org/officeDocument/2006/relationships/image" Target="../media/image214.emf"/><Relationship Id="rId9" Type="http://schemas.openxmlformats.org/officeDocument/2006/relationships/image" Target="../media/image219.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23.wmf"/><Relationship Id="rId1" Type="http://schemas.openxmlformats.org/officeDocument/2006/relationships/image" Target="../media/image222.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image" Target="../media/image213.emf"/><Relationship Id="rId7" Type="http://schemas.openxmlformats.org/officeDocument/2006/relationships/image" Target="../media/image217.emf"/><Relationship Id="rId2" Type="http://schemas.openxmlformats.org/officeDocument/2006/relationships/image" Target="../media/image212.emf"/><Relationship Id="rId1" Type="http://schemas.openxmlformats.org/officeDocument/2006/relationships/image" Target="../media/image211.emf"/><Relationship Id="rId6" Type="http://schemas.openxmlformats.org/officeDocument/2006/relationships/image" Target="../media/image216.emf"/><Relationship Id="rId11" Type="http://schemas.openxmlformats.org/officeDocument/2006/relationships/image" Target="../media/image228.wmf"/><Relationship Id="rId5" Type="http://schemas.openxmlformats.org/officeDocument/2006/relationships/image" Target="../media/image224.wmf"/><Relationship Id="rId10" Type="http://schemas.openxmlformats.org/officeDocument/2006/relationships/image" Target="../media/image227.wmf"/><Relationship Id="rId4" Type="http://schemas.openxmlformats.org/officeDocument/2006/relationships/image" Target="../media/image214.emf"/><Relationship Id="rId9" Type="http://schemas.openxmlformats.org/officeDocument/2006/relationships/image" Target="../media/image22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230.wmf"/><Relationship Id="rId1" Type="http://schemas.openxmlformats.org/officeDocument/2006/relationships/image" Target="../media/image229.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38.wmf"/><Relationship Id="rId3" Type="http://schemas.openxmlformats.org/officeDocument/2006/relationships/image" Target="../media/image233.wmf"/><Relationship Id="rId7" Type="http://schemas.openxmlformats.org/officeDocument/2006/relationships/image" Target="../media/image237.wmf"/><Relationship Id="rId2" Type="http://schemas.openxmlformats.org/officeDocument/2006/relationships/image" Target="../media/image232.wmf"/><Relationship Id="rId1" Type="http://schemas.openxmlformats.org/officeDocument/2006/relationships/image" Target="../media/image231.wmf"/><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 Id="rId9" Type="http://schemas.openxmlformats.org/officeDocument/2006/relationships/image" Target="../media/image239.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47.wmf"/><Relationship Id="rId3" Type="http://schemas.openxmlformats.org/officeDocument/2006/relationships/image" Target="../media/image242.wmf"/><Relationship Id="rId7" Type="http://schemas.openxmlformats.org/officeDocument/2006/relationships/image" Target="../media/image246.wmf"/><Relationship Id="rId2" Type="http://schemas.openxmlformats.org/officeDocument/2006/relationships/image" Target="../media/image241.wmf"/><Relationship Id="rId1" Type="http://schemas.openxmlformats.org/officeDocument/2006/relationships/image" Target="../media/image240.wmf"/><Relationship Id="rId6" Type="http://schemas.openxmlformats.org/officeDocument/2006/relationships/image" Target="../media/image245.wmf"/><Relationship Id="rId5" Type="http://schemas.openxmlformats.org/officeDocument/2006/relationships/image" Target="../media/image244.wmf"/><Relationship Id="rId4" Type="http://schemas.openxmlformats.org/officeDocument/2006/relationships/image" Target="../media/image243.wmf"/><Relationship Id="rId9" Type="http://schemas.openxmlformats.org/officeDocument/2006/relationships/image" Target="../media/image24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image" Target="../media/image249.wmf"/><Relationship Id="rId6" Type="http://schemas.openxmlformats.org/officeDocument/2006/relationships/image" Target="../media/image254.emf"/><Relationship Id="rId5" Type="http://schemas.openxmlformats.org/officeDocument/2006/relationships/image" Target="../media/image253.wmf"/><Relationship Id="rId4" Type="http://schemas.openxmlformats.org/officeDocument/2006/relationships/image" Target="../media/image25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55.wmf"/><Relationship Id="rId6" Type="http://schemas.openxmlformats.org/officeDocument/2006/relationships/image" Target="../media/image254.emf"/><Relationship Id="rId5" Type="http://schemas.openxmlformats.org/officeDocument/2006/relationships/image" Target="../media/image259.wmf"/><Relationship Id="rId4" Type="http://schemas.openxmlformats.org/officeDocument/2006/relationships/image" Target="../media/image258.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67.emf"/><Relationship Id="rId3" Type="http://schemas.openxmlformats.org/officeDocument/2006/relationships/image" Target="../media/image262.emf"/><Relationship Id="rId7" Type="http://schemas.openxmlformats.org/officeDocument/2006/relationships/image" Target="../media/image266.emf"/><Relationship Id="rId2" Type="http://schemas.openxmlformats.org/officeDocument/2006/relationships/image" Target="../media/image261.emf"/><Relationship Id="rId1" Type="http://schemas.openxmlformats.org/officeDocument/2006/relationships/image" Target="../media/image260.emf"/><Relationship Id="rId6" Type="http://schemas.openxmlformats.org/officeDocument/2006/relationships/image" Target="../media/image265.emf"/><Relationship Id="rId5" Type="http://schemas.openxmlformats.org/officeDocument/2006/relationships/image" Target="../media/image264.emf"/><Relationship Id="rId10" Type="http://schemas.openxmlformats.org/officeDocument/2006/relationships/image" Target="../media/image254.emf"/><Relationship Id="rId4" Type="http://schemas.openxmlformats.org/officeDocument/2006/relationships/image" Target="../media/image263.emf"/><Relationship Id="rId9" Type="http://schemas.openxmlformats.org/officeDocument/2006/relationships/image" Target="../media/image268.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71.emf"/><Relationship Id="rId2" Type="http://schemas.openxmlformats.org/officeDocument/2006/relationships/image" Target="../media/image270.emf"/><Relationship Id="rId1" Type="http://schemas.openxmlformats.org/officeDocument/2006/relationships/image" Target="../media/image269.emf"/><Relationship Id="rId4" Type="http://schemas.openxmlformats.org/officeDocument/2006/relationships/image" Target="../media/image272.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wmf"/><Relationship Id="rId11" Type="http://schemas.openxmlformats.org/officeDocument/2006/relationships/image" Target="../media/image40.wmf"/><Relationship Id="rId5" Type="http://schemas.openxmlformats.org/officeDocument/2006/relationships/image" Target="../media/image34.emf"/><Relationship Id="rId10"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image" Target="../media/image38.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80.emf"/><Relationship Id="rId3" Type="http://schemas.openxmlformats.org/officeDocument/2006/relationships/image" Target="../media/image275.wmf"/><Relationship Id="rId7" Type="http://schemas.openxmlformats.org/officeDocument/2006/relationships/image" Target="../media/image279.emf"/><Relationship Id="rId2" Type="http://schemas.openxmlformats.org/officeDocument/2006/relationships/image" Target="../media/image274.emf"/><Relationship Id="rId1" Type="http://schemas.openxmlformats.org/officeDocument/2006/relationships/image" Target="../media/image273.emf"/><Relationship Id="rId6" Type="http://schemas.openxmlformats.org/officeDocument/2006/relationships/image" Target="../media/image278.emf"/><Relationship Id="rId5" Type="http://schemas.openxmlformats.org/officeDocument/2006/relationships/image" Target="../media/image277.emf"/><Relationship Id="rId4" Type="http://schemas.openxmlformats.org/officeDocument/2006/relationships/image" Target="../media/image27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83.wmf"/><Relationship Id="rId2" Type="http://schemas.openxmlformats.org/officeDocument/2006/relationships/image" Target="../media/image282.wmf"/><Relationship Id="rId1" Type="http://schemas.openxmlformats.org/officeDocument/2006/relationships/image" Target="../media/image281.wmf"/><Relationship Id="rId4" Type="http://schemas.openxmlformats.org/officeDocument/2006/relationships/image" Target="../media/image284.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92.emf"/><Relationship Id="rId3" Type="http://schemas.openxmlformats.org/officeDocument/2006/relationships/image" Target="../media/image287.emf"/><Relationship Id="rId7" Type="http://schemas.openxmlformats.org/officeDocument/2006/relationships/image" Target="../media/image291.emf"/><Relationship Id="rId2" Type="http://schemas.openxmlformats.org/officeDocument/2006/relationships/image" Target="../media/image286.emf"/><Relationship Id="rId1" Type="http://schemas.openxmlformats.org/officeDocument/2006/relationships/image" Target="../media/image285.emf"/><Relationship Id="rId6" Type="http://schemas.openxmlformats.org/officeDocument/2006/relationships/image" Target="../media/image290.emf"/><Relationship Id="rId5" Type="http://schemas.openxmlformats.org/officeDocument/2006/relationships/image" Target="../media/image289.emf"/><Relationship Id="rId4" Type="http://schemas.openxmlformats.org/officeDocument/2006/relationships/image" Target="../media/image288.emf"/><Relationship Id="rId9" Type="http://schemas.openxmlformats.org/officeDocument/2006/relationships/image" Target="../media/image293.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96.emf"/><Relationship Id="rId2" Type="http://schemas.openxmlformats.org/officeDocument/2006/relationships/image" Target="../media/image295.emf"/><Relationship Id="rId1" Type="http://schemas.openxmlformats.org/officeDocument/2006/relationships/image" Target="../media/image294.emf"/><Relationship Id="rId6" Type="http://schemas.openxmlformats.org/officeDocument/2006/relationships/image" Target="../media/image299.wmf"/><Relationship Id="rId5" Type="http://schemas.openxmlformats.org/officeDocument/2006/relationships/image" Target="../media/image298.emf"/><Relationship Id="rId4" Type="http://schemas.openxmlformats.org/officeDocument/2006/relationships/image" Target="../media/image297.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307.wmf"/><Relationship Id="rId13" Type="http://schemas.openxmlformats.org/officeDocument/2006/relationships/image" Target="../media/image312.wmf"/><Relationship Id="rId18" Type="http://schemas.openxmlformats.org/officeDocument/2006/relationships/image" Target="../media/image317.wmf"/><Relationship Id="rId3" Type="http://schemas.openxmlformats.org/officeDocument/2006/relationships/image" Target="../media/image302.wmf"/><Relationship Id="rId21" Type="http://schemas.openxmlformats.org/officeDocument/2006/relationships/image" Target="../media/image320.wmf"/><Relationship Id="rId7" Type="http://schemas.openxmlformats.org/officeDocument/2006/relationships/image" Target="../media/image306.emf"/><Relationship Id="rId12" Type="http://schemas.openxmlformats.org/officeDocument/2006/relationships/image" Target="../media/image311.wmf"/><Relationship Id="rId17" Type="http://schemas.openxmlformats.org/officeDocument/2006/relationships/image" Target="../media/image316.wmf"/><Relationship Id="rId2" Type="http://schemas.openxmlformats.org/officeDocument/2006/relationships/image" Target="../media/image301.wmf"/><Relationship Id="rId16" Type="http://schemas.openxmlformats.org/officeDocument/2006/relationships/image" Target="../media/image315.wmf"/><Relationship Id="rId20" Type="http://schemas.openxmlformats.org/officeDocument/2006/relationships/image" Target="../media/image319.wmf"/><Relationship Id="rId1" Type="http://schemas.openxmlformats.org/officeDocument/2006/relationships/image" Target="../media/image300.wmf"/><Relationship Id="rId6" Type="http://schemas.openxmlformats.org/officeDocument/2006/relationships/image" Target="../media/image305.wmf"/><Relationship Id="rId11" Type="http://schemas.openxmlformats.org/officeDocument/2006/relationships/image" Target="../media/image310.wmf"/><Relationship Id="rId5" Type="http://schemas.openxmlformats.org/officeDocument/2006/relationships/image" Target="../media/image304.wmf"/><Relationship Id="rId15" Type="http://schemas.openxmlformats.org/officeDocument/2006/relationships/image" Target="../media/image314.wmf"/><Relationship Id="rId10" Type="http://schemas.openxmlformats.org/officeDocument/2006/relationships/image" Target="../media/image309.wmf"/><Relationship Id="rId19" Type="http://schemas.openxmlformats.org/officeDocument/2006/relationships/image" Target="../media/image318.wmf"/><Relationship Id="rId4" Type="http://schemas.openxmlformats.org/officeDocument/2006/relationships/image" Target="../media/image303.wmf"/><Relationship Id="rId9" Type="http://schemas.openxmlformats.org/officeDocument/2006/relationships/image" Target="../media/image308.wmf"/><Relationship Id="rId14" Type="http://schemas.openxmlformats.org/officeDocument/2006/relationships/image" Target="../media/image31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image" Target="../media/image42.emf"/><Relationship Id="rId1" Type="http://schemas.openxmlformats.org/officeDocument/2006/relationships/image" Target="../media/image41.emf"/><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44.emf"/><Relationship Id="rId2" Type="http://schemas.openxmlformats.org/officeDocument/2006/relationships/image" Target="../media/image50.wmf"/><Relationship Id="rId1" Type="http://schemas.openxmlformats.org/officeDocument/2006/relationships/image" Target="../media/image49.emf"/><Relationship Id="rId6" Type="http://schemas.openxmlformats.org/officeDocument/2006/relationships/image" Target="../media/image43.emf"/><Relationship Id="rId5" Type="http://schemas.openxmlformats.org/officeDocument/2006/relationships/image" Target="../media/image53.wmf"/><Relationship Id="rId4" Type="http://schemas.openxmlformats.org/officeDocument/2006/relationships/image" Target="../media/image5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e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emf"/><Relationship Id="rId5" Type="http://schemas.openxmlformats.org/officeDocument/2006/relationships/image" Target="../media/image58.wmf"/><Relationship Id="rId10" Type="http://schemas.openxmlformats.org/officeDocument/2006/relationships/image" Target="../media/image63.wmf"/><Relationship Id="rId4" Type="http://schemas.openxmlformats.org/officeDocument/2006/relationships/image" Target="../media/image57.wmf"/><Relationship Id="rId9" Type="http://schemas.openxmlformats.org/officeDocument/2006/relationships/image" Target="../media/image62.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image" Target="../media/image76.wmf"/><Relationship Id="rId3" Type="http://schemas.openxmlformats.org/officeDocument/2006/relationships/image" Target="../media/image66.wmf"/><Relationship Id="rId7" Type="http://schemas.openxmlformats.org/officeDocument/2006/relationships/image" Target="../media/image70.emf"/><Relationship Id="rId12" Type="http://schemas.openxmlformats.org/officeDocument/2006/relationships/image" Target="../media/image75.e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11" Type="http://schemas.openxmlformats.org/officeDocument/2006/relationships/image" Target="../media/image74.emf"/><Relationship Id="rId5" Type="http://schemas.openxmlformats.org/officeDocument/2006/relationships/image" Target="../media/image68.wmf"/><Relationship Id="rId10" Type="http://schemas.openxmlformats.org/officeDocument/2006/relationships/image" Target="../media/image73.emf"/><Relationship Id="rId4" Type="http://schemas.openxmlformats.org/officeDocument/2006/relationships/image" Target="../media/image67.emf"/><Relationship Id="rId9" Type="http://schemas.openxmlformats.org/officeDocument/2006/relationships/image" Target="../media/image72.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image" Target="../media/image89.wmf"/><Relationship Id="rId3" Type="http://schemas.openxmlformats.org/officeDocument/2006/relationships/image" Target="../media/image79.emf"/><Relationship Id="rId7" Type="http://schemas.openxmlformats.org/officeDocument/2006/relationships/image" Target="../media/image83.wmf"/><Relationship Id="rId12" Type="http://schemas.openxmlformats.org/officeDocument/2006/relationships/image" Target="../media/image88.wmf"/><Relationship Id="rId2" Type="http://schemas.openxmlformats.org/officeDocument/2006/relationships/image" Target="../media/image78.emf"/><Relationship Id="rId1" Type="http://schemas.openxmlformats.org/officeDocument/2006/relationships/image" Target="../media/image77.emf"/><Relationship Id="rId6" Type="http://schemas.openxmlformats.org/officeDocument/2006/relationships/image" Target="../media/image82.wmf"/><Relationship Id="rId11" Type="http://schemas.openxmlformats.org/officeDocument/2006/relationships/image" Target="../media/image87.wmf"/><Relationship Id="rId5" Type="http://schemas.openxmlformats.org/officeDocument/2006/relationships/image" Target="../media/image81.wmf"/><Relationship Id="rId10" Type="http://schemas.openxmlformats.org/officeDocument/2006/relationships/image" Target="../media/image86.wmf"/><Relationship Id="rId4" Type="http://schemas.openxmlformats.org/officeDocument/2006/relationships/image" Target="../media/image80.emf"/><Relationship Id="rId9" Type="http://schemas.openxmlformats.org/officeDocument/2006/relationships/image" Target="../media/image85.wmf"/><Relationship Id="rId14" Type="http://schemas.openxmlformats.org/officeDocument/2006/relationships/image" Target="../media/image9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e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38A14F0-B5DF-48E1-A19C-EA4A8ECBD2D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Arial" panose="020B0604020202020204" pitchFamily="34" charset="0"/>
                <a:ea typeface="宋体" panose="02010600030101010101" pitchFamily="2" charset="-122"/>
              </a:defRPr>
            </a:lvl1pPr>
          </a:lstStyle>
          <a:p>
            <a:pPr>
              <a:defRPr/>
            </a:pPr>
            <a:endParaRPr lang="zh-CN" altLang="en-US"/>
          </a:p>
        </p:txBody>
      </p:sp>
      <p:sp>
        <p:nvSpPr>
          <p:cNvPr id="28675" name="Rectangle 3">
            <a:extLst>
              <a:ext uri="{FF2B5EF4-FFF2-40B4-BE49-F238E27FC236}">
                <a16:creationId xmlns:a16="http://schemas.microsoft.com/office/drawing/2014/main" id="{44D1C442-2E59-4BD5-AA8A-F6A2709C1311}"/>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宋体" pitchFamily="2" charset="-122"/>
              </a:defRPr>
            </a:lvl1pPr>
          </a:lstStyle>
          <a:p>
            <a:pPr>
              <a:defRPr/>
            </a:pPr>
            <a:fld id="{D85392A9-0B25-45C6-8A08-192F05B8424A}" type="datetime1">
              <a:rPr lang="zh-CN" altLang="en-US"/>
              <a:pPr>
                <a:defRPr/>
              </a:pPr>
              <a:t>2018/11/13</a:t>
            </a:fld>
            <a:endParaRPr lang="en-US" altLang="zh-CN"/>
          </a:p>
        </p:txBody>
      </p:sp>
      <p:sp>
        <p:nvSpPr>
          <p:cNvPr id="28676" name="Rectangle 4">
            <a:extLst>
              <a:ext uri="{FF2B5EF4-FFF2-40B4-BE49-F238E27FC236}">
                <a16:creationId xmlns:a16="http://schemas.microsoft.com/office/drawing/2014/main" id="{86331A0A-486F-4957-B5FF-29636842FDC4}"/>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28677" name="Rectangle 5">
            <a:extLst>
              <a:ext uri="{FF2B5EF4-FFF2-40B4-BE49-F238E27FC236}">
                <a16:creationId xmlns:a16="http://schemas.microsoft.com/office/drawing/2014/main" id="{AC9160FA-4DA2-45F7-BC07-BD7D264B5B9A}"/>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latin typeface="Arial" panose="020B0604020202020204" pitchFamily="34" charset="0"/>
                <a:ea typeface="宋体" panose="02010600030101010101" pitchFamily="2" charset="-122"/>
              </a:defRPr>
            </a:lvl1pPr>
          </a:lstStyle>
          <a:p>
            <a:pPr>
              <a:defRPr/>
            </a:pPr>
            <a:fld id="{DFFD0C0B-88F6-4707-B762-BDFF115284C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3275A9C-C043-44D9-9D50-3C896CC3CA7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Arial" panose="020B0604020202020204" pitchFamily="34" charset="0"/>
                <a:ea typeface="宋体" panose="02010600030101010101" pitchFamily="2" charset="-122"/>
              </a:defRPr>
            </a:lvl1pPr>
          </a:lstStyle>
          <a:p>
            <a:pPr>
              <a:defRPr/>
            </a:pPr>
            <a:endParaRPr lang="zh-CN" altLang="en-US"/>
          </a:p>
        </p:txBody>
      </p:sp>
      <p:sp>
        <p:nvSpPr>
          <p:cNvPr id="27651" name="Rectangle 3">
            <a:extLst>
              <a:ext uri="{FF2B5EF4-FFF2-40B4-BE49-F238E27FC236}">
                <a16:creationId xmlns:a16="http://schemas.microsoft.com/office/drawing/2014/main" id="{B5148220-E597-48E7-92A5-1AE4CC00115C}"/>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宋体" pitchFamily="2" charset="-122"/>
              </a:defRPr>
            </a:lvl1pPr>
          </a:lstStyle>
          <a:p>
            <a:pPr>
              <a:defRPr/>
            </a:pPr>
            <a:fld id="{E9D2279D-83AF-42CD-ACBB-855F9ABD2211}" type="datetime1">
              <a:rPr lang="zh-CN" altLang="en-US"/>
              <a:pPr>
                <a:defRPr/>
              </a:pPr>
              <a:t>2018/11/13</a:t>
            </a:fld>
            <a:endParaRPr lang="en-US" altLang="zh-CN"/>
          </a:p>
        </p:txBody>
      </p:sp>
      <p:sp>
        <p:nvSpPr>
          <p:cNvPr id="2052" name="Rectangle 4">
            <a:extLst>
              <a:ext uri="{FF2B5EF4-FFF2-40B4-BE49-F238E27FC236}">
                <a16:creationId xmlns:a16="http://schemas.microsoft.com/office/drawing/2014/main" id="{5D6E7BBC-1B4A-4CF7-AC28-BB8DC8E0F15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88A345ED-B3BF-4850-8610-EE782D25160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D75D8013-1B73-463F-B2EB-57A8BAD038F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27655" name="Rectangle 7">
            <a:extLst>
              <a:ext uri="{FF2B5EF4-FFF2-40B4-BE49-F238E27FC236}">
                <a16:creationId xmlns:a16="http://schemas.microsoft.com/office/drawing/2014/main" id="{85BBB501-86BD-4286-8ED3-B7B7F7664DA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latin typeface="Arial" panose="020B0604020202020204" pitchFamily="34" charset="0"/>
                <a:ea typeface="宋体" panose="02010600030101010101" pitchFamily="2" charset="-122"/>
              </a:defRPr>
            </a:lvl1pPr>
          </a:lstStyle>
          <a:p>
            <a:pPr>
              <a:defRPr/>
            </a:pPr>
            <a:fld id="{CCA2F8B8-E872-4E7E-881E-1D85B3295EC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26786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1748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01678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7752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24566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96048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77565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6375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56255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30954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729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32306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54946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34031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97865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96434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3476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76590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1842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301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0592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03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5809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5117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7" descr="ncepu_r2_c1">
            <a:extLst>
              <a:ext uri="{FF2B5EF4-FFF2-40B4-BE49-F238E27FC236}">
                <a16:creationId xmlns:a16="http://schemas.microsoft.com/office/drawing/2014/main" id="{9FA4E4FA-862C-4591-B239-AFFDA627AB0C}"/>
              </a:ext>
            </a:extLst>
          </p:cNvPr>
          <p:cNvPicPr>
            <a:picLocks noChangeAspect="1" noChangeArrowheads="1"/>
          </p:cNvPicPr>
          <p:nvPr/>
        </p:nvPicPr>
        <p:blipFill>
          <a:blip r:embed="rId14">
            <a:lum bright="-24000" contrast="60000"/>
            <a:extLst>
              <a:ext uri="{28A0092B-C50C-407E-A947-70E740481C1C}">
                <a14:useLocalDpi xmlns:a14="http://schemas.microsoft.com/office/drawing/2010/main" val="0"/>
              </a:ext>
            </a:extLst>
          </a:blip>
          <a:srcRect/>
          <a:stretch>
            <a:fillRect/>
          </a:stretch>
        </p:blipFill>
        <p:spPr bwMode="auto">
          <a:xfrm>
            <a:off x="228600" y="6080125"/>
            <a:ext cx="2286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8">
            <a:extLst>
              <a:ext uri="{FF2B5EF4-FFF2-40B4-BE49-F238E27FC236}">
                <a16:creationId xmlns:a16="http://schemas.microsoft.com/office/drawing/2014/main" id="{452E59F5-4F78-42FE-B509-2C1A36A070D1}"/>
              </a:ext>
            </a:extLst>
          </p:cNvPr>
          <p:cNvSpPr txBox="1">
            <a:spLocks noChangeArrowheads="1"/>
          </p:cNvSpPr>
          <p:nvPr/>
        </p:nvSpPr>
        <p:spPr bwMode="auto">
          <a:xfrm>
            <a:off x="6172200" y="62230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u="sng">
                <a:solidFill>
                  <a:srgbClr val="003366"/>
                </a:solidFill>
                <a:latin typeface="华文行楷" panose="02010800040101010101" pitchFamily="2" charset="-122"/>
                <a:ea typeface="华文行楷" panose="02010800040101010101" pitchFamily="2" charset="-122"/>
              </a:rPr>
              <a:t>电路理论教学研究组</a:t>
            </a:r>
          </a:p>
          <a:p>
            <a:pPr algn="ctr"/>
            <a:r>
              <a:rPr lang="en-US" altLang="zh-CN" sz="1000">
                <a:solidFill>
                  <a:srgbClr val="003366"/>
                </a:solidFill>
                <a:latin typeface="Impact" panose="020B0806030902050204" pitchFamily="34" charset="0"/>
                <a:ea typeface="Gungsuh" panose="02030600000101010101" pitchFamily="18" charset="-127"/>
              </a:rPr>
              <a:t>Circuit Theory Teaching and Research Group</a:t>
            </a:r>
          </a:p>
        </p:txBody>
      </p:sp>
      <p:sp>
        <p:nvSpPr>
          <p:cNvPr id="1028" name="Line 10">
            <a:extLst>
              <a:ext uri="{FF2B5EF4-FFF2-40B4-BE49-F238E27FC236}">
                <a16:creationId xmlns:a16="http://schemas.microsoft.com/office/drawing/2014/main" id="{2367E505-6E42-4646-AECC-D1FD67B02440}"/>
              </a:ext>
            </a:extLst>
          </p:cNvPr>
          <p:cNvSpPr>
            <a:spLocks noChangeShapeType="1"/>
          </p:cNvSpPr>
          <p:nvPr/>
        </p:nvSpPr>
        <p:spPr bwMode="auto">
          <a:xfrm>
            <a:off x="0" y="188913"/>
            <a:ext cx="3810000" cy="0"/>
          </a:xfrm>
          <a:prstGeom prst="line">
            <a:avLst/>
          </a:prstGeom>
          <a:noFill/>
          <a:ln w="38100">
            <a:solidFill>
              <a:srgbClr val="336699"/>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tx2"/>
        </a:solidFill>
        <a:effectLst/>
      </p:bgPr>
    </p:bg>
    <p:spTree>
      <p:nvGrpSpPr>
        <p:cNvPr id="1" name=""/>
        <p:cNvGrpSpPr/>
        <p:nvPr/>
      </p:nvGrpSpPr>
      <p:grpSpPr>
        <a:xfrm>
          <a:off x="0" y="0"/>
          <a:ext cx="0" cy="0"/>
          <a:chOff x="0" y="0"/>
          <a:chExt cx="0" cy="0"/>
        </a:xfrm>
      </p:grpSpPr>
      <p:pic>
        <p:nvPicPr>
          <p:cNvPr id="2050" name="Picture 7" descr="ncepu_r2_c1">
            <a:extLst>
              <a:ext uri="{FF2B5EF4-FFF2-40B4-BE49-F238E27FC236}">
                <a16:creationId xmlns:a16="http://schemas.microsoft.com/office/drawing/2014/main" id="{7DCDA381-F37B-4ABF-8848-CF12E92516FF}"/>
              </a:ext>
            </a:extLst>
          </p:cNvPr>
          <p:cNvPicPr>
            <a:picLocks noChangeAspect="1" noChangeArrowheads="1"/>
          </p:cNvPicPr>
          <p:nvPr userDrawn="1"/>
        </p:nvPicPr>
        <p:blipFill>
          <a:blip r:embed="rId14">
            <a:lum bright="-24000" contrast="60000"/>
            <a:extLst>
              <a:ext uri="{28A0092B-C50C-407E-A947-70E740481C1C}">
                <a14:useLocalDpi xmlns:a14="http://schemas.microsoft.com/office/drawing/2010/main" val="0"/>
              </a:ext>
            </a:extLst>
          </a:blip>
          <a:srcRect/>
          <a:stretch>
            <a:fillRect/>
          </a:stretch>
        </p:blipFill>
        <p:spPr bwMode="auto">
          <a:xfrm>
            <a:off x="228600" y="6080125"/>
            <a:ext cx="2286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8">
            <a:extLst>
              <a:ext uri="{FF2B5EF4-FFF2-40B4-BE49-F238E27FC236}">
                <a16:creationId xmlns:a16="http://schemas.microsoft.com/office/drawing/2014/main" id="{912E3229-E650-4F41-A661-BC5306F9DC47}"/>
              </a:ext>
            </a:extLst>
          </p:cNvPr>
          <p:cNvSpPr txBox="1">
            <a:spLocks noChangeArrowheads="1"/>
          </p:cNvSpPr>
          <p:nvPr userDrawn="1"/>
        </p:nvSpPr>
        <p:spPr bwMode="auto">
          <a:xfrm>
            <a:off x="6172200" y="6248400"/>
            <a:ext cx="2819400" cy="519113"/>
          </a:xfrm>
          <a:prstGeom prst="rect">
            <a:avLst/>
          </a:prstGeom>
          <a:noFill/>
          <a:ln w="9525">
            <a:noFill/>
            <a:miter lim="800000"/>
            <a:headEnd/>
            <a:tailEnd/>
          </a:ln>
          <a:effectLst/>
        </p:spPr>
        <p:txBody>
          <a:bodyPr>
            <a:spAutoFit/>
          </a:bodyPr>
          <a:lstStyle/>
          <a:p>
            <a:pPr algn="ctr">
              <a:defRPr/>
            </a:pPr>
            <a:r>
              <a:rPr lang="zh-CN" altLang="en-US" sz="1800" u="sng">
                <a:solidFill>
                  <a:srgbClr val="003366"/>
                </a:solidFill>
                <a:latin typeface="华文行楷" pitchFamily="2" charset="-122"/>
                <a:ea typeface="华文行楷" pitchFamily="2" charset="-122"/>
              </a:rPr>
              <a:t>电路理论教学研究组</a:t>
            </a:r>
          </a:p>
          <a:p>
            <a:pPr algn="ctr">
              <a:defRPr/>
            </a:pPr>
            <a:r>
              <a:rPr lang="en-US" altLang="zh-CN" sz="1000">
                <a:solidFill>
                  <a:srgbClr val="003366"/>
                </a:solidFill>
                <a:latin typeface="Impact" pitchFamily="34" charset="0"/>
                <a:ea typeface="Gungsuh" pitchFamily="18" charset="-127"/>
              </a:rPr>
              <a:t>Circuit Theory Teaching and Research Group</a:t>
            </a:r>
          </a:p>
        </p:txBody>
      </p:sp>
      <p:sp>
        <p:nvSpPr>
          <p:cNvPr id="13322" name="Line 10">
            <a:extLst>
              <a:ext uri="{FF2B5EF4-FFF2-40B4-BE49-F238E27FC236}">
                <a16:creationId xmlns:a16="http://schemas.microsoft.com/office/drawing/2014/main" id="{3F435696-E5F8-4E69-B3C3-EFE672519CCC}"/>
              </a:ext>
            </a:extLst>
          </p:cNvPr>
          <p:cNvSpPr>
            <a:spLocks noChangeShapeType="1"/>
          </p:cNvSpPr>
          <p:nvPr userDrawn="1"/>
        </p:nvSpPr>
        <p:spPr bwMode="auto">
          <a:xfrm>
            <a:off x="0" y="728663"/>
            <a:ext cx="3810000" cy="0"/>
          </a:xfrm>
          <a:prstGeom prst="line">
            <a:avLst/>
          </a:prstGeom>
          <a:noFill/>
          <a:ln w="38100">
            <a:solidFill>
              <a:srgbClr val="336699"/>
            </a:solidFill>
            <a:round/>
            <a:headEnd/>
            <a:tailEnd/>
          </a:ln>
          <a:effectLst>
            <a:outerShdw dist="35921" dir="2700000" algn="ctr" rotWithShape="0">
              <a:schemeClr val="bg2">
                <a:alpha val="50000"/>
              </a:schemeClr>
            </a:outerShdw>
          </a:effectLst>
        </p:spPr>
        <p:txBody>
          <a:bodyPr/>
          <a:lstStyle/>
          <a:p>
            <a:pPr>
              <a:defRPr/>
            </a:pPr>
            <a:endParaRPr lang="zh-CN" altLang="en-US" sz="1800">
              <a:latin typeface="Arial" charset="0"/>
            </a:endParaRPr>
          </a:p>
        </p:txBody>
      </p:sp>
    </p:spTree>
    <p:extLst>
      <p:ext uri="{BB962C8B-B14F-4D97-AF65-F5344CB8AC3E}">
        <p14:creationId xmlns:p14="http://schemas.microsoft.com/office/powerpoint/2010/main" val="326881510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2.xml"/><Relationship Id="rId4" Type="http://schemas.openxmlformats.org/officeDocument/2006/relationships/slide" Target="slide35.xml"/></Relationships>
</file>

<file path=ppt/slides/_rels/slide10.xml.rels><?xml version="1.0" encoding="UTF-8" standalone="yes"?>
<Relationships xmlns="http://schemas.openxmlformats.org/package/2006/relationships"><Relationship Id="rId8" Type="http://schemas.openxmlformats.org/officeDocument/2006/relationships/image" Target="../media/image79.emf"/><Relationship Id="rId13" Type="http://schemas.openxmlformats.org/officeDocument/2006/relationships/oleObject" Target="../embeddings/oleObject80.bin"/><Relationship Id="rId18" Type="http://schemas.openxmlformats.org/officeDocument/2006/relationships/image" Target="../media/image84.wmf"/><Relationship Id="rId26" Type="http://schemas.openxmlformats.org/officeDocument/2006/relationships/image" Target="../media/image88.wmf"/><Relationship Id="rId3" Type="http://schemas.openxmlformats.org/officeDocument/2006/relationships/oleObject" Target="../embeddings/oleObject75.bin"/><Relationship Id="rId21" Type="http://schemas.openxmlformats.org/officeDocument/2006/relationships/oleObject" Target="../embeddings/oleObject84.bin"/><Relationship Id="rId7" Type="http://schemas.openxmlformats.org/officeDocument/2006/relationships/oleObject" Target="../embeddings/oleObject77.bin"/><Relationship Id="rId12" Type="http://schemas.openxmlformats.org/officeDocument/2006/relationships/image" Target="../media/image81.wmf"/><Relationship Id="rId17" Type="http://schemas.openxmlformats.org/officeDocument/2006/relationships/oleObject" Target="../embeddings/oleObject82.bin"/><Relationship Id="rId25" Type="http://schemas.openxmlformats.org/officeDocument/2006/relationships/oleObject" Target="../embeddings/oleObject86.bin"/><Relationship Id="rId2" Type="http://schemas.openxmlformats.org/officeDocument/2006/relationships/slideLayout" Target="../slideLayouts/slideLayout19.xml"/><Relationship Id="rId16" Type="http://schemas.openxmlformats.org/officeDocument/2006/relationships/image" Target="../media/image83.wmf"/><Relationship Id="rId20" Type="http://schemas.openxmlformats.org/officeDocument/2006/relationships/image" Target="../media/image85.wmf"/><Relationship Id="rId29" Type="http://schemas.openxmlformats.org/officeDocument/2006/relationships/oleObject" Target="../embeddings/oleObject88.bin"/><Relationship Id="rId1" Type="http://schemas.openxmlformats.org/officeDocument/2006/relationships/vmlDrawing" Target="../drawings/vmlDrawing8.vml"/><Relationship Id="rId6" Type="http://schemas.openxmlformats.org/officeDocument/2006/relationships/image" Target="../media/image78.emf"/><Relationship Id="rId11" Type="http://schemas.openxmlformats.org/officeDocument/2006/relationships/oleObject" Target="../embeddings/oleObject79.bin"/><Relationship Id="rId24" Type="http://schemas.openxmlformats.org/officeDocument/2006/relationships/image" Target="../media/image87.wmf"/><Relationship Id="rId5" Type="http://schemas.openxmlformats.org/officeDocument/2006/relationships/oleObject" Target="../embeddings/oleObject76.bin"/><Relationship Id="rId15" Type="http://schemas.openxmlformats.org/officeDocument/2006/relationships/oleObject" Target="../embeddings/oleObject81.bin"/><Relationship Id="rId23" Type="http://schemas.openxmlformats.org/officeDocument/2006/relationships/oleObject" Target="../embeddings/oleObject85.bin"/><Relationship Id="rId28" Type="http://schemas.openxmlformats.org/officeDocument/2006/relationships/image" Target="../media/image89.wmf"/><Relationship Id="rId10" Type="http://schemas.openxmlformats.org/officeDocument/2006/relationships/image" Target="../media/image80.emf"/><Relationship Id="rId19" Type="http://schemas.openxmlformats.org/officeDocument/2006/relationships/oleObject" Target="../embeddings/oleObject83.bin"/><Relationship Id="rId4" Type="http://schemas.openxmlformats.org/officeDocument/2006/relationships/image" Target="../media/image77.emf"/><Relationship Id="rId9" Type="http://schemas.openxmlformats.org/officeDocument/2006/relationships/oleObject" Target="../embeddings/oleObject78.bin"/><Relationship Id="rId14" Type="http://schemas.openxmlformats.org/officeDocument/2006/relationships/image" Target="../media/image82.wmf"/><Relationship Id="rId22" Type="http://schemas.openxmlformats.org/officeDocument/2006/relationships/image" Target="../media/image86.wmf"/><Relationship Id="rId27" Type="http://schemas.openxmlformats.org/officeDocument/2006/relationships/oleObject" Target="../embeddings/oleObject87.bin"/><Relationship Id="rId30" Type="http://schemas.openxmlformats.org/officeDocument/2006/relationships/image" Target="../media/image90.wmf"/></Relationships>
</file>

<file path=ppt/slides/_rels/slide11.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18" Type="http://schemas.openxmlformats.org/officeDocument/2006/relationships/tags" Target="../tags/tag17.xml"/><Relationship Id="rId26" Type="http://schemas.openxmlformats.org/officeDocument/2006/relationships/oleObject" Target="../embeddings/oleObject92.bin"/><Relationship Id="rId3" Type="http://schemas.openxmlformats.org/officeDocument/2006/relationships/tags" Target="../tags/tag2.xml"/><Relationship Id="rId21" Type="http://schemas.openxmlformats.org/officeDocument/2006/relationships/image" Target="../media/image91.emf"/><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tags" Target="../tags/tag16.xml"/><Relationship Id="rId25" Type="http://schemas.openxmlformats.org/officeDocument/2006/relationships/image" Target="../media/image93.wmf"/><Relationship Id="rId2" Type="http://schemas.openxmlformats.org/officeDocument/2006/relationships/tags" Target="../tags/tag1.xml"/><Relationship Id="rId16" Type="http://schemas.openxmlformats.org/officeDocument/2006/relationships/tags" Target="../tags/tag15.xml"/><Relationship Id="rId20" Type="http://schemas.openxmlformats.org/officeDocument/2006/relationships/oleObject" Target="../embeddings/oleObject89.bin"/><Relationship Id="rId29" Type="http://schemas.openxmlformats.org/officeDocument/2006/relationships/image" Target="../media/image95.wmf"/><Relationship Id="rId1" Type="http://schemas.openxmlformats.org/officeDocument/2006/relationships/vmlDrawing" Target="../drawings/vmlDrawing9.vml"/><Relationship Id="rId6" Type="http://schemas.openxmlformats.org/officeDocument/2006/relationships/tags" Target="../tags/tag5.xml"/><Relationship Id="rId11" Type="http://schemas.openxmlformats.org/officeDocument/2006/relationships/tags" Target="../tags/tag10.xml"/><Relationship Id="rId24" Type="http://schemas.openxmlformats.org/officeDocument/2006/relationships/oleObject" Target="../embeddings/oleObject91.bin"/><Relationship Id="rId32" Type="http://schemas.openxmlformats.org/officeDocument/2006/relationships/image" Target="../media/image97.tmp"/><Relationship Id="rId5" Type="http://schemas.openxmlformats.org/officeDocument/2006/relationships/tags" Target="../tags/tag4.xml"/><Relationship Id="rId15" Type="http://schemas.openxmlformats.org/officeDocument/2006/relationships/tags" Target="../tags/tag14.xml"/><Relationship Id="rId23" Type="http://schemas.openxmlformats.org/officeDocument/2006/relationships/image" Target="../media/image92.wmf"/><Relationship Id="rId28" Type="http://schemas.openxmlformats.org/officeDocument/2006/relationships/oleObject" Target="../embeddings/oleObject93.bin"/><Relationship Id="rId10" Type="http://schemas.openxmlformats.org/officeDocument/2006/relationships/tags" Target="../tags/tag9.xml"/><Relationship Id="rId19" Type="http://schemas.openxmlformats.org/officeDocument/2006/relationships/slideLayout" Target="../slideLayouts/slideLayout7.xml"/><Relationship Id="rId31" Type="http://schemas.openxmlformats.org/officeDocument/2006/relationships/image" Target="../media/image96.wmf"/><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 Id="rId22" Type="http://schemas.openxmlformats.org/officeDocument/2006/relationships/oleObject" Target="../embeddings/oleObject90.bin"/><Relationship Id="rId27" Type="http://schemas.openxmlformats.org/officeDocument/2006/relationships/image" Target="../media/image94.wmf"/><Relationship Id="rId30" Type="http://schemas.openxmlformats.org/officeDocument/2006/relationships/oleObject" Target="../embeddings/oleObject94.bin"/></Relationships>
</file>

<file path=ppt/slides/_rels/slide1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26" Type="http://schemas.openxmlformats.org/officeDocument/2006/relationships/image" Target="../media/image97.tmp"/><Relationship Id="rId3" Type="http://schemas.openxmlformats.org/officeDocument/2006/relationships/tags" Target="../tags/tag19.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5" Type="http://schemas.openxmlformats.org/officeDocument/2006/relationships/image" Target="../media/image98.wmf"/><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vmlDrawing" Target="../drawings/vmlDrawing10.v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oleObject" Target="../embeddings/oleObject95.bin"/><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slideLayout" Target="../slideLayouts/slideLayout7.xml"/><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tags" Target="../tags/tag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01.emf"/><Relationship Id="rId13" Type="http://schemas.openxmlformats.org/officeDocument/2006/relationships/oleObject" Target="../embeddings/oleObject101.bin"/><Relationship Id="rId18" Type="http://schemas.openxmlformats.org/officeDocument/2006/relationships/image" Target="../media/image106.emf"/><Relationship Id="rId26" Type="http://schemas.openxmlformats.org/officeDocument/2006/relationships/image" Target="../media/image110.emf"/><Relationship Id="rId3" Type="http://schemas.openxmlformats.org/officeDocument/2006/relationships/oleObject" Target="../embeddings/oleObject96.bin"/><Relationship Id="rId21" Type="http://schemas.openxmlformats.org/officeDocument/2006/relationships/oleObject" Target="../embeddings/oleObject105.bin"/><Relationship Id="rId7" Type="http://schemas.openxmlformats.org/officeDocument/2006/relationships/oleObject" Target="../embeddings/oleObject98.bin"/><Relationship Id="rId12" Type="http://schemas.openxmlformats.org/officeDocument/2006/relationships/image" Target="../media/image103.emf"/><Relationship Id="rId17" Type="http://schemas.openxmlformats.org/officeDocument/2006/relationships/oleObject" Target="../embeddings/oleObject103.bin"/><Relationship Id="rId25" Type="http://schemas.openxmlformats.org/officeDocument/2006/relationships/oleObject" Target="../embeddings/oleObject107.bin"/><Relationship Id="rId2" Type="http://schemas.openxmlformats.org/officeDocument/2006/relationships/slideLayout" Target="../slideLayouts/slideLayout2.xml"/><Relationship Id="rId16" Type="http://schemas.openxmlformats.org/officeDocument/2006/relationships/image" Target="../media/image105.emf"/><Relationship Id="rId20" Type="http://schemas.openxmlformats.org/officeDocument/2006/relationships/image" Target="../media/image107.emf"/><Relationship Id="rId29" Type="http://schemas.openxmlformats.org/officeDocument/2006/relationships/oleObject" Target="../embeddings/oleObject109.bin"/><Relationship Id="rId1" Type="http://schemas.openxmlformats.org/officeDocument/2006/relationships/vmlDrawing" Target="../drawings/vmlDrawing11.vml"/><Relationship Id="rId6" Type="http://schemas.openxmlformats.org/officeDocument/2006/relationships/image" Target="../media/image100.emf"/><Relationship Id="rId11" Type="http://schemas.openxmlformats.org/officeDocument/2006/relationships/oleObject" Target="../embeddings/oleObject100.bin"/><Relationship Id="rId24" Type="http://schemas.openxmlformats.org/officeDocument/2006/relationships/image" Target="../media/image109.emf"/><Relationship Id="rId32" Type="http://schemas.openxmlformats.org/officeDocument/2006/relationships/image" Target="../media/image113.wmf"/><Relationship Id="rId5" Type="http://schemas.openxmlformats.org/officeDocument/2006/relationships/oleObject" Target="../embeddings/oleObject97.bin"/><Relationship Id="rId15" Type="http://schemas.openxmlformats.org/officeDocument/2006/relationships/oleObject" Target="../embeddings/oleObject102.bin"/><Relationship Id="rId23" Type="http://schemas.openxmlformats.org/officeDocument/2006/relationships/oleObject" Target="../embeddings/oleObject106.bin"/><Relationship Id="rId28" Type="http://schemas.openxmlformats.org/officeDocument/2006/relationships/image" Target="../media/image111.wmf"/><Relationship Id="rId10" Type="http://schemas.openxmlformats.org/officeDocument/2006/relationships/image" Target="../media/image102.emf"/><Relationship Id="rId19" Type="http://schemas.openxmlformats.org/officeDocument/2006/relationships/oleObject" Target="../embeddings/oleObject104.bin"/><Relationship Id="rId31" Type="http://schemas.openxmlformats.org/officeDocument/2006/relationships/oleObject" Target="../embeddings/oleObject110.bin"/><Relationship Id="rId4" Type="http://schemas.openxmlformats.org/officeDocument/2006/relationships/image" Target="../media/image99.emf"/><Relationship Id="rId9" Type="http://schemas.openxmlformats.org/officeDocument/2006/relationships/oleObject" Target="../embeddings/oleObject99.bin"/><Relationship Id="rId14" Type="http://schemas.openxmlformats.org/officeDocument/2006/relationships/image" Target="../media/image104.emf"/><Relationship Id="rId22" Type="http://schemas.openxmlformats.org/officeDocument/2006/relationships/image" Target="../media/image108.emf"/><Relationship Id="rId27" Type="http://schemas.openxmlformats.org/officeDocument/2006/relationships/oleObject" Target="../embeddings/oleObject108.bin"/><Relationship Id="rId30" Type="http://schemas.openxmlformats.org/officeDocument/2006/relationships/image" Target="../media/image112.wmf"/></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116.bin"/><Relationship Id="rId18" Type="http://schemas.openxmlformats.org/officeDocument/2006/relationships/image" Target="../media/image121.emf"/><Relationship Id="rId26" Type="http://schemas.openxmlformats.org/officeDocument/2006/relationships/image" Target="../media/image125.emf"/><Relationship Id="rId39" Type="http://schemas.openxmlformats.org/officeDocument/2006/relationships/oleObject" Target="../embeddings/oleObject129.bin"/><Relationship Id="rId3" Type="http://schemas.openxmlformats.org/officeDocument/2006/relationships/oleObject" Target="../embeddings/oleObject111.bin"/><Relationship Id="rId21" Type="http://schemas.openxmlformats.org/officeDocument/2006/relationships/oleObject" Target="../embeddings/oleObject120.bin"/><Relationship Id="rId34" Type="http://schemas.openxmlformats.org/officeDocument/2006/relationships/image" Target="../media/image129.emf"/><Relationship Id="rId42" Type="http://schemas.openxmlformats.org/officeDocument/2006/relationships/image" Target="../media/image133.emf"/><Relationship Id="rId47" Type="http://schemas.openxmlformats.org/officeDocument/2006/relationships/oleObject" Target="../embeddings/oleObject133.bin"/><Relationship Id="rId50" Type="http://schemas.openxmlformats.org/officeDocument/2006/relationships/image" Target="../media/image137.wmf"/><Relationship Id="rId7" Type="http://schemas.openxmlformats.org/officeDocument/2006/relationships/oleObject" Target="../embeddings/oleObject113.bin"/><Relationship Id="rId12" Type="http://schemas.openxmlformats.org/officeDocument/2006/relationships/image" Target="../media/image118.emf"/><Relationship Id="rId17" Type="http://schemas.openxmlformats.org/officeDocument/2006/relationships/oleObject" Target="../embeddings/oleObject118.bin"/><Relationship Id="rId25" Type="http://schemas.openxmlformats.org/officeDocument/2006/relationships/oleObject" Target="../embeddings/oleObject122.bin"/><Relationship Id="rId33" Type="http://schemas.openxmlformats.org/officeDocument/2006/relationships/oleObject" Target="../embeddings/oleObject126.bin"/><Relationship Id="rId38" Type="http://schemas.openxmlformats.org/officeDocument/2006/relationships/image" Target="../media/image131.emf"/><Relationship Id="rId46" Type="http://schemas.openxmlformats.org/officeDocument/2006/relationships/image" Target="../media/image135.wmf"/><Relationship Id="rId2" Type="http://schemas.openxmlformats.org/officeDocument/2006/relationships/slideLayout" Target="../slideLayouts/slideLayout2.xml"/><Relationship Id="rId16" Type="http://schemas.openxmlformats.org/officeDocument/2006/relationships/image" Target="../media/image120.wmf"/><Relationship Id="rId20" Type="http://schemas.openxmlformats.org/officeDocument/2006/relationships/image" Target="../media/image122.emf"/><Relationship Id="rId29" Type="http://schemas.openxmlformats.org/officeDocument/2006/relationships/oleObject" Target="../embeddings/oleObject124.bin"/><Relationship Id="rId41" Type="http://schemas.openxmlformats.org/officeDocument/2006/relationships/oleObject" Target="../embeddings/oleObject130.bin"/><Relationship Id="rId1" Type="http://schemas.openxmlformats.org/officeDocument/2006/relationships/vmlDrawing" Target="../drawings/vmlDrawing12.vml"/><Relationship Id="rId6" Type="http://schemas.openxmlformats.org/officeDocument/2006/relationships/image" Target="../media/image115.wmf"/><Relationship Id="rId11" Type="http://schemas.openxmlformats.org/officeDocument/2006/relationships/oleObject" Target="../embeddings/oleObject115.bin"/><Relationship Id="rId24" Type="http://schemas.openxmlformats.org/officeDocument/2006/relationships/image" Target="../media/image124.emf"/><Relationship Id="rId32" Type="http://schemas.openxmlformats.org/officeDocument/2006/relationships/image" Target="../media/image128.emf"/><Relationship Id="rId37" Type="http://schemas.openxmlformats.org/officeDocument/2006/relationships/oleObject" Target="../embeddings/oleObject128.bin"/><Relationship Id="rId40" Type="http://schemas.openxmlformats.org/officeDocument/2006/relationships/image" Target="../media/image132.emf"/><Relationship Id="rId45" Type="http://schemas.openxmlformats.org/officeDocument/2006/relationships/oleObject" Target="../embeddings/oleObject132.bin"/><Relationship Id="rId5" Type="http://schemas.openxmlformats.org/officeDocument/2006/relationships/oleObject" Target="../embeddings/oleObject112.bin"/><Relationship Id="rId15" Type="http://schemas.openxmlformats.org/officeDocument/2006/relationships/oleObject" Target="../embeddings/oleObject117.bin"/><Relationship Id="rId23" Type="http://schemas.openxmlformats.org/officeDocument/2006/relationships/oleObject" Target="../embeddings/oleObject121.bin"/><Relationship Id="rId28" Type="http://schemas.openxmlformats.org/officeDocument/2006/relationships/image" Target="../media/image126.emf"/><Relationship Id="rId36" Type="http://schemas.openxmlformats.org/officeDocument/2006/relationships/image" Target="../media/image130.emf"/><Relationship Id="rId49" Type="http://schemas.openxmlformats.org/officeDocument/2006/relationships/oleObject" Target="../embeddings/oleObject134.bin"/><Relationship Id="rId10" Type="http://schemas.openxmlformats.org/officeDocument/2006/relationships/image" Target="../media/image117.emf"/><Relationship Id="rId19" Type="http://schemas.openxmlformats.org/officeDocument/2006/relationships/oleObject" Target="../embeddings/oleObject119.bin"/><Relationship Id="rId31" Type="http://schemas.openxmlformats.org/officeDocument/2006/relationships/oleObject" Target="../embeddings/oleObject125.bin"/><Relationship Id="rId44" Type="http://schemas.openxmlformats.org/officeDocument/2006/relationships/image" Target="../media/image134.wmf"/><Relationship Id="rId4" Type="http://schemas.openxmlformats.org/officeDocument/2006/relationships/image" Target="../media/image114.emf"/><Relationship Id="rId9" Type="http://schemas.openxmlformats.org/officeDocument/2006/relationships/oleObject" Target="../embeddings/oleObject114.bin"/><Relationship Id="rId14" Type="http://schemas.openxmlformats.org/officeDocument/2006/relationships/image" Target="../media/image119.emf"/><Relationship Id="rId22" Type="http://schemas.openxmlformats.org/officeDocument/2006/relationships/image" Target="../media/image123.emf"/><Relationship Id="rId27" Type="http://schemas.openxmlformats.org/officeDocument/2006/relationships/oleObject" Target="../embeddings/oleObject123.bin"/><Relationship Id="rId30" Type="http://schemas.openxmlformats.org/officeDocument/2006/relationships/image" Target="../media/image127.emf"/><Relationship Id="rId35" Type="http://schemas.openxmlformats.org/officeDocument/2006/relationships/oleObject" Target="../embeddings/oleObject127.bin"/><Relationship Id="rId43" Type="http://schemas.openxmlformats.org/officeDocument/2006/relationships/oleObject" Target="../embeddings/oleObject131.bin"/><Relationship Id="rId48" Type="http://schemas.openxmlformats.org/officeDocument/2006/relationships/image" Target="../media/image136.wmf"/><Relationship Id="rId8" Type="http://schemas.openxmlformats.org/officeDocument/2006/relationships/image" Target="../media/image116.emf"/></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140.bin"/><Relationship Id="rId18" Type="http://schemas.openxmlformats.org/officeDocument/2006/relationships/image" Target="../media/image145.emf"/><Relationship Id="rId26" Type="http://schemas.openxmlformats.org/officeDocument/2006/relationships/image" Target="../media/image149.emf"/><Relationship Id="rId39" Type="http://schemas.openxmlformats.org/officeDocument/2006/relationships/oleObject" Target="../embeddings/oleObject153.bin"/><Relationship Id="rId21" Type="http://schemas.openxmlformats.org/officeDocument/2006/relationships/oleObject" Target="../embeddings/oleObject144.bin"/><Relationship Id="rId34" Type="http://schemas.openxmlformats.org/officeDocument/2006/relationships/image" Target="../media/image153.emf"/><Relationship Id="rId42" Type="http://schemas.openxmlformats.org/officeDocument/2006/relationships/image" Target="../media/image157.emf"/><Relationship Id="rId47" Type="http://schemas.openxmlformats.org/officeDocument/2006/relationships/oleObject" Target="../embeddings/oleObject157.bin"/><Relationship Id="rId50" Type="http://schemas.openxmlformats.org/officeDocument/2006/relationships/image" Target="../media/image161.emf"/><Relationship Id="rId55" Type="http://schemas.openxmlformats.org/officeDocument/2006/relationships/oleObject" Target="../embeddings/oleObject161.bin"/><Relationship Id="rId63" Type="http://schemas.openxmlformats.org/officeDocument/2006/relationships/oleObject" Target="../embeddings/oleObject165.bin"/><Relationship Id="rId68" Type="http://schemas.openxmlformats.org/officeDocument/2006/relationships/image" Target="../media/image170.wmf"/><Relationship Id="rId7" Type="http://schemas.openxmlformats.org/officeDocument/2006/relationships/oleObject" Target="../embeddings/oleObject137.bin"/><Relationship Id="rId2" Type="http://schemas.openxmlformats.org/officeDocument/2006/relationships/slideLayout" Target="../slideLayouts/slideLayout2.xml"/><Relationship Id="rId16" Type="http://schemas.openxmlformats.org/officeDocument/2006/relationships/image" Target="../media/image144.emf"/><Relationship Id="rId29" Type="http://schemas.openxmlformats.org/officeDocument/2006/relationships/oleObject" Target="../embeddings/oleObject148.bin"/><Relationship Id="rId1" Type="http://schemas.openxmlformats.org/officeDocument/2006/relationships/vmlDrawing" Target="../drawings/vmlDrawing13.vml"/><Relationship Id="rId6" Type="http://schemas.openxmlformats.org/officeDocument/2006/relationships/image" Target="../media/image139.emf"/><Relationship Id="rId11" Type="http://schemas.openxmlformats.org/officeDocument/2006/relationships/oleObject" Target="../embeddings/oleObject139.bin"/><Relationship Id="rId24" Type="http://schemas.openxmlformats.org/officeDocument/2006/relationships/image" Target="../media/image148.emf"/><Relationship Id="rId32" Type="http://schemas.openxmlformats.org/officeDocument/2006/relationships/image" Target="../media/image152.emf"/><Relationship Id="rId37" Type="http://schemas.openxmlformats.org/officeDocument/2006/relationships/oleObject" Target="../embeddings/oleObject152.bin"/><Relationship Id="rId40" Type="http://schemas.openxmlformats.org/officeDocument/2006/relationships/image" Target="../media/image156.emf"/><Relationship Id="rId45" Type="http://schemas.openxmlformats.org/officeDocument/2006/relationships/oleObject" Target="../embeddings/oleObject156.bin"/><Relationship Id="rId53" Type="http://schemas.openxmlformats.org/officeDocument/2006/relationships/oleObject" Target="../embeddings/oleObject160.bin"/><Relationship Id="rId58" Type="http://schemas.openxmlformats.org/officeDocument/2006/relationships/image" Target="../media/image165.emf"/><Relationship Id="rId66" Type="http://schemas.openxmlformats.org/officeDocument/2006/relationships/image" Target="../media/image169.wmf"/><Relationship Id="rId5" Type="http://schemas.openxmlformats.org/officeDocument/2006/relationships/oleObject" Target="../embeddings/oleObject136.bin"/><Relationship Id="rId15" Type="http://schemas.openxmlformats.org/officeDocument/2006/relationships/oleObject" Target="../embeddings/oleObject141.bin"/><Relationship Id="rId23" Type="http://schemas.openxmlformats.org/officeDocument/2006/relationships/oleObject" Target="../embeddings/oleObject145.bin"/><Relationship Id="rId28" Type="http://schemas.openxmlformats.org/officeDocument/2006/relationships/image" Target="../media/image150.emf"/><Relationship Id="rId36" Type="http://schemas.openxmlformats.org/officeDocument/2006/relationships/image" Target="../media/image154.emf"/><Relationship Id="rId49" Type="http://schemas.openxmlformats.org/officeDocument/2006/relationships/oleObject" Target="../embeddings/oleObject158.bin"/><Relationship Id="rId57" Type="http://schemas.openxmlformats.org/officeDocument/2006/relationships/oleObject" Target="../embeddings/oleObject162.bin"/><Relationship Id="rId61" Type="http://schemas.openxmlformats.org/officeDocument/2006/relationships/oleObject" Target="../embeddings/oleObject164.bin"/><Relationship Id="rId10" Type="http://schemas.openxmlformats.org/officeDocument/2006/relationships/image" Target="../media/image141.emf"/><Relationship Id="rId19" Type="http://schemas.openxmlformats.org/officeDocument/2006/relationships/oleObject" Target="../embeddings/oleObject143.bin"/><Relationship Id="rId31" Type="http://schemas.openxmlformats.org/officeDocument/2006/relationships/oleObject" Target="../embeddings/oleObject149.bin"/><Relationship Id="rId44" Type="http://schemas.openxmlformats.org/officeDocument/2006/relationships/image" Target="../media/image158.emf"/><Relationship Id="rId52" Type="http://schemas.openxmlformats.org/officeDocument/2006/relationships/image" Target="../media/image162.emf"/><Relationship Id="rId60" Type="http://schemas.openxmlformats.org/officeDocument/2006/relationships/image" Target="../media/image166.emf"/><Relationship Id="rId65" Type="http://schemas.openxmlformats.org/officeDocument/2006/relationships/oleObject" Target="../embeddings/oleObject166.bin"/><Relationship Id="rId4" Type="http://schemas.openxmlformats.org/officeDocument/2006/relationships/image" Target="../media/image138.emf"/><Relationship Id="rId9" Type="http://schemas.openxmlformats.org/officeDocument/2006/relationships/oleObject" Target="../embeddings/oleObject138.bin"/><Relationship Id="rId14" Type="http://schemas.openxmlformats.org/officeDocument/2006/relationships/image" Target="../media/image143.emf"/><Relationship Id="rId22" Type="http://schemas.openxmlformats.org/officeDocument/2006/relationships/image" Target="../media/image147.emf"/><Relationship Id="rId27" Type="http://schemas.openxmlformats.org/officeDocument/2006/relationships/oleObject" Target="../embeddings/oleObject147.bin"/><Relationship Id="rId30" Type="http://schemas.openxmlformats.org/officeDocument/2006/relationships/image" Target="../media/image151.emf"/><Relationship Id="rId35" Type="http://schemas.openxmlformats.org/officeDocument/2006/relationships/oleObject" Target="../embeddings/oleObject151.bin"/><Relationship Id="rId43" Type="http://schemas.openxmlformats.org/officeDocument/2006/relationships/oleObject" Target="../embeddings/oleObject155.bin"/><Relationship Id="rId48" Type="http://schemas.openxmlformats.org/officeDocument/2006/relationships/image" Target="../media/image160.emf"/><Relationship Id="rId56" Type="http://schemas.openxmlformats.org/officeDocument/2006/relationships/image" Target="../media/image164.emf"/><Relationship Id="rId64" Type="http://schemas.openxmlformats.org/officeDocument/2006/relationships/image" Target="../media/image168.wmf"/><Relationship Id="rId69" Type="http://schemas.openxmlformats.org/officeDocument/2006/relationships/oleObject" Target="../embeddings/oleObject168.bin"/><Relationship Id="rId8" Type="http://schemas.openxmlformats.org/officeDocument/2006/relationships/image" Target="../media/image140.emf"/><Relationship Id="rId51" Type="http://schemas.openxmlformats.org/officeDocument/2006/relationships/oleObject" Target="../embeddings/oleObject159.bin"/><Relationship Id="rId3" Type="http://schemas.openxmlformats.org/officeDocument/2006/relationships/oleObject" Target="../embeddings/oleObject135.bin"/><Relationship Id="rId12" Type="http://schemas.openxmlformats.org/officeDocument/2006/relationships/image" Target="../media/image142.emf"/><Relationship Id="rId17" Type="http://schemas.openxmlformats.org/officeDocument/2006/relationships/oleObject" Target="../embeddings/oleObject142.bin"/><Relationship Id="rId25" Type="http://schemas.openxmlformats.org/officeDocument/2006/relationships/oleObject" Target="../embeddings/oleObject146.bin"/><Relationship Id="rId33" Type="http://schemas.openxmlformats.org/officeDocument/2006/relationships/oleObject" Target="../embeddings/oleObject150.bin"/><Relationship Id="rId38" Type="http://schemas.openxmlformats.org/officeDocument/2006/relationships/image" Target="../media/image155.emf"/><Relationship Id="rId46" Type="http://schemas.openxmlformats.org/officeDocument/2006/relationships/image" Target="../media/image159.emf"/><Relationship Id="rId59" Type="http://schemas.openxmlformats.org/officeDocument/2006/relationships/oleObject" Target="../embeddings/oleObject163.bin"/><Relationship Id="rId67" Type="http://schemas.openxmlformats.org/officeDocument/2006/relationships/oleObject" Target="../embeddings/oleObject167.bin"/><Relationship Id="rId20" Type="http://schemas.openxmlformats.org/officeDocument/2006/relationships/image" Target="../media/image146.emf"/><Relationship Id="rId41" Type="http://schemas.openxmlformats.org/officeDocument/2006/relationships/oleObject" Target="../embeddings/oleObject154.bin"/><Relationship Id="rId54" Type="http://schemas.openxmlformats.org/officeDocument/2006/relationships/image" Target="../media/image163.emf"/><Relationship Id="rId62" Type="http://schemas.openxmlformats.org/officeDocument/2006/relationships/image" Target="../media/image167.emf"/><Relationship Id="rId70" Type="http://schemas.openxmlformats.org/officeDocument/2006/relationships/image" Target="../media/image17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73.emf"/><Relationship Id="rId5" Type="http://schemas.openxmlformats.org/officeDocument/2006/relationships/oleObject" Target="../embeddings/oleObject170.bin"/><Relationship Id="rId4" Type="http://schemas.openxmlformats.org/officeDocument/2006/relationships/image" Target="../media/image172.emf"/></Relationships>
</file>

<file path=ppt/slides/_rels/slide18.xml.rels><?xml version="1.0" encoding="UTF-8" standalone="yes"?>
<Relationships xmlns="http://schemas.openxmlformats.org/package/2006/relationships"><Relationship Id="rId8" Type="http://schemas.openxmlformats.org/officeDocument/2006/relationships/image" Target="../media/image176.emf"/><Relationship Id="rId13" Type="http://schemas.openxmlformats.org/officeDocument/2006/relationships/oleObject" Target="../embeddings/oleObject176.bin"/><Relationship Id="rId18" Type="http://schemas.openxmlformats.org/officeDocument/2006/relationships/image" Target="../media/image181.emf"/><Relationship Id="rId26" Type="http://schemas.openxmlformats.org/officeDocument/2006/relationships/image" Target="../media/image185.wmf"/><Relationship Id="rId3" Type="http://schemas.openxmlformats.org/officeDocument/2006/relationships/oleObject" Target="../embeddings/oleObject171.bin"/><Relationship Id="rId21" Type="http://schemas.openxmlformats.org/officeDocument/2006/relationships/oleObject" Target="../embeddings/oleObject180.bin"/><Relationship Id="rId7" Type="http://schemas.openxmlformats.org/officeDocument/2006/relationships/oleObject" Target="../embeddings/oleObject173.bin"/><Relationship Id="rId12" Type="http://schemas.openxmlformats.org/officeDocument/2006/relationships/image" Target="../media/image178.emf"/><Relationship Id="rId17" Type="http://schemas.openxmlformats.org/officeDocument/2006/relationships/oleObject" Target="../embeddings/oleObject178.bin"/><Relationship Id="rId25" Type="http://schemas.openxmlformats.org/officeDocument/2006/relationships/oleObject" Target="../embeddings/oleObject182.bin"/><Relationship Id="rId2" Type="http://schemas.openxmlformats.org/officeDocument/2006/relationships/slideLayout" Target="../slideLayouts/slideLayout7.xml"/><Relationship Id="rId16" Type="http://schemas.openxmlformats.org/officeDocument/2006/relationships/image" Target="../media/image180.emf"/><Relationship Id="rId20" Type="http://schemas.openxmlformats.org/officeDocument/2006/relationships/image" Target="../media/image182.emf"/><Relationship Id="rId1" Type="http://schemas.openxmlformats.org/officeDocument/2006/relationships/vmlDrawing" Target="../drawings/vmlDrawing15.vml"/><Relationship Id="rId6" Type="http://schemas.openxmlformats.org/officeDocument/2006/relationships/image" Target="../media/image175.emf"/><Relationship Id="rId11" Type="http://schemas.openxmlformats.org/officeDocument/2006/relationships/oleObject" Target="../embeddings/oleObject175.bin"/><Relationship Id="rId24" Type="http://schemas.openxmlformats.org/officeDocument/2006/relationships/image" Target="../media/image184.emf"/><Relationship Id="rId5" Type="http://schemas.openxmlformats.org/officeDocument/2006/relationships/oleObject" Target="../embeddings/oleObject172.bin"/><Relationship Id="rId15" Type="http://schemas.openxmlformats.org/officeDocument/2006/relationships/oleObject" Target="../embeddings/oleObject177.bin"/><Relationship Id="rId23" Type="http://schemas.openxmlformats.org/officeDocument/2006/relationships/oleObject" Target="../embeddings/oleObject181.bin"/><Relationship Id="rId10" Type="http://schemas.openxmlformats.org/officeDocument/2006/relationships/image" Target="../media/image177.emf"/><Relationship Id="rId19" Type="http://schemas.openxmlformats.org/officeDocument/2006/relationships/oleObject" Target="../embeddings/oleObject179.bin"/><Relationship Id="rId4" Type="http://schemas.openxmlformats.org/officeDocument/2006/relationships/image" Target="../media/image174.emf"/><Relationship Id="rId9" Type="http://schemas.openxmlformats.org/officeDocument/2006/relationships/oleObject" Target="../embeddings/oleObject174.bin"/><Relationship Id="rId14" Type="http://schemas.openxmlformats.org/officeDocument/2006/relationships/image" Target="../media/image179.emf"/><Relationship Id="rId22" Type="http://schemas.openxmlformats.org/officeDocument/2006/relationships/image" Target="../media/image183.emf"/></Relationships>
</file>

<file path=ppt/slides/_rels/slide19.xml.rels><?xml version="1.0" encoding="UTF-8" standalone="yes"?>
<Relationships xmlns="http://schemas.openxmlformats.org/package/2006/relationships"><Relationship Id="rId8" Type="http://schemas.openxmlformats.org/officeDocument/2006/relationships/image" Target="../media/image188.emf"/><Relationship Id="rId13" Type="http://schemas.openxmlformats.org/officeDocument/2006/relationships/oleObject" Target="../embeddings/oleObject188.bin"/><Relationship Id="rId18" Type="http://schemas.openxmlformats.org/officeDocument/2006/relationships/image" Target="../media/image193.emf"/><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190.emf"/><Relationship Id="rId17" Type="http://schemas.openxmlformats.org/officeDocument/2006/relationships/oleObject" Target="../embeddings/oleObject190.bin"/><Relationship Id="rId2" Type="http://schemas.openxmlformats.org/officeDocument/2006/relationships/slideLayout" Target="../slideLayouts/slideLayout7.xml"/><Relationship Id="rId16" Type="http://schemas.openxmlformats.org/officeDocument/2006/relationships/image" Target="../media/image192.emf"/><Relationship Id="rId20" Type="http://schemas.openxmlformats.org/officeDocument/2006/relationships/image" Target="../media/image194.emf"/><Relationship Id="rId1" Type="http://schemas.openxmlformats.org/officeDocument/2006/relationships/vmlDrawing" Target="../drawings/vmlDrawing16.vml"/><Relationship Id="rId6" Type="http://schemas.openxmlformats.org/officeDocument/2006/relationships/image" Target="../media/image187.e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oleObject" Target="../embeddings/oleObject189.bin"/><Relationship Id="rId10" Type="http://schemas.openxmlformats.org/officeDocument/2006/relationships/image" Target="../media/image189.emf"/><Relationship Id="rId19" Type="http://schemas.openxmlformats.org/officeDocument/2006/relationships/oleObject" Target="../embeddings/oleObject191.bin"/><Relationship Id="rId4" Type="http://schemas.openxmlformats.org/officeDocument/2006/relationships/image" Target="../media/image186.emf"/><Relationship Id="rId9" Type="http://schemas.openxmlformats.org/officeDocument/2006/relationships/oleObject" Target="../embeddings/oleObject186.bin"/><Relationship Id="rId14" Type="http://schemas.openxmlformats.org/officeDocument/2006/relationships/image" Target="../media/image19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97.emf"/><Relationship Id="rId13" Type="http://schemas.openxmlformats.org/officeDocument/2006/relationships/oleObject" Target="../embeddings/oleObject197.bin"/><Relationship Id="rId18" Type="http://schemas.openxmlformats.org/officeDocument/2006/relationships/image" Target="../media/image202.wmf"/><Relationship Id="rId3" Type="http://schemas.openxmlformats.org/officeDocument/2006/relationships/oleObject" Target="../embeddings/oleObject192.bin"/><Relationship Id="rId7" Type="http://schemas.openxmlformats.org/officeDocument/2006/relationships/oleObject" Target="../embeddings/oleObject194.bin"/><Relationship Id="rId12" Type="http://schemas.openxmlformats.org/officeDocument/2006/relationships/image" Target="../media/image199.wmf"/><Relationship Id="rId17" Type="http://schemas.openxmlformats.org/officeDocument/2006/relationships/oleObject" Target="../embeddings/oleObject199.bin"/><Relationship Id="rId2" Type="http://schemas.openxmlformats.org/officeDocument/2006/relationships/slideLayout" Target="../slideLayouts/slideLayout2.xml"/><Relationship Id="rId16" Type="http://schemas.openxmlformats.org/officeDocument/2006/relationships/image" Target="../media/image201.wmf"/><Relationship Id="rId1" Type="http://schemas.openxmlformats.org/officeDocument/2006/relationships/vmlDrawing" Target="../drawings/vmlDrawing17.vml"/><Relationship Id="rId6" Type="http://schemas.openxmlformats.org/officeDocument/2006/relationships/image" Target="../media/image196.wmf"/><Relationship Id="rId11" Type="http://schemas.openxmlformats.org/officeDocument/2006/relationships/oleObject" Target="../embeddings/oleObject196.bin"/><Relationship Id="rId5" Type="http://schemas.openxmlformats.org/officeDocument/2006/relationships/oleObject" Target="../embeddings/oleObject193.bin"/><Relationship Id="rId15" Type="http://schemas.openxmlformats.org/officeDocument/2006/relationships/oleObject" Target="../embeddings/oleObject198.bin"/><Relationship Id="rId10" Type="http://schemas.openxmlformats.org/officeDocument/2006/relationships/image" Target="../media/image198.emf"/><Relationship Id="rId4" Type="http://schemas.openxmlformats.org/officeDocument/2006/relationships/image" Target="../media/image195.wmf"/><Relationship Id="rId9" Type="http://schemas.openxmlformats.org/officeDocument/2006/relationships/oleObject" Target="../embeddings/oleObject195.bin"/><Relationship Id="rId14" Type="http://schemas.openxmlformats.org/officeDocument/2006/relationships/image" Target="../media/image20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204.wmf"/><Relationship Id="rId5" Type="http://schemas.openxmlformats.org/officeDocument/2006/relationships/oleObject" Target="../embeddings/oleObject201.bin"/><Relationship Id="rId4" Type="http://schemas.openxmlformats.org/officeDocument/2006/relationships/image" Target="../media/image203.wmf"/></Relationships>
</file>

<file path=ppt/slides/_rels/slide22.xml.rels><?xml version="1.0" encoding="UTF-8" standalone="yes"?>
<Relationships xmlns="http://schemas.openxmlformats.org/package/2006/relationships"><Relationship Id="rId8" Type="http://schemas.openxmlformats.org/officeDocument/2006/relationships/image" Target="../media/image207.wmf"/><Relationship Id="rId13" Type="http://schemas.openxmlformats.org/officeDocument/2006/relationships/oleObject" Target="../embeddings/oleObject207.bin"/><Relationship Id="rId3" Type="http://schemas.openxmlformats.org/officeDocument/2006/relationships/oleObject" Target="../embeddings/oleObject202.bin"/><Relationship Id="rId7" Type="http://schemas.openxmlformats.org/officeDocument/2006/relationships/oleObject" Target="../embeddings/oleObject204.bin"/><Relationship Id="rId12" Type="http://schemas.openxmlformats.org/officeDocument/2006/relationships/image" Target="../media/image209.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206.wmf"/><Relationship Id="rId11" Type="http://schemas.openxmlformats.org/officeDocument/2006/relationships/oleObject" Target="../embeddings/oleObject206.bin"/><Relationship Id="rId5" Type="http://schemas.openxmlformats.org/officeDocument/2006/relationships/oleObject" Target="../embeddings/oleObject203.bin"/><Relationship Id="rId10" Type="http://schemas.openxmlformats.org/officeDocument/2006/relationships/image" Target="../media/image208.wmf"/><Relationship Id="rId4" Type="http://schemas.openxmlformats.org/officeDocument/2006/relationships/image" Target="../media/image205.wmf"/><Relationship Id="rId9" Type="http://schemas.openxmlformats.org/officeDocument/2006/relationships/oleObject" Target="../embeddings/oleObject205.bin"/><Relationship Id="rId14" Type="http://schemas.openxmlformats.org/officeDocument/2006/relationships/image" Target="../media/image210.wmf"/></Relationships>
</file>

<file path=ppt/slides/_rels/slide23.xml.rels><?xml version="1.0" encoding="UTF-8" standalone="yes"?>
<Relationships xmlns="http://schemas.openxmlformats.org/package/2006/relationships"><Relationship Id="rId8" Type="http://schemas.openxmlformats.org/officeDocument/2006/relationships/image" Target="../media/image213.emf"/><Relationship Id="rId13" Type="http://schemas.openxmlformats.org/officeDocument/2006/relationships/oleObject" Target="../embeddings/oleObject213.bin"/><Relationship Id="rId18" Type="http://schemas.openxmlformats.org/officeDocument/2006/relationships/image" Target="../media/image218.emf"/><Relationship Id="rId3" Type="http://schemas.openxmlformats.org/officeDocument/2006/relationships/oleObject" Target="../embeddings/oleObject208.bin"/><Relationship Id="rId21" Type="http://schemas.openxmlformats.org/officeDocument/2006/relationships/oleObject" Target="../embeddings/oleObject217.bin"/><Relationship Id="rId7" Type="http://schemas.openxmlformats.org/officeDocument/2006/relationships/oleObject" Target="../embeddings/oleObject210.bin"/><Relationship Id="rId12" Type="http://schemas.openxmlformats.org/officeDocument/2006/relationships/image" Target="../media/image215.wmf"/><Relationship Id="rId17" Type="http://schemas.openxmlformats.org/officeDocument/2006/relationships/oleObject" Target="../embeddings/oleObject215.bin"/><Relationship Id="rId2" Type="http://schemas.openxmlformats.org/officeDocument/2006/relationships/slideLayout" Target="../slideLayouts/slideLayout2.xml"/><Relationship Id="rId16" Type="http://schemas.openxmlformats.org/officeDocument/2006/relationships/image" Target="../media/image217.emf"/><Relationship Id="rId20" Type="http://schemas.openxmlformats.org/officeDocument/2006/relationships/image" Target="../media/image219.emf"/><Relationship Id="rId1" Type="http://schemas.openxmlformats.org/officeDocument/2006/relationships/vmlDrawing" Target="../drawings/vmlDrawing20.vml"/><Relationship Id="rId6" Type="http://schemas.openxmlformats.org/officeDocument/2006/relationships/image" Target="../media/image212.emf"/><Relationship Id="rId11" Type="http://schemas.openxmlformats.org/officeDocument/2006/relationships/oleObject" Target="../embeddings/oleObject212.bin"/><Relationship Id="rId24" Type="http://schemas.openxmlformats.org/officeDocument/2006/relationships/image" Target="../media/image221.wmf"/><Relationship Id="rId5" Type="http://schemas.openxmlformats.org/officeDocument/2006/relationships/oleObject" Target="../embeddings/oleObject209.bin"/><Relationship Id="rId15" Type="http://schemas.openxmlformats.org/officeDocument/2006/relationships/oleObject" Target="../embeddings/oleObject214.bin"/><Relationship Id="rId23" Type="http://schemas.openxmlformats.org/officeDocument/2006/relationships/oleObject" Target="../embeddings/oleObject218.bin"/><Relationship Id="rId10" Type="http://schemas.openxmlformats.org/officeDocument/2006/relationships/image" Target="../media/image214.emf"/><Relationship Id="rId19" Type="http://schemas.openxmlformats.org/officeDocument/2006/relationships/oleObject" Target="../embeddings/oleObject216.bin"/><Relationship Id="rId4" Type="http://schemas.openxmlformats.org/officeDocument/2006/relationships/image" Target="../media/image211.emf"/><Relationship Id="rId9" Type="http://schemas.openxmlformats.org/officeDocument/2006/relationships/oleObject" Target="../embeddings/oleObject211.bin"/><Relationship Id="rId14" Type="http://schemas.openxmlformats.org/officeDocument/2006/relationships/image" Target="../media/image216.emf"/><Relationship Id="rId22" Type="http://schemas.openxmlformats.org/officeDocument/2006/relationships/image" Target="../media/image22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9.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223.wmf"/><Relationship Id="rId5" Type="http://schemas.openxmlformats.org/officeDocument/2006/relationships/oleObject" Target="../embeddings/oleObject220.bin"/><Relationship Id="rId4" Type="http://schemas.openxmlformats.org/officeDocument/2006/relationships/image" Target="../media/image222.wmf"/></Relationships>
</file>

<file path=ppt/slides/_rels/slide26.xml.rels><?xml version="1.0" encoding="UTF-8" standalone="yes"?>
<Relationships xmlns="http://schemas.openxmlformats.org/package/2006/relationships"><Relationship Id="rId8" Type="http://schemas.openxmlformats.org/officeDocument/2006/relationships/image" Target="../media/image213.emf"/><Relationship Id="rId13" Type="http://schemas.openxmlformats.org/officeDocument/2006/relationships/oleObject" Target="../embeddings/oleObject213.bin"/><Relationship Id="rId18" Type="http://schemas.openxmlformats.org/officeDocument/2006/relationships/image" Target="../media/image225.wmf"/><Relationship Id="rId3" Type="http://schemas.openxmlformats.org/officeDocument/2006/relationships/oleObject" Target="../embeddings/oleObject208.bin"/><Relationship Id="rId21" Type="http://schemas.openxmlformats.org/officeDocument/2006/relationships/oleObject" Target="../embeddings/oleObject225.bin"/><Relationship Id="rId7" Type="http://schemas.openxmlformats.org/officeDocument/2006/relationships/oleObject" Target="../embeddings/oleObject221.bin"/><Relationship Id="rId12" Type="http://schemas.openxmlformats.org/officeDocument/2006/relationships/image" Target="../media/image224.wmf"/><Relationship Id="rId17" Type="http://schemas.openxmlformats.org/officeDocument/2006/relationships/oleObject" Target="../embeddings/oleObject223.bin"/><Relationship Id="rId2" Type="http://schemas.openxmlformats.org/officeDocument/2006/relationships/slideLayout" Target="../slideLayouts/slideLayout2.xml"/><Relationship Id="rId16" Type="http://schemas.openxmlformats.org/officeDocument/2006/relationships/image" Target="../media/image217.emf"/><Relationship Id="rId20" Type="http://schemas.openxmlformats.org/officeDocument/2006/relationships/image" Target="../media/image226.wmf"/><Relationship Id="rId1" Type="http://schemas.openxmlformats.org/officeDocument/2006/relationships/vmlDrawing" Target="../drawings/vmlDrawing22.vml"/><Relationship Id="rId6" Type="http://schemas.openxmlformats.org/officeDocument/2006/relationships/image" Target="../media/image212.emf"/><Relationship Id="rId11" Type="http://schemas.openxmlformats.org/officeDocument/2006/relationships/oleObject" Target="../embeddings/oleObject222.bin"/><Relationship Id="rId24" Type="http://schemas.openxmlformats.org/officeDocument/2006/relationships/image" Target="../media/image228.wmf"/><Relationship Id="rId5" Type="http://schemas.openxmlformats.org/officeDocument/2006/relationships/oleObject" Target="../embeddings/oleObject209.bin"/><Relationship Id="rId15" Type="http://schemas.openxmlformats.org/officeDocument/2006/relationships/oleObject" Target="../embeddings/oleObject214.bin"/><Relationship Id="rId23" Type="http://schemas.openxmlformats.org/officeDocument/2006/relationships/oleObject" Target="../embeddings/oleObject226.bin"/><Relationship Id="rId10" Type="http://schemas.openxmlformats.org/officeDocument/2006/relationships/image" Target="../media/image214.emf"/><Relationship Id="rId19" Type="http://schemas.openxmlformats.org/officeDocument/2006/relationships/oleObject" Target="../embeddings/oleObject224.bin"/><Relationship Id="rId4" Type="http://schemas.openxmlformats.org/officeDocument/2006/relationships/image" Target="../media/image211.emf"/><Relationship Id="rId9" Type="http://schemas.openxmlformats.org/officeDocument/2006/relationships/oleObject" Target="../embeddings/oleObject211.bin"/><Relationship Id="rId14" Type="http://schemas.openxmlformats.org/officeDocument/2006/relationships/image" Target="../media/image216.emf"/><Relationship Id="rId22" Type="http://schemas.openxmlformats.org/officeDocument/2006/relationships/image" Target="../media/image22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7.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230.wmf"/><Relationship Id="rId5" Type="http://schemas.openxmlformats.org/officeDocument/2006/relationships/oleObject" Target="../embeddings/oleObject228.bin"/><Relationship Id="rId4" Type="http://schemas.openxmlformats.org/officeDocument/2006/relationships/image" Target="../media/image229.wmf"/></Relationships>
</file>

<file path=ppt/slides/_rels/slide29.xml.rels><?xml version="1.0" encoding="UTF-8" standalone="yes"?>
<Relationships xmlns="http://schemas.openxmlformats.org/package/2006/relationships"><Relationship Id="rId8" Type="http://schemas.openxmlformats.org/officeDocument/2006/relationships/image" Target="../media/image233.wmf"/><Relationship Id="rId13" Type="http://schemas.openxmlformats.org/officeDocument/2006/relationships/oleObject" Target="../embeddings/oleObject234.bin"/><Relationship Id="rId18" Type="http://schemas.openxmlformats.org/officeDocument/2006/relationships/image" Target="../media/image238.wmf"/><Relationship Id="rId3" Type="http://schemas.openxmlformats.org/officeDocument/2006/relationships/oleObject" Target="../embeddings/oleObject229.bin"/><Relationship Id="rId7" Type="http://schemas.openxmlformats.org/officeDocument/2006/relationships/oleObject" Target="../embeddings/oleObject231.bin"/><Relationship Id="rId12" Type="http://schemas.openxmlformats.org/officeDocument/2006/relationships/image" Target="../media/image235.wmf"/><Relationship Id="rId17" Type="http://schemas.openxmlformats.org/officeDocument/2006/relationships/oleObject" Target="../embeddings/oleObject236.bin"/><Relationship Id="rId2" Type="http://schemas.openxmlformats.org/officeDocument/2006/relationships/slideLayout" Target="../slideLayouts/slideLayout2.xml"/><Relationship Id="rId16" Type="http://schemas.openxmlformats.org/officeDocument/2006/relationships/image" Target="../media/image237.wmf"/><Relationship Id="rId20" Type="http://schemas.openxmlformats.org/officeDocument/2006/relationships/image" Target="../media/image239.wmf"/><Relationship Id="rId1" Type="http://schemas.openxmlformats.org/officeDocument/2006/relationships/vmlDrawing" Target="../drawings/vmlDrawing24.vml"/><Relationship Id="rId6" Type="http://schemas.openxmlformats.org/officeDocument/2006/relationships/image" Target="../media/image232.wmf"/><Relationship Id="rId11" Type="http://schemas.openxmlformats.org/officeDocument/2006/relationships/oleObject" Target="../embeddings/oleObject233.bin"/><Relationship Id="rId5" Type="http://schemas.openxmlformats.org/officeDocument/2006/relationships/oleObject" Target="../embeddings/oleObject230.bin"/><Relationship Id="rId15" Type="http://schemas.openxmlformats.org/officeDocument/2006/relationships/oleObject" Target="../embeddings/oleObject235.bin"/><Relationship Id="rId10" Type="http://schemas.openxmlformats.org/officeDocument/2006/relationships/image" Target="../media/image234.wmf"/><Relationship Id="rId19" Type="http://schemas.openxmlformats.org/officeDocument/2006/relationships/oleObject" Target="../embeddings/oleObject237.bin"/><Relationship Id="rId4" Type="http://schemas.openxmlformats.org/officeDocument/2006/relationships/image" Target="../media/image231.wmf"/><Relationship Id="rId9" Type="http://schemas.openxmlformats.org/officeDocument/2006/relationships/oleObject" Target="../embeddings/oleObject232.bin"/><Relationship Id="rId14" Type="http://schemas.openxmlformats.org/officeDocument/2006/relationships/image" Target="../media/image236.wmf"/></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6.bin"/><Relationship Id="rId18" Type="http://schemas.openxmlformats.org/officeDocument/2006/relationships/image" Target="../media/image10.wmf"/><Relationship Id="rId26" Type="http://schemas.openxmlformats.org/officeDocument/2006/relationships/image" Target="../media/image14.e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7.xml"/><Relationship Id="rId16" Type="http://schemas.openxmlformats.org/officeDocument/2006/relationships/image" Target="../media/image9.wmf"/><Relationship Id="rId20" Type="http://schemas.openxmlformats.org/officeDocument/2006/relationships/image" Target="../media/image11.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4.emf"/><Relationship Id="rId11" Type="http://schemas.openxmlformats.org/officeDocument/2006/relationships/oleObject" Target="../embeddings/oleObject5.bin"/><Relationship Id="rId24" Type="http://schemas.openxmlformats.org/officeDocument/2006/relationships/image" Target="../media/image13.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5.wmf"/><Relationship Id="rId10" Type="http://schemas.openxmlformats.org/officeDocument/2006/relationships/image" Target="../media/image6.wmf"/><Relationship Id="rId19" Type="http://schemas.openxmlformats.org/officeDocument/2006/relationships/oleObject" Target="../embeddings/oleObject9.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oleObject" Target="../embeddings/oleObject13.bin"/><Relationship Id="rId30" Type="http://schemas.openxmlformats.org/officeDocument/2006/relationships/image" Target="../media/image16.emf"/></Relationships>
</file>

<file path=ppt/slides/_rels/slide30.xml.rels><?xml version="1.0" encoding="UTF-8" standalone="yes"?>
<Relationships xmlns="http://schemas.openxmlformats.org/package/2006/relationships"><Relationship Id="rId8" Type="http://schemas.openxmlformats.org/officeDocument/2006/relationships/image" Target="../media/image242.wmf"/><Relationship Id="rId13" Type="http://schemas.openxmlformats.org/officeDocument/2006/relationships/oleObject" Target="../embeddings/oleObject243.bin"/><Relationship Id="rId18" Type="http://schemas.openxmlformats.org/officeDocument/2006/relationships/image" Target="../media/image247.wmf"/><Relationship Id="rId3" Type="http://schemas.openxmlformats.org/officeDocument/2006/relationships/oleObject" Target="../embeddings/oleObject238.bin"/><Relationship Id="rId7" Type="http://schemas.openxmlformats.org/officeDocument/2006/relationships/oleObject" Target="../embeddings/oleObject240.bin"/><Relationship Id="rId12" Type="http://schemas.openxmlformats.org/officeDocument/2006/relationships/image" Target="../media/image244.wmf"/><Relationship Id="rId17" Type="http://schemas.openxmlformats.org/officeDocument/2006/relationships/oleObject" Target="../embeddings/oleObject245.bin"/><Relationship Id="rId2" Type="http://schemas.openxmlformats.org/officeDocument/2006/relationships/slideLayout" Target="../slideLayouts/slideLayout2.xml"/><Relationship Id="rId16" Type="http://schemas.openxmlformats.org/officeDocument/2006/relationships/image" Target="../media/image246.wmf"/><Relationship Id="rId20" Type="http://schemas.openxmlformats.org/officeDocument/2006/relationships/image" Target="../media/image248.wmf"/><Relationship Id="rId1" Type="http://schemas.openxmlformats.org/officeDocument/2006/relationships/vmlDrawing" Target="../drawings/vmlDrawing25.vml"/><Relationship Id="rId6" Type="http://schemas.openxmlformats.org/officeDocument/2006/relationships/image" Target="../media/image241.wmf"/><Relationship Id="rId11" Type="http://schemas.openxmlformats.org/officeDocument/2006/relationships/oleObject" Target="../embeddings/oleObject242.bin"/><Relationship Id="rId5" Type="http://schemas.openxmlformats.org/officeDocument/2006/relationships/oleObject" Target="../embeddings/oleObject239.bin"/><Relationship Id="rId15" Type="http://schemas.openxmlformats.org/officeDocument/2006/relationships/oleObject" Target="../embeddings/oleObject244.bin"/><Relationship Id="rId10" Type="http://schemas.openxmlformats.org/officeDocument/2006/relationships/image" Target="../media/image243.wmf"/><Relationship Id="rId19" Type="http://schemas.openxmlformats.org/officeDocument/2006/relationships/oleObject" Target="../embeddings/oleObject246.bin"/><Relationship Id="rId4" Type="http://schemas.openxmlformats.org/officeDocument/2006/relationships/image" Target="../media/image240.wmf"/><Relationship Id="rId9" Type="http://schemas.openxmlformats.org/officeDocument/2006/relationships/oleObject" Target="../embeddings/oleObject241.bin"/><Relationship Id="rId14" Type="http://schemas.openxmlformats.org/officeDocument/2006/relationships/image" Target="../media/image245.wmf"/></Relationships>
</file>

<file path=ppt/slides/_rels/slide31.xml.rels><?xml version="1.0" encoding="UTF-8" standalone="yes"?>
<Relationships xmlns="http://schemas.openxmlformats.org/package/2006/relationships"><Relationship Id="rId8" Type="http://schemas.openxmlformats.org/officeDocument/2006/relationships/image" Target="../media/image251.wmf"/><Relationship Id="rId13" Type="http://schemas.openxmlformats.org/officeDocument/2006/relationships/oleObject" Target="../embeddings/oleObject252.bin"/><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253.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250.wmf"/><Relationship Id="rId11" Type="http://schemas.openxmlformats.org/officeDocument/2006/relationships/oleObject" Target="../embeddings/oleObject251.bin"/><Relationship Id="rId5" Type="http://schemas.openxmlformats.org/officeDocument/2006/relationships/oleObject" Target="../embeddings/oleObject248.bin"/><Relationship Id="rId10" Type="http://schemas.openxmlformats.org/officeDocument/2006/relationships/image" Target="../media/image252.wmf"/><Relationship Id="rId4" Type="http://schemas.openxmlformats.org/officeDocument/2006/relationships/image" Target="../media/image249.wmf"/><Relationship Id="rId9" Type="http://schemas.openxmlformats.org/officeDocument/2006/relationships/oleObject" Target="../embeddings/oleObject250.bin"/><Relationship Id="rId14" Type="http://schemas.openxmlformats.org/officeDocument/2006/relationships/image" Target="../media/image254.emf"/></Relationships>
</file>

<file path=ppt/slides/_rels/slide32.xml.rels><?xml version="1.0" encoding="UTF-8" standalone="yes"?>
<Relationships xmlns="http://schemas.openxmlformats.org/package/2006/relationships"><Relationship Id="rId8" Type="http://schemas.openxmlformats.org/officeDocument/2006/relationships/image" Target="../media/image257.wmf"/><Relationship Id="rId13" Type="http://schemas.openxmlformats.org/officeDocument/2006/relationships/oleObject" Target="../embeddings/oleObject252.bin"/><Relationship Id="rId3" Type="http://schemas.openxmlformats.org/officeDocument/2006/relationships/oleObject" Target="../embeddings/oleObject253.bin"/><Relationship Id="rId7" Type="http://schemas.openxmlformats.org/officeDocument/2006/relationships/oleObject" Target="../embeddings/oleObject255.bin"/><Relationship Id="rId12" Type="http://schemas.openxmlformats.org/officeDocument/2006/relationships/image" Target="../media/image259.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256.wmf"/><Relationship Id="rId11" Type="http://schemas.openxmlformats.org/officeDocument/2006/relationships/oleObject" Target="../embeddings/oleObject257.bin"/><Relationship Id="rId5" Type="http://schemas.openxmlformats.org/officeDocument/2006/relationships/oleObject" Target="../embeddings/oleObject254.bin"/><Relationship Id="rId10" Type="http://schemas.openxmlformats.org/officeDocument/2006/relationships/image" Target="../media/image258.wmf"/><Relationship Id="rId4" Type="http://schemas.openxmlformats.org/officeDocument/2006/relationships/image" Target="../media/image255.wmf"/><Relationship Id="rId9" Type="http://schemas.openxmlformats.org/officeDocument/2006/relationships/oleObject" Target="../embeddings/oleObject256.bin"/><Relationship Id="rId14" Type="http://schemas.openxmlformats.org/officeDocument/2006/relationships/image" Target="../media/image254.emf"/></Relationships>
</file>

<file path=ppt/slides/_rels/slide33.xml.rels><?xml version="1.0" encoding="UTF-8" standalone="yes"?>
<Relationships xmlns="http://schemas.openxmlformats.org/package/2006/relationships"><Relationship Id="rId8" Type="http://schemas.openxmlformats.org/officeDocument/2006/relationships/image" Target="../media/image262.emf"/><Relationship Id="rId13" Type="http://schemas.openxmlformats.org/officeDocument/2006/relationships/oleObject" Target="../embeddings/oleObject263.bin"/><Relationship Id="rId18" Type="http://schemas.openxmlformats.org/officeDocument/2006/relationships/image" Target="../media/image267.emf"/><Relationship Id="rId3" Type="http://schemas.openxmlformats.org/officeDocument/2006/relationships/oleObject" Target="../embeddings/oleObject258.bin"/><Relationship Id="rId21" Type="http://schemas.openxmlformats.org/officeDocument/2006/relationships/oleObject" Target="../embeddings/oleObject252.bin"/><Relationship Id="rId7" Type="http://schemas.openxmlformats.org/officeDocument/2006/relationships/oleObject" Target="../embeddings/oleObject260.bin"/><Relationship Id="rId12" Type="http://schemas.openxmlformats.org/officeDocument/2006/relationships/image" Target="../media/image264.emf"/><Relationship Id="rId17" Type="http://schemas.openxmlformats.org/officeDocument/2006/relationships/oleObject" Target="../embeddings/oleObject265.bin"/><Relationship Id="rId2" Type="http://schemas.openxmlformats.org/officeDocument/2006/relationships/slideLayout" Target="../slideLayouts/slideLayout7.xml"/><Relationship Id="rId16" Type="http://schemas.openxmlformats.org/officeDocument/2006/relationships/image" Target="../media/image266.emf"/><Relationship Id="rId20" Type="http://schemas.openxmlformats.org/officeDocument/2006/relationships/image" Target="../media/image268.emf"/><Relationship Id="rId1" Type="http://schemas.openxmlformats.org/officeDocument/2006/relationships/vmlDrawing" Target="../drawings/vmlDrawing28.vml"/><Relationship Id="rId6" Type="http://schemas.openxmlformats.org/officeDocument/2006/relationships/image" Target="../media/image261.emf"/><Relationship Id="rId11" Type="http://schemas.openxmlformats.org/officeDocument/2006/relationships/oleObject" Target="../embeddings/oleObject262.bin"/><Relationship Id="rId5" Type="http://schemas.openxmlformats.org/officeDocument/2006/relationships/oleObject" Target="../embeddings/oleObject259.bin"/><Relationship Id="rId15" Type="http://schemas.openxmlformats.org/officeDocument/2006/relationships/oleObject" Target="../embeddings/oleObject264.bin"/><Relationship Id="rId10" Type="http://schemas.openxmlformats.org/officeDocument/2006/relationships/image" Target="../media/image263.emf"/><Relationship Id="rId19" Type="http://schemas.openxmlformats.org/officeDocument/2006/relationships/oleObject" Target="../embeddings/oleObject266.bin"/><Relationship Id="rId4" Type="http://schemas.openxmlformats.org/officeDocument/2006/relationships/image" Target="../media/image260.emf"/><Relationship Id="rId9" Type="http://schemas.openxmlformats.org/officeDocument/2006/relationships/oleObject" Target="../embeddings/oleObject261.bin"/><Relationship Id="rId14" Type="http://schemas.openxmlformats.org/officeDocument/2006/relationships/image" Target="../media/image265.emf"/><Relationship Id="rId22" Type="http://schemas.openxmlformats.org/officeDocument/2006/relationships/image" Target="../media/image254.emf"/></Relationships>
</file>

<file path=ppt/slides/_rels/slide34.xml.rels><?xml version="1.0" encoding="UTF-8" standalone="yes"?>
<Relationships xmlns="http://schemas.openxmlformats.org/package/2006/relationships"><Relationship Id="rId8" Type="http://schemas.openxmlformats.org/officeDocument/2006/relationships/image" Target="../media/image271.emf"/><Relationship Id="rId3" Type="http://schemas.openxmlformats.org/officeDocument/2006/relationships/oleObject" Target="../embeddings/oleObject267.bin"/><Relationship Id="rId7" Type="http://schemas.openxmlformats.org/officeDocument/2006/relationships/oleObject" Target="../embeddings/oleObject269.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270.emf"/><Relationship Id="rId5" Type="http://schemas.openxmlformats.org/officeDocument/2006/relationships/oleObject" Target="../embeddings/oleObject268.bin"/><Relationship Id="rId10" Type="http://schemas.openxmlformats.org/officeDocument/2006/relationships/image" Target="../media/image272.emf"/><Relationship Id="rId4" Type="http://schemas.openxmlformats.org/officeDocument/2006/relationships/image" Target="../media/image269.emf"/><Relationship Id="rId9" Type="http://schemas.openxmlformats.org/officeDocument/2006/relationships/oleObject" Target="../embeddings/oleObject270.bin"/></Relationships>
</file>

<file path=ppt/slides/_rels/slide35.xml.rels><?xml version="1.0" encoding="UTF-8" standalone="yes"?>
<Relationships xmlns="http://schemas.openxmlformats.org/package/2006/relationships"><Relationship Id="rId8" Type="http://schemas.openxmlformats.org/officeDocument/2006/relationships/image" Target="../media/image275.wmf"/><Relationship Id="rId13" Type="http://schemas.openxmlformats.org/officeDocument/2006/relationships/oleObject" Target="../embeddings/oleObject276.bin"/><Relationship Id="rId18" Type="http://schemas.openxmlformats.org/officeDocument/2006/relationships/image" Target="../media/image280.emf"/><Relationship Id="rId3" Type="http://schemas.openxmlformats.org/officeDocument/2006/relationships/oleObject" Target="../embeddings/oleObject271.bin"/><Relationship Id="rId7" Type="http://schemas.openxmlformats.org/officeDocument/2006/relationships/oleObject" Target="../embeddings/oleObject273.bin"/><Relationship Id="rId12" Type="http://schemas.openxmlformats.org/officeDocument/2006/relationships/image" Target="../media/image277.emf"/><Relationship Id="rId17" Type="http://schemas.openxmlformats.org/officeDocument/2006/relationships/oleObject" Target="../embeddings/oleObject278.bin"/><Relationship Id="rId2" Type="http://schemas.openxmlformats.org/officeDocument/2006/relationships/slideLayout" Target="../slideLayouts/slideLayout7.xml"/><Relationship Id="rId16" Type="http://schemas.openxmlformats.org/officeDocument/2006/relationships/image" Target="../media/image279.emf"/><Relationship Id="rId1" Type="http://schemas.openxmlformats.org/officeDocument/2006/relationships/vmlDrawing" Target="../drawings/vmlDrawing30.vml"/><Relationship Id="rId6" Type="http://schemas.openxmlformats.org/officeDocument/2006/relationships/image" Target="../media/image274.emf"/><Relationship Id="rId11" Type="http://schemas.openxmlformats.org/officeDocument/2006/relationships/oleObject" Target="../embeddings/oleObject275.bin"/><Relationship Id="rId5" Type="http://schemas.openxmlformats.org/officeDocument/2006/relationships/oleObject" Target="../embeddings/oleObject272.bin"/><Relationship Id="rId15" Type="http://schemas.openxmlformats.org/officeDocument/2006/relationships/oleObject" Target="../embeddings/oleObject277.bin"/><Relationship Id="rId10" Type="http://schemas.openxmlformats.org/officeDocument/2006/relationships/image" Target="../media/image276.wmf"/><Relationship Id="rId4" Type="http://schemas.openxmlformats.org/officeDocument/2006/relationships/image" Target="../media/image273.emf"/><Relationship Id="rId9" Type="http://schemas.openxmlformats.org/officeDocument/2006/relationships/oleObject" Target="../embeddings/oleObject274.bin"/><Relationship Id="rId14" Type="http://schemas.openxmlformats.org/officeDocument/2006/relationships/image" Target="../media/image278.emf"/></Relationships>
</file>

<file path=ppt/slides/_rels/slide36.xml.rels><?xml version="1.0" encoding="UTF-8" standalone="yes"?>
<Relationships xmlns="http://schemas.openxmlformats.org/package/2006/relationships"><Relationship Id="rId8" Type="http://schemas.openxmlformats.org/officeDocument/2006/relationships/image" Target="../media/image283.wmf"/><Relationship Id="rId3" Type="http://schemas.openxmlformats.org/officeDocument/2006/relationships/oleObject" Target="../embeddings/oleObject279.bin"/><Relationship Id="rId7" Type="http://schemas.openxmlformats.org/officeDocument/2006/relationships/oleObject" Target="../embeddings/oleObject281.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282.wmf"/><Relationship Id="rId5" Type="http://schemas.openxmlformats.org/officeDocument/2006/relationships/oleObject" Target="../embeddings/oleObject280.bin"/><Relationship Id="rId10" Type="http://schemas.openxmlformats.org/officeDocument/2006/relationships/image" Target="../media/image284.wmf"/><Relationship Id="rId4" Type="http://schemas.openxmlformats.org/officeDocument/2006/relationships/image" Target="../media/image281.wmf"/><Relationship Id="rId9" Type="http://schemas.openxmlformats.org/officeDocument/2006/relationships/oleObject" Target="../embeddings/oleObject282.bin"/></Relationships>
</file>

<file path=ppt/slides/_rels/slide37.xml.rels><?xml version="1.0" encoding="UTF-8" standalone="yes"?>
<Relationships xmlns="http://schemas.openxmlformats.org/package/2006/relationships"><Relationship Id="rId8" Type="http://schemas.openxmlformats.org/officeDocument/2006/relationships/image" Target="../media/image287.emf"/><Relationship Id="rId13" Type="http://schemas.openxmlformats.org/officeDocument/2006/relationships/oleObject" Target="../embeddings/oleObject288.bin"/><Relationship Id="rId18" Type="http://schemas.openxmlformats.org/officeDocument/2006/relationships/image" Target="../media/image292.emf"/><Relationship Id="rId3" Type="http://schemas.openxmlformats.org/officeDocument/2006/relationships/oleObject" Target="../embeddings/oleObject283.bin"/><Relationship Id="rId7" Type="http://schemas.openxmlformats.org/officeDocument/2006/relationships/oleObject" Target="../embeddings/oleObject285.bin"/><Relationship Id="rId12" Type="http://schemas.openxmlformats.org/officeDocument/2006/relationships/image" Target="../media/image289.emf"/><Relationship Id="rId17" Type="http://schemas.openxmlformats.org/officeDocument/2006/relationships/oleObject" Target="../embeddings/oleObject290.bin"/><Relationship Id="rId2" Type="http://schemas.openxmlformats.org/officeDocument/2006/relationships/slideLayout" Target="../slideLayouts/slideLayout7.xml"/><Relationship Id="rId16" Type="http://schemas.openxmlformats.org/officeDocument/2006/relationships/image" Target="../media/image291.emf"/><Relationship Id="rId20" Type="http://schemas.openxmlformats.org/officeDocument/2006/relationships/image" Target="../media/image293.emf"/><Relationship Id="rId1" Type="http://schemas.openxmlformats.org/officeDocument/2006/relationships/vmlDrawing" Target="../drawings/vmlDrawing32.vml"/><Relationship Id="rId6" Type="http://schemas.openxmlformats.org/officeDocument/2006/relationships/image" Target="../media/image286.emf"/><Relationship Id="rId11" Type="http://schemas.openxmlformats.org/officeDocument/2006/relationships/oleObject" Target="../embeddings/oleObject287.bin"/><Relationship Id="rId5" Type="http://schemas.openxmlformats.org/officeDocument/2006/relationships/oleObject" Target="../embeddings/oleObject284.bin"/><Relationship Id="rId15" Type="http://schemas.openxmlformats.org/officeDocument/2006/relationships/oleObject" Target="../embeddings/oleObject289.bin"/><Relationship Id="rId10" Type="http://schemas.openxmlformats.org/officeDocument/2006/relationships/image" Target="../media/image288.emf"/><Relationship Id="rId19" Type="http://schemas.openxmlformats.org/officeDocument/2006/relationships/oleObject" Target="../embeddings/oleObject291.bin"/><Relationship Id="rId4" Type="http://schemas.openxmlformats.org/officeDocument/2006/relationships/image" Target="../media/image285.emf"/><Relationship Id="rId9" Type="http://schemas.openxmlformats.org/officeDocument/2006/relationships/oleObject" Target="../embeddings/oleObject286.bin"/><Relationship Id="rId14" Type="http://schemas.openxmlformats.org/officeDocument/2006/relationships/image" Target="../media/image290.emf"/></Relationships>
</file>

<file path=ppt/slides/_rels/slide38.xml.rels><?xml version="1.0" encoding="UTF-8" standalone="yes"?>
<Relationships xmlns="http://schemas.openxmlformats.org/package/2006/relationships"><Relationship Id="rId8" Type="http://schemas.openxmlformats.org/officeDocument/2006/relationships/image" Target="../media/image296.emf"/><Relationship Id="rId13" Type="http://schemas.openxmlformats.org/officeDocument/2006/relationships/oleObject" Target="../embeddings/oleObject297.bin"/><Relationship Id="rId3" Type="http://schemas.openxmlformats.org/officeDocument/2006/relationships/oleObject" Target="../embeddings/oleObject292.bin"/><Relationship Id="rId7" Type="http://schemas.openxmlformats.org/officeDocument/2006/relationships/oleObject" Target="../embeddings/oleObject294.bin"/><Relationship Id="rId12" Type="http://schemas.openxmlformats.org/officeDocument/2006/relationships/image" Target="../media/image298.e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95.emf"/><Relationship Id="rId11" Type="http://schemas.openxmlformats.org/officeDocument/2006/relationships/oleObject" Target="../embeddings/oleObject296.bin"/><Relationship Id="rId5" Type="http://schemas.openxmlformats.org/officeDocument/2006/relationships/oleObject" Target="../embeddings/oleObject293.bin"/><Relationship Id="rId10" Type="http://schemas.openxmlformats.org/officeDocument/2006/relationships/image" Target="../media/image297.emf"/><Relationship Id="rId4" Type="http://schemas.openxmlformats.org/officeDocument/2006/relationships/image" Target="../media/image294.emf"/><Relationship Id="rId9" Type="http://schemas.openxmlformats.org/officeDocument/2006/relationships/oleObject" Target="../embeddings/oleObject295.bin"/><Relationship Id="rId14" Type="http://schemas.openxmlformats.org/officeDocument/2006/relationships/image" Target="../media/image299.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oleObject" Target="../embeddings/oleObject20.bin"/><Relationship Id="rId18" Type="http://schemas.openxmlformats.org/officeDocument/2006/relationships/image" Target="../media/image24.wmf"/><Relationship Id="rId26" Type="http://schemas.openxmlformats.org/officeDocument/2006/relationships/image" Target="../media/image28.emf"/><Relationship Id="rId3" Type="http://schemas.openxmlformats.org/officeDocument/2006/relationships/oleObject" Target="../embeddings/oleObject15.bin"/><Relationship Id="rId21" Type="http://schemas.openxmlformats.org/officeDocument/2006/relationships/oleObject" Target="../embeddings/oleObject24.bin"/><Relationship Id="rId7" Type="http://schemas.openxmlformats.org/officeDocument/2006/relationships/oleObject" Target="../embeddings/oleObject17.bin"/><Relationship Id="rId12" Type="http://schemas.openxmlformats.org/officeDocument/2006/relationships/image" Target="../media/image21.wmf"/><Relationship Id="rId17" Type="http://schemas.openxmlformats.org/officeDocument/2006/relationships/oleObject" Target="../embeddings/oleObject22.bin"/><Relationship Id="rId25" Type="http://schemas.openxmlformats.org/officeDocument/2006/relationships/oleObject" Target="../embeddings/oleObject26.bin"/><Relationship Id="rId2" Type="http://schemas.openxmlformats.org/officeDocument/2006/relationships/slideLayout" Target="../slideLayouts/slideLayout7.xml"/><Relationship Id="rId16" Type="http://schemas.openxmlformats.org/officeDocument/2006/relationships/image" Target="../media/image23.wmf"/><Relationship Id="rId20" Type="http://schemas.openxmlformats.org/officeDocument/2006/relationships/image" Target="../media/image25.wmf"/><Relationship Id="rId1" Type="http://schemas.openxmlformats.org/officeDocument/2006/relationships/vmlDrawing" Target="../drawings/vmlDrawing2.vml"/><Relationship Id="rId6" Type="http://schemas.openxmlformats.org/officeDocument/2006/relationships/image" Target="../media/image18.emf"/><Relationship Id="rId11" Type="http://schemas.openxmlformats.org/officeDocument/2006/relationships/oleObject" Target="../embeddings/oleObject19.bin"/><Relationship Id="rId24" Type="http://schemas.openxmlformats.org/officeDocument/2006/relationships/image" Target="../media/image27.wmf"/><Relationship Id="rId5" Type="http://schemas.openxmlformats.org/officeDocument/2006/relationships/oleObject" Target="../embeddings/oleObject16.bin"/><Relationship Id="rId15" Type="http://schemas.openxmlformats.org/officeDocument/2006/relationships/oleObject" Target="../embeddings/oleObject21.bin"/><Relationship Id="rId23" Type="http://schemas.openxmlformats.org/officeDocument/2006/relationships/oleObject" Target="../embeddings/oleObject25.bin"/><Relationship Id="rId28" Type="http://schemas.openxmlformats.org/officeDocument/2006/relationships/image" Target="../media/image29.emf"/><Relationship Id="rId10" Type="http://schemas.openxmlformats.org/officeDocument/2006/relationships/image" Target="../media/image20.wmf"/><Relationship Id="rId19" Type="http://schemas.openxmlformats.org/officeDocument/2006/relationships/oleObject" Target="../embeddings/oleObject23.bin"/><Relationship Id="rId4" Type="http://schemas.openxmlformats.org/officeDocument/2006/relationships/image" Target="../media/image17.wmf"/><Relationship Id="rId9" Type="http://schemas.openxmlformats.org/officeDocument/2006/relationships/oleObject" Target="../embeddings/oleObject18.bin"/><Relationship Id="rId14" Type="http://schemas.openxmlformats.org/officeDocument/2006/relationships/image" Target="../media/image22.wmf"/><Relationship Id="rId22" Type="http://schemas.openxmlformats.org/officeDocument/2006/relationships/image" Target="../media/image26.wmf"/><Relationship Id="rId27" Type="http://schemas.openxmlformats.org/officeDocument/2006/relationships/oleObject" Target="../embeddings/oleObject27.bin"/></Relationships>
</file>

<file path=ppt/slides/_rels/slide40.xml.rels><?xml version="1.0" encoding="UTF-8" standalone="yes"?>
<Relationships xmlns="http://schemas.openxmlformats.org/package/2006/relationships"><Relationship Id="rId8" Type="http://schemas.openxmlformats.org/officeDocument/2006/relationships/image" Target="../media/image302.wmf"/><Relationship Id="rId13" Type="http://schemas.openxmlformats.org/officeDocument/2006/relationships/oleObject" Target="../embeddings/oleObject303.bin"/><Relationship Id="rId18" Type="http://schemas.openxmlformats.org/officeDocument/2006/relationships/image" Target="../media/image307.wmf"/><Relationship Id="rId26" Type="http://schemas.openxmlformats.org/officeDocument/2006/relationships/image" Target="../media/image311.wmf"/><Relationship Id="rId39" Type="http://schemas.openxmlformats.org/officeDocument/2006/relationships/oleObject" Target="../embeddings/oleObject316.bin"/><Relationship Id="rId3" Type="http://schemas.openxmlformats.org/officeDocument/2006/relationships/oleObject" Target="../embeddings/oleObject298.bin"/><Relationship Id="rId21" Type="http://schemas.openxmlformats.org/officeDocument/2006/relationships/oleObject" Target="../embeddings/oleObject307.bin"/><Relationship Id="rId34" Type="http://schemas.openxmlformats.org/officeDocument/2006/relationships/image" Target="../media/image315.wmf"/><Relationship Id="rId42" Type="http://schemas.openxmlformats.org/officeDocument/2006/relationships/image" Target="../media/image319.wmf"/><Relationship Id="rId7" Type="http://schemas.openxmlformats.org/officeDocument/2006/relationships/oleObject" Target="../embeddings/oleObject300.bin"/><Relationship Id="rId12" Type="http://schemas.openxmlformats.org/officeDocument/2006/relationships/image" Target="../media/image304.wmf"/><Relationship Id="rId17" Type="http://schemas.openxmlformats.org/officeDocument/2006/relationships/oleObject" Target="../embeddings/oleObject305.bin"/><Relationship Id="rId25" Type="http://schemas.openxmlformats.org/officeDocument/2006/relationships/oleObject" Target="../embeddings/oleObject309.bin"/><Relationship Id="rId33" Type="http://schemas.openxmlformats.org/officeDocument/2006/relationships/oleObject" Target="../embeddings/oleObject313.bin"/><Relationship Id="rId38" Type="http://schemas.openxmlformats.org/officeDocument/2006/relationships/image" Target="../media/image317.wmf"/><Relationship Id="rId2" Type="http://schemas.openxmlformats.org/officeDocument/2006/relationships/slideLayout" Target="../slideLayouts/slideLayout2.xml"/><Relationship Id="rId16" Type="http://schemas.openxmlformats.org/officeDocument/2006/relationships/image" Target="../media/image306.emf"/><Relationship Id="rId20" Type="http://schemas.openxmlformats.org/officeDocument/2006/relationships/image" Target="../media/image308.wmf"/><Relationship Id="rId29" Type="http://schemas.openxmlformats.org/officeDocument/2006/relationships/oleObject" Target="../embeddings/oleObject311.bin"/><Relationship Id="rId41" Type="http://schemas.openxmlformats.org/officeDocument/2006/relationships/oleObject" Target="../embeddings/oleObject317.bin"/><Relationship Id="rId1" Type="http://schemas.openxmlformats.org/officeDocument/2006/relationships/vmlDrawing" Target="../drawings/vmlDrawing34.vml"/><Relationship Id="rId6" Type="http://schemas.openxmlformats.org/officeDocument/2006/relationships/image" Target="../media/image301.wmf"/><Relationship Id="rId11" Type="http://schemas.openxmlformats.org/officeDocument/2006/relationships/oleObject" Target="../embeddings/oleObject302.bin"/><Relationship Id="rId24" Type="http://schemas.openxmlformats.org/officeDocument/2006/relationships/image" Target="../media/image310.wmf"/><Relationship Id="rId32" Type="http://schemas.openxmlformats.org/officeDocument/2006/relationships/image" Target="../media/image314.wmf"/><Relationship Id="rId37" Type="http://schemas.openxmlformats.org/officeDocument/2006/relationships/oleObject" Target="../embeddings/oleObject315.bin"/><Relationship Id="rId40" Type="http://schemas.openxmlformats.org/officeDocument/2006/relationships/image" Target="../media/image318.wmf"/><Relationship Id="rId5" Type="http://schemas.openxmlformats.org/officeDocument/2006/relationships/oleObject" Target="../embeddings/oleObject299.bin"/><Relationship Id="rId15" Type="http://schemas.openxmlformats.org/officeDocument/2006/relationships/oleObject" Target="../embeddings/oleObject304.bin"/><Relationship Id="rId23" Type="http://schemas.openxmlformats.org/officeDocument/2006/relationships/oleObject" Target="../embeddings/oleObject308.bin"/><Relationship Id="rId28" Type="http://schemas.openxmlformats.org/officeDocument/2006/relationships/image" Target="../media/image312.wmf"/><Relationship Id="rId36" Type="http://schemas.openxmlformats.org/officeDocument/2006/relationships/image" Target="../media/image316.wmf"/><Relationship Id="rId10" Type="http://schemas.openxmlformats.org/officeDocument/2006/relationships/image" Target="../media/image303.wmf"/><Relationship Id="rId19" Type="http://schemas.openxmlformats.org/officeDocument/2006/relationships/oleObject" Target="../embeddings/oleObject306.bin"/><Relationship Id="rId31" Type="http://schemas.openxmlformats.org/officeDocument/2006/relationships/oleObject" Target="../embeddings/oleObject312.bin"/><Relationship Id="rId44" Type="http://schemas.openxmlformats.org/officeDocument/2006/relationships/image" Target="../media/image320.wmf"/><Relationship Id="rId4" Type="http://schemas.openxmlformats.org/officeDocument/2006/relationships/image" Target="../media/image300.wmf"/><Relationship Id="rId9" Type="http://schemas.openxmlformats.org/officeDocument/2006/relationships/oleObject" Target="../embeddings/oleObject301.bin"/><Relationship Id="rId14" Type="http://schemas.openxmlformats.org/officeDocument/2006/relationships/image" Target="../media/image305.wmf"/><Relationship Id="rId22" Type="http://schemas.openxmlformats.org/officeDocument/2006/relationships/image" Target="../media/image309.wmf"/><Relationship Id="rId27" Type="http://schemas.openxmlformats.org/officeDocument/2006/relationships/oleObject" Target="../embeddings/oleObject310.bin"/><Relationship Id="rId30" Type="http://schemas.openxmlformats.org/officeDocument/2006/relationships/image" Target="../media/image313.wmf"/><Relationship Id="rId35" Type="http://schemas.openxmlformats.org/officeDocument/2006/relationships/oleObject" Target="../embeddings/oleObject314.bin"/><Relationship Id="rId43" Type="http://schemas.openxmlformats.org/officeDocument/2006/relationships/oleObject" Target="../embeddings/oleObject318.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3.bin"/><Relationship Id="rId18" Type="http://schemas.openxmlformats.org/officeDocument/2006/relationships/image" Target="../media/image37.wmf"/><Relationship Id="rId3" Type="http://schemas.openxmlformats.org/officeDocument/2006/relationships/oleObject" Target="../embeddings/oleObject28.bin"/><Relationship Id="rId21" Type="http://schemas.openxmlformats.org/officeDocument/2006/relationships/oleObject" Target="../embeddings/oleObject37.bin"/><Relationship Id="rId7" Type="http://schemas.openxmlformats.org/officeDocument/2006/relationships/oleObject" Target="../embeddings/oleObject30.bin"/><Relationship Id="rId12" Type="http://schemas.openxmlformats.org/officeDocument/2006/relationships/image" Target="../media/image34.emf"/><Relationship Id="rId17" Type="http://schemas.openxmlformats.org/officeDocument/2006/relationships/oleObject" Target="../embeddings/oleObject35.bin"/><Relationship Id="rId2" Type="http://schemas.openxmlformats.org/officeDocument/2006/relationships/slideLayout" Target="../slideLayouts/slideLayout7.xml"/><Relationship Id="rId16" Type="http://schemas.openxmlformats.org/officeDocument/2006/relationships/image" Target="../media/image36.wmf"/><Relationship Id="rId20" Type="http://schemas.openxmlformats.org/officeDocument/2006/relationships/image" Target="../media/image38.wmf"/><Relationship Id="rId1" Type="http://schemas.openxmlformats.org/officeDocument/2006/relationships/vmlDrawing" Target="../drawings/vmlDrawing3.vml"/><Relationship Id="rId6" Type="http://schemas.openxmlformats.org/officeDocument/2006/relationships/image" Target="../media/image31.emf"/><Relationship Id="rId11" Type="http://schemas.openxmlformats.org/officeDocument/2006/relationships/oleObject" Target="../embeddings/oleObject32.bin"/><Relationship Id="rId24" Type="http://schemas.openxmlformats.org/officeDocument/2006/relationships/image" Target="../media/image40.wmf"/><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38.bin"/><Relationship Id="rId10" Type="http://schemas.openxmlformats.org/officeDocument/2006/relationships/image" Target="../media/image33.wmf"/><Relationship Id="rId19" Type="http://schemas.openxmlformats.org/officeDocument/2006/relationships/oleObject" Target="../embeddings/oleObject36.bin"/><Relationship Id="rId4" Type="http://schemas.openxmlformats.org/officeDocument/2006/relationships/image" Target="../media/image30.emf"/><Relationship Id="rId9" Type="http://schemas.openxmlformats.org/officeDocument/2006/relationships/oleObject" Target="../embeddings/oleObject31.bin"/><Relationship Id="rId14" Type="http://schemas.openxmlformats.org/officeDocument/2006/relationships/image" Target="../media/image35.wmf"/><Relationship Id="rId22" Type="http://schemas.openxmlformats.org/officeDocument/2006/relationships/image" Target="../media/image39.wmf"/></Relationships>
</file>

<file path=ppt/slides/_rels/slide6.x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oleObject" Target="../embeddings/oleObject44.bin"/><Relationship Id="rId18" Type="http://schemas.openxmlformats.org/officeDocument/2006/relationships/image" Target="../media/image48.e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5.emf"/><Relationship Id="rId17" Type="http://schemas.openxmlformats.org/officeDocument/2006/relationships/oleObject" Target="../embeddings/oleObject46.bin"/><Relationship Id="rId2" Type="http://schemas.openxmlformats.org/officeDocument/2006/relationships/slideLayout" Target="../slideLayouts/slideLayout7.xml"/><Relationship Id="rId16" Type="http://schemas.openxmlformats.org/officeDocument/2006/relationships/image" Target="../media/image47.emf"/><Relationship Id="rId1" Type="http://schemas.openxmlformats.org/officeDocument/2006/relationships/vmlDrawing" Target="../drawings/vmlDrawing4.vml"/><Relationship Id="rId6" Type="http://schemas.openxmlformats.org/officeDocument/2006/relationships/image" Target="../media/image42.e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4.emf"/><Relationship Id="rId4" Type="http://schemas.openxmlformats.org/officeDocument/2006/relationships/image" Target="../media/image41.emf"/><Relationship Id="rId9" Type="http://schemas.openxmlformats.org/officeDocument/2006/relationships/oleObject" Target="../embeddings/oleObject42.bin"/><Relationship Id="rId14" Type="http://schemas.openxmlformats.org/officeDocument/2006/relationships/image" Target="../media/image46.emf"/></Relationships>
</file>

<file path=ppt/slides/_rels/slide7.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41.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3.wmf"/><Relationship Id="rId2" Type="http://schemas.openxmlformats.org/officeDocument/2006/relationships/slideLayout" Target="../slideLayouts/slideLayout7.xml"/><Relationship Id="rId16" Type="http://schemas.openxmlformats.org/officeDocument/2006/relationships/image" Target="../media/image44.emf"/><Relationship Id="rId1" Type="http://schemas.openxmlformats.org/officeDocument/2006/relationships/vmlDrawing" Target="../drawings/vmlDrawing5.vml"/><Relationship Id="rId6" Type="http://schemas.openxmlformats.org/officeDocument/2006/relationships/image" Target="../media/image50.w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42.bin"/><Relationship Id="rId10" Type="http://schemas.openxmlformats.org/officeDocument/2006/relationships/image" Target="../media/image52.wmf"/><Relationship Id="rId4" Type="http://schemas.openxmlformats.org/officeDocument/2006/relationships/image" Target="../media/image49.emf"/><Relationship Id="rId9" Type="http://schemas.openxmlformats.org/officeDocument/2006/relationships/oleObject" Target="../embeddings/oleObject50.bin"/><Relationship Id="rId14" Type="http://schemas.openxmlformats.org/officeDocument/2006/relationships/image" Target="../media/image43.emf"/></Relationships>
</file>

<file path=ppt/slides/_rels/slide8.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7.bin"/><Relationship Id="rId18" Type="http://schemas.openxmlformats.org/officeDocument/2006/relationships/image" Target="../media/image61.wmf"/><Relationship Id="rId3" Type="http://schemas.openxmlformats.org/officeDocument/2006/relationships/oleObject" Target="../embeddings/oleObject52.bin"/><Relationship Id="rId21" Type="http://schemas.openxmlformats.org/officeDocument/2006/relationships/oleObject" Target="../embeddings/oleObject61.bin"/><Relationship Id="rId7" Type="http://schemas.openxmlformats.org/officeDocument/2006/relationships/oleObject" Target="../embeddings/oleObject54.bin"/><Relationship Id="rId12" Type="http://schemas.openxmlformats.org/officeDocument/2006/relationships/image" Target="../media/image58.wmf"/><Relationship Id="rId17" Type="http://schemas.openxmlformats.org/officeDocument/2006/relationships/oleObject" Target="../embeddings/oleObject59.bin"/><Relationship Id="rId2" Type="http://schemas.openxmlformats.org/officeDocument/2006/relationships/slideLayout" Target="../slideLayouts/slideLayout7.xml"/><Relationship Id="rId16" Type="http://schemas.openxmlformats.org/officeDocument/2006/relationships/image" Target="../media/image60.emf"/><Relationship Id="rId20" Type="http://schemas.openxmlformats.org/officeDocument/2006/relationships/image" Target="../media/image62.wmf"/><Relationship Id="rId1" Type="http://schemas.openxmlformats.org/officeDocument/2006/relationships/vmlDrawing" Target="../drawings/vmlDrawing6.vml"/><Relationship Id="rId6" Type="http://schemas.openxmlformats.org/officeDocument/2006/relationships/image" Target="../media/image55.e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57.wmf"/><Relationship Id="rId19" Type="http://schemas.openxmlformats.org/officeDocument/2006/relationships/oleObject" Target="../embeddings/oleObject60.bin"/><Relationship Id="rId4" Type="http://schemas.openxmlformats.org/officeDocument/2006/relationships/image" Target="../media/image54.emf"/><Relationship Id="rId9" Type="http://schemas.openxmlformats.org/officeDocument/2006/relationships/oleObject" Target="../embeddings/oleObject55.bin"/><Relationship Id="rId14" Type="http://schemas.openxmlformats.org/officeDocument/2006/relationships/image" Target="../media/image59.emf"/><Relationship Id="rId22" Type="http://schemas.openxmlformats.org/officeDocument/2006/relationships/image" Target="../media/image63.wmf"/></Relationships>
</file>

<file path=ppt/slides/_rels/slide9.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67.bin"/><Relationship Id="rId18" Type="http://schemas.openxmlformats.org/officeDocument/2006/relationships/image" Target="../media/image71.emf"/><Relationship Id="rId26" Type="http://schemas.openxmlformats.org/officeDocument/2006/relationships/image" Target="../media/image75.emf"/><Relationship Id="rId3" Type="http://schemas.openxmlformats.org/officeDocument/2006/relationships/oleObject" Target="../embeddings/oleObject62.bin"/><Relationship Id="rId21" Type="http://schemas.openxmlformats.org/officeDocument/2006/relationships/oleObject" Target="../embeddings/oleObject71.bin"/><Relationship Id="rId7" Type="http://schemas.openxmlformats.org/officeDocument/2006/relationships/oleObject" Target="../embeddings/oleObject64.bin"/><Relationship Id="rId12" Type="http://schemas.openxmlformats.org/officeDocument/2006/relationships/image" Target="../media/image68.wmf"/><Relationship Id="rId17" Type="http://schemas.openxmlformats.org/officeDocument/2006/relationships/oleObject" Target="../embeddings/oleObject69.bin"/><Relationship Id="rId25" Type="http://schemas.openxmlformats.org/officeDocument/2006/relationships/oleObject" Target="../embeddings/oleObject73.bin"/><Relationship Id="rId2" Type="http://schemas.openxmlformats.org/officeDocument/2006/relationships/slideLayout" Target="../slideLayouts/slideLayout13.xml"/><Relationship Id="rId16" Type="http://schemas.openxmlformats.org/officeDocument/2006/relationships/image" Target="../media/image70.emf"/><Relationship Id="rId20" Type="http://schemas.openxmlformats.org/officeDocument/2006/relationships/image" Target="../media/image72.emf"/><Relationship Id="rId1" Type="http://schemas.openxmlformats.org/officeDocument/2006/relationships/vmlDrawing" Target="../drawings/vmlDrawing7.vml"/><Relationship Id="rId6" Type="http://schemas.openxmlformats.org/officeDocument/2006/relationships/image" Target="../media/image65.wmf"/><Relationship Id="rId11" Type="http://schemas.openxmlformats.org/officeDocument/2006/relationships/oleObject" Target="../embeddings/oleObject66.bin"/><Relationship Id="rId24" Type="http://schemas.openxmlformats.org/officeDocument/2006/relationships/image" Target="../media/image74.emf"/><Relationship Id="rId5" Type="http://schemas.openxmlformats.org/officeDocument/2006/relationships/oleObject" Target="../embeddings/oleObject63.bin"/><Relationship Id="rId15" Type="http://schemas.openxmlformats.org/officeDocument/2006/relationships/oleObject" Target="../embeddings/oleObject68.bin"/><Relationship Id="rId23" Type="http://schemas.openxmlformats.org/officeDocument/2006/relationships/oleObject" Target="../embeddings/oleObject72.bin"/><Relationship Id="rId28" Type="http://schemas.openxmlformats.org/officeDocument/2006/relationships/image" Target="../media/image76.wmf"/><Relationship Id="rId10" Type="http://schemas.openxmlformats.org/officeDocument/2006/relationships/image" Target="../media/image67.emf"/><Relationship Id="rId19" Type="http://schemas.openxmlformats.org/officeDocument/2006/relationships/oleObject" Target="../embeddings/oleObject70.bin"/><Relationship Id="rId4" Type="http://schemas.openxmlformats.org/officeDocument/2006/relationships/image" Target="../media/image64.wmf"/><Relationship Id="rId9" Type="http://schemas.openxmlformats.org/officeDocument/2006/relationships/oleObject" Target="../embeddings/oleObject65.bin"/><Relationship Id="rId14" Type="http://schemas.openxmlformats.org/officeDocument/2006/relationships/image" Target="../media/image69.wmf"/><Relationship Id="rId22" Type="http://schemas.openxmlformats.org/officeDocument/2006/relationships/image" Target="../media/image73.emf"/><Relationship Id="rId27" Type="http://schemas.openxmlformats.org/officeDocument/2006/relationships/oleObject" Target="../embeddings/oleObject74.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078" name="Text Box 6">
            <a:extLst>
              <a:ext uri="{FF2B5EF4-FFF2-40B4-BE49-F238E27FC236}">
                <a16:creationId xmlns:a16="http://schemas.microsoft.com/office/drawing/2014/main" id="{84CF12A0-F5E1-4509-98E3-B28CFB86629C}"/>
              </a:ext>
            </a:extLst>
          </p:cNvPr>
          <p:cNvSpPr txBox="1">
            <a:spLocks noChangeArrowheads="1"/>
          </p:cNvSpPr>
          <p:nvPr/>
        </p:nvSpPr>
        <p:spPr bwMode="auto">
          <a:xfrm>
            <a:off x="323528" y="627856"/>
            <a:ext cx="7993062" cy="823912"/>
          </a:xfrm>
          <a:prstGeom prst="rect">
            <a:avLst/>
          </a:prstGeom>
          <a:noFill/>
          <a:ln>
            <a:noFill/>
          </a:ln>
          <a:effectLst>
            <a:prstShdw prst="shdw17" dist="17961" dir="2700000">
              <a:srgbClr val="7A8E99"/>
            </a:prstShdw>
          </a:effectLst>
          <a:extLst>
            <a:ext uri="{909E8E84-426E-40DD-AFC4-6F175D3DCCD1}">
              <a14:hiddenFill xmlns:a14="http://schemas.microsoft.com/office/drawing/2010/main">
                <a:gradFill rotWithShape="0">
                  <a:gsLst>
                    <a:gs pos="0">
                      <a:srgbClr val="CCECFF"/>
                    </a:gs>
                    <a:gs pos="100000">
                      <a:srgbClr val="5E6D76"/>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zh-CN" sz="4800" b="1" dirty="0">
                <a:solidFill>
                  <a:srgbClr val="000099"/>
                </a:solidFill>
                <a:latin typeface="隶书" panose="02010509060101010101" pitchFamily="49" charset="-122"/>
                <a:ea typeface="隶书" panose="02010509060101010101" pitchFamily="49" charset="-122"/>
              </a:rPr>
              <a:t>第</a:t>
            </a:r>
            <a:r>
              <a:rPr kumimoji="1" lang="zh-CN" altLang="en-US" sz="4800" b="1" dirty="0">
                <a:solidFill>
                  <a:srgbClr val="000099"/>
                </a:solidFill>
                <a:latin typeface="隶书" panose="02010509060101010101" pitchFamily="49" charset="-122"/>
                <a:ea typeface="隶书" panose="02010509060101010101" pitchFamily="49" charset="-122"/>
              </a:rPr>
              <a:t>九</a:t>
            </a:r>
            <a:r>
              <a:rPr kumimoji="1" lang="zh-CN" altLang="zh-CN" sz="4800" b="1" dirty="0">
                <a:solidFill>
                  <a:srgbClr val="000099"/>
                </a:solidFill>
                <a:latin typeface="隶书" panose="02010509060101010101" pitchFamily="49" charset="-122"/>
                <a:ea typeface="隶书" panose="02010509060101010101" pitchFamily="49" charset="-122"/>
              </a:rPr>
              <a:t>章</a:t>
            </a:r>
            <a:r>
              <a:rPr kumimoji="1" lang="zh-CN" altLang="en-US" sz="4800" b="1" dirty="0">
                <a:solidFill>
                  <a:srgbClr val="000099"/>
                </a:solidFill>
                <a:latin typeface="隶书" panose="02010509060101010101" pitchFamily="49" charset="-122"/>
                <a:ea typeface="隶书" panose="02010509060101010101" pitchFamily="49" charset="-122"/>
              </a:rPr>
              <a:t> </a:t>
            </a:r>
            <a:r>
              <a:rPr kumimoji="1" lang="zh-CN" altLang="zh-CN" sz="4800" b="1" dirty="0">
                <a:solidFill>
                  <a:srgbClr val="000099"/>
                </a:solidFill>
                <a:latin typeface="隶书" panose="02010509060101010101" pitchFamily="49" charset="-122"/>
                <a:ea typeface="隶书" panose="02010509060101010101" pitchFamily="49" charset="-122"/>
              </a:rPr>
              <a:t>正弦稳态</a:t>
            </a:r>
            <a:r>
              <a:rPr kumimoji="1" lang="zh-CN" altLang="en-US" sz="4800" b="1" dirty="0">
                <a:solidFill>
                  <a:srgbClr val="000099"/>
                </a:solidFill>
                <a:latin typeface="隶书" panose="02010509060101010101" pitchFamily="49" charset="-122"/>
                <a:ea typeface="隶书" panose="02010509060101010101" pitchFamily="49" charset="-122"/>
              </a:rPr>
              <a:t>电路的</a:t>
            </a:r>
            <a:r>
              <a:rPr kumimoji="1" lang="zh-CN" altLang="zh-CN" sz="4800" b="1" dirty="0">
                <a:solidFill>
                  <a:srgbClr val="000099"/>
                </a:solidFill>
                <a:latin typeface="隶书" panose="02010509060101010101" pitchFamily="49" charset="-122"/>
                <a:ea typeface="隶书" panose="02010509060101010101" pitchFamily="49" charset="-122"/>
              </a:rPr>
              <a:t>分析 </a:t>
            </a:r>
            <a:endParaRPr kumimoji="1" lang="zh-CN" altLang="en-US" sz="4800" b="1" dirty="0">
              <a:solidFill>
                <a:srgbClr val="000099"/>
              </a:solidFill>
              <a:latin typeface="隶书" panose="02010509060101010101" pitchFamily="49" charset="-122"/>
              <a:ea typeface="隶书" panose="02010509060101010101" pitchFamily="49" charset="-122"/>
            </a:endParaRPr>
          </a:p>
        </p:txBody>
      </p:sp>
      <p:sp>
        <p:nvSpPr>
          <p:cNvPr id="4099" name="Text Box 16">
            <a:hlinkClick r:id="rId3" action="ppaction://hlinksldjump"/>
            <a:extLst>
              <a:ext uri="{FF2B5EF4-FFF2-40B4-BE49-F238E27FC236}">
                <a16:creationId xmlns:a16="http://schemas.microsoft.com/office/drawing/2014/main" id="{57569DE2-8C7C-4F42-A2E4-CCA26AD83EA6}"/>
              </a:ext>
            </a:extLst>
          </p:cNvPr>
          <p:cNvSpPr txBox="1">
            <a:spLocks noChangeArrowheads="1"/>
          </p:cNvSpPr>
          <p:nvPr/>
        </p:nvSpPr>
        <p:spPr bwMode="auto">
          <a:xfrm>
            <a:off x="3276600" y="2995761"/>
            <a:ext cx="4319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solidFill>
                  <a:srgbClr val="CC0000"/>
                </a:solidFill>
                <a:ea typeface="隶书" panose="02010509060101010101" pitchFamily="49" charset="-122"/>
              </a:rPr>
              <a:t>正弦稳态电路的分析</a:t>
            </a:r>
          </a:p>
        </p:txBody>
      </p:sp>
      <p:sp>
        <p:nvSpPr>
          <p:cNvPr id="4100" name="Text Box 18">
            <a:hlinkClick r:id="rId3" action="ppaction://hlinksldjump"/>
            <a:extLst>
              <a:ext uri="{FF2B5EF4-FFF2-40B4-BE49-F238E27FC236}">
                <a16:creationId xmlns:a16="http://schemas.microsoft.com/office/drawing/2014/main" id="{376699F4-81A6-4840-A8CE-C3E9FBFF1139}"/>
              </a:ext>
            </a:extLst>
          </p:cNvPr>
          <p:cNvSpPr txBox="1">
            <a:spLocks noChangeArrowheads="1"/>
          </p:cNvSpPr>
          <p:nvPr/>
        </p:nvSpPr>
        <p:spPr bwMode="auto">
          <a:xfrm>
            <a:off x="2136775" y="3052911"/>
            <a:ext cx="99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solidFill>
                  <a:srgbClr val="CC0000"/>
                </a:solidFill>
              </a:rPr>
              <a:t>9-3</a:t>
            </a:r>
          </a:p>
        </p:txBody>
      </p:sp>
      <p:sp>
        <p:nvSpPr>
          <p:cNvPr id="4101" name="Text Box 21">
            <a:hlinkClick r:id="rId4" action="ppaction://hlinksldjump"/>
            <a:extLst>
              <a:ext uri="{FF2B5EF4-FFF2-40B4-BE49-F238E27FC236}">
                <a16:creationId xmlns:a16="http://schemas.microsoft.com/office/drawing/2014/main" id="{556BF96C-4ED0-480F-A273-15E12828AFED}"/>
              </a:ext>
            </a:extLst>
          </p:cNvPr>
          <p:cNvSpPr txBox="1">
            <a:spLocks noChangeArrowheads="1"/>
          </p:cNvSpPr>
          <p:nvPr/>
        </p:nvSpPr>
        <p:spPr bwMode="auto">
          <a:xfrm>
            <a:off x="3276600" y="3570436"/>
            <a:ext cx="4319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solidFill>
                  <a:srgbClr val="CC0000"/>
                </a:solidFill>
                <a:ea typeface="隶书" panose="02010509060101010101" pitchFamily="49" charset="-122"/>
              </a:rPr>
              <a:t>正弦稳态电路的功率</a:t>
            </a:r>
          </a:p>
        </p:txBody>
      </p:sp>
      <p:sp>
        <p:nvSpPr>
          <p:cNvPr id="4102" name="Text Box 23">
            <a:hlinkClick r:id="rId4" action="ppaction://hlinksldjump"/>
            <a:extLst>
              <a:ext uri="{FF2B5EF4-FFF2-40B4-BE49-F238E27FC236}">
                <a16:creationId xmlns:a16="http://schemas.microsoft.com/office/drawing/2014/main" id="{7E9869CC-5199-4F19-8966-38AD6E53FC73}"/>
              </a:ext>
            </a:extLst>
          </p:cNvPr>
          <p:cNvSpPr txBox="1">
            <a:spLocks noChangeArrowheads="1"/>
          </p:cNvSpPr>
          <p:nvPr/>
        </p:nvSpPr>
        <p:spPr bwMode="auto">
          <a:xfrm>
            <a:off x="2136775" y="3627586"/>
            <a:ext cx="99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solidFill>
                  <a:srgbClr val="CC0000"/>
                </a:solidFill>
              </a:rPr>
              <a:t>9-4</a:t>
            </a:r>
          </a:p>
        </p:txBody>
      </p:sp>
      <p:sp>
        <p:nvSpPr>
          <p:cNvPr id="4103" name="Text Box 26">
            <a:hlinkClick r:id="" action="ppaction://noaction"/>
            <a:extLst>
              <a:ext uri="{FF2B5EF4-FFF2-40B4-BE49-F238E27FC236}">
                <a16:creationId xmlns:a16="http://schemas.microsoft.com/office/drawing/2014/main" id="{89BB4A50-6F2E-450E-82F2-D11DF95F4CE2}"/>
              </a:ext>
            </a:extLst>
          </p:cNvPr>
          <p:cNvSpPr txBox="1">
            <a:spLocks noChangeArrowheads="1"/>
          </p:cNvSpPr>
          <p:nvPr/>
        </p:nvSpPr>
        <p:spPr bwMode="auto">
          <a:xfrm>
            <a:off x="3276600" y="4146699"/>
            <a:ext cx="4319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solidFill>
                  <a:srgbClr val="CC0000"/>
                </a:solidFill>
                <a:ea typeface="隶书" panose="02010509060101010101" pitchFamily="49" charset="-122"/>
              </a:rPr>
              <a:t>复功率</a:t>
            </a:r>
          </a:p>
        </p:txBody>
      </p:sp>
      <p:sp>
        <p:nvSpPr>
          <p:cNvPr id="4104" name="Text Box 28">
            <a:hlinkClick r:id="" action="ppaction://noaction"/>
            <a:extLst>
              <a:ext uri="{FF2B5EF4-FFF2-40B4-BE49-F238E27FC236}">
                <a16:creationId xmlns:a16="http://schemas.microsoft.com/office/drawing/2014/main" id="{D42072A0-CF37-4417-84D0-1585CB1C0523}"/>
              </a:ext>
            </a:extLst>
          </p:cNvPr>
          <p:cNvSpPr txBox="1">
            <a:spLocks noChangeArrowheads="1"/>
          </p:cNvSpPr>
          <p:nvPr/>
        </p:nvSpPr>
        <p:spPr bwMode="auto">
          <a:xfrm>
            <a:off x="2136775" y="4203849"/>
            <a:ext cx="995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solidFill>
                  <a:srgbClr val="CC0000"/>
                </a:solidFill>
              </a:rPr>
              <a:t>9-5</a:t>
            </a:r>
          </a:p>
        </p:txBody>
      </p:sp>
      <p:sp>
        <p:nvSpPr>
          <p:cNvPr id="4105" name="Text Box 31">
            <a:hlinkClick r:id="" action="ppaction://noaction"/>
            <a:extLst>
              <a:ext uri="{FF2B5EF4-FFF2-40B4-BE49-F238E27FC236}">
                <a16:creationId xmlns:a16="http://schemas.microsoft.com/office/drawing/2014/main" id="{63866254-9E79-470E-A453-534F608CC792}"/>
              </a:ext>
            </a:extLst>
          </p:cNvPr>
          <p:cNvSpPr txBox="1">
            <a:spLocks noChangeArrowheads="1"/>
          </p:cNvSpPr>
          <p:nvPr/>
        </p:nvSpPr>
        <p:spPr bwMode="auto">
          <a:xfrm>
            <a:off x="3276600" y="4722961"/>
            <a:ext cx="4319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solidFill>
                  <a:srgbClr val="CC0000"/>
                </a:solidFill>
                <a:ea typeface="隶书" panose="02010509060101010101" pitchFamily="49" charset="-122"/>
              </a:rPr>
              <a:t>最大功率传输</a:t>
            </a:r>
          </a:p>
        </p:txBody>
      </p:sp>
      <p:sp>
        <p:nvSpPr>
          <p:cNvPr id="4106" name="Text Box 33">
            <a:hlinkClick r:id="" action="ppaction://noaction"/>
            <a:extLst>
              <a:ext uri="{FF2B5EF4-FFF2-40B4-BE49-F238E27FC236}">
                <a16:creationId xmlns:a16="http://schemas.microsoft.com/office/drawing/2014/main" id="{64ACD160-4366-4AED-8C8F-D510F10CEF3A}"/>
              </a:ext>
            </a:extLst>
          </p:cNvPr>
          <p:cNvSpPr txBox="1">
            <a:spLocks noChangeArrowheads="1"/>
          </p:cNvSpPr>
          <p:nvPr/>
        </p:nvSpPr>
        <p:spPr bwMode="auto">
          <a:xfrm>
            <a:off x="2136775" y="4780111"/>
            <a:ext cx="99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solidFill>
                  <a:srgbClr val="CC0000"/>
                </a:solidFill>
              </a:rPr>
              <a:t>9-6</a:t>
            </a:r>
          </a:p>
        </p:txBody>
      </p:sp>
      <p:sp>
        <p:nvSpPr>
          <p:cNvPr id="4107" name="Text Box 36">
            <a:hlinkClick r:id="rId5" action="ppaction://hlinksldjump"/>
            <a:extLst>
              <a:ext uri="{FF2B5EF4-FFF2-40B4-BE49-F238E27FC236}">
                <a16:creationId xmlns:a16="http://schemas.microsoft.com/office/drawing/2014/main" id="{5738BBF2-B429-49AF-9C73-73D338D86A96}"/>
              </a:ext>
            </a:extLst>
          </p:cNvPr>
          <p:cNvSpPr txBox="1">
            <a:spLocks noChangeArrowheads="1"/>
          </p:cNvSpPr>
          <p:nvPr/>
        </p:nvSpPr>
        <p:spPr bwMode="auto">
          <a:xfrm>
            <a:off x="3276600" y="2478236"/>
            <a:ext cx="4319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solidFill>
                  <a:srgbClr val="CC0000"/>
                </a:solidFill>
                <a:ea typeface="隶书" panose="02010509060101010101" pitchFamily="49" charset="-122"/>
              </a:rPr>
              <a:t>电路的相量图</a:t>
            </a:r>
          </a:p>
        </p:txBody>
      </p:sp>
      <p:sp>
        <p:nvSpPr>
          <p:cNvPr id="4108" name="Text Box 38">
            <a:hlinkClick r:id="rId5" action="ppaction://hlinksldjump"/>
            <a:extLst>
              <a:ext uri="{FF2B5EF4-FFF2-40B4-BE49-F238E27FC236}">
                <a16:creationId xmlns:a16="http://schemas.microsoft.com/office/drawing/2014/main" id="{6BDC9E68-F671-493E-B255-3931952F4479}"/>
              </a:ext>
            </a:extLst>
          </p:cNvPr>
          <p:cNvSpPr txBox="1">
            <a:spLocks noChangeArrowheads="1"/>
          </p:cNvSpPr>
          <p:nvPr/>
        </p:nvSpPr>
        <p:spPr bwMode="auto">
          <a:xfrm>
            <a:off x="2106613" y="2475061"/>
            <a:ext cx="995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solidFill>
                  <a:srgbClr val="CC0000"/>
                </a:solidFill>
              </a:rPr>
              <a:t>9-2</a:t>
            </a:r>
          </a:p>
        </p:txBody>
      </p:sp>
      <p:sp>
        <p:nvSpPr>
          <p:cNvPr id="4109" name="Text Box 41">
            <a:hlinkClick r:id="rId6" action="ppaction://hlinksldjump"/>
            <a:extLst>
              <a:ext uri="{FF2B5EF4-FFF2-40B4-BE49-F238E27FC236}">
                <a16:creationId xmlns:a16="http://schemas.microsoft.com/office/drawing/2014/main" id="{E0E321CA-6703-4E0F-B53C-8FF9DA300DE1}"/>
              </a:ext>
            </a:extLst>
          </p:cNvPr>
          <p:cNvSpPr txBox="1">
            <a:spLocks noChangeArrowheads="1"/>
          </p:cNvSpPr>
          <p:nvPr/>
        </p:nvSpPr>
        <p:spPr bwMode="auto">
          <a:xfrm>
            <a:off x="3348038" y="1844824"/>
            <a:ext cx="4319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solidFill>
                  <a:srgbClr val="CC0000"/>
                </a:solidFill>
                <a:ea typeface="隶书" panose="02010509060101010101" pitchFamily="49" charset="-122"/>
              </a:rPr>
              <a:t>阻抗和导纳</a:t>
            </a:r>
          </a:p>
        </p:txBody>
      </p:sp>
      <p:sp>
        <p:nvSpPr>
          <p:cNvPr id="4110" name="Text Box 43">
            <a:hlinkClick r:id="rId6" action="ppaction://hlinksldjump"/>
            <a:extLst>
              <a:ext uri="{FF2B5EF4-FFF2-40B4-BE49-F238E27FC236}">
                <a16:creationId xmlns:a16="http://schemas.microsoft.com/office/drawing/2014/main" id="{60023A5C-9FED-4B7C-B4A6-EAA4E410A2D7}"/>
              </a:ext>
            </a:extLst>
          </p:cNvPr>
          <p:cNvSpPr txBox="1">
            <a:spLocks noChangeArrowheads="1"/>
          </p:cNvSpPr>
          <p:nvPr/>
        </p:nvSpPr>
        <p:spPr bwMode="auto">
          <a:xfrm>
            <a:off x="2124075" y="1898799"/>
            <a:ext cx="995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solidFill>
                  <a:srgbClr val="CC0000"/>
                </a:solidFill>
              </a:rPr>
              <a:t>9-1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2">
            <a:extLst>
              <a:ext uri="{FF2B5EF4-FFF2-40B4-BE49-F238E27FC236}">
                <a16:creationId xmlns:a16="http://schemas.microsoft.com/office/drawing/2014/main" id="{4D52933D-8D91-426F-9886-E8A68AEBD575}"/>
              </a:ext>
            </a:extLst>
          </p:cNvPr>
          <p:cNvSpPr txBox="1">
            <a:spLocks noChangeArrowheads="1"/>
          </p:cNvSpPr>
          <p:nvPr/>
        </p:nvSpPr>
        <p:spPr bwMode="auto">
          <a:xfrm>
            <a:off x="174649" y="699294"/>
            <a:ext cx="5545138" cy="46166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3399"/>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400" b="1" dirty="0">
                <a:solidFill>
                  <a:srgbClr val="003399"/>
                </a:solidFill>
                <a:ea typeface="华文楷体" panose="0201060004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003399"/>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3399"/>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GLC </a:t>
            </a:r>
            <a:r>
              <a:rPr kumimoji="1" lang="zh-CN" altLang="en-US" sz="2400" b="1" i="0" u="none" strike="noStrike" kern="1200" cap="none" spc="0" normalizeH="0" baseline="0" noProof="0" dirty="0">
                <a:ln>
                  <a:noFill/>
                </a:ln>
                <a:solidFill>
                  <a:srgbClr val="003399"/>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并联电路谐振条件</a:t>
            </a:r>
          </a:p>
        </p:txBody>
      </p:sp>
      <p:graphicFrame>
        <p:nvGraphicFramePr>
          <p:cNvPr id="239619" name="Object 3">
            <a:extLst>
              <a:ext uri="{FF2B5EF4-FFF2-40B4-BE49-F238E27FC236}">
                <a16:creationId xmlns:a16="http://schemas.microsoft.com/office/drawing/2014/main" id="{E461A0F7-A8E6-43D0-AFA3-5CC95F5C900F}"/>
              </a:ext>
            </a:extLst>
          </p:cNvPr>
          <p:cNvGraphicFramePr>
            <a:graphicFrameLocks noChangeAspect="1"/>
          </p:cNvGraphicFramePr>
          <p:nvPr>
            <p:extLst>
              <p:ext uri="{D42A27DB-BD31-4B8C-83A1-F6EECF244321}">
                <p14:modId xmlns:p14="http://schemas.microsoft.com/office/powerpoint/2010/main" val="1911797598"/>
              </p:ext>
            </p:extLst>
          </p:nvPr>
        </p:nvGraphicFramePr>
        <p:xfrm>
          <a:off x="2744064" y="2691510"/>
          <a:ext cx="1446213" cy="770296"/>
        </p:xfrm>
        <a:graphic>
          <a:graphicData uri="http://schemas.openxmlformats.org/presentationml/2006/ole">
            <mc:AlternateContent xmlns:mc="http://schemas.openxmlformats.org/markup-compatibility/2006">
              <mc:Choice xmlns:v="urn:schemas-microsoft-com:vml" Requires="v">
                <p:oleObj spid="_x0000_s90401" name="公式" r:id="rId3" imgW="787320" imgH="419040" progId="Equation.3">
                  <p:embed/>
                </p:oleObj>
              </mc:Choice>
              <mc:Fallback>
                <p:oleObj name="公式" r:id="rId3" imgW="787320" imgH="419040" progId="Equation.3">
                  <p:embed/>
                  <p:pic>
                    <p:nvPicPr>
                      <p:cNvPr id="239619" name="Object 3">
                        <a:extLst>
                          <a:ext uri="{FF2B5EF4-FFF2-40B4-BE49-F238E27FC236}">
                            <a16:creationId xmlns:a16="http://schemas.microsoft.com/office/drawing/2014/main" id="{E461A0F7-A8E6-43D0-AFA3-5CC95F5C90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4064" y="2691510"/>
                        <a:ext cx="1446213" cy="770296"/>
                      </a:xfrm>
                      <a:prstGeom prst="rect">
                        <a:avLst/>
                      </a:prstGeom>
                      <a:noFill/>
                      <a:ln>
                        <a:noFill/>
                      </a:ln>
                      <a:effectLst/>
                      <a:extLst/>
                    </p:spPr>
                  </p:pic>
                </p:oleObj>
              </mc:Fallback>
            </mc:AlternateContent>
          </a:graphicData>
        </a:graphic>
      </p:graphicFrame>
      <p:graphicFrame>
        <p:nvGraphicFramePr>
          <p:cNvPr id="239620" name="Object 4">
            <a:extLst>
              <a:ext uri="{FF2B5EF4-FFF2-40B4-BE49-F238E27FC236}">
                <a16:creationId xmlns:a16="http://schemas.microsoft.com/office/drawing/2014/main" id="{9F98950E-6485-4E68-8111-A70D105D7749}"/>
              </a:ext>
            </a:extLst>
          </p:cNvPr>
          <p:cNvGraphicFramePr>
            <a:graphicFrameLocks noChangeAspect="1"/>
          </p:cNvGraphicFramePr>
          <p:nvPr>
            <p:extLst>
              <p:ext uri="{D42A27DB-BD31-4B8C-83A1-F6EECF244321}">
                <p14:modId xmlns:p14="http://schemas.microsoft.com/office/powerpoint/2010/main" val="4034539254"/>
              </p:ext>
            </p:extLst>
          </p:nvPr>
        </p:nvGraphicFramePr>
        <p:xfrm>
          <a:off x="851694" y="1113127"/>
          <a:ext cx="2208135" cy="554771"/>
        </p:xfrm>
        <a:graphic>
          <a:graphicData uri="http://schemas.openxmlformats.org/presentationml/2006/ole">
            <mc:AlternateContent xmlns:mc="http://schemas.openxmlformats.org/markup-compatibility/2006">
              <mc:Choice xmlns:v="urn:schemas-microsoft-com:vml" Requires="v">
                <p:oleObj spid="_x0000_s90402" name="公式" r:id="rId5" imgW="1460160" imgH="368280" progId="Equation.3">
                  <p:embed/>
                </p:oleObj>
              </mc:Choice>
              <mc:Fallback>
                <p:oleObj name="公式" r:id="rId5" imgW="1460160" imgH="368280" progId="Equation.3">
                  <p:embed/>
                  <p:pic>
                    <p:nvPicPr>
                      <p:cNvPr id="239620" name="Object 4">
                        <a:extLst>
                          <a:ext uri="{FF2B5EF4-FFF2-40B4-BE49-F238E27FC236}">
                            <a16:creationId xmlns:a16="http://schemas.microsoft.com/office/drawing/2014/main" id="{9F98950E-6485-4E68-8111-A70D105D77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694" y="1113127"/>
                        <a:ext cx="2208135" cy="554771"/>
                      </a:xfrm>
                      <a:prstGeom prst="rect">
                        <a:avLst/>
                      </a:prstGeom>
                      <a:noFill/>
                      <a:ln>
                        <a:noFill/>
                      </a:ln>
                      <a:effectLst/>
                      <a:extLst/>
                    </p:spPr>
                  </p:pic>
                </p:oleObj>
              </mc:Fallback>
            </mc:AlternateContent>
          </a:graphicData>
        </a:graphic>
      </p:graphicFrame>
      <p:sp>
        <p:nvSpPr>
          <p:cNvPr id="239622" name="Text Box 6">
            <a:extLst>
              <a:ext uri="{FF2B5EF4-FFF2-40B4-BE49-F238E27FC236}">
                <a16:creationId xmlns:a16="http://schemas.microsoft.com/office/drawing/2014/main" id="{C56FD93B-52CC-4695-AB15-50DA61C69C1E}"/>
              </a:ext>
            </a:extLst>
          </p:cNvPr>
          <p:cNvSpPr txBox="1">
            <a:spLocks noChangeArrowheads="1"/>
          </p:cNvSpPr>
          <p:nvPr/>
        </p:nvSpPr>
        <p:spPr bwMode="auto">
          <a:xfrm>
            <a:off x="544410" y="2353649"/>
            <a:ext cx="29261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zh-CN" altLang="en-US" sz="2400" b="1" dirty="0">
                <a:ea typeface="华文楷体" panose="02010600040101010101" pitchFamily="2" charset="-122"/>
                <a:cs typeface="Times New Roman" panose="02020603050405020304" pitchFamily="18" charset="0"/>
              </a:rPr>
              <a:t>电路发生并联谐振；</a:t>
            </a:r>
            <a:endParaRPr kumimoji="0" lang="zh-CN" altLang="en-US" sz="2400" b="1" i="0" u="none" strike="noStrike" kern="1200" cap="none" spc="0" normalizeH="0" baseline="0" noProof="0" dirty="0">
              <a:ln>
                <a:noFill/>
              </a:ln>
              <a:solidFill>
                <a:srgbClr val="000000"/>
              </a:solidFill>
              <a:effectLst/>
              <a:uLnTx/>
              <a:uFillTx/>
              <a:ea typeface="华文楷体" panose="02010600040101010101" pitchFamily="2" charset="-122"/>
              <a:cs typeface="Times New Roman" panose="02020603050405020304" pitchFamily="18" charset="0"/>
            </a:endParaRPr>
          </a:p>
        </p:txBody>
      </p:sp>
      <p:grpSp>
        <p:nvGrpSpPr>
          <p:cNvPr id="239635" name="Group 19">
            <a:extLst>
              <a:ext uri="{FF2B5EF4-FFF2-40B4-BE49-F238E27FC236}">
                <a16:creationId xmlns:a16="http://schemas.microsoft.com/office/drawing/2014/main" id="{D0C6D1AE-F123-4069-B0AC-DF5A53EBC846}"/>
              </a:ext>
            </a:extLst>
          </p:cNvPr>
          <p:cNvGrpSpPr>
            <a:grpSpLocks/>
          </p:cNvGrpSpPr>
          <p:nvPr/>
        </p:nvGrpSpPr>
        <p:grpSpPr bwMode="auto">
          <a:xfrm>
            <a:off x="4662602" y="2398182"/>
            <a:ext cx="3252786" cy="1512888"/>
            <a:chOff x="3463" y="806"/>
            <a:chExt cx="2049" cy="953"/>
          </a:xfrm>
        </p:grpSpPr>
        <p:sp>
          <p:nvSpPr>
            <p:cNvPr id="239636" name="Line 20">
              <a:extLst>
                <a:ext uri="{FF2B5EF4-FFF2-40B4-BE49-F238E27FC236}">
                  <a16:creationId xmlns:a16="http://schemas.microsoft.com/office/drawing/2014/main" id="{67786574-5615-4ABD-B290-E28BF0EDBA83}"/>
                </a:ext>
              </a:extLst>
            </p:cNvPr>
            <p:cNvSpPr>
              <a:spLocks noChangeShapeType="1"/>
            </p:cNvSpPr>
            <p:nvPr/>
          </p:nvSpPr>
          <p:spPr bwMode="auto">
            <a:xfrm>
              <a:off x="3697" y="834"/>
              <a:ext cx="0" cy="91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9637" name="Text Box 21">
              <a:extLst>
                <a:ext uri="{FF2B5EF4-FFF2-40B4-BE49-F238E27FC236}">
                  <a16:creationId xmlns:a16="http://schemas.microsoft.com/office/drawing/2014/main" id="{06BC423B-E10B-49BA-9342-92C55E630B3A}"/>
                </a:ext>
              </a:extLst>
            </p:cNvPr>
            <p:cNvSpPr txBox="1">
              <a:spLocks noChangeArrowheads="1"/>
            </p:cNvSpPr>
            <p:nvPr/>
          </p:nvSpPr>
          <p:spPr bwMode="auto">
            <a:xfrm>
              <a:off x="3977" y="814"/>
              <a:ext cx="244"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39638" name="Text Box 22">
              <a:extLst>
                <a:ext uri="{FF2B5EF4-FFF2-40B4-BE49-F238E27FC236}">
                  <a16:creationId xmlns:a16="http://schemas.microsoft.com/office/drawing/2014/main" id="{64ED8CBE-AAB5-49AF-AFAC-7F9FC9DDFF3B}"/>
                </a:ext>
              </a:extLst>
            </p:cNvPr>
            <p:cNvSpPr txBox="1">
              <a:spLocks noChangeArrowheads="1"/>
            </p:cNvSpPr>
            <p:nvPr/>
          </p:nvSpPr>
          <p:spPr bwMode="auto">
            <a:xfrm>
              <a:off x="3991" y="1307"/>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grpSp>
          <p:nvGrpSpPr>
            <p:cNvPr id="239639" name="Group 23">
              <a:extLst>
                <a:ext uri="{FF2B5EF4-FFF2-40B4-BE49-F238E27FC236}">
                  <a16:creationId xmlns:a16="http://schemas.microsoft.com/office/drawing/2014/main" id="{8AFF141F-7573-48EC-BB7D-76E047431526}"/>
                </a:ext>
              </a:extLst>
            </p:cNvPr>
            <p:cNvGrpSpPr>
              <a:grpSpLocks/>
            </p:cNvGrpSpPr>
            <p:nvPr/>
          </p:nvGrpSpPr>
          <p:grpSpPr bwMode="auto">
            <a:xfrm>
              <a:off x="4597" y="1224"/>
              <a:ext cx="258" cy="93"/>
              <a:chOff x="1351" y="3976"/>
              <a:chExt cx="174" cy="93"/>
            </a:xfrm>
          </p:grpSpPr>
          <p:sp>
            <p:nvSpPr>
              <p:cNvPr id="239640" name="Line 24">
                <a:extLst>
                  <a:ext uri="{FF2B5EF4-FFF2-40B4-BE49-F238E27FC236}">
                    <a16:creationId xmlns:a16="http://schemas.microsoft.com/office/drawing/2014/main" id="{2AFB3F99-DFBD-4BCD-ADE6-89499EC6FAF4}"/>
                  </a:ext>
                </a:extLst>
              </p:cNvPr>
              <p:cNvSpPr>
                <a:spLocks noChangeShapeType="1"/>
              </p:cNvSpPr>
              <p:nvPr/>
            </p:nvSpPr>
            <p:spPr bwMode="auto">
              <a:xfrm>
                <a:off x="1351" y="3976"/>
                <a:ext cx="174"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9641" name="Line 25">
                <a:extLst>
                  <a:ext uri="{FF2B5EF4-FFF2-40B4-BE49-F238E27FC236}">
                    <a16:creationId xmlns:a16="http://schemas.microsoft.com/office/drawing/2014/main" id="{9C571185-80E4-49AE-B779-2FB4330CE3F6}"/>
                  </a:ext>
                </a:extLst>
              </p:cNvPr>
              <p:cNvSpPr>
                <a:spLocks noChangeShapeType="1"/>
              </p:cNvSpPr>
              <p:nvPr/>
            </p:nvSpPr>
            <p:spPr bwMode="auto">
              <a:xfrm>
                <a:off x="1351" y="4068"/>
                <a:ext cx="174"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39642" name="Line 26">
              <a:extLst>
                <a:ext uri="{FF2B5EF4-FFF2-40B4-BE49-F238E27FC236}">
                  <a16:creationId xmlns:a16="http://schemas.microsoft.com/office/drawing/2014/main" id="{1548531B-7894-48CE-AF83-4477F5C52379}"/>
                </a:ext>
              </a:extLst>
            </p:cNvPr>
            <p:cNvSpPr>
              <a:spLocks noChangeShapeType="1"/>
            </p:cNvSpPr>
            <p:nvPr/>
          </p:nvSpPr>
          <p:spPr bwMode="auto">
            <a:xfrm flipV="1">
              <a:off x="5185" y="834"/>
              <a:ext cx="0" cy="25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9643" name="Line 27">
              <a:extLst>
                <a:ext uri="{FF2B5EF4-FFF2-40B4-BE49-F238E27FC236}">
                  <a16:creationId xmlns:a16="http://schemas.microsoft.com/office/drawing/2014/main" id="{987E8ADF-80B7-430D-BBC5-0F5C0C1B1F80}"/>
                </a:ext>
              </a:extLst>
            </p:cNvPr>
            <p:cNvSpPr>
              <a:spLocks noChangeShapeType="1"/>
            </p:cNvSpPr>
            <p:nvPr/>
          </p:nvSpPr>
          <p:spPr bwMode="auto">
            <a:xfrm>
              <a:off x="5193" y="1452"/>
              <a:ext cx="1" cy="30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9644" name="Line 28">
              <a:extLst>
                <a:ext uri="{FF2B5EF4-FFF2-40B4-BE49-F238E27FC236}">
                  <a16:creationId xmlns:a16="http://schemas.microsoft.com/office/drawing/2014/main" id="{E948675B-4AB6-4BB6-B291-5DE700C6A0DC}"/>
                </a:ext>
              </a:extLst>
            </p:cNvPr>
            <p:cNvSpPr>
              <a:spLocks noChangeShapeType="1"/>
            </p:cNvSpPr>
            <p:nvPr/>
          </p:nvSpPr>
          <p:spPr bwMode="auto">
            <a:xfrm flipH="1">
              <a:off x="3697" y="1746"/>
              <a:ext cx="14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9645" name="Line 29">
              <a:extLst>
                <a:ext uri="{FF2B5EF4-FFF2-40B4-BE49-F238E27FC236}">
                  <a16:creationId xmlns:a16="http://schemas.microsoft.com/office/drawing/2014/main" id="{B2A7598D-D802-492A-9397-AF3AC2CC5E64}"/>
                </a:ext>
              </a:extLst>
            </p:cNvPr>
            <p:cNvSpPr>
              <a:spLocks noChangeShapeType="1"/>
            </p:cNvSpPr>
            <p:nvPr/>
          </p:nvSpPr>
          <p:spPr bwMode="auto">
            <a:xfrm flipH="1">
              <a:off x="3697" y="834"/>
              <a:ext cx="14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9646" name="Line 30">
              <a:extLst>
                <a:ext uri="{FF2B5EF4-FFF2-40B4-BE49-F238E27FC236}">
                  <a16:creationId xmlns:a16="http://schemas.microsoft.com/office/drawing/2014/main" id="{FAC42BA3-D2A4-4228-916D-C693D3420020}"/>
                </a:ext>
              </a:extLst>
            </p:cNvPr>
            <p:cNvSpPr>
              <a:spLocks noChangeShapeType="1"/>
            </p:cNvSpPr>
            <p:nvPr/>
          </p:nvSpPr>
          <p:spPr bwMode="auto">
            <a:xfrm>
              <a:off x="4729" y="1316"/>
              <a:ext cx="0" cy="43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9647" name="Line 31">
              <a:extLst>
                <a:ext uri="{FF2B5EF4-FFF2-40B4-BE49-F238E27FC236}">
                  <a16:creationId xmlns:a16="http://schemas.microsoft.com/office/drawing/2014/main" id="{5D7A2EB3-F657-4A4D-A9CF-1FF1022DDEE6}"/>
                </a:ext>
              </a:extLst>
            </p:cNvPr>
            <p:cNvSpPr>
              <a:spLocks noChangeShapeType="1"/>
            </p:cNvSpPr>
            <p:nvPr/>
          </p:nvSpPr>
          <p:spPr bwMode="auto">
            <a:xfrm flipV="1">
              <a:off x="4729" y="834"/>
              <a:ext cx="0" cy="39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9648" name="Line 32">
              <a:extLst>
                <a:ext uri="{FF2B5EF4-FFF2-40B4-BE49-F238E27FC236}">
                  <a16:creationId xmlns:a16="http://schemas.microsoft.com/office/drawing/2014/main" id="{6CBDEB53-200E-4577-B227-655246ACC857}"/>
                </a:ext>
              </a:extLst>
            </p:cNvPr>
            <p:cNvSpPr>
              <a:spLocks noChangeShapeType="1"/>
            </p:cNvSpPr>
            <p:nvPr/>
          </p:nvSpPr>
          <p:spPr bwMode="auto">
            <a:xfrm>
              <a:off x="4261" y="834"/>
              <a:ext cx="0" cy="91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9649" name="Object 33">
              <a:extLst>
                <a:ext uri="{FF2B5EF4-FFF2-40B4-BE49-F238E27FC236}">
                  <a16:creationId xmlns:a16="http://schemas.microsoft.com/office/drawing/2014/main" id="{3D4666EE-CDE9-4432-9A62-DDCE32271F92}"/>
                </a:ext>
              </a:extLst>
            </p:cNvPr>
            <p:cNvGraphicFramePr>
              <a:graphicFrameLocks noChangeAspect="1"/>
            </p:cNvGraphicFramePr>
            <p:nvPr/>
          </p:nvGraphicFramePr>
          <p:xfrm>
            <a:off x="3463" y="806"/>
            <a:ext cx="205" cy="337"/>
          </p:xfrm>
          <a:graphic>
            <a:graphicData uri="http://schemas.openxmlformats.org/presentationml/2006/ole">
              <mc:AlternateContent xmlns:mc="http://schemas.openxmlformats.org/markup-compatibility/2006">
                <mc:Choice xmlns:v="urn:schemas-microsoft-com:vml" Requires="v">
                  <p:oleObj spid="_x0000_s90403" name="公式" r:id="rId7" imgW="177480" imgH="291960" progId="Equation.3">
                    <p:embed/>
                  </p:oleObj>
                </mc:Choice>
                <mc:Fallback>
                  <p:oleObj name="公式" r:id="rId7" imgW="177480" imgH="291960" progId="Equation.3">
                    <p:embed/>
                    <p:pic>
                      <p:nvPicPr>
                        <p:cNvPr id="239649" name="Object 33">
                          <a:extLst>
                            <a:ext uri="{FF2B5EF4-FFF2-40B4-BE49-F238E27FC236}">
                              <a16:creationId xmlns:a16="http://schemas.microsoft.com/office/drawing/2014/main" id="{3D4666EE-CDE9-4432-9A62-DDCE32271F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3" y="806"/>
                          <a:ext cx="20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9650" name="Line 34">
              <a:extLst>
                <a:ext uri="{FF2B5EF4-FFF2-40B4-BE49-F238E27FC236}">
                  <a16:creationId xmlns:a16="http://schemas.microsoft.com/office/drawing/2014/main" id="{2F25928F-E5A2-4099-AF03-B0E3B6E2AC76}"/>
                </a:ext>
              </a:extLst>
            </p:cNvPr>
            <p:cNvSpPr>
              <a:spLocks noChangeShapeType="1"/>
            </p:cNvSpPr>
            <p:nvPr/>
          </p:nvSpPr>
          <p:spPr bwMode="auto">
            <a:xfrm flipV="1">
              <a:off x="3696" y="879"/>
              <a:ext cx="0" cy="32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9651" name="Text Box 35">
              <a:extLst>
                <a:ext uri="{FF2B5EF4-FFF2-40B4-BE49-F238E27FC236}">
                  <a16:creationId xmlns:a16="http://schemas.microsoft.com/office/drawing/2014/main" id="{F8BC3B20-EBDB-454D-ADF6-66CFE69D197A}"/>
                </a:ext>
              </a:extLst>
            </p:cNvPr>
            <p:cNvSpPr txBox="1">
              <a:spLocks noChangeArrowheads="1"/>
            </p:cNvSpPr>
            <p:nvPr/>
          </p:nvSpPr>
          <p:spPr bwMode="auto">
            <a:xfrm>
              <a:off x="4299" y="1116"/>
              <a:ext cx="29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G</a:t>
              </a:r>
            </a:p>
          </p:txBody>
        </p:sp>
        <p:sp>
          <p:nvSpPr>
            <p:cNvPr id="239652" name="Text Box 36">
              <a:extLst>
                <a:ext uri="{FF2B5EF4-FFF2-40B4-BE49-F238E27FC236}">
                  <a16:creationId xmlns:a16="http://schemas.microsoft.com/office/drawing/2014/main" id="{BD997CAA-245E-49E4-B57A-8335A6B14D3A}"/>
                </a:ext>
              </a:extLst>
            </p:cNvPr>
            <p:cNvSpPr txBox="1">
              <a:spLocks noChangeArrowheads="1"/>
            </p:cNvSpPr>
            <p:nvPr/>
          </p:nvSpPr>
          <p:spPr bwMode="auto">
            <a:xfrm>
              <a:off x="4819" y="1096"/>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239653" name="Text Box 37">
              <a:extLst>
                <a:ext uri="{FF2B5EF4-FFF2-40B4-BE49-F238E27FC236}">
                  <a16:creationId xmlns:a16="http://schemas.microsoft.com/office/drawing/2014/main" id="{6113B268-3889-4209-A403-24BB1502C69E}"/>
                </a:ext>
              </a:extLst>
            </p:cNvPr>
            <p:cNvSpPr txBox="1">
              <a:spLocks noChangeArrowheads="1"/>
            </p:cNvSpPr>
            <p:nvPr/>
          </p:nvSpPr>
          <p:spPr bwMode="auto">
            <a:xfrm>
              <a:off x="5257" y="1117"/>
              <a:ext cx="25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L</a:t>
              </a:r>
            </a:p>
          </p:txBody>
        </p:sp>
        <p:graphicFrame>
          <p:nvGraphicFramePr>
            <p:cNvPr id="239654" name="Object 38">
              <a:extLst>
                <a:ext uri="{FF2B5EF4-FFF2-40B4-BE49-F238E27FC236}">
                  <a16:creationId xmlns:a16="http://schemas.microsoft.com/office/drawing/2014/main" id="{AA84F606-BED0-4584-BA6D-92CA92503B75}"/>
                </a:ext>
              </a:extLst>
            </p:cNvPr>
            <p:cNvGraphicFramePr>
              <a:graphicFrameLocks noChangeAspect="1"/>
            </p:cNvGraphicFramePr>
            <p:nvPr/>
          </p:nvGraphicFramePr>
          <p:xfrm>
            <a:off x="3985" y="1082"/>
            <a:ext cx="205" cy="339"/>
          </p:xfrm>
          <a:graphic>
            <a:graphicData uri="http://schemas.openxmlformats.org/presentationml/2006/ole">
              <mc:AlternateContent xmlns:mc="http://schemas.openxmlformats.org/markup-compatibility/2006">
                <mc:Choice xmlns:v="urn:schemas-microsoft-com:vml" Requires="v">
                  <p:oleObj spid="_x0000_s90404" name="公式" r:id="rId9" imgW="177480" imgH="291960" progId="Equation.3">
                    <p:embed/>
                  </p:oleObj>
                </mc:Choice>
                <mc:Fallback>
                  <p:oleObj name="公式" r:id="rId9" imgW="177480" imgH="291960" progId="Equation.3">
                    <p:embed/>
                    <p:pic>
                      <p:nvPicPr>
                        <p:cNvPr id="239654" name="Object 38">
                          <a:extLst>
                            <a:ext uri="{FF2B5EF4-FFF2-40B4-BE49-F238E27FC236}">
                              <a16:creationId xmlns:a16="http://schemas.microsoft.com/office/drawing/2014/main" id="{AA84F606-BED0-4584-BA6D-92CA92503B7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5" y="1082"/>
                          <a:ext cx="205"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9655" name="Rectangle 39">
              <a:extLst>
                <a:ext uri="{FF2B5EF4-FFF2-40B4-BE49-F238E27FC236}">
                  <a16:creationId xmlns:a16="http://schemas.microsoft.com/office/drawing/2014/main" id="{A7CD83B1-F7DC-4DD3-9E23-0BA41DB15259}"/>
                </a:ext>
              </a:extLst>
            </p:cNvPr>
            <p:cNvSpPr>
              <a:spLocks noChangeArrowheads="1"/>
            </p:cNvSpPr>
            <p:nvPr/>
          </p:nvSpPr>
          <p:spPr bwMode="auto">
            <a:xfrm>
              <a:off x="4196" y="1106"/>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39656" name="Group 40">
              <a:extLst>
                <a:ext uri="{FF2B5EF4-FFF2-40B4-BE49-F238E27FC236}">
                  <a16:creationId xmlns:a16="http://schemas.microsoft.com/office/drawing/2014/main" id="{2BAD5336-F350-4550-B401-D66A0646E353}"/>
                </a:ext>
              </a:extLst>
            </p:cNvPr>
            <p:cNvGrpSpPr>
              <a:grpSpLocks/>
            </p:cNvGrpSpPr>
            <p:nvPr/>
          </p:nvGrpSpPr>
          <p:grpSpPr bwMode="auto">
            <a:xfrm>
              <a:off x="3515" y="1196"/>
              <a:ext cx="363" cy="363"/>
              <a:chOff x="3515" y="1072"/>
              <a:chExt cx="363" cy="363"/>
            </a:xfrm>
          </p:grpSpPr>
          <p:sp>
            <p:nvSpPr>
              <p:cNvPr id="239657" name="Oval 41">
                <a:extLst>
                  <a:ext uri="{FF2B5EF4-FFF2-40B4-BE49-F238E27FC236}">
                    <a16:creationId xmlns:a16="http://schemas.microsoft.com/office/drawing/2014/main" id="{2A954EC8-A07F-455C-B9A4-55863196DD0C}"/>
                  </a:ext>
                </a:extLst>
              </p:cNvPr>
              <p:cNvSpPr>
                <a:spLocks noChangeArrowheads="1"/>
              </p:cNvSpPr>
              <p:nvPr/>
            </p:nvSpPr>
            <p:spPr bwMode="auto">
              <a:xfrm>
                <a:off x="3515" y="1072"/>
                <a:ext cx="363" cy="363"/>
              </a:xfrm>
              <a:prstGeom prst="ellipse">
                <a:avLst/>
              </a:prstGeom>
              <a:solidFill>
                <a:schemeClr val="tx2"/>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9658" name="Line 42">
                <a:extLst>
                  <a:ext uri="{FF2B5EF4-FFF2-40B4-BE49-F238E27FC236}">
                    <a16:creationId xmlns:a16="http://schemas.microsoft.com/office/drawing/2014/main" id="{58A7EF2C-8241-4A17-B1D7-C99B692968C1}"/>
                  </a:ext>
                </a:extLst>
              </p:cNvPr>
              <p:cNvSpPr>
                <a:spLocks noChangeShapeType="1"/>
              </p:cNvSpPr>
              <p:nvPr/>
            </p:nvSpPr>
            <p:spPr bwMode="auto">
              <a:xfrm>
                <a:off x="3515" y="1254"/>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39659" name="Group 43">
              <a:extLst>
                <a:ext uri="{FF2B5EF4-FFF2-40B4-BE49-F238E27FC236}">
                  <a16:creationId xmlns:a16="http://schemas.microsoft.com/office/drawing/2014/main" id="{38A1A562-8E17-4661-BB78-9126C94F9300}"/>
                </a:ext>
              </a:extLst>
            </p:cNvPr>
            <p:cNvGrpSpPr>
              <a:grpSpLocks/>
            </p:cNvGrpSpPr>
            <p:nvPr/>
          </p:nvGrpSpPr>
          <p:grpSpPr bwMode="auto">
            <a:xfrm rot="10800000">
              <a:off x="5175" y="1098"/>
              <a:ext cx="90" cy="363"/>
              <a:chOff x="1565" y="2614"/>
              <a:chExt cx="90" cy="486"/>
            </a:xfrm>
          </p:grpSpPr>
          <p:sp>
            <p:nvSpPr>
              <p:cNvPr id="239660" name="Arc 44">
                <a:extLst>
                  <a:ext uri="{FF2B5EF4-FFF2-40B4-BE49-F238E27FC236}">
                    <a16:creationId xmlns:a16="http://schemas.microsoft.com/office/drawing/2014/main" id="{6754E2D8-17AA-4A64-A143-6DDBEB8CA718}"/>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9661" name="Arc 45">
                <a:extLst>
                  <a:ext uri="{FF2B5EF4-FFF2-40B4-BE49-F238E27FC236}">
                    <a16:creationId xmlns:a16="http://schemas.microsoft.com/office/drawing/2014/main" id="{AB82E4D3-8544-49CD-96FC-6983F483701E}"/>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9662" name="Arc 46">
                <a:extLst>
                  <a:ext uri="{FF2B5EF4-FFF2-40B4-BE49-F238E27FC236}">
                    <a16:creationId xmlns:a16="http://schemas.microsoft.com/office/drawing/2014/main" id="{64276904-F63E-43AD-9B54-D989CFA85783}"/>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9663" name="Arc 47">
                <a:extLst>
                  <a:ext uri="{FF2B5EF4-FFF2-40B4-BE49-F238E27FC236}">
                    <a16:creationId xmlns:a16="http://schemas.microsoft.com/office/drawing/2014/main" id="{874B0ECF-2B05-4283-9AB7-79FADD1836AF}"/>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239664" name="Rectangle 48">
            <a:extLst>
              <a:ext uri="{FF2B5EF4-FFF2-40B4-BE49-F238E27FC236}">
                <a16:creationId xmlns:a16="http://schemas.microsoft.com/office/drawing/2014/main" id="{8BC1F28C-7A38-4965-AD93-83C38977C63C}"/>
              </a:ext>
            </a:extLst>
          </p:cNvPr>
          <p:cNvSpPr>
            <a:spLocks noChangeArrowheads="1"/>
          </p:cNvSpPr>
          <p:nvPr/>
        </p:nvSpPr>
        <p:spPr bwMode="auto">
          <a:xfrm>
            <a:off x="4004651" y="173221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同相位</a:t>
            </a:r>
          </a:p>
        </p:txBody>
      </p:sp>
      <p:sp>
        <p:nvSpPr>
          <p:cNvPr id="239668" name="Rectangle 52">
            <a:extLst>
              <a:ext uri="{FF2B5EF4-FFF2-40B4-BE49-F238E27FC236}">
                <a16:creationId xmlns:a16="http://schemas.microsoft.com/office/drawing/2014/main" id="{AA6D8C1E-8BA3-4D46-A00E-03D9E83DCA5D}"/>
              </a:ext>
            </a:extLst>
          </p:cNvPr>
          <p:cNvSpPr>
            <a:spLocks noChangeArrowheads="1"/>
          </p:cNvSpPr>
          <p:nvPr/>
        </p:nvSpPr>
        <p:spPr bwMode="auto">
          <a:xfrm>
            <a:off x="393219" y="1710943"/>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当</a:t>
            </a:r>
          </a:p>
        </p:txBody>
      </p:sp>
      <p:graphicFrame>
        <p:nvGraphicFramePr>
          <p:cNvPr id="239669" name="Object 53">
            <a:extLst>
              <a:ext uri="{FF2B5EF4-FFF2-40B4-BE49-F238E27FC236}">
                <a16:creationId xmlns:a16="http://schemas.microsoft.com/office/drawing/2014/main" id="{382DB0DC-3A44-4F5B-85AD-857375D07F14}"/>
              </a:ext>
            </a:extLst>
          </p:cNvPr>
          <p:cNvGraphicFramePr>
            <a:graphicFrameLocks noChangeAspect="1"/>
          </p:cNvGraphicFramePr>
          <p:nvPr>
            <p:extLst>
              <p:ext uri="{D42A27DB-BD31-4B8C-83A1-F6EECF244321}">
                <p14:modId xmlns:p14="http://schemas.microsoft.com/office/powerpoint/2010/main" val="4195496974"/>
              </p:ext>
            </p:extLst>
          </p:nvPr>
        </p:nvGraphicFramePr>
        <p:xfrm>
          <a:off x="1051083" y="1485370"/>
          <a:ext cx="1446212" cy="912812"/>
        </p:xfrm>
        <a:graphic>
          <a:graphicData uri="http://schemas.openxmlformats.org/presentationml/2006/ole">
            <mc:AlternateContent xmlns:mc="http://schemas.openxmlformats.org/markup-compatibility/2006">
              <mc:Choice xmlns:v="urn:schemas-microsoft-com:vml" Requires="v">
                <p:oleObj spid="_x0000_s90405" r:id="rId11" imgW="622030" imgH="393529" progId="Equation.3">
                  <p:embed/>
                </p:oleObj>
              </mc:Choice>
              <mc:Fallback>
                <p:oleObj r:id="rId11" imgW="622030" imgH="393529" progId="Equation.3">
                  <p:embed/>
                  <p:pic>
                    <p:nvPicPr>
                      <p:cNvPr id="239669" name="Object 53">
                        <a:extLst>
                          <a:ext uri="{FF2B5EF4-FFF2-40B4-BE49-F238E27FC236}">
                            <a16:creationId xmlns:a16="http://schemas.microsoft.com/office/drawing/2014/main" id="{382DB0DC-3A44-4F5B-85AD-857375D07F1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1083" y="1485370"/>
                        <a:ext cx="1446212"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73" name="Rectangle 57">
            <a:extLst>
              <a:ext uri="{FF2B5EF4-FFF2-40B4-BE49-F238E27FC236}">
                <a16:creationId xmlns:a16="http://schemas.microsoft.com/office/drawing/2014/main" id="{4B1AFC8D-3EF6-40C4-AB5C-CF24E1EBF511}"/>
              </a:ext>
            </a:extLst>
          </p:cNvPr>
          <p:cNvSpPr>
            <a:spLocks noChangeArrowheads="1"/>
          </p:cNvSpPr>
          <p:nvPr/>
        </p:nvSpPr>
        <p:spPr bwMode="auto">
          <a:xfrm>
            <a:off x="604745" y="3721376"/>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谐振频率：</a:t>
            </a:r>
          </a:p>
        </p:txBody>
      </p:sp>
      <p:graphicFrame>
        <p:nvGraphicFramePr>
          <p:cNvPr id="239674" name="Object 58">
            <a:extLst>
              <a:ext uri="{FF2B5EF4-FFF2-40B4-BE49-F238E27FC236}">
                <a16:creationId xmlns:a16="http://schemas.microsoft.com/office/drawing/2014/main" id="{D0F6AAB4-8FE8-44B8-B2C8-75674BC3F4E7}"/>
              </a:ext>
            </a:extLst>
          </p:cNvPr>
          <p:cNvGraphicFramePr>
            <a:graphicFrameLocks noChangeAspect="1"/>
          </p:cNvGraphicFramePr>
          <p:nvPr>
            <p:extLst>
              <p:ext uri="{D42A27DB-BD31-4B8C-83A1-F6EECF244321}">
                <p14:modId xmlns:p14="http://schemas.microsoft.com/office/powerpoint/2010/main" val="1761135379"/>
              </p:ext>
            </p:extLst>
          </p:nvPr>
        </p:nvGraphicFramePr>
        <p:xfrm>
          <a:off x="2459993" y="3486736"/>
          <a:ext cx="1765300" cy="844550"/>
        </p:xfrm>
        <a:graphic>
          <a:graphicData uri="http://schemas.openxmlformats.org/presentationml/2006/ole">
            <mc:AlternateContent xmlns:mc="http://schemas.openxmlformats.org/markup-compatibility/2006">
              <mc:Choice xmlns:v="urn:schemas-microsoft-com:vml" Requires="v">
                <p:oleObj spid="_x0000_s90406" r:id="rId13" imgW="876300" imgH="419100" progId="Equation.3">
                  <p:embed/>
                </p:oleObj>
              </mc:Choice>
              <mc:Fallback>
                <p:oleObj r:id="rId13" imgW="876300" imgH="419100" progId="Equation.3">
                  <p:embed/>
                  <p:pic>
                    <p:nvPicPr>
                      <p:cNvPr id="239674" name="Object 58">
                        <a:extLst>
                          <a:ext uri="{FF2B5EF4-FFF2-40B4-BE49-F238E27FC236}">
                            <a16:creationId xmlns:a16="http://schemas.microsoft.com/office/drawing/2014/main" id="{D0F6AAB4-8FE8-44B8-B2C8-75674BC3F4E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59993" y="3486736"/>
                        <a:ext cx="176530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Rectangle 52">
            <a:extLst>
              <a:ext uri="{FF2B5EF4-FFF2-40B4-BE49-F238E27FC236}">
                <a16:creationId xmlns:a16="http://schemas.microsoft.com/office/drawing/2014/main" id="{6E99D3BA-8C09-4F07-9FF3-B0121B5721ED}"/>
              </a:ext>
            </a:extLst>
          </p:cNvPr>
          <p:cNvSpPr>
            <a:spLocks noChangeArrowheads="1"/>
          </p:cNvSpPr>
          <p:nvPr/>
        </p:nvSpPr>
        <p:spPr bwMode="auto">
          <a:xfrm>
            <a:off x="2343148" y="1735768"/>
            <a:ext cx="7105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时，</a:t>
            </a:r>
          </a:p>
        </p:txBody>
      </p:sp>
      <p:graphicFrame>
        <p:nvGraphicFramePr>
          <p:cNvPr id="49" name="Object 51">
            <a:extLst>
              <a:ext uri="{FF2B5EF4-FFF2-40B4-BE49-F238E27FC236}">
                <a16:creationId xmlns:a16="http://schemas.microsoft.com/office/drawing/2014/main" id="{66BB8F67-0260-47BD-A2DA-5319CB994FEE}"/>
              </a:ext>
            </a:extLst>
          </p:cNvPr>
          <p:cNvGraphicFramePr>
            <a:graphicFrameLocks noChangeAspect="1"/>
          </p:cNvGraphicFramePr>
          <p:nvPr>
            <p:extLst>
              <p:ext uri="{D42A27DB-BD31-4B8C-83A1-F6EECF244321}">
                <p14:modId xmlns:p14="http://schemas.microsoft.com/office/powerpoint/2010/main" val="1043071833"/>
              </p:ext>
            </p:extLst>
          </p:nvPr>
        </p:nvGraphicFramePr>
        <p:xfrm>
          <a:off x="3027519" y="1734569"/>
          <a:ext cx="315124" cy="375093"/>
        </p:xfrm>
        <a:graphic>
          <a:graphicData uri="http://schemas.openxmlformats.org/presentationml/2006/ole">
            <mc:AlternateContent xmlns:mc="http://schemas.openxmlformats.org/markup-compatibility/2006">
              <mc:Choice xmlns:v="urn:schemas-microsoft-com:vml" Requires="v">
                <p:oleObj spid="_x0000_s90407" name="Equation" r:id="rId15" imgW="177480" imgH="228600" progId="Equation.DSMT4">
                  <p:embed/>
                </p:oleObj>
              </mc:Choice>
              <mc:Fallback>
                <p:oleObj name="Equation" r:id="rId15" imgW="177480" imgH="228600" progId="Equation.DSMT4">
                  <p:embed/>
                  <p:pic>
                    <p:nvPicPr>
                      <p:cNvPr id="239667" name="Object 51">
                        <a:extLst>
                          <a:ext uri="{FF2B5EF4-FFF2-40B4-BE49-F238E27FC236}">
                            <a16:creationId xmlns:a16="http://schemas.microsoft.com/office/drawing/2014/main" id="{43DA6767-FBD3-4E61-8E0B-403BAE148DBE}"/>
                          </a:ext>
                        </a:extLst>
                      </p:cNvPr>
                      <p:cNvPicPr>
                        <a:picLocks noChangeAspect="1" noChangeArrowheads="1"/>
                      </p:cNvPicPr>
                      <p:nvPr/>
                    </p:nvPicPr>
                    <p:blipFill>
                      <a:blip r:embed="rId16"/>
                      <a:srcRect/>
                      <a:stretch>
                        <a:fillRect/>
                      </a:stretch>
                    </p:blipFill>
                    <p:spPr bwMode="auto">
                      <a:xfrm>
                        <a:off x="3027519" y="1734569"/>
                        <a:ext cx="315124" cy="375093"/>
                      </a:xfrm>
                      <a:prstGeom prst="rect">
                        <a:avLst/>
                      </a:prstGeom>
                      <a:noFill/>
                      <a:extLst/>
                    </p:spPr>
                  </p:pic>
                </p:oleObj>
              </mc:Fallback>
            </mc:AlternateContent>
          </a:graphicData>
        </a:graphic>
      </p:graphicFrame>
      <p:sp>
        <p:nvSpPr>
          <p:cNvPr id="50" name="Rectangle 50">
            <a:extLst>
              <a:ext uri="{FF2B5EF4-FFF2-40B4-BE49-F238E27FC236}">
                <a16:creationId xmlns:a16="http://schemas.microsoft.com/office/drawing/2014/main" id="{91E2D6A4-E920-4527-9451-49F05714EAF4}"/>
              </a:ext>
            </a:extLst>
          </p:cNvPr>
          <p:cNvSpPr>
            <a:spLocks noChangeArrowheads="1"/>
          </p:cNvSpPr>
          <p:nvPr/>
        </p:nvSpPr>
        <p:spPr bwMode="auto">
          <a:xfrm>
            <a:off x="3285562" y="1710943"/>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400" b="1" dirty="0">
                <a:ea typeface="华文楷体" panose="02010600040101010101" pitchFamily="2" charset="-122"/>
                <a:cs typeface="Times New Roman" panose="02020603050405020304" pitchFamily="18" charset="0"/>
              </a:rPr>
              <a:t>与</a:t>
            </a:r>
            <a:endParaRPr kumimoji="0" lang="zh-CN" altLang="en-US" sz="2400" b="1" i="0" u="none" strike="noStrike" kern="1200" cap="none" spc="0" normalizeH="0" baseline="0" noProof="0" dirty="0">
              <a:ln>
                <a:noFill/>
              </a:ln>
              <a:solidFill>
                <a:srgbClr val="000000"/>
              </a:solidFill>
              <a:effectLst/>
              <a:uLnTx/>
              <a:uFillTx/>
              <a:ea typeface="华文楷体" panose="02010600040101010101" pitchFamily="2" charset="-122"/>
              <a:cs typeface="Times New Roman" panose="02020603050405020304" pitchFamily="18" charset="0"/>
            </a:endParaRPr>
          </a:p>
        </p:txBody>
      </p:sp>
      <p:graphicFrame>
        <p:nvGraphicFramePr>
          <p:cNvPr id="51" name="Object 51">
            <a:extLst>
              <a:ext uri="{FF2B5EF4-FFF2-40B4-BE49-F238E27FC236}">
                <a16:creationId xmlns:a16="http://schemas.microsoft.com/office/drawing/2014/main" id="{52E54398-B98A-44F1-9CA1-53786A8E1945}"/>
              </a:ext>
            </a:extLst>
          </p:cNvPr>
          <p:cNvGraphicFramePr>
            <a:graphicFrameLocks noChangeAspect="1"/>
          </p:cNvGraphicFramePr>
          <p:nvPr>
            <p:extLst>
              <p:ext uri="{D42A27DB-BD31-4B8C-83A1-F6EECF244321}">
                <p14:modId xmlns:p14="http://schemas.microsoft.com/office/powerpoint/2010/main" val="1421347573"/>
              </p:ext>
            </p:extLst>
          </p:nvPr>
        </p:nvGraphicFramePr>
        <p:xfrm>
          <a:off x="3680774" y="1734359"/>
          <a:ext cx="336550" cy="436563"/>
        </p:xfrm>
        <a:graphic>
          <a:graphicData uri="http://schemas.openxmlformats.org/presentationml/2006/ole">
            <mc:AlternateContent xmlns:mc="http://schemas.openxmlformats.org/markup-compatibility/2006">
              <mc:Choice xmlns:v="urn:schemas-microsoft-com:vml" Requires="v">
                <p:oleObj spid="_x0000_s90408" name="Equation" r:id="rId17" imgW="190440" imgH="266400" progId="Equation.DSMT4">
                  <p:embed/>
                </p:oleObj>
              </mc:Choice>
              <mc:Fallback>
                <p:oleObj name="Equation" r:id="rId17" imgW="190440" imgH="266400" progId="Equation.DSMT4">
                  <p:embed/>
                  <p:pic>
                    <p:nvPicPr>
                      <p:cNvPr id="49" name="Object 51">
                        <a:extLst>
                          <a:ext uri="{FF2B5EF4-FFF2-40B4-BE49-F238E27FC236}">
                            <a16:creationId xmlns:a16="http://schemas.microsoft.com/office/drawing/2014/main" id="{66BB8F67-0260-47BD-A2DA-5319CB994FEE}"/>
                          </a:ext>
                        </a:extLst>
                      </p:cNvPr>
                      <p:cNvPicPr>
                        <a:picLocks noChangeAspect="1" noChangeArrowheads="1"/>
                      </p:cNvPicPr>
                      <p:nvPr/>
                    </p:nvPicPr>
                    <p:blipFill>
                      <a:blip r:embed="rId18"/>
                      <a:srcRect/>
                      <a:stretch>
                        <a:fillRect/>
                      </a:stretch>
                    </p:blipFill>
                    <p:spPr bwMode="auto">
                      <a:xfrm>
                        <a:off x="3680774" y="1734359"/>
                        <a:ext cx="336550" cy="436563"/>
                      </a:xfrm>
                      <a:prstGeom prst="rect">
                        <a:avLst/>
                      </a:prstGeom>
                      <a:noFill/>
                      <a:extLst/>
                    </p:spPr>
                  </p:pic>
                </p:oleObj>
              </mc:Fallback>
            </mc:AlternateContent>
          </a:graphicData>
        </a:graphic>
      </p:graphicFrame>
      <p:sp>
        <p:nvSpPr>
          <p:cNvPr id="52" name="Text Box 6">
            <a:extLst>
              <a:ext uri="{FF2B5EF4-FFF2-40B4-BE49-F238E27FC236}">
                <a16:creationId xmlns:a16="http://schemas.microsoft.com/office/drawing/2014/main" id="{5101C9C7-BD40-4713-9430-CFD45F37EC01}"/>
              </a:ext>
            </a:extLst>
          </p:cNvPr>
          <p:cNvSpPr txBox="1">
            <a:spLocks noChangeArrowheads="1"/>
          </p:cNvSpPr>
          <p:nvPr/>
        </p:nvSpPr>
        <p:spPr bwMode="auto">
          <a:xfrm>
            <a:off x="506312" y="2951611"/>
            <a:ext cx="21555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ea typeface="华文楷体" panose="02010600040101010101" pitchFamily="2" charset="-122"/>
                <a:cs typeface="Times New Roman" panose="02020603050405020304" pitchFamily="18" charset="0"/>
              </a:rPr>
              <a:t>谐振角频率</a:t>
            </a:r>
            <a:r>
              <a:rPr kumimoji="0" lang="en-US" altLang="zh-CN" sz="2400" b="1" i="1" u="none" strike="noStrike" kern="1200" cap="none" spc="0" normalizeH="0" baseline="0" noProof="0" dirty="0">
                <a:ln>
                  <a:noFill/>
                </a:ln>
                <a:solidFill>
                  <a:srgbClr val="000000"/>
                </a:solidFill>
                <a:effectLst/>
                <a:uLnTx/>
                <a:uFillTx/>
                <a:ea typeface="华文楷体" panose="02010600040101010101" pitchFamily="2" charset="-122"/>
                <a:cs typeface="Times New Roman" panose="02020603050405020304" pitchFamily="18" charset="0"/>
              </a:rPr>
              <a:t>ω</a:t>
            </a:r>
            <a:r>
              <a:rPr kumimoji="0" lang="en-US" altLang="zh-CN" sz="2400" b="1" i="0" u="none" strike="noStrike" kern="1200" cap="none" spc="0" normalizeH="0" baseline="-25000" noProof="0" dirty="0">
                <a:ln>
                  <a:noFill/>
                </a:ln>
                <a:solidFill>
                  <a:srgbClr val="000000"/>
                </a:solidFill>
                <a:effectLst/>
                <a:uLnTx/>
                <a:uFillTx/>
                <a:ea typeface="华文楷体" panose="02010600040101010101" pitchFamily="2" charset="-122"/>
                <a:cs typeface="Times New Roman" panose="02020603050405020304" pitchFamily="18" charset="0"/>
              </a:rPr>
              <a:t>0</a:t>
            </a:r>
            <a:endParaRPr kumimoji="0" lang="zh-CN" altLang="en-US" sz="2400" b="1" i="0" u="none" strike="noStrike" kern="1200" cap="none" spc="0" normalizeH="0" baseline="-25000" noProof="0" dirty="0">
              <a:ln>
                <a:noFill/>
              </a:ln>
              <a:solidFill>
                <a:srgbClr val="000000"/>
              </a:solidFill>
              <a:effectLst/>
              <a:uLnTx/>
              <a:uFillTx/>
              <a:ea typeface="华文楷体" panose="02010600040101010101" pitchFamily="2" charset="-122"/>
              <a:cs typeface="Times New Roman" panose="02020603050405020304" pitchFamily="18" charset="0"/>
            </a:endParaRPr>
          </a:p>
        </p:txBody>
      </p:sp>
      <p:sp>
        <p:nvSpPr>
          <p:cNvPr id="53" name="Text Box 84">
            <a:extLst>
              <a:ext uri="{FF2B5EF4-FFF2-40B4-BE49-F238E27FC236}">
                <a16:creationId xmlns:a16="http://schemas.microsoft.com/office/drawing/2014/main" id="{1955A217-A260-4720-89E1-25682DA36011}"/>
              </a:ext>
            </a:extLst>
          </p:cNvPr>
          <p:cNvSpPr txBox="1">
            <a:spLocks noChangeArrowheads="1"/>
          </p:cNvSpPr>
          <p:nvPr/>
        </p:nvSpPr>
        <p:spPr bwMode="auto">
          <a:xfrm>
            <a:off x="174649" y="4581128"/>
            <a:ext cx="73135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）激励为电流源时，发生并联谐振时，电压？</a:t>
            </a:r>
          </a:p>
        </p:txBody>
      </p:sp>
      <p:graphicFrame>
        <p:nvGraphicFramePr>
          <p:cNvPr id="54" name="Object 85">
            <a:extLst>
              <a:ext uri="{FF2B5EF4-FFF2-40B4-BE49-F238E27FC236}">
                <a16:creationId xmlns:a16="http://schemas.microsoft.com/office/drawing/2014/main" id="{F1E91473-EC71-44B9-89CC-60835A83F188}"/>
              </a:ext>
            </a:extLst>
          </p:cNvPr>
          <p:cNvGraphicFramePr>
            <a:graphicFrameLocks noChangeAspect="1"/>
          </p:cNvGraphicFramePr>
          <p:nvPr>
            <p:extLst>
              <p:ext uri="{D42A27DB-BD31-4B8C-83A1-F6EECF244321}">
                <p14:modId xmlns:p14="http://schemas.microsoft.com/office/powerpoint/2010/main" val="311126962"/>
              </p:ext>
            </p:extLst>
          </p:nvPr>
        </p:nvGraphicFramePr>
        <p:xfrm>
          <a:off x="905739" y="5088067"/>
          <a:ext cx="1838325" cy="687387"/>
        </p:xfrm>
        <a:graphic>
          <a:graphicData uri="http://schemas.openxmlformats.org/presentationml/2006/ole">
            <mc:AlternateContent xmlns:mc="http://schemas.openxmlformats.org/markup-compatibility/2006">
              <mc:Choice xmlns:v="urn:schemas-microsoft-com:vml" Requires="v">
                <p:oleObj spid="_x0000_s90409" name="Equation" r:id="rId19" imgW="2400120" imgH="888840" progId="Equation.DSMT4">
                  <p:embed/>
                </p:oleObj>
              </mc:Choice>
              <mc:Fallback>
                <p:oleObj name="Equation" r:id="rId19" imgW="2400120" imgH="888840" progId="Equation.DSMT4">
                  <p:embed/>
                  <p:pic>
                    <p:nvPicPr>
                      <p:cNvPr id="19" name="Object 85">
                        <a:extLst>
                          <a:ext uri="{FF2B5EF4-FFF2-40B4-BE49-F238E27FC236}">
                            <a16:creationId xmlns:a16="http://schemas.microsoft.com/office/drawing/2014/main" id="{04803208-475A-4FB5-A08F-A9CCC3BBE745}"/>
                          </a:ext>
                        </a:extLst>
                      </p:cNvPr>
                      <p:cNvPicPr>
                        <a:picLocks noChangeAspect="1" noChangeArrowheads="1"/>
                      </p:cNvPicPr>
                      <p:nvPr/>
                    </p:nvPicPr>
                    <p:blipFill>
                      <a:blip r:embed="rId20"/>
                      <a:srcRect/>
                      <a:stretch>
                        <a:fillRect/>
                      </a:stretch>
                    </p:blipFill>
                    <p:spPr bwMode="auto">
                      <a:xfrm>
                        <a:off x="905739" y="5088067"/>
                        <a:ext cx="1838325" cy="687387"/>
                      </a:xfrm>
                      <a:prstGeom prst="rect">
                        <a:avLst/>
                      </a:prstGeom>
                      <a:noFill/>
                      <a:extLst/>
                    </p:spPr>
                  </p:pic>
                </p:oleObj>
              </mc:Fallback>
            </mc:AlternateContent>
          </a:graphicData>
        </a:graphic>
      </p:graphicFrame>
      <p:graphicFrame>
        <p:nvGraphicFramePr>
          <p:cNvPr id="55" name="Object 2">
            <a:extLst>
              <a:ext uri="{FF2B5EF4-FFF2-40B4-BE49-F238E27FC236}">
                <a16:creationId xmlns:a16="http://schemas.microsoft.com/office/drawing/2014/main" id="{08E177A1-4835-419F-908F-F7A99CD25F4E}"/>
              </a:ext>
            </a:extLst>
          </p:cNvPr>
          <p:cNvGraphicFramePr>
            <a:graphicFrameLocks noChangeAspect="1"/>
          </p:cNvGraphicFramePr>
          <p:nvPr>
            <p:extLst>
              <p:ext uri="{D42A27DB-BD31-4B8C-83A1-F6EECF244321}">
                <p14:modId xmlns:p14="http://schemas.microsoft.com/office/powerpoint/2010/main" val="1088239372"/>
              </p:ext>
            </p:extLst>
          </p:nvPr>
        </p:nvGraphicFramePr>
        <p:xfrm>
          <a:off x="2846388" y="5002692"/>
          <a:ext cx="4851400" cy="1111250"/>
        </p:xfrm>
        <a:graphic>
          <a:graphicData uri="http://schemas.openxmlformats.org/presentationml/2006/ole">
            <mc:AlternateContent xmlns:mc="http://schemas.openxmlformats.org/markup-compatibility/2006">
              <mc:Choice xmlns:v="urn:schemas-microsoft-com:vml" Requires="v">
                <p:oleObj spid="_x0000_s90410" name="Equation" r:id="rId21" imgW="3225600" imgH="736560" progId="Equation.DSMT4">
                  <p:embed/>
                </p:oleObj>
              </mc:Choice>
              <mc:Fallback>
                <p:oleObj name="Equation" r:id="rId21" imgW="3225600" imgH="736560" progId="Equation.DSMT4">
                  <p:embed/>
                  <p:pic>
                    <p:nvPicPr>
                      <p:cNvPr id="21" name="Object 2">
                        <a:extLst>
                          <a:ext uri="{FF2B5EF4-FFF2-40B4-BE49-F238E27FC236}">
                            <a16:creationId xmlns:a16="http://schemas.microsoft.com/office/drawing/2014/main" id="{2F9E2644-27DA-4547-BFCD-AB7F1EE5B45B}"/>
                          </a:ext>
                        </a:extLst>
                      </p:cNvPr>
                      <p:cNvPicPr>
                        <a:picLocks noChangeAspect="1" noChangeArrowheads="1"/>
                      </p:cNvPicPr>
                      <p:nvPr/>
                    </p:nvPicPr>
                    <p:blipFill>
                      <a:blip r:embed="rId22"/>
                      <a:srcRect/>
                      <a:stretch>
                        <a:fillRect/>
                      </a:stretch>
                    </p:blipFill>
                    <p:spPr bwMode="auto">
                      <a:xfrm>
                        <a:off x="2846388" y="5002692"/>
                        <a:ext cx="4851400" cy="1111250"/>
                      </a:xfrm>
                      <a:prstGeom prst="rect">
                        <a:avLst/>
                      </a:prstGeom>
                      <a:noFill/>
                      <a:ln>
                        <a:noFill/>
                      </a:ln>
                      <a:effectLst/>
                      <a:extLst/>
                    </p:spPr>
                  </p:pic>
                </p:oleObj>
              </mc:Fallback>
            </mc:AlternateContent>
          </a:graphicData>
        </a:graphic>
      </p:graphicFrame>
      <p:cxnSp>
        <p:nvCxnSpPr>
          <p:cNvPr id="58" name="直接箭头连接符 57">
            <a:extLst>
              <a:ext uri="{FF2B5EF4-FFF2-40B4-BE49-F238E27FC236}">
                <a16:creationId xmlns:a16="http://schemas.microsoft.com/office/drawing/2014/main" id="{84DDBD83-2019-4761-82CA-8C73ED11A924}"/>
              </a:ext>
            </a:extLst>
          </p:cNvPr>
          <p:cNvCxnSpPr/>
          <p:nvPr/>
        </p:nvCxnSpPr>
        <p:spPr bwMode="auto">
          <a:xfrm>
            <a:off x="5927045" y="2503750"/>
            <a:ext cx="0" cy="348457"/>
          </a:xfrm>
          <a:prstGeom prst="straightConnector1">
            <a:avLst/>
          </a:prstGeom>
          <a:solidFill>
            <a:schemeClr val="accent1"/>
          </a:solidFill>
          <a:ln w="38100" cap="flat" cmpd="sng" algn="ctr">
            <a:solidFill>
              <a:srgbClr val="FF3300"/>
            </a:solidFill>
            <a:prstDash val="solid"/>
            <a:round/>
            <a:headEnd type="none" w="med" len="med"/>
            <a:tailEnd type="triangle"/>
          </a:ln>
          <a:effectLst/>
        </p:spPr>
      </p:cxnSp>
      <p:cxnSp>
        <p:nvCxnSpPr>
          <p:cNvPr id="59" name="直接箭头连接符 58">
            <a:extLst>
              <a:ext uri="{FF2B5EF4-FFF2-40B4-BE49-F238E27FC236}">
                <a16:creationId xmlns:a16="http://schemas.microsoft.com/office/drawing/2014/main" id="{0EFD485A-2C35-4075-98C0-8305DEF327FF}"/>
              </a:ext>
            </a:extLst>
          </p:cNvPr>
          <p:cNvCxnSpPr/>
          <p:nvPr/>
        </p:nvCxnSpPr>
        <p:spPr bwMode="auto">
          <a:xfrm>
            <a:off x="6667613" y="2514070"/>
            <a:ext cx="0" cy="348457"/>
          </a:xfrm>
          <a:prstGeom prst="straightConnector1">
            <a:avLst/>
          </a:prstGeom>
          <a:solidFill>
            <a:schemeClr val="accent1"/>
          </a:solidFill>
          <a:ln w="38100" cap="flat" cmpd="sng" algn="ctr">
            <a:solidFill>
              <a:srgbClr val="FF3300"/>
            </a:solidFill>
            <a:prstDash val="solid"/>
            <a:round/>
            <a:headEnd type="none" w="med" len="med"/>
            <a:tailEnd type="triangle"/>
          </a:ln>
          <a:effectLst/>
        </p:spPr>
      </p:cxnSp>
      <p:cxnSp>
        <p:nvCxnSpPr>
          <p:cNvPr id="60" name="直接箭头连接符 59">
            <a:extLst>
              <a:ext uri="{FF2B5EF4-FFF2-40B4-BE49-F238E27FC236}">
                <a16:creationId xmlns:a16="http://schemas.microsoft.com/office/drawing/2014/main" id="{55E8801E-7233-47D1-8FF5-3E1668CF6539}"/>
              </a:ext>
            </a:extLst>
          </p:cNvPr>
          <p:cNvCxnSpPr/>
          <p:nvPr/>
        </p:nvCxnSpPr>
        <p:spPr bwMode="auto">
          <a:xfrm>
            <a:off x="7396276" y="2503750"/>
            <a:ext cx="0" cy="348457"/>
          </a:xfrm>
          <a:prstGeom prst="straightConnector1">
            <a:avLst/>
          </a:prstGeom>
          <a:solidFill>
            <a:schemeClr val="accent1"/>
          </a:solidFill>
          <a:ln w="38100" cap="flat" cmpd="sng" algn="ctr">
            <a:solidFill>
              <a:srgbClr val="FF3300"/>
            </a:solidFill>
            <a:prstDash val="solid"/>
            <a:round/>
            <a:headEnd type="none" w="med" len="med"/>
            <a:tailEnd type="triangle"/>
          </a:ln>
          <a:effectLst/>
        </p:spPr>
      </p:cxnSp>
      <p:graphicFrame>
        <p:nvGraphicFramePr>
          <p:cNvPr id="63" name="对象 62">
            <a:extLst>
              <a:ext uri="{FF2B5EF4-FFF2-40B4-BE49-F238E27FC236}">
                <a16:creationId xmlns:a16="http://schemas.microsoft.com/office/drawing/2014/main" id="{57979907-DC42-4C80-B2D2-A6CC6537D916}"/>
              </a:ext>
            </a:extLst>
          </p:cNvPr>
          <p:cNvGraphicFramePr>
            <a:graphicFrameLocks noChangeAspect="1"/>
          </p:cNvGraphicFramePr>
          <p:nvPr>
            <p:extLst>
              <p:ext uri="{D42A27DB-BD31-4B8C-83A1-F6EECF244321}">
                <p14:modId xmlns:p14="http://schemas.microsoft.com/office/powerpoint/2010/main" val="3402244294"/>
              </p:ext>
            </p:extLst>
          </p:nvPr>
        </p:nvGraphicFramePr>
        <p:xfrm>
          <a:off x="6019914" y="2445724"/>
          <a:ext cx="342900" cy="469900"/>
        </p:xfrm>
        <a:graphic>
          <a:graphicData uri="http://schemas.openxmlformats.org/presentationml/2006/ole">
            <mc:AlternateContent xmlns:mc="http://schemas.openxmlformats.org/markup-compatibility/2006">
              <mc:Choice xmlns:v="urn:schemas-microsoft-com:vml" Requires="v">
                <p:oleObj spid="_x0000_s90411" name="Equation" r:id="rId23" imgW="342720" imgH="469800" progId="Equation.DSMT4">
                  <p:embed/>
                </p:oleObj>
              </mc:Choice>
              <mc:Fallback>
                <p:oleObj name="Equation" r:id="rId23" imgW="342720" imgH="469800" progId="Equation.DSMT4">
                  <p:embed/>
                  <p:pic>
                    <p:nvPicPr>
                      <p:cNvPr id="4" name="对象 3">
                        <a:extLst>
                          <a:ext uri="{FF2B5EF4-FFF2-40B4-BE49-F238E27FC236}">
                            <a16:creationId xmlns:a16="http://schemas.microsoft.com/office/drawing/2014/main" id="{0B87DA6F-42B2-4469-A5F9-2E170F2022EA}"/>
                          </a:ext>
                        </a:extLst>
                      </p:cNvPr>
                      <p:cNvPicPr/>
                      <p:nvPr/>
                    </p:nvPicPr>
                    <p:blipFill>
                      <a:blip r:embed="rId24"/>
                      <a:stretch>
                        <a:fillRect/>
                      </a:stretch>
                    </p:blipFill>
                    <p:spPr>
                      <a:xfrm>
                        <a:off x="6019914" y="2445724"/>
                        <a:ext cx="342900" cy="469900"/>
                      </a:xfrm>
                      <a:prstGeom prst="rect">
                        <a:avLst/>
                      </a:prstGeom>
                    </p:spPr>
                  </p:pic>
                </p:oleObj>
              </mc:Fallback>
            </mc:AlternateContent>
          </a:graphicData>
        </a:graphic>
      </p:graphicFrame>
      <p:graphicFrame>
        <p:nvGraphicFramePr>
          <p:cNvPr id="64" name="对象 63">
            <a:extLst>
              <a:ext uri="{FF2B5EF4-FFF2-40B4-BE49-F238E27FC236}">
                <a16:creationId xmlns:a16="http://schemas.microsoft.com/office/drawing/2014/main" id="{CFC83983-6393-41BD-AEC4-B42B5D6B47FB}"/>
              </a:ext>
            </a:extLst>
          </p:cNvPr>
          <p:cNvGraphicFramePr>
            <a:graphicFrameLocks noChangeAspect="1"/>
          </p:cNvGraphicFramePr>
          <p:nvPr>
            <p:extLst>
              <p:ext uri="{D42A27DB-BD31-4B8C-83A1-F6EECF244321}">
                <p14:modId xmlns:p14="http://schemas.microsoft.com/office/powerpoint/2010/main" val="3663977403"/>
              </p:ext>
            </p:extLst>
          </p:nvPr>
        </p:nvGraphicFramePr>
        <p:xfrm>
          <a:off x="6733916" y="2500379"/>
          <a:ext cx="330200" cy="469900"/>
        </p:xfrm>
        <a:graphic>
          <a:graphicData uri="http://schemas.openxmlformats.org/presentationml/2006/ole">
            <mc:AlternateContent xmlns:mc="http://schemas.openxmlformats.org/markup-compatibility/2006">
              <mc:Choice xmlns:v="urn:schemas-microsoft-com:vml" Requires="v">
                <p:oleObj spid="_x0000_s90412" name="Equation" r:id="rId25" imgW="330120" imgH="469800" progId="Equation.DSMT4">
                  <p:embed/>
                </p:oleObj>
              </mc:Choice>
              <mc:Fallback>
                <p:oleObj name="Equation" r:id="rId25" imgW="330120" imgH="469800" progId="Equation.DSMT4">
                  <p:embed/>
                  <p:pic>
                    <p:nvPicPr>
                      <p:cNvPr id="63" name="对象 62">
                        <a:extLst>
                          <a:ext uri="{FF2B5EF4-FFF2-40B4-BE49-F238E27FC236}">
                            <a16:creationId xmlns:a16="http://schemas.microsoft.com/office/drawing/2014/main" id="{57979907-DC42-4C80-B2D2-A6CC6537D916}"/>
                          </a:ext>
                        </a:extLst>
                      </p:cNvPr>
                      <p:cNvPicPr/>
                      <p:nvPr/>
                    </p:nvPicPr>
                    <p:blipFill>
                      <a:blip r:embed="rId26"/>
                      <a:stretch>
                        <a:fillRect/>
                      </a:stretch>
                    </p:blipFill>
                    <p:spPr>
                      <a:xfrm>
                        <a:off x="6733916" y="2500379"/>
                        <a:ext cx="330200" cy="469900"/>
                      </a:xfrm>
                      <a:prstGeom prst="rect">
                        <a:avLst/>
                      </a:prstGeom>
                    </p:spPr>
                  </p:pic>
                </p:oleObj>
              </mc:Fallback>
            </mc:AlternateContent>
          </a:graphicData>
        </a:graphic>
      </p:graphicFrame>
      <p:graphicFrame>
        <p:nvGraphicFramePr>
          <p:cNvPr id="65" name="对象 64">
            <a:extLst>
              <a:ext uri="{FF2B5EF4-FFF2-40B4-BE49-F238E27FC236}">
                <a16:creationId xmlns:a16="http://schemas.microsoft.com/office/drawing/2014/main" id="{3DF3CDF5-ADD8-4ACF-BCAB-53B923169B64}"/>
              </a:ext>
            </a:extLst>
          </p:cNvPr>
          <p:cNvGraphicFramePr>
            <a:graphicFrameLocks noChangeAspect="1"/>
          </p:cNvGraphicFramePr>
          <p:nvPr>
            <p:extLst>
              <p:ext uri="{D42A27DB-BD31-4B8C-83A1-F6EECF244321}">
                <p14:modId xmlns:p14="http://schemas.microsoft.com/office/powerpoint/2010/main" val="3245553570"/>
              </p:ext>
            </p:extLst>
          </p:nvPr>
        </p:nvGraphicFramePr>
        <p:xfrm>
          <a:off x="7509733" y="2421103"/>
          <a:ext cx="317500" cy="469900"/>
        </p:xfrm>
        <a:graphic>
          <a:graphicData uri="http://schemas.openxmlformats.org/presentationml/2006/ole">
            <mc:AlternateContent xmlns:mc="http://schemas.openxmlformats.org/markup-compatibility/2006">
              <mc:Choice xmlns:v="urn:schemas-microsoft-com:vml" Requires="v">
                <p:oleObj spid="_x0000_s90413" name="Equation" r:id="rId27" imgW="317160" imgH="469800" progId="Equation.DSMT4">
                  <p:embed/>
                </p:oleObj>
              </mc:Choice>
              <mc:Fallback>
                <p:oleObj name="Equation" r:id="rId27" imgW="317160" imgH="469800" progId="Equation.DSMT4">
                  <p:embed/>
                  <p:pic>
                    <p:nvPicPr>
                      <p:cNvPr id="64" name="对象 63">
                        <a:extLst>
                          <a:ext uri="{FF2B5EF4-FFF2-40B4-BE49-F238E27FC236}">
                            <a16:creationId xmlns:a16="http://schemas.microsoft.com/office/drawing/2014/main" id="{CFC83983-6393-41BD-AEC4-B42B5D6B47FB}"/>
                          </a:ext>
                        </a:extLst>
                      </p:cNvPr>
                      <p:cNvPicPr/>
                      <p:nvPr/>
                    </p:nvPicPr>
                    <p:blipFill>
                      <a:blip r:embed="rId28"/>
                      <a:stretch>
                        <a:fillRect/>
                      </a:stretch>
                    </p:blipFill>
                    <p:spPr>
                      <a:xfrm>
                        <a:off x="7509733" y="2421103"/>
                        <a:ext cx="317500" cy="469900"/>
                      </a:xfrm>
                      <a:prstGeom prst="rect">
                        <a:avLst/>
                      </a:prstGeom>
                    </p:spPr>
                  </p:pic>
                </p:oleObj>
              </mc:Fallback>
            </mc:AlternateContent>
          </a:graphicData>
        </a:graphic>
      </p:graphicFrame>
      <p:sp>
        <p:nvSpPr>
          <p:cNvPr id="66" name="Text Box 84">
            <a:extLst>
              <a:ext uri="{FF2B5EF4-FFF2-40B4-BE49-F238E27FC236}">
                <a16:creationId xmlns:a16="http://schemas.microsoft.com/office/drawing/2014/main" id="{B1C5B783-F8D9-4A98-9AF7-FF939C52131F}"/>
              </a:ext>
            </a:extLst>
          </p:cNvPr>
          <p:cNvSpPr txBox="1">
            <a:spLocks noChangeArrowheads="1"/>
          </p:cNvSpPr>
          <p:nvPr/>
        </p:nvSpPr>
        <p:spPr bwMode="auto">
          <a:xfrm>
            <a:off x="6717556" y="4581128"/>
            <a:ext cx="25889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电</a:t>
            </a:r>
            <a:r>
              <a:rPr lang="zh-CN" altLang="en-US" sz="2400" b="1" dirty="0">
                <a:solidFill>
                  <a:srgbClr val="FF0000"/>
                </a:solidFill>
                <a:ea typeface="华文楷体" panose="02010600040101010101" pitchFamily="2" charset="-122"/>
                <a:cs typeface="Times New Roman" panose="02020603050405020304" pitchFamily="18" charset="0"/>
              </a:rPr>
              <a:t>压</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达到最大值。</a:t>
            </a:r>
          </a:p>
        </p:txBody>
      </p:sp>
      <p:sp>
        <p:nvSpPr>
          <p:cNvPr id="68" name="Rectangle 51">
            <a:extLst>
              <a:ext uri="{FF2B5EF4-FFF2-40B4-BE49-F238E27FC236}">
                <a16:creationId xmlns:a16="http://schemas.microsoft.com/office/drawing/2014/main" id="{C7C63F8E-D34C-419C-A41C-B8E621C636CB}"/>
              </a:ext>
            </a:extLst>
          </p:cNvPr>
          <p:cNvSpPr>
            <a:spLocks noChangeArrowheads="1"/>
          </p:cNvSpPr>
          <p:nvPr/>
        </p:nvSpPr>
        <p:spPr bwMode="auto">
          <a:xfrm>
            <a:off x="6468596" y="2179974"/>
            <a:ext cx="1437789" cy="1928781"/>
          </a:xfrm>
          <a:prstGeom prst="rect">
            <a:avLst/>
          </a:prstGeom>
          <a:solidFill>
            <a:schemeClr val="tx2"/>
          </a:solidFill>
          <a:ln>
            <a:noFill/>
          </a:ln>
          <a:effectLs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70" name="Object 2">
            <a:extLst>
              <a:ext uri="{FF2B5EF4-FFF2-40B4-BE49-F238E27FC236}">
                <a16:creationId xmlns:a16="http://schemas.microsoft.com/office/drawing/2014/main" id="{21FB3157-1E50-4E25-8EE0-D1266CA8842F}"/>
              </a:ext>
            </a:extLst>
          </p:cNvPr>
          <p:cNvGraphicFramePr>
            <a:graphicFrameLocks noChangeAspect="1"/>
          </p:cNvGraphicFramePr>
          <p:nvPr>
            <p:extLst>
              <p:ext uri="{D42A27DB-BD31-4B8C-83A1-F6EECF244321}">
                <p14:modId xmlns:p14="http://schemas.microsoft.com/office/powerpoint/2010/main" val="2193704857"/>
              </p:ext>
            </p:extLst>
          </p:nvPr>
        </p:nvGraphicFramePr>
        <p:xfrm>
          <a:off x="3024645" y="5747973"/>
          <a:ext cx="1298575" cy="766762"/>
        </p:xfrm>
        <a:graphic>
          <a:graphicData uri="http://schemas.openxmlformats.org/presentationml/2006/ole">
            <mc:AlternateContent xmlns:mc="http://schemas.openxmlformats.org/markup-compatibility/2006">
              <mc:Choice xmlns:v="urn:schemas-microsoft-com:vml" Requires="v">
                <p:oleObj spid="_x0000_s90414" name="Equation" r:id="rId29" imgW="863280" imgH="507960" progId="Equation.DSMT4">
                  <p:embed/>
                </p:oleObj>
              </mc:Choice>
              <mc:Fallback>
                <p:oleObj name="Equation" r:id="rId29" imgW="863280" imgH="507960" progId="Equation.DSMT4">
                  <p:embed/>
                  <p:pic>
                    <p:nvPicPr>
                      <p:cNvPr id="55" name="Object 2">
                        <a:extLst>
                          <a:ext uri="{FF2B5EF4-FFF2-40B4-BE49-F238E27FC236}">
                            <a16:creationId xmlns:a16="http://schemas.microsoft.com/office/drawing/2014/main" id="{08E177A1-4835-419F-908F-F7A99CD25F4E}"/>
                          </a:ext>
                        </a:extLst>
                      </p:cNvPr>
                      <p:cNvPicPr>
                        <a:picLocks noChangeAspect="1" noChangeArrowheads="1"/>
                      </p:cNvPicPr>
                      <p:nvPr/>
                    </p:nvPicPr>
                    <p:blipFill>
                      <a:blip r:embed="rId30"/>
                      <a:srcRect/>
                      <a:stretch>
                        <a:fillRect/>
                      </a:stretch>
                    </p:blipFill>
                    <p:spPr bwMode="auto">
                      <a:xfrm>
                        <a:off x="3024645" y="5747973"/>
                        <a:ext cx="1298575" cy="766762"/>
                      </a:xfrm>
                      <a:prstGeom prst="rect">
                        <a:avLst/>
                      </a:prstGeom>
                      <a:noFill/>
                      <a:ln>
                        <a:noFill/>
                      </a:ln>
                      <a:effectLst/>
                      <a:extLst/>
                    </p:spPr>
                  </p:pic>
                </p:oleObj>
              </mc:Fallback>
            </mc:AlternateContent>
          </a:graphicData>
        </a:graphic>
      </p:graphicFrame>
      <p:sp>
        <p:nvSpPr>
          <p:cNvPr id="72" name="Rectangle 6">
            <a:extLst>
              <a:ext uri="{FF2B5EF4-FFF2-40B4-BE49-F238E27FC236}">
                <a16:creationId xmlns:a16="http://schemas.microsoft.com/office/drawing/2014/main" id="{84067FE0-C5D1-49C6-BCF8-F0AEF28A6C31}"/>
              </a:ext>
            </a:extLst>
          </p:cNvPr>
          <p:cNvSpPr>
            <a:spLocks noChangeArrowheads="1"/>
          </p:cNvSpPr>
          <p:nvPr/>
        </p:nvSpPr>
        <p:spPr bwMode="auto">
          <a:xfrm>
            <a:off x="4521237" y="6041543"/>
            <a:ext cx="28116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FF33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L</a:t>
            </a:r>
            <a:r>
              <a:rPr kumimoji="1"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FF33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400" b="1" u="none" strike="noStrike" kern="1200" cap="none" spc="0" normalizeH="0" baseline="0" noProof="0" dirty="0">
                <a:ln>
                  <a:noFill/>
                </a:ln>
                <a:solidFill>
                  <a:srgbClr val="FF33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等效为</a:t>
            </a:r>
            <a:r>
              <a:rPr kumimoji="1"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开路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96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96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96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96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96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96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967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96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p:bldP spid="239622" grpId="0"/>
      <p:bldP spid="239664" grpId="0"/>
      <p:bldP spid="239668" grpId="0"/>
      <p:bldP spid="239673" grpId="0"/>
      <p:bldP spid="48" grpId="0"/>
      <p:bldP spid="50" grpId="0"/>
      <p:bldP spid="52" grpId="0"/>
      <p:bldP spid="53" grpId="0"/>
      <p:bldP spid="66" grpId="0"/>
      <p:bldP spid="68" grpId="0" animBg="1"/>
      <p:bldP spid="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56AB9B0-F45D-4E11-B8E7-E6B425BE5577}"/>
              </a:ext>
            </a:extLst>
          </p:cNvPr>
          <p:cNvSpPr/>
          <p:nvPr>
            <p:custDataLst>
              <p:tags r:id="rId3"/>
            </p:custDataLst>
          </p:nvPr>
        </p:nvSpPr>
        <p:spPr bwMode="auto">
          <a:xfrm>
            <a:off x="827585" y="663947"/>
            <a:ext cx="7270636" cy="54927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noAutofit/>
          </a:bodyPr>
          <a:lstStyle/>
          <a:p>
            <a:r>
              <a:rPr kumimoji="0" lang="zh-CN" altLang="en-US" sz="2600" b="1" i="0" u="none" strike="noStrike" cap="none" normalizeH="0" baseline="0" dirty="0">
                <a:ln>
                  <a:noFill/>
                </a:ln>
                <a:effectLst/>
                <a:latin typeface="Arial" charset="0"/>
                <a:ea typeface="宋体" pitchFamily="2" charset="-122"/>
              </a:rPr>
              <a:t>已知                      下列描述正确的是（   ）。</a:t>
            </a:r>
          </a:p>
        </p:txBody>
      </p:sp>
      <p:sp>
        <p:nvSpPr>
          <p:cNvPr id="5" name="矩形 4">
            <a:extLst>
              <a:ext uri="{FF2B5EF4-FFF2-40B4-BE49-F238E27FC236}">
                <a16:creationId xmlns:a16="http://schemas.microsoft.com/office/drawing/2014/main" id="{607DA4C6-F9C2-49B9-9B44-E0C4216560A1}"/>
              </a:ext>
            </a:extLst>
          </p:cNvPr>
          <p:cNvSpPr/>
          <p:nvPr>
            <p:custDataLst>
              <p:tags r:id="rId4"/>
            </p:custDataLst>
          </p:nvPr>
        </p:nvSpPr>
        <p:spPr bwMode="auto">
          <a:xfrm>
            <a:off x="1325935" y="1772816"/>
            <a:ext cx="310324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noAutofit/>
          </a:bodyPr>
          <a:lstStyle/>
          <a:p>
            <a:r>
              <a:rPr lang="en-US" altLang="zh-CN" sz="2400" b="1" dirty="0">
                <a:ea typeface="华文楷体" panose="02010600040101010101" pitchFamily="2" charset="-122"/>
                <a:cs typeface="Times New Roman" panose="02020603050405020304" pitchFamily="18" charset="0"/>
              </a:rPr>
              <a:t>1mH</a:t>
            </a:r>
            <a:r>
              <a:rPr lang="zh-CN" altLang="en-US" sz="2400" b="1" dirty="0">
                <a:ea typeface="华文楷体" panose="02010600040101010101" pitchFamily="2" charset="-122"/>
                <a:cs typeface="Times New Roman" panose="02020603050405020304" pitchFamily="18" charset="0"/>
              </a:rPr>
              <a:t>电感的感抗是</a:t>
            </a:r>
          </a:p>
        </p:txBody>
      </p:sp>
      <p:sp>
        <p:nvSpPr>
          <p:cNvPr id="6" name="矩形 5">
            <a:extLst>
              <a:ext uri="{FF2B5EF4-FFF2-40B4-BE49-F238E27FC236}">
                <a16:creationId xmlns:a16="http://schemas.microsoft.com/office/drawing/2014/main" id="{00050C20-BA5E-4906-AB45-7734A7F4A235}"/>
              </a:ext>
            </a:extLst>
          </p:cNvPr>
          <p:cNvSpPr/>
          <p:nvPr>
            <p:custDataLst>
              <p:tags r:id="rId5"/>
            </p:custDataLst>
          </p:nvPr>
        </p:nvSpPr>
        <p:spPr bwMode="auto">
          <a:xfrm>
            <a:off x="1325935" y="2630066"/>
            <a:ext cx="2670001"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noAutofit/>
          </a:bodyPr>
          <a:lstStyle/>
          <a:p>
            <a:r>
              <a:rPr lang="en-US" altLang="zh-CN" sz="2400" b="1" dirty="0">
                <a:ea typeface="华文楷体" panose="02010600040101010101" pitchFamily="2" charset="-122"/>
                <a:cs typeface="Times New Roman" panose="02020603050405020304" pitchFamily="18" charset="0"/>
              </a:rPr>
              <a:t>0.1</a:t>
            </a:r>
            <a:r>
              <a:rPr lang="en-US" altLang="zh-CN" sz="2400" b="1" i="1" dirty="0">
                <a:ea typeface="华文楷体" panose="02010600040101010101" pitchFamily="2" charset="-122"/>
                <a:cs typeface="Times New Roman" panose="02020603050405020304" pitchFamily="18" charset="0"/>
              </a:rPr>
              <a:t>u</a:t>
            </a:r>
            <a:r>
              <a:rPr lang="en-US" altLang="zh-CN" sz="2400" b="1" dirty="0">
                <a:ea typeface="华文楷体" panose="02010600040101010101" pitchFamily="2" charset="-122"/>
                <a:cs typeface="Times New Roman" panose="02020603050405020304" pitchFamily="18" charset="0"/>
              </a:rPr>
              <a:t>F</a:t>
            </a:r>
            <a:r>
              <a:rPr lang="zh-CN" altLang="en-US" sz="2400" b="1" dirty="0">
                <a:ea typeface="华文楷体" panose="02010600040101010101" pitchFamily="2" charset="-122"/>
                <a:cs typeface="Times New Roman" panose="02020603050405020304" pitchFamily="18" charset="0"/>
              </a:rPr>
              <a:t>电容容抗是</a:t>
            </a:r>
            <a:endParaRPr kumimoji="0" lang="zh-CN" altLang="en-US" sz="2600" b="0" i="0" u="none" strike="noStrike" cap="none" normalizeH="0" baseline="0" dirty="0">
              <a:ln>
                <a:noFill/>
              </a:ln>
              <a:effectLst/>
              <a:latin typeface="Arial" charset="0"/>
              <a:ea typeface="宋体" pitchFamily="2" charset="-122"/>
            </a:endParaRPr>
          </a:p>
        </p:txBody>
      </p:sp>
      <p:sp>
        <p:nvSpPr>
          <p:cNvPr id="7" name="矩形 6">
            <a:extLst>
              <a:ext uri="{FF2B5EF4-FFF2-40B4-BE49-F238E27FC236}">
                <a16:creationId xmlns:a16="http://schemas.microsoft.com/office/drawing/2014/main" id="{70673E0D-3277-4197-AA21-52CEA0322AB9}"/>
              </a:ext>
            </a:extLst>
          </p:cNvPr>
          <p:cNvSpPr/>
          <p:nvPr>
            <p:custDataLst>
              <p:tags r:id="rId6"/>
            </p:custDataLst>
          </p:nvPr>
        </p:nvSpPr>
        <p:spPr bwMode="auto">
          <a:xfrm>
            <a:off x="1325935" y="3487316"/>
            <a:ext cx="3462089"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noAutofit/>
          </a:bodyPr>
          <a:lstStyle/>
          <a:p>
            <a:r>
              <a:rPr lang="en-US" altLang="zh-CN" sz="2800" b="1" dirty="0">
                <a:ea typeface="华文楷体" panose="02010600040101010101" pitchFamily="2" charset="-122"/>
                <a:cs typeface="Times New Roman" panose="02020603050405020304" pitchFamily="18" charset="0"/>
              </a:rPr>
              <a:t>1mH</a:t>
            </a:r>
            <a:r>
              <a:rPr lang="zh-CN" altLang="en-US" sz="2800" b="1" dirty="0">
                <a:ea typeface="华文楷体" panose="02010600040101010101" pitchFamily="2" charset="-122"/>
                <a:cs typeface="Times New Roman" panose="02020603050405020304" pitchFamily="18" charset="0"/>
              </a:rPr>
              <a:t>电感的阻抗是</a:t>
            </a:r>
          </a:p>
        </p:txBody>
      </p:sp>
      <p:sp>
        <p:nvSpPr>
          <p:cNvPr id="8" name="矩形 7">
            <a:extLst>
              <a:ext uri="{FF2B5EF4-FFF2-40B4-BE49-F238E27FC236}">
                <a16:creationId xmlns:a16="http://schemas.microsoft.com/office/drawing/2014/main" id="{D313B855-387A-48D7-881B-05247A404697}"/>
              </a:ext>
            </a:extLst>
          </p:cNvPr>
          <p:cNvSpPr/>
          <p:nvPr>
            <p:custDataLst>
              <p:tags r:id="rId7"/>
            </p:custDataLst>
          </p:nvPr>
        </p:nvSpPr>
        <p:spPr bwMode="auto">
          <a:xfrm>
            <a:off x="1325935" y="4344566"/>
            <a:ext cx="290959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noAutofit/>
          </a:bodyPr>
          <a:lstStyle/>
          <a:p>
            <a:r>
              <a:rPr lang="en-US" altLang="zh-CN" sz="2800" b="1" dirty="0">
                <a:ea typeface="华文楷体" panose="02010600040101010101" pitchFamily="2" charset="-122"/>
                <a:cs typeface="Times New Roman" panose="02020603050405020304" pitchFamily="18" charset="0"/>
              </a:rPr>
              <a:t>0.1</a:t>
            </a:r>
            <a:r>
              <a:rPr lang="en-US" altLang="zh-CN" sz="2800" b="1" i="1" dirty="0">
                <a:ea typeface="华文楷体" panose="02010600040101010101" pitchFamily="2" charset="-122"/>
                <a:cs typeface="Times New Roman" panose="02020603050405020304" pitchFamily="18" charset="0"/>
              </a:rPr>
              <a:t>u</a:t>
            </a:r>
            <a:r>
              <a:rPr lang="en-US" altLang="zh-CN" sz="2800" b="1" dirty="0">
                <a:ea typeface="华文楷体" panose="02010600040101010101" pitchFamily="2" charset="-122"/>
                <a:cs typeface="Times New Roman" panose="02020603050405020304" pitchFamily="18" charset="0"/>
              </a:rPr>
              <a:t>F</a:t>
            </a:r>
            <a:r>
              <a:rPr lang="zh-CN" altLang="en-US" sz="2800" b="1" dirty="0">
                <a:ea typeface="华文楷体" panose="02010600040101010101" pitchFamily="2" charset="-122"/>
                <a:cs typeface="Times New Roman" panose="02020603050405020304" pitchFamily="18" charset="0"/>
              </a:rPr>
              <a:t>电容阻抗是</a:t>
            </a:r>
            <a:endParaRPr kumimoji="0" lang="zh-CN" altLang="en-US" sz="2600" b="0" i="0" u="none" strike="noStrike" cap="none" normalizeH="0" baseline="0" dirty="0">
              <a:ln>
                <a:noFill/>
              </a:ln>
              <a:effectLst/>
              <a:latin typeface="Arial" charset="0"/>
              <a:ea typeface="宋体" pitchFamily="2" charset="-122"/>
            </a:endParaRPr>
          </a:p>
        </p:txBody>
      </p:sp>
      <p:sp>
        <p:nvSpPr>
          <p:cNvPr id="9" name="矩形 8">
            <a:extLst>
              <a:ext uri="{FF2B5EF4-FFF2-40B4-BE49-F238E27FC236}">
                <a16:creationId xmlns:a16="http://schemas.microsoft.com/office/drawing/2014/main" id="{7CA88E1D-FC17-4681-A079-065B73FF585B}"/>
              </a:ext>
            </a:extLst>
          </p:cNvPr>
          <p:cNvSpPr>
            <a:spLocks noChangeAspect="1"/>
          </p:cNvSpPr>
          <p:nvPr>
            <p:custDataLst>
              <p:tags r:id="rId8"/>
            </p:custDataLst>
          </p:nvPr>
        </p:nvSpPr>
        <p:spPr bwMode="auto">
          <a:xfrm>
            <a:off x="611560" y="1837109"/>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pitchFamily="2" charset="-122"/>
              </a:rPr>
              <a:t>A</a:t>
            </a:r>
            <a:endParaRPr kumimoji="0" lang="zh-CN" altLang="en-US" sz="1600" b="0" i="0" u="none" strike="noStrike" cap="none" normalizeH="0" baseline="0">
              <a:ln>
                <a:noFill/>
              </a:ln>
              <a:solidFill>
                <a:srgbClr val="FFFFFF"/>
              </a:solidFill>
              <a:effectLst/>
              <a:latin typeface="Arial" charset="0"/>
              <a:ea typeface="宋体" pitchFamily="2" charset="-122"/>
            </a:endParaRPr>
          </a:p>
        </p:txBody>
      </p:sp>
      <p:sp>
        <p:nvSpPr>
          <p:cNvPr id="10" name="矩形 9">
            <a:extLst>
              <a:ext uri="{FF2B5EF4-FFF2-40B4-BE49-F238E27FC236}">
                <a16:creationId xmlns:a16="http://schemas.microsoft.com/office/drawing/2014/main" id="{E530EFFB-A404-4FBF-821B-7F90585E1CE6}"/>
              </a:ext>
            </a:extLst>
          </p:cNvPr>
          <p:cNvSpPr>
            <a:spLocks noChangeAspect="1"/>
          </p:cNvSpPr>
          <p:nvPr>
            <p:custDataLst>
              <p:tags r:id="rId9"/>
            </p:custDataLst>
          </p:nvPr>
        </p:nvSpPr>
        <p:spPr bwMode="auto">
          <a:xfrm>
            <a:off x="611560" y="2694359"/>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pitchFamily="2" charset="-122"/>
              </a:rPr>
              <a:t>B</a:t>
            </a:r>
            <a:endParaRPr kumimoji="0" lang="zh-CN" altLang="en-US" sz="1600" b="0" i="0" u="none" strike="noStrike" cap="none" normalizeH="0" baseline="0">
              <a:ln>
                <a:noFill/>
              </a:ln>
              <a:solidFill>
                <a:srgbClr val="FFFFFF"/>
              </a:solidFill>
              <a:effectLst/>
              <a:latin typeface="Arial" charset="0"/>
              <a:ea typeface="宋体" pitchFamily="2" charset="-122"/>
            </a:endParaRPr>
          </a:p>
        </p:txBody>
      </p:sp>
      <p:sp>
        <p:nvSpPr>
          <p:cNvPr id="11" name="矩形 10">
            <a:extLst>
              <a:ext uri="{FF2B5EF4-FFF2-40B4-BE49-F238E27FC236}">
                <a16:creationId xmlns:a16="http://schemas.microsoft.com/office/drawing/2014/main" id="{568CDFFC-FD4A-4521-A797-A2D416EB67AA}"/>
              </a:ext>
            </a:extLst>
          </p:cNvPr>
          <p:cNvSpPr>
            <a:spLocks noChangeAspect="1"/>
          </p:cNvSpPr>
          <p:nvPr>
            <p:custDataLst>
              <p:tags r:id="rId10"/>
            </p:custDataLst>
          </p:nvPr>
        </p:nvSpPr>
        <p:spPr bwMode="auto">
          <a:xfrm>
            <a:off x="611560" y="3551609"/>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pitchFamily="2" charset="-122"/>
              </a:rPr>
              <a:t>C</a:t>
            </a:r>
            <a:endParaRPr kumimoji="0" lang="zh-CN" altLang="en-US" sz="1600" b="0" i="0" u="none" strike="noStrike" cap="none" normalizeH="0" baseline="0">
              <a:ln>
                <a:noFill/>
              </a:ln>
              <a:solidFill>
                <a:srgbClr val="FFFFFF"/>
              </a:solidFill>
              <a:effectLst/>
              <a:latin typeface="Arial" charset="0"/>
              <a:ea typeface="宋体" pitchFamily="2" charset="-122"/>
            </a:endParaRPr>
          </a:p>
        </p:txBody>
      </p:sp>
      <p:sp>
        <p:nvSpPr>
          <p:cNvPr id="12" name="矩形 11">
            <a:extLst>
              <a:ext uri="{FF2B5EF4-FFF2-40B4-BE49-F238E27FC236}">
                <a16:creationId xmlns:a16="http://schemas.microsoft.com/office/drawing/2014/main" id="{23D3C8E8-786F-4BA4-896F-8C09EB3995A7}"/>
              </a:ext>
            </a:extLst>
          </p:cNvPr>
          <p:cNvSpPr>
            <a:spLocks noChangeAspect="1"/>
          </p:cNvSpPr>
          <p:nvPr>
            <p:custDataLst>
              <p:tags r:id="rId11"/>
            </p:custDataLst>
          </p:nvPr>
        </p:nvSpPr>
        <p:spPr bwMode="auto">
          <a:xfrm>
            <a:off x="611560" y="4408859"/>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pitchFamily="2" charset="-122"/>
              </a:rPr>
              <a:t>D</a:t>
            </a:r>
            <a:endParaRPr kumimoji="0" lang="zh-CN" altLang="en-US" sz="1600" b="0" i="0" u="none" strike="noStrike" cap="none" normalizeH="0" baseline="0">
              <a:ln>
                <a:noFill/>
              </a:ln>
              <a:solidFill>
                <a:srgbClr val="FFFFFF"/>
              </a:solidFill>
              <a:effectLst/>
              <a:latin typeface="Arial" charset="0"/>
              <a:ea typeface="宋体" pitchFamily="2" charset="-122"/>
            </a:endParaRPr>
          </a:p>
        </p:txBody>
      </p:sp>
      <p:sp>
        <p:nvSpPr>
          <p:cNvPr id="13" name="矩形: 圆角 12">
            <a:extLst>
              <a:ext uri="{FF2B5EF4-FFF2-40B4-BE49-F238E27FC236}">
                <a16:creationId xmlns:a16="http://schemas.microsoft.com/office/drawing/2014/main" id="{2D13F1BB-E6D9-42E0-9F1E-E04E4C29CCCF}"/>
              </a:ext>
            </a:extLst>
          </p:cNvPr>
          <p:cNvSpPr/>
          <p:nvPr>
            <p:custDataLst>
              <p:tags r:id="rId12"/>
            </p:custDataLst>
          </p:nvPr>
        </p:nvSpPr>
        <p:spPr bwMode="auto">
          <a:xfrm>
            <a:off x="5669335" y="5201816"/>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Arial" charset="0"/>
                <a:ea typeface="宋体" pitchFamily="2" charset="-122"/>
              </a:rPr>
              <a:t>提交</a:t>
            </a:r>
          </a:p>
        </p:txBody>
      </p:sp>
      <p:graphicFrame>
        <p:nvGraphicFramePr>
          <p:cNvPr id="17" name="Object 4">
            <a:extLst>
              <a:ext uri="{FF2B5EF4-FFF2-40B4-BE49-F238E27FC236}">
                <a16:creationId xmlns:a16="http://schemas.microsoft.com/office/drawing/2014/main" id="{6AA9DB68-464D-49AA-9E8E-0640B7781943}"/>
              </a:ext>
            </a:extLst>
          </p:cNvPr>
          <p:cNvGraphicFramePr>
            <a:graphicFrameLocks noChangeAspect="1"/>
          </p:cNvGraphicFramePr>
          <p:nvPr>
            <p:extLst>
              <p:ext uri="{D42A27DB-BD31-4B8C-83A1-F6EECF244321}">
                <p14:modId xmlns:p14="http://schemas.microsoft.com/office/powerpoint/2010/main" val="3816104375"/>
              </p:ext>
            </p:extLst>
          </p:nvPr>
        </p:nvGraphicFramePr>
        <p:xfrm>
          <a:off x="5495219" y="1270000"/>
          <a:ext cx="3544887" cy="1738312"/>
        </p:xfrm>
        <a:graphic>
          <a:graphicData uri="http://schemas.openxmlformats.org/presentationml/2006/ole">
            <mc:AlternateContent xmlns:mc="http://schemas.openxmlformats.org/markup-compatibility/2006">
              <mc:Choice xmlns:v="urn:schemas-microsoft-com:vml" Requires="v">
                <p:oleObj spid="_x0000_s70209" name="Visio" r:id="rId20" imgW="1769364" imgH="868108" progId="Visio.Drawing.11">
                  <p:embed/>
                </p:oleObj>
              </mc:Choice>
              <mc:Fallback>
                <p:oleObj name="Visio" r:id="rId20" imgW="1769364" imgH="868108" progId="Visio.Drawing.11">
                  <p:embed/>
                  <p:pic>
                    <p:nvPicPr>
                      <p:cNvPr id="12" name="Object 4">
                        <a:extLst>
                          <a:ext uri="{FF2B5EF4-FFF2-40B4-BE49-F238E27FC236}">
                            <a16:creationId xmlns:a16="http://schemas.microsoft.com/office/drawing/2014/main" id="{145D3F7F-F1D9-4C11-9984-37C1F94A50D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95219" y="1270000"/>
                        <a:ext cx="3544887"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7">
            <a:extLst>
              <a:ext uri="{FF2B5EF4-FFF2-40B4-BE49-F238E27FC236}">
                <a16:creationId xmlns:a16="http://schemas.microsoft.com/office/drawing/2014/main" id="{87A6065F-B8EB-4D1C-A324-6DA0BA08E7CF}"/>
              </a:ext>
            </a:extLst>
          </p:cNvPr>
          <p:cNvGraphicFramePr>
            <a:graphicFrameLocks noChangeAspect="1"/>
          </p:cNvGraphicFramePr>
          <p:nvPr>
            <p:extLst>
              <p:ext uri="{D42A27DB-BD31-4B8C-83A1-F6EECF244321}">
                <p14:modId xmlns:p14="http://schemas.microsoft.com/office/powerpoint/2010/main" val="874520225"/>
              </p:ext>
            </p:extLst>
          </p:nvPr>
        </p:nvGraphicFramePr>
        <p:xfrm>
          <a:off x="1847850" y="663947"/>
          <a:ext cx="1739900" cy="457200"/>
        </p:xfrm>
        <a:graphic>
          <a:graphicData uri="http://schemas.openxmlformats.org/presentationml/2006/ole">
            <mc:AlternateContent xmlns:mc="http://schemas.openxmlformats.org/markup-compatibility/2006">
              <mc:Choice xmlns:v="urn:schemas-microsoft-com:vml" Requires="v">
                <p:oleObj spid="_x0000_s70210" name="Equation" r:id="rId22" imgW="1739900" imgH="457200" progId="Equation.DSMT4">
                  <p:embed/>
                </p:oleObj>
              </mc:Choice>
              <mc:Fallback>
                <p:oleObj name="Equation" r:id="rId22" imgW="1739900" imgH="457200" progId="Equation.DSMT4">
                  <p:embed/>
                  <p:pic>
                    <p:nvPicPr>
                      <p:cNvPr id="12" name="Object 7">
                        <a:extLst>
                          <a:ext uri="{FF2B5EF4-FFF2-40B4-BE49-F238E27FC236}">
                            <a16:creationId xmlns:a16="http://schemas.microsoft.com/office/drawing/2014/main" id="{F441D84A-52E6-4288-AFC5-65860845459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47850" y="663947"/>
                        <a:ext cx="173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7">
            <a:extLst>
              <a:ext uri="{FF2B5EF4-FFF2-40B4-BE49-F238E27FC236}">
                <a16:creationId xmlns:a16="http://schemas.microsoft.com/office/drawing/2014/main" id="{866F2D5C-B2EC-453B-ADB8-595B352A2CBA}"/>
              </a:ext>
            </a:extLst>
          </p:cNvPr>
          <p:cNvGraphicFramePr>
            <a:graphicFrameLocks noChangeAspect="1"/>
          </p:cNvGraphicFramePr>
          <p:nvPr>
            <p:extLst>
              <p:ext uri="{D42A27DB-BD31-4B8C-83A1-F6EECF244321}">
                <p14:modId xmlns:p14="http://schemas.microsoft.com/office/powerpoint/2010/main" val="714941191"/>
              </p:ext>
            </p:extLst>
          </p:nvPr>
        </p:nvGraphicFramePr>
        <p:xfrm>
          <a:off x="4235525" y="1916832"/>
          <a:ext cx="787350" cy="359931"/>
        </p:xfrm>
        <a:graphic>
          <a:graphicData uri="http://schemas.openxmlformats.org/presentationml/2006/ole">
            <mc:AlternateContent xmlns:mc="http://schemas.openxmlformats.org/markup-compatibility/2006">
              <mc:Choice xmlns:v="urn:schemas-microsoft-com:vml" Requires="v">
                <p:oleObj spid="_x0000_s70211" name="Equation" r:id="rId24" imgW="444240" imgH="203040" progId="Equation.DSMT4">
                  <p:embed/>
                </p:oleObj>
              </mc:Choice>
              <mc:Fallback>
                <p:oleObj name="Equation" r:id="rId24" imgW="444240" imgH="203040" progId="Equation.DSMT4">
                  <p:embed/>
                  <p:pic>
                    <p:nvPicPr>
                      <p:cNvPr id="18" name="Object 7">
                        <a:extLst>
                          <a:ext uri="{FF2B5EF4-FFF2-40B4-BE49-F238E27FC236}">
                            <a16:creationId xmlns:a16="http://schemas.microsoft.com/office/drawing/2014/main" id="{87A6065F-B8EB-4D1C-A324-6DA0BA08E7CF}"/>
                          </a:ext>
                        </a:extLst>
                      </p:cNvPr>
                      <p:cNvPicPr>
                        <a:picLocks noChangeAspect="1" noChangeArrowheads="1"/>
                      </p:cNvPicPr>
                      <p:nvPr/>
                    </p:nvPicPr>
                    <p:blipFill>
                      <a:blip r:embed="rId25"/>
                      <a:srcRect/>
                      <a:stretch>
                        <a:fillRect/>
                      </a:stretch>
                    </p:blipFill>
                    <p:spPr bwMode="auto">
                      <a:xfrm>
                        <a:off x="4235525" y="1916832"/>
                        <a:ext cx="787350" cy="359931"/>
                      </a:xfrm>
                      <a:prstGeom prst="rect">
                        <a:avLst/>
                      </a:prstGeom>
                      <a:noFill/>
                      <a:ln>
                        <a:noFill/>
                      </a:ln>
                      <a:effectLst/>
                      <a:extLst/>
                    </p:spPr>
                  </p:pic>
                </p:oleObj>
              </mc:Fallback>
            </mc:AlternateContent>
          </a:graphicData>
        </a:graphic>
      </p:graphicFrame>
      <p:graphicFrame>
        <p:nvGraphicFramePr>
          <p:cNvPr id="21" name="Object 7">
            <a:extLst>
              <a:ext uri="{FF2B5EF4-FFF2-40B4-BE49-F238E27FC236}">
                <a16:creationId xmlns:a16="http://schemas.microsoft.com/office/drawing/2014/main" id="{53A8A01B-1EDE-4E20-9F48-F7181B602625}"/>
              </a:ext>
            </a:extLst>
          </p:cNvPr>
          <p:cNvGraphicFramePr>
            <a:graphicFrameLocks noChangeAspect="1"/>
          </p:cNvGraphicFramePr>
          <p:nvPr>
            <p:extLst>
              <p:ext uri="{D42A27DB-BD31-4B8C-83A1-F6EECF244321}">
                <p14:modId xmlns:p14="http://schemas.microsoft.com/office/powerpoint/2010/main" val="3115152689"/>
              </p:ext>
            </p:extLst>
          </p:nvPr>
        </p:nvGraphicFramePr>
        <p:xfrm>
          <a:off x="3727450" y="2795588"/>
          <a:ext cx="809625" cy="360362"/>
        </p:xfrm>
        <a:graphic>
          <a:graphicData uri="http://schemas.openxmlformats.org/presentationml/2006/ole">
            <mc:AlternateContent xmlns:mc="http://schemas.openxmlformats.org/markup-compatibility/2006">
              <mc:Choice xmlns:v="urn:schemas-microsoft-com:vml" Requires="v">
                <p:oleObj spid="_x0000_s70212" name="Equation" r:id="rId26" imgW="457200" imgH="203040" progId="Equation.DSMT4">
                  <p:embed/>
                </p:oleObj>
              </mc:Choice>
              <mc:Fallback>
                <p:oleObj name="Equation" r:id="rId26" imgW="457200" imgH="203040" progId="Equation.DSMT4">
                  <p:embed/>
                  <p:pic>
                    <p:nvPicPr>
                      <p:cNvPr id="20" name="Object 7">
                        <a:extLst>
                          <a:ext uri="{FF2B5EF4-FFF2-40B4-BE49-F238E27FC236}">
                            <a16:creationId xmlns:a16="http://schemas.microsoft.com/office/drawing/2014/main" id="{866F2D5C-B2EC-453B-ADB8-595B352A2CBA}"/>
                          </a:ext>
                        </a:extLst>
                      </p:cNvPr>
                      <p:cNvPicPr>
                        <a:picLocks noChangeAspect="1" noChangeArrowheads="1"/>
                      </p:cNvPicPr>
                      <p:nvPr/>
                    </p:nvPicPr>
                    <p:blipFill>
                      <a:blip r:embed="rId27"/>
                      <a:srcRect/>
                      <a:stretch>
                        <a:fillRect/>
                      </a:stretch>
                    </p:blipFill>
                    <p:spPr bwMode="auto">
                      <a:xfrm>
                        <a:off x="3727450" y="2795588"/>
                        <a:ext cx="809625" cy="360362"/>
                      </a:xfrm>
                      <a:prstGeom prst="rect">
                        <a:avLst/>
                      </a:prstGeom>
                      <a:noFill/>
                      <a:ln>
                        <a:noFill/>
                      </a:ln>
                      <a:effectLst/>
                      <a:extLst/>
                    </p:spPr>
                  </p:pic>
                </p:oleObj>
              </mc:Fallback>
            </mc:AlternateContent>
          </a:graphicData>
        </a:graphic>
      </p:graphicFrame>
      <p:graphicFrame>
        <p:nvGraphicFramePr>
          <p:cNvPr id="22" name="Object 7">
            <a:extLst>
              <a:ext uri="{FF2B5EF4-FFF2-40B4-BE49-F238E27FC236}">
                <a16:creationId xmlns:a16="http://schemas.microsoft.com/office/drawing/2014/main" id="{4DCD6109-65D6-4F39-8C55-6EA8CF865959}"/>
              </a:ext>
            </a:extLst>
          </p:cNvPr>
          <p:cNvGraphicFramePr>
            <a:graphicFrameLocks noChangeAspect="1"/>
          </p:cNvGraphicFramePr>
          <p:nvPr>
            <p:extLst>
              <p:ext uri="{D42A27DB-BD31-4B8C-83A1-F6EECF244321}">
                <p14:modId xmlns:p14="http://schemas.microsoft.com/office/powerpoint/2010/main" val="3408701792"/>
              </p:ext>
            </p:extLst>
          </p:nvPr>
        </p:nvGraphicFramePr>
        <p:xfrm>
          <a:off x="4394349" y="3628818"/>
          <a:ext cx="787350" cy="359931"/>
        </p:xfrm>
        <a:graphic>
          <a:graphicData uri="http://schemas.openxmlformats.org/presentationml/2006/ole">
            <mc:AlternateContent xmlns:mc="http://schemas.openxmlformats.org/markup-compatibility/2006">
              <mc:Choice xmlns:v="urn:schemas-microsoft-com:vml" Requires="v">
                <p:oleObj spid="_x0000_s70213" name="Equation" r:id="rId28" imgW="444240" imgH="203040" progId="Equation.DSMT4">
                  <p:embed/>
                </p:oleObj>
              </mc:Choice>
              <mc:Fallback>
                <p:oleObj name="Equation" r:id="rId28" imgW="444240" imgH="203040" progId="Equation.DSMT4">
                  <p:embed/>
                  <p:pic>
                    <p:nvPicPr>
                      <p:cNvPr id="20" name="Object 7">
                        <a:extLst>
                          <a:ext uri="{FF2B5EF4-FFF2-40B4-BE49-F238E27FC236}">
                            <a16:creationId xmlns:a16="http://schemas.microsoft.com/office/drawing/2014/main" id="{866F2D5C-B2EC-453B-ADB8-595B352A2CBA}"/>
                          </a:ext>
                        </a:extLst>
                      </p:cNvPr>
                      <p:cNvPicPr>
                        <a:picLocks noChangeAspect="1" noChangeArrowheads="1"/>
                      </p:cNvPicPr>
                      <p:nvPr/>
                    </p:nvPicPr>
                    <p:blipFill>
                      <a:blip r:embed="rId29"/>
                      <a:srcRect/>
                      <a:stretch>
                        <a:fillRect/>
                      </a:stretch>
                    </p:blipFill>
                    <p:spPr bwMode="auto">
                      <a:xfrm>
                        <a:off x="4394349" y="3628818"/>
                        <a:ext cx="787350" cy="359931"/>
                      </a:xfrm>
                      <a:prstGeom prst="rect">
                        <a:avLst/>
                      </a:prstGeom>
                      <a:noFill/>
                      <a:ln>
                        <a:noFill/>
                      </a:ln>
                      <a:effectLst/>
                      <a:extLst/>
                    </p:spPr>
                  </p:pic>
                </p:oleObj>
              </mc:Fallback>
            </mc:AlternateContent>
          </a:graphicData>
        </a:graphic>
      </p:graphicFrame>
      <p:graphicFrame>
        <p:nvGraphicFramePr>
          <p:cNvPr id="23" name="Object 7">
            <a:extLst>
              <a:ext uri="{FF2B5EF4-FFF2-40B4-BE49-F238E27FC236}">
                <a16:creationId xmlns:a16="http://schemas.microsoft.com/office/drawing/2014/main" id="{7F144F65-EAC2-420B-A015-6259CE04E49C}"/>
              </a:ext>
            </a:extLst>
          </p:cNvPr>
          <p:cNvGraphicFramePr>
            <a:graphicFrameLocks noChangeAspect="1"/>
          </p:cNvGraphicFramePr>
          <p:nvPr>
            <p:extLst>
              <p:ext uri="{D42A27DB-BD31-4B8C-83A1-F6EECF244321}">
                <p14:modId xmlns:p14="http://schemas.microsoft.com/office/powerpoint/2010/main" val="4088661010"/>
              </p:ext>
            </p:extLst>
          </p:nvPr>
        </p:nvGraphicFramePr>
        <p:xfrm>
          <a:off x="4046538" y="4510088"/>
          <a:ext cx="833437" cy="360362"/>
        </p:xfrm>
        <a:graphic>
          <a:graphicData uri="http://schemas.openxmlformats.org/presentationml/2006/ole">
            <mc:AlternateContent xmlns:mc="http://schemas.openxmlformats.org/markup-compatibility/2006">
              <mc:Choice xmlns:v="urn:schemas-microsoft-com:vml" Requires="v">
                <p:oleObj spid="_x0000_s70214" name="Equation" r:id="rId30" imgW="469800" imgH="203040" progId="Equation.DSMT4">
                  <p:embed/>
                </p:oleObj>
              </mc:Choice>
              <mc:Fallback>
                <p:oleObj name="Equation" r:id="rId30" imgW="469800" imgH="203040" progId="Equation.DSMT4">
                  <p:embed/>
                  <p:pic>
                    <p:nvPicPr>
                      <p:cNvPr id="20" name="Object 7">
                        <a:extLst>
                          <a:ext uri="{FF2B5EF4-FFF2-40B4-BE49-F238E27FC236}">
                            <a16:creationId xmlns:a16="http://schemas.microsoft.com/office/drawing/2014/main" id="{866F2D5C-B2EC-453B-ADB8-595B352A2CBA}"/>
                          </a:ext>
                        </a:extLst>
                      </p:cNvPr>
                      <p:cNvPicPr>
                        <a:picLocks noChangeAspect="1" noChangeArrowheads="1"/>
                      </p:cNvPicPr>
                      <p:nvPr/>
                    </p:nvPicPr>
                    <p:blipFill>
                      <a:blip r:embed="rId31"/>
                      <a:srcRect/>
                      <a:stretch>
                        <a:fillRect/>
                      </a:stretch>
                    </p:blipFill>
                    <p:spPr bwMode="auto">
                      <a:xfrm>
                        <a:off x="4046538" y="4510088"/>
                        <a:ext cx="833437" cy="360362"/>
                      </a:xfrm>
                      <a:prstGeom prst="rect">
                        <a:avLst/>
                      </a:prstGeom>
                      <a:noFill/>
                      <a:ln>
                        <a:noFill/>
                      </a:ln>
                      <a:effectLst/>
                      <a:extLst/>
                    </p:spPr>
                  </p:pic>
                </p:oleObj>
              </mc:Fallback>
            </mc:AlternateContent>
          </a:graphicData>
        </a:graphic>
      </p:graphicFrame>
      <p:grpSp>
        <p:nvGrpSpPr>
          <p:cNvPr id="26" name="组合 25">
            <a:extLst>
              <a:ext uri="{FF2B5EF4-FFF2-40B4-BE49-F238E27FC236}">
                <a16:creationId xmlns:a16="http://schemas.microsoft.com/office/drawing/2014/main" id="{2096F055-EACB-4E40-92DD-5E1F03929607}"/>
              </a:ext>
            </a:extLst>
          </p:cNvPr>
          <p:cNvGrpSpPr/>
          <p:nvPr>
            <p:custDataLst>
              <p:tags r:id="rId13"/>
            </p:custDataLst>
          </p:nvPr>
        </p:nvGrpSpPr>
        <p:grpSpPr>
          <a:xfrm>
            <a:off x="0" y="0"/>
            <a:ext cx="9144000" cy="635000"/>
            <a:chOff x="0" y="0"/>
            <a:chExt cx="9144000" cy="635000"/>
          </a:xfrm>
        </p:grpSpPr>
        <p:sp>
          <p:nvSpPr>
            <p:cNvPr id="24" name="TitleBackground">
              <a:extLst>
                <a:ext uri="{FF2B5EF4-FFF2-40B4-BE49-F238E27FC236}">
                  <a16:creationId xmlns:a16="http://schemas.microsoft.com/office/drawing/2014/main" id="{90F6060B-6DB6-4B76-8D04-016428D7AFED}"/>
                </a:ext>
              </a:extLst>
            </p:cNvPr>
            <p:cNvSpPr/>
            <p:nvPr>
              <p:custDataLst>
                <p:tags r:id="rId15"/>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4" name="ColorBlock">
              <a:extLst>
                <a:ext uri="{FF2B5EF4-FFF2-40B4-BE49-F238E27FC236}">
                  <a16:creationId xmlns:a16="http://schemas.microsoft.com/office/drawing/2014/main" id="{7E3F0B0B-D471-4558-9246-C0E71AB277FC}"/>
                </a:ext>
              </a:extLst>
            </p:cNvPr>
            <p:cNvSpPr/>
            <p:nvPr>
              <p:custDataLst>
                <p:tags r:id="rId16"/>
              </p:custDataLst>
            </p:nvPr>
          </p:nvSpPr>
          <p:spPr bwMode="auto">
            <a:xfrm>
              <a:off x="0" y="0"/>
              <a:ext cx="2540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5" name="TypeText">
              <a:extLst>
                <a:ext uri="{FF2B5EF4-FFF2-40B4-BE49-F238E27FC236}">
                  <a16:creationId xmlns:a16="http://schemas.microsoft.com/office/drawing/2014/main" id="{EE0EF3E2-7336-4BC7-B34D-E8C02816E00B}"/>
                </a:ext>
              </a:extLst>
            </p:cNvPr>
            <p:cNvSpPr/>
            <p:nvPr>
              <p:custDataLst>
                <p:tags r:id="rId17"/>
              </p:custDataLst>
            </p:nvPr>
          </p:nvSpPr>
          <p:spPr bwMode="auto">
            <a:xfrm>
              <a:off x="254000" y="0"/>
              <a:ext cx="1270000" cy="635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noAutofit/>
            </a:bodyPr>
            <a:lstStyle/>
            <a:p>
              <a:r>
                <a:rPr kumimoji="0" lang="zh-CN" altLang="en-US" sz="2600" b="0" i="0" u="none" strike="noStrike" cap="none" normalizeH="0" baseline="0" dirty="0">
                  <a:ln>
                    <a:noFill/>
                  </a:ln>
                  <a:effectLst/>
                  <a:latin typeface="Arial" charset="0"/>
                  <a:ea typeface="宋体" pitchFamily="2" charset="-122"/>
                </a:rPr>
                <a:t>多选题</a:t>
              </a:r>
            </a:p>
          </p:txBody>
        </p:sp>
        <p:sp>
          <p:nvSpPr>
            <p:cNvPr id="25" name="TipText">
              <a:extLst>
                <a:ext uri="{FF2B5EF4-FFF2-40B4-BE49-F238E27FC236}">
                  <a16:creationId xmlns:a16="http://schemas.microsoft.com/office/drawing/2014/main" id="{02CD86BB-DB29-4197-A6FB-77FEB89D6F08}"/>
                </a:ext>
              </a:extLst>
            </p:cNvPr>
            <p:cNvSpPr txBox="1"/>
            <p:nvPr>
              <p:custDataLst>
                <p:tags r:id="rId18"/>
              </p:custDataLst>
            </p:nvPr>
          </p:nvSpPr>
          <p:spPr>
            <a:xfrm>
              <a:off x="151955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A7A21EA6-829E-47FC-BD0D-A7EE34AF2C7E}"/>
              </a:ext>
            </a:extLst>
          </p:cNvPr>
          <p:cNvPicPr>
            <a:picLocks/>
          </p:cNvPicPr>
          <p:nvPr>
            <p:custDataLst>
              <p:tags r:id="rId14"/>
            </p:custDataLst>
          </p:nvPr>
        </p:nvPicPr>
        <p:blipFill>
          <a:blip r:embed="rId3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184294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1000"/>
                                        <p:tgtEl>
                                          <p:spTgt spid="18"/>
                                        </p:tgtEl>
                                      </p:cBhvr>
                                    </p:animEffect>
                                  </p:childTnLst>
                                </p:cTn>
                              </p:par>
                              <p:par>
                                <p:cTn id="8" presetID="3"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1000"/>
                                        <p:tgtEl>
                                          <p:spTgt spid="20"/>
                                        </p:tgtEl>
                                      </p:cBhvr>
                                    </p:animEffect>
                                  </p:childTnLst>
                                </p:cTn>
                              </p:par>
                              <p:par>
                                <p:cTn id="11" presetID="3" presetClass="entr" presetSubtype="1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1000"/>
                                        <p:tgtEl>
                                          <p:spTgt spid="21"/>
                                        </p:tgtEl>
                                      </p:cBhvr>
                                    </p:animEffect>
                                  </p:childTnLst>
                                </p:cTn>
                              </p:par>
                              <p:par>
                                <p:cTn id="14" presetID="3" presetClass="entr" presetSubtype="1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linds(horizontal)">
                                      <p:cBhvr>
                                        <p:cTn id="16" dur="1000"/>
                                        <p:tgtEl>
                                          <p:spTgt spid="22"/>
                                        </p:tgtEl>
                                      </p:cBhvr>
                                    </p:animEffect>
                                  </p:childTnLst>
                                </p:cTn>
                              </p:par>
                              <p:par>
                                <p:cTn id="17" presetID="3" presetClass="entr" presetSubtype="1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linds(horizontal)">
                                      <p:cBhvr>
                                        <p:cTn id="19"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CD9656C-FEAB-4A17-A106-D7D60AAFFC16}"/>
              </a:ext>
            </a:extLst>
          </p:cNvPr>
          <p:cNvSpPr/>
          <p:nvPr>
            <p:custDataLst>
              <p:tags r:id="rId3"/>
            </p:custDataLst>
          </p:nvPr>
        </p:nvSpPr>
        <p:spPr bwMode="auto">
          <a:xfrm>
            <a:off x="2033039" y="1932509"/>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noAutofit/>
          </a:bodyPr>
          <a:lstStyle/>
          <a:p>
            <a:r>
              <a:rPr kumimoji="0" lang="zh-CN" altLang="en-US" sz="2800" b="1" i="0" u="none" strike="noStrike" cap="none" normalizeH="0" baseline="0" dirty="0">
                <a:ln>
                  <a:noFill/>
                </a:ln>
                <a:effectLst/>
                <a:latin typeface="华文楷体" panose="02010600040101010101" pitchFamily="2" charset="-122"/>
                <a:ea typeface="华文楷体" panose="02010600040101010101" pitchFamily="2" charset="-122"/>
              </a:rPr>
              <a:t>此网络是感性网络</a:t>
            </a:r>
          </a:p>
        </p:txBody>
      </p:sp>
      <p:sp>
        <p:nvSpPr>
          <p:cNvPr id="6" name="矩形 5">
            <a:extLst>
              <a:ext uri="{FF2B5EF4-FFF2-40B4-BE49-F238E27FC236}">
                <a16:creationId xmlns:a16="http://schemas.microsoft.com/office/drawing/2014/main" id="{1B058E92-1B73-4426-9ED0-414DA3A561B1}"/>
              </a:ext>
            </a:extLst>
          </p:cNvPr>
          <p:cNvSpPr/>
          <p:nvPr>
            <p:custDataLst>
              <p:tags r:id="rId4"/>
            </p:custDataLst>
          </p:nvPr>
        </p:nvSpPr>
        <p:spPr bwMode="auto">
          <a:xfrm>
            <a:off x="2033039" y="2504009"/>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noAutofit/>
          </a:bodyPr>
          <a:lstStyle/>
          <a:p>
            <a:r>
              <a:rPr kumimoji="0" lang="zh-CN" altLang="en-US" sz="2600" b="1" i="0" u="none" strike="noStrike" cap="none" normalizeH="0" baseline="0" dirty="0">
                <a:ln>
                  <a:noFill/>
                </a:ln>
                <a:effectLst/>
                <a:latin typeface="华文楷体" panose="02010600040101010101" pitchFamily="2" charset="-122"/>
                <a:ea typeface="华文楷体" panose="02010600040101010101" pitchFamily="2" charset="-122"/>
              </a:rPr>
              <a:t>此网络是容性网络</a:t>
            </a:r>
          </a:p>
        </p:txBody>
      </p:sp>
      <p:sp>
        <p:nvSpPr>
          <p:cNvPr id="7" name="矩形 6">
            <a:extLst>
              <a:ext uri="{FF2B5EF4-FFF2-40B4-BE49-F238E27FC236}">
                <a16:creationId xmlns:a16="http://schemas.microsoft.com/office/drawing/2014/main" id="{2218AC1C-0EF4-4DDB-8BCD-E15CD9D87535}"/>
              </a:ext>
            </a:extLst>
          </p:cNvPr>
          <p:cNvSpPr/>
          <p:nvPr>
            <p:custDataLst>
              <p:tags r:id="rId5"/>
            </p:custDataLst>
          </p:nvPr>
        </p:nvSpPr>
        <p:spPr bwMode="auto">
          <a:xfrm>
            <a:off x="2033039" y="3075509"/>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noAutofit/>
          </a:bodyPr>
          <a:lstStyle/>
          <a:p>
            <a:r>
              <a:rPr kumimoji="0" lang="zh-CN" altLang="en-US" sz="2600" b="1" i="0" u="none" strike="noStrike" cap="none" normalizeH="0" baseline="0" dirty="0">
                <a:ln>
                  <a:noFill/>
                </a:ln>
                <a:effectLst/>
                <a:latin typeface="华文楷体" panose="02010600040101010101" pitchFamily="2" charset="-122"/>
                <a:ea typeface="华文楷体" panose="02010600040101010101" pitchFamily="2" charset="-122"/>
              </a:rPr>
              <a:t>网络的等效电抗大于零</a:t>
            </a:r>
          </a:p>
        </p:txBody>
      </p:sp>
      <p:sp>
        <p:nvSpPr>
          <p:cNvPr id="8" name="矩形 7">
            <a:extLst>
              <a:ext uri="{FF2B5EF4-FFF2-40B4-BE49-F238E27FC236}">
                <a16:creationId xmlns:a16="http://schemas.microsoft.com/office/drawing/2014/main" id="{96C57769-DB67-4DC8-915F-212075ECAD64}"/>
              </a:ext>
            </a:extLst>
          </p:cNvPr>
          <p:cNvSpPr/>
          <p:nvPr>
            <p:custDataLst>
              <p:tags r:id="rId6"/>
            </p:custDataLst>
          </p:nvPr>
        </p:nvSpPr>
        <p:spPr bwMode="auto">
          <a:xfrm>
            <a:off x="2033039" y="3647009"/>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noAutofit/>
          </a:bodyPr>
          <a:lstStyle/>
          <a:p>
            <a:r>
              <a:rPr kumimoji="0" lang="zh-CN" altLang="en-US" sz="2800" b="1" i="0" u="none" strike="noStrike" cap="none" normalizeH="0" baseline="0" dirty="0">
                <a:ln>
                  <a:noFill/>
                </a:ln>
                <a:effectLst/>
                <a:latin typeface="华文楷体" panose="02010600040101010101" pitchFamily="2" charset="-122"/>
                <a:ea typeface="华文楷体" panose="02010600040101010101" pitchFamily="2" charset="-122"/>
              </a:rPr>
              <a:t>网络的等效电抗小于零</a:t>
            </a:r>
          </a:p>
        </p:txBody>
      </p:sp>
      <p:sp>
        <p:nvSpPr>
          <p:cNvPr id="9" name="矩形 8">
            <a:extLst>
              <a:ext uri="{FF2B5EF4-FFF2-40B4-BE49-F238E27FC236}">
                <a16:creationId xmlns:a16="http://schemas.microsoft.com/office/drawing/2014/main" id="{B755573E-063F-4F98-AC5D-A35F73DA2A9B}"/>
              </a:ext>
            </a:extLst>
          </p:cNvPr>
          <p:cNvSpPr>
            <a:spLocks noChangeAspect="1"/>
          </p:cNvSpPr>
          <p:nvPr>
            <p:custDataLst>
              <p:tags r:id="rId7"/>
            </p:custDataLst>
          </p:nvPr>
        </p:nvSpPr>
        <p:spPr bwMode="auto">
          <a:xfrm>
            <a:off x="1318664" y="1996802"/>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pitchFamily="2" charset="-122"/>
              </a:rPr>
              <a:t>A</a:t>
            </a:r>
            <a:endParaRPr kumimoji="0" lang="zh-CN" altLang="en-US" sz="1600" b="0" i="0" u="none" strike="noStrike" cap="none" normalizeH="0" baseline="0">
              <a:ln>
                <a:noFill/>
              </a:ln>
              <a:solidFill>
                <a:srgbClr val="FFFFFF"/>
              </a:solidFill>
              <a:effectLst/>
              <a:latin typeface="Arial" charset="0"/>
              <a:ea typeface="宋体" pitchFamily="2" charset="-122"/>
            </a:endParaRPr>
          </a:p>
        </p:txBody>
      </p:sp>
      <p:sp>
        <p:nvSpPr>
          <p:cNvPr id="10" name="矩形 9">
            <a:extLst>
              <a:ext uri="{FF2B5EF4-FFF2-40B4-BE49-F238E27FC236}">
                <a16:creationId xmlns:a16="http://schemas.microsoft.com/office/drawing/2014/main" id="{6B1F0B60-087F-496F-9B39-29591E2CA5FE}"/>
              </a:ext>
            </a:extLst>
          </p:cNvPr>
          <p:cNvSpPr>
            <a:spLocks noChangeAspect="1"/>
          </p:cNvSpPr>
          <p:nvPr>
            <p:custDataLst>
              <p:tags r:id="rId8"/>
            </p:custDataLst>
          </p:nvPr>
        </p:nvSpPr>
        <p:spPr bwMode="auto">
          <a:xfrm>
            <a:off x="1318664" y="2568302"/>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pitchFamily="2" charset="-122"/>
              </a:rPr>
              <a:t>B</a:t>
            </a:r>
            <a:endParaRPr kumimoji="0" lang="zh-CN" altLang="en-US" sz="1600" b="0" i="0" u="none" strike="noStrike" cap="none" normalizeH="0" baseline="0">
              <a:ln>
                <a:noFill/>
              </a:ln>
              <a:solidFill>
                <a:srgbClr val="FFFFFF"/>
              </a:solidFill>
              <a:effectLst/>
              <a:latin typeface="Arial" charset="0"/>
              <a:ea typeface="宋体" pitchFamily="2" charset="-122"/>
            </a:endParaRPr>
          </a:p>
        </p:txBody>
      </p:sp>
      <p:sp>
        <p:nvSpPr>
          <p:cNvPr id="11" name="矩形 10">
            <a:extLst>
              <a:ext uri="{FF2B5EF4-FFF2-40B4-BE49-F238E27FC236}">
                <a16:creationId xmlns:a16="http://schemas.microsoft.com/office/drawing/2014/main" id="{DB352E0B-71AE-4549-8B95-5E6BBA5E3173}"/>
              </a:ext>
            </a:extLst>
          </p:cNvPr>
          <p:cNvSpPr>
            <a:spLocks noChangeAspect="1"/>
          </p:cNvSpPr>
          <p:nvPr>
            <p:custDataLst>
              <p:tags r:id="rId9"/>
            </p:custDataLst>
          </p:nvPr>
        </p:nvSpPr>
        <p:spPr bwMode="auto">
          <a:xfrm>
            <a:off x="1318664" y="3139802"/>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pitchFamily="2" charset="-122"/>
              </a:rPr>
              <a:t>C</a:t>
            </a:r>
            <a:endParaRPr kumimoji="0" lang="zh-CN" altLang="en-US" sz="1600" b="0" i="0" u="none" strike="noStrike" cap="none" normalizeH="0" baseline="0">
              <a:ln>
                <a:noFill/>
              </a:ln>
              <a:solidFill>
                <a:srgbClr val="FFFFFF"/>
              </a:solidFill>
              <a:effectLst/>
              <a:latin typeface="Arial" charset="0"/>
              <a:ea typeface="宋体" pitchFamily="2" charset="-122"/>
            </a:endParaRPr>
          </a:p>
        </p:txBody>
      </p:sp>
      <p:sp>
        <p:nvSpPr>
          <p:cNvPr id="12" name="矩形 11">
            <a:extLst>
              <a:ext uri="{FF2B5EF4-FFF2-40B4-BE49-F238E27FC236}">
                <a16:creationId xmlns:a16="http://schemas.microsoft.com/office/drawing/2014/main" id="{F14CBC27-7BBE-4B13-B015-96C3D6CFDED3}"/>
              </a:ext>
            </a:extLst>
          </p:cNvPr>
          <p:cNvSpPr>
            <a:spLocks noChangeAspect="1"/>
          </p:cNvSpPr>
          <p:nvPr>
            <p:custDataLst>
              <p:tags r:id="rId10"/>
            </p:custDataLst>
          </p:nvPr>
        </p:nvSpPr>
        <p:spPr bwMode="auto">
          <a:xfrm>
            <a:off x="1318664" y="3711302"/>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pitchFamily="2" charset="-122"/>
              </a:rPr>
              <a:t>D</a:t>
            </a:r>
            <a:endParaRPr kumimoji="0" lang="zh-CN" altLang="en-US" sz="1600" b="0" i="0" u="none" strike="noStrike" cap="none" normalizeH="0" baseline="0">
              <a:ln>
                <a:noFill/>
              </a:ln>
              <a:solidFill>
                <a:srgbClr val="FFFFFF"/>
              </a:solidFill>
              <a:effectLst/>
              <a:latin typeface="Arial" charset="0"/>
              <a:ea typeface="宋体" pitchFamily="2" charset="-122"/>
            </a:endParaRPr>
          </a:p>
        </p:txBody>
      </p:sp>
      <p:sp>
        <p:nvSpPr>
          <p:cNvPr id="13" name="矩形: 圆角 12">
            <a:extLst>
              <a:ext uri="{FF2B5EF4-FFF2-40B4-BE49-F238E27FC236}">
                <a16:creationId xmlns:a16="http://schemas.microsoft.com/office/drawing/2014/main" id="{469AF040-3C7B-4FBE-ACFA-02D81515169B}"/>
              </a:ext>
            </a:extLst>
          </p:cNvPr>
          <p:cNvSpPr/>
          <p:nvPr>
            <p:custDataLst>
              <p:tags r:id="rId11"/>
            </p:custDataLst>
          </p:nvPr>
        </p:nvSpPr>
        <p:spPr bwMode="auto">
          <a:xfrm>
            <a:off x="6223561" y="5746484"/>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Arial" charset="0"/>
                <a:ea typeface="宋体" pitchFamily="2" charset="-122"/>
              </a:rPr>
              <a:t>提交</a:t>
            </a:r>
          </a:p>
        </p:txBody>
      </p:sp>
      <p:sp>
        <p:nvSpPr>
          <p:cNvPr id="17" name="矩形 16">
            <a:extLst>
              <a:ext uri="{FF2B5EF4-FFF2-40B4-BE49-F238E27FC236}">
                <a16:creationId xmlns:a16="http://schemas.microsoft.com/office/drawing/2014/main" id="{323C3AAB-D9F6-4767-B24C-8C0676D466B7}"/>
              </a:ext>
            </a:extLst>
          </p:cNvPr>
          <p:cNvSpPr/>
          <p:nvPr>
            <p:custDataLst>
              <p:tags r:id="rId12"/>
            </p:custDataLst>
          </p:nvPr>
        </p:nvSpPr>
        <p:spPr bwMode="auto">
          <a:xfrm>
            <a:off x="357956" y="828314"/>
            <a:ext cx="7992888" cy="74079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noAutofit/>
          </a:bodyPr>
          <a:lstStyle/>
          <a:p>
            <a:r>
              <a:rPr kumimoji="0" lang="zh-CN" altLang="en-US" sz="2600" b="1" i="0" u="none" strike="noStrike" cap="none" normalizeH="0" baseline="0" dirty="0">
                <a:ln>
                  <a:noFill/>
                </a:ln>
                <a:effectLst/>
                <a:latin typeface="Arial" charset="0"/>
                <a:ea typeface="宋体" pitchFamily="2" charset="-122"/>
              </a:rPr>
              <a:t>已知一个无源二端网络的                      下列描述正确的是（   ）。</a:t>
            </a:r>
          </a:p>
        </p:txBody>
      </p:sp>
      <p:graphicFrame>
        <p:nvGraphicFramePr>
          <p:cNvPr id="18" name="Object 7">
            <a:extLst>
              <a:ext uri="{FF2B5EF4-FFF2-40B4-BE49-F238E27FC236}">
                <a16:creationId xmlns:a16="http://schemas.microsoft.com/office/drawing/2014/main" id="{9BA90B08-FCE2-4AE4-92C4-52870FB3C781}"/>
              </a:ext>
            </a:extLst>
          </p:cNvPr>
          <p:cNvGraphicFramePr>
            <a:graphicFrameLocks noChangeAspect="1"/>
          </p:cNvGraphicFramePr>
          <p:nvPr>
            <p:extLst>
              <p:ext uri="{D42A27DB-BD31-4B8C-83A1-F6EECF244321}">
                <p14:modId xmlns:p14="http://schemas.microsoft.com/office/powerpoint/2010/main" val="1909216839"/>
              </p:ext>
            </p:extLst>
          </p:nvPr>
        </p:nvGraphicFramePr>
        <p:xfrm>
          <a:off x="4354400" y="828314"/>
          <a:ext cx="1816224" cy="461263"/>
        </p:xfrm>
        <a:graphic>
          <a:graphicData uri="http://schemas.openxmlformats.org/presentationml/2006/ole">
            <mc:AlternateContent xmlns:mc="http://schemas.openxmlformats.org/markup-compatibility/2006">
              <mc:Choice xmlns:v="urn:schemas-microsoft-com:vml" Requires="v">
                <p:oleObj spid="_x0000_s71772" name="Equation" r:id="rId24" imgW="799920" imgH="203040" progId="Equation.DSMT4">
                  <p:embed/>
                </p:oleObj>
              </mc:Choice>
              <mc:Fallback>
                <p:oleObj name="Equation" r:id="rId24" imgW="799920" imgH="203040" progId="Equation.DSMT4">
                  <p:embed/>
                  <p:pic>
                    <p:nvPicPr>
                      <p:cNvPr id="18" name="Object 7">
                        <a:extLst>
                          <a:ext uri="{FF2B5EF4-FFF2-40B4-BE49-F238E27FC236}">
                            <a16:creationId xmlns:a16="http://schemas.microsoft.com/office/drawing/2014/main" id="{837B7EC6-D31C-4F0C-A641-C653393F3F52}"/>
                          </a:ext>
                        </a:extLst>
                      </p:cNvPr>
                      <p:cNvPicPr>
                        <a:picLocks noChangeAspect="1" noChangeArrowheads="1"/>
                      </p:cNvPicPr>
                      <p:nvPr/>
                    </p:nvPicPr>
                    <p:blipFill>
                      <a:blip r:embed="rId25"/>
                      <a:srcRect/>
                      <a:stretch>
                        <a:fillRect/>
                      </a:stretch>
                    </p:blipFill>
                    <p:spPr bwMode="auto">
                      <a:xfrm>
                        <a:off x="4354400" y="828314"/>
                        <a:ext cx="1816224" cy="461263"/>
                      </a:xfrm>
                      <a:prstGeom prst="rect">
                        <a:avLst/>
                      </a:prstGeom>
                      <a:noFill/>
                      <a:ln>
                        <a:noFill/>
                      </a:ln>
                      <a:effectLst/>
                      <a:extLst/>
                    </p:spPr>
                  </p:pic>
                </p:oleObj>
              </mc:Fallback>
            </mc:AlternateContent>
          </a:graphicData>
        </a:graphic>
      </p:graphicFrame>
      <p:sp>
        <p:nvSpPr>
          <p:cNvPr id="19" name="矩形 18">
            <a:extLst>
              <a:ext uri="{FF2B5EF4-FFF2-40B4-BE49-F238E27FC236}">
                <a16:creationId xmlns:a16="http://schemas.microsoft.com/office/drawing/2014/main" id="{6AC31A2F-9DF0-42A7-B88E-0E24C0593606}"/>
              </a:ext>
            </a:extLst>
          </p:cNvPr>
          <p:cNvSpPr/>
          <p:nvPr>
            <p:custDataLst>
              <p:tags r:id="rId13"/>
            </p:custDataLst>
          </p:nvPr>
        </p:nvSpPr>
        <p:spPr bwMode="auto">
          <a:xfrm>
            <a:off x="2062112" y="4218509"/>
            <a:ext cx="6400800"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noAutofit/>
          </a:bodyPr>
          <a:lstStyle/>
          <a:p>
            <a:r>
              <a:rPr kumimoji="0" lang="zh-CN" altLang="en-US" sz="2800" b="1" i="0" u="none" strike="noStrike" cap="none" normalizeH="0" baseline="0" dirty="0">
                <a:ln>
                  <a:noFill/>
                </a:ln>
                <a:effectLst/>
                <a:latin typeface="华文楷体" panose="02010600040101010101" pitchFamily="2" charset="-122"/>
                <a:ea typeface="华文楷体" panose="02010600040101010101" pitchFamily="2" charset="-122"/>
              </a:rPr>
              <a:t>此网络的阻抗角大于零，</a:t>
            </a:r>
          </a:p>
        </p:txBody>
      </p:sp>
      <p:sp>
        <p:nvSpPr>
          <p:cNvPr id="20" name="矩形 19">
            <a:extLst>
              <a:ext uri="{FF2B5EF4-FFF2-40B4-BE49-F238E27FC236}">
                <a16:creationId xmlns:a16="http://schemas.microsoft.com/office/drawing/2014/main" id="{795A73E8-CE62-4A72-9607-684261B3FF29}"/>
              </a:ext>
            </a:extLst>
          </p:cNvPr>
          <p:cNvSpPr>
            <a:spLocks noChangeAspect="1"/>
          </p:cNvSpPr>
          <p:nvPr>
            <p:custDataLst>
              <p:tags r:id="rId14"/>
            </p:custDataLst>
          </p:nvPr>
        </p:nvSpPr>
        <p:spPr bwMode="auto">
          <a:xfrm>
            <a:off x="1318664" y="4282802"/>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pitchFamily="2" charset="-122"/>
              </a:rPr>
              <a:t>E</a:t>
            </a:r>
            <a:endParaRPr kumimoji="0" lang="zh-CN" altLang="en-US" sz="1600" b="0" i="0" u="none" strike="noStrike" cap="none" normalizeH="0" baseline="0">
              <a:ln>
                <a:noFill/>
              </a:ln>
              <a:solidFill>
                <a:srgbClr val="FFFFFF"/>
              </a:solidFill>
              <a:effectLst/>
              <a:latin typeface="Arial" charset="0"/>
              <a:ea typeface="宋体" pitchFamily="2" charset="-122"/>
            </a:endParaRPr>
          </a:p>
        </p:txBody>
      </p:sp>
      <p:sp>
        <p:nvSpPr>
          <p:cNvPr id="21" name="矩形 20">
            <a:extLst>
              <a:ext uri="{FF2B5EF4-FFF2-40B4-BE49-F238E27FC236}">
                <a16:creationId xmlns:a16="http://schemas.microsoft.com/office/drawing/2014/main" id="{A6CCFA9E-BFA0-4047-B20A-88227DFB7F5F}"/>
              </a:ext>
            </a:extLst>
          </p:cNvPr>
          <p:cNvSpPr/>
          <p:nvPr>
            <p:custDataLst>
              <p:tags r:id="rId15"/>
            </p:custDataLst>
          </p:nvPr>
        </p:nvSpPr>
        <p:spPr bwMode="auto">
          <a:xfrm>
            <a:off x="2107480" y="4797152"/>
            <a:ext cx="6400800"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noAutofit/>
          </a:bodyPr>
          <a:lstStyle/>
          <a:p>
            <a:r>
              <a:rPr kumimoji="0" lang="zh-CN" altLang="en-US" sz="2800" b="1" i="0" u="none" strike="noStrike" cap="none" normalizeH="0" baseline="0" dirty="0">
                <a:ln>
                  <a:noFill/>
                </a:ln>
                <a:effectLst/>
                <a:latin typeface="华文楷体" panose="02010600040101010101" pitchFamily="2" charset="-122"/>
                <a:ea typeface="华文楷体" panose="02010600040101010101" pitchFamily="2" charset="-122"/>
              </a:rPr>
              <a:t>网络的阻抗角小于零</a:t>
            </a:r>
          </a:p>
        </p:txBody>
      </p:sp>
      <p:sp>
        <p:nvSpPr>
          <p:cNvPr id="22" name="矩形 21">
            <a:extLst>
              <a:ext uri="{FF2B5EF4-FFF2-40B4-BE49-F238E27FC236}">
                <a16:creationId xmlns:a16="http://schemas.microsoft.com/office/drawing/2014/main" id="{3B576FF4-82E0-4DB3-99D6-474B1D253861}"/>
              </a:ext>
            </a:extLst>
          </p:cNvPr>
          <p:cNvSpPr>
            <a:spLocks noChangeAspect="1"/>
          </p:cNvSpPr>
          <p:nvPr>
            <p:custDataLst>
              <p:tags r:id="rId16"/>
            </p:custDataLst>
          </p:nvPr>
        </p:nvSpPr>
        <p:spPr bwMode="auto">
          <a:xfrm>
            <a:off x="1318664" y="4854302"/>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pitchFamily="2" charset="-122"/>
              </a:rPr>
              <a:t>F</a:t>
            </a:r>
            <a:endParaRPr kumimoji="0" lang="zh-CN" altLang="en-US" sz="1600" b="0" i="0" u="none" strike="noStrike" cap="none" normalizeH="0" baseline="0">
              <a:ln>
                <a:noFill/>
              </a:ln>
              <a:solidFill>
                <a:srgbClr val="FFFFFF"/>
              </a:solidFill>
              <a:effectLst/>
              <a:latin typeface="Arial" charset="0"/>
              <a:ea typeface="宋体" pitchFamily="2" charset="-122"/>
            </a:endParaRPr>
          </a:p>
        </p:txBody>
      </p:sp>
      <p:grpSp>
        <p:nvGrpSpPr>
          <p:cNvPr id="25" name="组合 24">
            <a:extLst>
              <a:ext uri="{FF2B5EF4-FFF2-40B4-BE49-F238E27FC236}">
                <a16:creationId xmlns:a16="http://schemas.microsoft.com/office/drawing/2014/main" id="{326A5818-8FB0-48DB-8DB3-AB14ED9F4BBC}"/>
              </a:ext>
            </a:extLst>
          </p:cNvPr>
          <p:cNvGrpSpPr/>
          <p:nvPr>
            <p:custDataLst>
              <p:tags r:id="rId17"/>
            </p:custDataLst>
          </p:nvPr>
        </p:nvGrpSpPr>
        <p:grpSpPr>
          <a:xfrm>
            <a:off x="0" y="0"/>
            <a:ext cx="9144000" cy="635000"/>
            <a:chOff x="0" y="0"/>
            <a:chExt cx="9144000" cy="635000"/>
          </a:xfrm>
        </p:grpSpPr>
        <p:sp>
          <p:nvSpPr>
            <p:cNvPr id="23" name="TitleBackground">
              <a:extLst>
                <a:ext uri="{FF2B5EF4-FFF2-40B4-BE49-F238E27FC236}">
                  <a16:creationId xmlns:a16="http://schemas.microsoft.com/office/drawing/2014/main" id="{C045EBBE-C114-4CFA-8101-B674A982A92D}"/>
                </a:ext>
              </a:extLst>
            </p:cNvPr>
            <p:cNvSpPr/>
            <p:nvPr>
              <p:custDataLst>
                <p:tags r:id="rId19"/>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4" name="ColorBlock">
              <a:extLst>
                <a:ext uri="{FF2B5EF4-FFF2-40B4-BE49-F238E27FC236}">
                  <a16:creationId xmlns:a16="http://schemas.microsoft.com/office/drawing/2014/main" id="{AE90F8EA-B4AA-4B51-83BC-053025078906}"/>
                </a:ext>
              </a:extLst>
            </p:cNvPr>
            <p:cNvSpPr/>
            <p:nvPr>
              <p:custDataLst>
                <p:tags r:id="rId20"/>
              </p:custDataLst>
            </p:nvPr>
          </p:nvSpPr>
          <p:spPr bwMode="auto">
            <a:xfrm>
              <a:off x="0" y="0"/>
              <a:ext cx="2540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5" name="TypeText">
              <a:extLst>
                <a:ext uri="{FF2B5EF4-FFF2-40B4-BE49-F238E27FC236}">
                  <a16:creationId xmlns:a16="http://schemas.microsoft.com/office/drawing/2014/main" id="{4CBFA0AF-7AD6-4B82-897A-437FE6F0A20D}"/>
                </a:ext>
              </a:extLst>
            </p:cNvPr>
            <p:cNvSpPr/>
            <p:nvPr>
              <p:custDataLst>
                <p:tags r:id="rId21"/>
              </p:custDataLst>
            </p:nvPr>
          </p:nvSpPr>
          <p:spPr bwMode="auto">
            <a:xfrm>
              <a:off x="254000" y="0"/>
              <a:ext cx="1270000" cy="635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Lst>
          </p:spPr>
          <p:txBody>
            <a:bodyPr vert="horz" wrap="square" lIns="91440" tIns="45720" rIns="91440" bIns="45720" numCol="1" rtlCol="0" anchor="ctr" anchorCtr="0" compatLnSpc="1">
              <a:prstTxWarp prst="textNoShape">
                <a:avLst/>
              </a:prstTxWarp>
              <a:noAutofit/>
            </a:bodyPr>
            <a:lstStyle/>
            <a:p>
              <a:r>
                <a:rPr kumimoji="0" lang="zh-CN" altLang="en-US" sz="2600" b="0" i="0" u="none" strike="noStrike" cap="none" normalizeH="0" baseline="0" dirty="0">
                  <a:ln>
                    <a:noFill/>
                  </a:ln>
                  <a:effectLst/>
                  <a:latin typeface="Arial" charset="0"/>
                  <a:ea typeface="宋体" pitchFamily="2" charset="-122"/>
                </a:rPr>
                <a:t>多选题</a:t>
              </a:r>
            </a:p>
          </p:txBody>
        </p:sp>
        <p:sp>
          <p:nvSpPr>
            <p:cNvPr id="24" name="TipText">
              <a:extLst>
                <a:ext uri="{FF2B5EF4-FFF2-40B4-BE49-F238E27FC236}">
                  <a16:creationId xmlns:a16="http://schemas.microsoft.com/office/drawing/2014/main" id="{9C6F119A-D952-4303-B1A8-E7EA620E65A5}"/>
                </a:ext>
              </a:extLst>
            </p:cNvPr>
            <p:cNvSpPr txBox="1"/>
            <p:nvPr>
              <p:custDataLst>
                <p:tags r:id="rId22"/>
              </p:custDataLst>
            </p:nvPr>
          </p:nvSpPr>
          <p:spPr>
            <a:xfrm>
              <a:off x="151955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15D82AC9-4723-45EF-A5BE-0E3BFE372748}"/>
              </a:ext>
            </a:extLst>
          </p:cNvPr>
          <p:cNvPicPr>
            <a:picLocks/>
          </p:cNvPicPr>
          <p:nvPr>
            <p:custDataLst>
              <p:tags r:id="rId18"/>
            </p:custDataLst>
          </p:nvPr>
        </p:nvPicPr>
        <p:blipFill>
          <a:blip r:embed="rId2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232027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4162076D-A7EF-452C-B9F4-C33F8AD9DC70}"/>
              </a:ext>
            </a:extLst>
          </p:cNvPr>
          <p:cNvSpPr>
            <a:spLocks noRot="1" noChangeArrowheads="1"/>
          </p:cNvSpPr>
          <p:nvPr/>
        </p:nvSpPr>
        <p:spPr bwMode="auto">
          <a:xfrm>
            <a:off x="611188" y="333375"/>
            <a:ext cx="66246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0099"/>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§9-2  </a:t>
            </a:r>
            <a:r>
              <a:rPr kumimoji="0" lang="zh-CN" altLang="en-US" sz="3200" b="1" i="0" u="none" strike="noStrike" kern="1200" cap="none" spc="0" normalizeH="0" baseline="0" noProof="0" dirty="0">
                <a:ln>
                  <a:noFill/>
                </a:ln>
                <a:solidFill>
                  <a:srgbClr val="000099"/>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电路的相量图</a:t>
            </a:r>
          </a:p>
        </p:txBody>
      </p:sp>
      <p:sp>
        <p:nvSpPr>
          <p:cNvPr id="104452" name="Rectangle 4">
            <a:extLst>
              <a:ext uri="{FF2B5EF4-FFF2-40B4-BE49-F238E27FC236}">
                <a16:creationId xmlns:a16="http://schemas.microsoft.com/office/drawing/2014/main" id="{9D8A7E7B-7963-435D-A45B-EA59F2644BC1}"/>
              </a:ext>
            </a:extLst>
          </p:cNvPr>
          <p:cNvSpPr>
            <a:spLocks noChangeArrowheads="1"/>
          </p:cNvSpPr>
          <p:nvPr/>
        </p:nvSpPr>
        <p:spPr bwMode="auto">
          <a:xfrm>
            <a:off x="394493" y="791034"/>
            <a:ext cx="8208963" cy="807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000" b="1" i="0" u="none" strike="noStrike" kern="1200" cap="none" spc="0" normalizeH="0" baseline="0" noProof="0" dirty="0">
                <a:ln>
                  <a:noFill/>
                </a:ln>
                <a:solidFill>
                  <a:srgbClr val="99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分析阻抗（导纳）串、并联电路时，</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常将电压和电流相量的两类约束关系在复平面上表示，称电路的相量图。 </a:t>
            </a:r>
          </a:p>
        </p:txBody>
      </p:sp>
      <p:sp>
        <p:nvSpPr>
          <p:cNvPr id="104453" name="Rectangle 5" descr="绿色大理石">
            <a:extLst>
              <a:ext uri="{FF2B5EF4-FFF2-40B4-BE49-F238E27FC236}">
                <a16:creationId xmlns:a16="http://schemas.microsoft.com/office/drawing/2014/main" id="{F4776703-9F4D-4F1C-B4D4-30C090F45A44}"/>
              </a:ext>
            </a:extLst>
          </p:cNvPr>
          <p:cNvSpPr>
            <a:spLocks noChangeArrowheads="1"/>
          </p:cNvSpPr>
          <p:nvPr/>
        </p:nvSpPr>
        <p:spPr bwMode="auto">
          <a:xfrm>
            <a:off x="540544" y="1478712"/>
            <a:ext cx="6335713" cy="507447"/>
          </a:xfrm>
          <a:prstGeom prst="rect">
            <a:avLst/>
          </a:prstGeom>
          <a:noFill/>
          <a:ln>
            <a:noFill/>
          </a:ln>
          <a:effectLst/>
          <a:extLst>
            <a:ext uri="{909E8E84-426E-40DD-AFC4-6F175D3DCCD1}">
              <a14:hiddenFill xmlns:a14="http://schemas.microsoft.com/office/drawing/2010/main">
                <a:blipFill dpi="0" rotWithShape="1">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1. </a:t>
            </a:r>
            <a:r>
              <a:rPr kumimoji="0" lang="zh-CN" altLang="en-US" sz="2400" b="1" i="0" u="none" strike="noStrike" kern="1200" cap="none" spc="0" normalizeH="0" baseline="0" noProof="0" dirty="0">
                <a:ln>
                  <a:noFill/>
                </a:ln>
                <a:solidFill>
                  <a:srgbClr val="000099"/>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并联电路相量图的画法 </a:t>
            </a:r>
          </a:p>
        </p:txBody>
      </p:sp>
      <p:sp>
        <p:nvSpPr>
          <p:cNvPr id="104454" name="Rectangle 6">
            <a:extLst>
              <a:ext uri="{FF2B5EF4-FFF2-40B4-BE49-F238E27FC236}">
                <a16:creationId xmlns:a16="http://schemas.microsoft.com/office/drawing/2014/main" id="{0CCF5557-05B1-4F67-A343-BC46162454EA}"/>
              </a:ext>
            </a:extLst>
          </p:cNvPr>
          <p:cNvSpPr>
            <a:spLocks noChangeArrowheads="1"/>
          </p:cNvSpPr>
          <p:nvPr/>
        </p:nvSpPr>
        <p:spPr bwMode="auto">
          <a:xfrm>
            <a:off x="739189" y="1964145"/>
            <a:ext cx="7775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AutoNum type="circleNumDbPlain"/>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以并联部分的</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电压相量为参考相量</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04455" name="Rectangle 7">
            <a:extLst>
              <a:ext uri="{FF2B5EF4-FFF2-40B4-BE49-F238E27FC236}">
                <a16:creationId xmlns:a16="http://schemas.microsoft.com/office/drawing/2014/main" id="{69B26DDC-FD67-4CD9-96FD-44CF64A1BBBF}"/>
              </a:ext>
            </a:extLst>
          </p:cNvPr>
          <p:cNvSpPr>
            <a:spLocks noChangeArrowheads="1"/>
          </p:cNvSpPr>
          <p:nvPr/>
        </p:nvSpPr>
        <p:spPr bwMode="auto">
          <a:xfrm>
            <a:off x="836197" y="2376483"/>
            <a:ext cx="7775575" cy="950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20000"/>
              </a:lnSpc>
              <a:spcBef>
                <a:spcPct val="0"/>
              </a:spcBef>
              <a:spcAft>
                <a:spcPct val="0"/>
              </a:spcAft>
              <a:buClrTx/>
              <a:buSzTx/>
              <a:buFontTx/>
              <a:buAutoNum type="circleNumDbPlain" startAt="2"/>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根据支路的</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VAR</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确定各并联支路的电流相量与电压相量之间的夹角</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并绘出支路电流相量。</a:t>
            </a:r>
          </a:p>
        </p:txBody>
      </p:sp>
      <p:sp>
        <p:nvSpPr>
          <p:cNvPr id="104456" name="Rectangle 8">
            <a:extLst>
              <a:ext uri="{FF2B5EF4-FFF2-40B4-BE49-F238E27FC236}">
                <a16:creationId xmlns:a16="http://schemas.microsoft.com/office/drawing/2014/main" id="{9B1A1B5F-FBD0-48AD-89AD-F4167A368479}"/>
              </a:ext>
            </a:extLst>
          </p:cNvPr>
          <p:cNvSpPr>
            <a:spLocks noChangeArrowheads="1"/>
          </p:cNvSpPr>
          <p:nvPr/>
        </p:nvSpPr>
        <p:spPr bwMode="auto">
          <a:xfrm>
            <a:off x="798892" y="3216560"/>
            <a:ext cx="8064500" cy="950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20000"/>
              </a:lnSpc>
              <a:spcBef>
                <a:spcPct val="0"/>
              </a:spcBef>
              <a:spcAft>
                <a:spcPct val="0"/>
              </a:spcAft>
              <a:buClrTx/>
              <a:buSzTx/>
              <a:buFontTx/>
              <a:buAutoNum type="circleNumDbPlain" startAt="3"/>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根据结点上的</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KCL</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方程，用相量平移求和法则，画出</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结点</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上各支路电流相量组成的多边形。 </a:t>
            </a:r>
          </a:p>
        </p:txBody>
      </p:sp>
      <p:sp>
        <p:nvSpPr>
          <p:cNvPr id="8" name="Rectangle 7" descr="绿色大理石">
            <a:extLst>
              <a:ext uri="{FF2B5EF4-FFF2-40B4-BE49-F238E27FC236}">
                <a16:creationId xmlns:a16="http://schemas.microsoft.com/office/drawing/2014/main" id="{E686E6E9-1E9F-4828-90E4-46111102BF3D}"/>
              </a:ext>
            </a:extLst>
          </p:cNvPr>
          <p:cNvSpPr>
            <a:spLocks noChangeArrowheads="1"/>
          </p:cNvSpPr>
          <p:nvPr/>
        </p:nvSpPr>
        <p:spPr bwMode="auto">
          <a:xfrm>
            <a:off x="611188" y="4112642"/>
            <a:ext cx="6335712" cy="507447"/>
          </a:xfrm>
          <a:prstGeom prst="rect">
            <a:avLst/>
          </a:prstGeom>
          <a:noFill/>
          <a:ln>
            <a:noFill/>
          </a:ln>
          <a:effectLst/>
          <a:extLst>
            <a:ext uri="{909E8E84-426E-40DD-AFC4-6F175D3DCCD1}">
              <a14:hiddenFill xmlns:a14="http://schemas.microsoft.com/office/drawing/2010/main">
                <a:blipFill dpi="0" rotWithShape="1">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99"/>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 </a:t>
            </a:r>
            <a:r>
              <a:rPr kumimoji="0" lang="zh-CN" altLang="en-US" sz="2400" b="1" i="0" u="none" strike="noStrike" kern="1200" cap="none" spc="0" normalizeH="0" baseline="0" noProof="0" dirty="0">
                <a:ln>
                  <a:noFill/>
                </a:ln>
                <a:solidFill>
                  <a:srgbClr val="000099"/>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串联电路相量图的画法 </a:t>
            </a:r>
          </a:p>
        </p:txBody>
      </p:sp>
      <p:sp>
        <p:nvSpPr>
          <p:cNvPr id="9" name="Rectangle 4">
            <a:extLst>
              <a:ext uri="{FF2B5EF4-FFF2-40B4-BE49-F238E27FC236}">
                <a16:creationId xmlns:a16="http://schemas.microsoft.com/office/drawing/2014/main" id="{A8325D3D-ECC9-4758-88FE-58D4BB95DF90}"/>
              </a:ext>
            </a:extLst>
          </p:cNvPr>
          <p:cNvSpPr>
            <a:spLocks noChangeArrowheads="1"/>
          </p:cNvSpPr>
          <p:nvPr/>
        </p:nvSpPr>
        <p:spPr bwMode="auto">
          <a:xfrm>
            <a:off x="810860" y="4577723"/>
            <a:ext cx="7775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AutoNum type="circleNumDbPlain"/>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以串联部分的</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电流相量为参考相量</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0" name="Rectangle 5">
            <a:extLst>
              <a:ext uri="{FF2B5EF4-FFF2-40B4-BE49-F238E27FC236}">
                <a16:creationId xmlns:a16="http://schemas.microsoft.com/office/drawing/2014/main" id="{9DEB4B3A-335E-4F13-BA8E-8D8C190ABD6B}"/>
              </a:ext>
            </a:extLst>
          </p:cNvPr>
          <p:cNvSpPr>
            <a:spLocks noChangeArrowheads="1"/>
          </p:cNvSpPr>
          <p:nvPr/>
        </p:nvSpPr>
        <p:spPr bwMode="auto">
          <a:xfrm>
            <a:off x="815102" y="4974583"/>
            <a:ext cx="7775575" cy="950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20000"/>
              </a:lnSpc>
              <a:spcBef>
                <a:spcPct val="0"/>
              </a:spcBef>
              <a:spcAft>
                <a:spcPct val="0"/>
              </a:spcAft>
              <a:buClrTx/>
              <a:buSzTx/>
              <a:buFontTx/>
              <a:buAutoNum type="circleNumDbPlain" startAt="2"/>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根据支路的</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VAR</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确定各串联支路的电压相量与电流相量之间的夹角</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并绘出电压相量。</a:t>
            </a:r>
          </a:p>
        </p:txBody>
      </p:sp>
      <p:sp>
        <p:nvSpPr>
          <p:cNvPr id="11" name="Rectangle 6">
            <a:extLst>
              <a:ext uri="{FF2B5EF4-FFF2-40B4-BE49-F238E27FC236}">
                <a16:creationId xmlns:a16="http://schemas.microsoft.com/office/drawing/2014/main" id="{38895CDD-7909-454A-869B-2FE26021A794}"/>
              </a:ext>
            </a:extLst>
          </p:cNvPr>
          <p:cNvSpPr>
            <a:spLocks noChangeArrowheads="1"/>
          </p:cNvSpPr>
          <p:nvPr/>
        </p:nvSpPr>
        <p:spPr bwMode="auto">
          <a:xfrm>
            <a:off x="836197" y="5831598"/>
            <a:ext cx="7775575" cy="950645"/>
          </a:xfrm>
          <a:prstGeom prst="rect">
            <a:avLst/>
          </a:prstGeom>
          <a:solidFill>
            <a:schemeClr val="tx1"/>
          </a:solidFill>
          <a:ln>
            <a:noFill/>
          </a:ln>
          <a:effectLst/>
          <a:extLst/>
        </p:spPr>
        <p:txBody>
          <a:bodyPr anchor="ct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20000"/>
              </a:lnSpc>
              <a:spcBef>
                <a:spcPct val="0"/>
              </a:spcBef>
              <a:spcAft>
                <a:spcPct val="0"/>
              </a:spcAft>
              <a:buClrTx/>
              <a:buSzTx/>
              <a:buFontTx/>
              <a:buAutoNum type="circleNumDbPlain" startAt="3"/>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根据回路上的</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KVL</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方程，用相量平移求和法则，画出</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回路</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上各支路电压相量组成的多边形。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blinds(horizontal)">
                                      <p:cBhvr>
                                        <p:cTn id="7" dur="1000"/>
                                        <p:tgtEl>
                                          <p:spTgt spid="104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Effect transition="in" filter="blinds(horizontal)">
                                      <p:cBhvr>
                                        <p:cTn id="12" dur="1000"/>
                                        <p:tgtEl>
                                          <p:spTgt spid="104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4454"/>
                                        </p:tgtEl>
                                        <p:attrNameLst>
                                          <p:attrName>style.visibility</p:attrName>
                                        </p:attrNameLst>
                                      </p:cBhvr>
                                      <p:to>
                                        <p:strVal val="visible"/>
                                      </p:to>
                                    </p:set>
                                    <p:anim calcmode="lin" valueType="num">
                                      <p:cBhvr additive="base">
                                        <p:cTn id="17" dur="1000" fill="hold"/>
                                        <p:tgtEl>
                                          <p:spTgt spid="104454"/>
                                        </p:tgtEl>
                                        <p:attrNameLst>
                                          <p:attrName>ppt_x</p:attrName>
                                        </p:attrNameLst>
                                      </p:cBhvr>
                                      <p:tavLst>
                                        <p:tav tm="0">
                                          <p:val>
                                            <p:strVal val="#ppt_x"/>
                                          </p:val>
                                        </p:tav>
                                        <p:tav tm="100000">
                                          <p:val>
                                            <p:strVal val="#ppt_x"/>
                                          </p:val>
                                        </p:tav>
                                      </p:tavLst>
                                    </p:anim>
                                    <p:anim calcmode="lin" valueType="num">
                                      <p:cBhvr additive="base">
                                        <p:cTn id="18" dur="1000" fill="hold"/>
                                        <p:tgtEl>
                                          <p:spTgt spid="10445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4455"/>
                                        </p:tgtEl>
                                        <p:attrNameLst>
                                          <p:attrName>style.visibility</p:attrName>
                                        </p:attrNameLst>
                                      </p:cBhvr>
                                      <p:to>
                                        <p:strVal val="visible"/>
                                      </p:to>
                                    </p:set>
                                    <p:anim calcmode="lin" valueType="num">
                                      <p:cBhvr additive="base">
                                        <p:cTn id="23" dur="1000" fill="hold"/>
                                        <p:tgtEl>
                                          <p:spTgt spid="104455"/>
                                        </p:tgtEl>
                                        <p:attrNameLst>
                                          <p:attrName>ppt_x</p:attrName>
                                        </p:attrNameLst>
                                      </p:cBhvr>
                                      <p:tavLst>
                                        <p:tav tm="0">
                                          <p:val>
                                            <p:strVal val="#ppt_x"/>
                                          </p:val>
                                        </p:tav>
                                        <p:tav tm="100000">
                                          <p:val>
                                            <p:strVal val="#ppt_x"/>
                                          </p:val>
                                        </p:tav>
                                      </p:tavLst>
                                    </p:anim>
                                    <p:anim calcmode="lin" valueType="num">
                                      <p:cBhvr additive="base">
                                        <p:cTn id="24" dur="1000" fill="hold"/>
                                        <p:tgtEl>
                                          <p:spTgt spid="10445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4456"/>
                                        </p:tgtEl>
                                        <p:attrNameLst>
                                          <p:attrName>style.visibility</p:attrName>
                                        </p:attrNameLst>
                                      </p:cBhvr>
                                      <p:to>
                                        <p:strVal val="visible"/>
                                      </p:to>
                                    </p:set>
                                    <p:anim calcmode="lin" valueType="num">
                                      <p:cBhvr additive="base">
                                        <p:cTn id="29" dur="1000" fill="hold"/>
                                        <p:tgtEl>
                                          <p:spTgt spid="104456"/>
                                        </p:tgtEl>
                                        <p:attrNameLst>
                                          <p:attrName>ppt_x</p:attrName>
                                        </p:attrNameLst>
                                      </p:cBhvr>
                                      <p:tavLst>
                                        <p:tav tm="0">
                                          <p:val>
                                            <p:strVal val="#ppt_x"/>
                                          </p:val>
                                        </p:tav>
                                        <p:tav tm="100000">
                                          <p:val>
                                            <p:strVal val="#ppt_x"/>
                                          </p:val>
                                        </p:tav>
                                      </p:tavLst>
                                    </p:anim>
                                    <p:anim calcmode="lin" valueType="num">
                                      <p:cBhvr additive="base">
                                        <p:cTn id="30" dur="1000" fill="hold"/>
                                        <p:tgtEl>
                                          <p:spTgt spid="10445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1000" fill="hold"/>
                                        <p:tgtEl>
                                          <p:spTgt spid="9"/>
                                        </p:tgtEl>
                                        <p:attrNameLst>
                                          <p:attrName>ppt_x</p:attrName>
                                        </p:attrNameLst>
                                      </p:cBhvr>
                                      <p:tavLst>
                                        <p:tav tm="0">
                                          <p:val>
                                            <p:strVal val="#ppt_x"/>
                                          </p:val>
                                        </p:tav>
                                        <p:tav tm="100000">
                                          <p:val>
                                            <p:strVal val="#ppt_x"/>
                                          </p:val>
                                        </p:tav>
                                      </p:tavLst>
                                    </p:anim>
                                    <p:anim calcmode="lin" valueType="num">
                                      <p:cBhvr additive="base">
                                        <p:cTn id="40"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slide(fromBottom)">
                                      <p:cBhvr>
                                        <p:cTn id="45" dur="10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slide(fromBottom)">
                                      <p:cBhvr>
                                        <p:cTn id="5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P spid="104453" grpId="0"/>
      <p:bldP spid="104454" grpId="0"/>
      <p:bldP spid="104455" grpId="0"/>
      <p:bldP spid="104456" grpId="0"/>
      <p:bldP spid="8" grpId="0"/>
      <p:bldP spid="9" grpId="0"/>
      <p:bldP spid="10"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69" name="Rectangle 225">
            <a:extLst>
              <a:ext uri="{FF2B5EF4-FFF2-40B4-BE49-F238E27FC236}">
                <a16:creationId xmlns:a16="http://schemas.microsoft.com/office/drawing/2014/main" id="{F0188814-6ED4-49E8-9B90-0ECBF08AF37D}"/>
              </a:ext>
            </a:extLst>
          </p:cNvPr>
          <p:cNvSpPr>
            <a:spLocks noChangeArrowheads="1"/>
          </p:cNvSpPr>
          <p:nvPr/>
        </p:nvSpPr>
        <p:spPr bwMode="auto">
          <a:xfrm>
            <a:off x="466725" y="4581525"/>
            <a:ext cx="8137525" cy="19446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108768" name="Rectangle 224">
            <a:extLst>
              <a:ext uri="{FF2B5EF4-FFF2-40B4-BE49-F238E27FC236}">
                <a16:creationId xmlns:a16="http://schemas.microsoft.com/office/drawing/2014/main" id="{4E305B91-198A-4504-B0A2-FCC8437E9E3E}"/>
              </a:ext>
            </a:extLst>
          </p:cNvPr>
          <p:cNvSpPr>
            <a:spLocks noChangeArrowheads="1"/>
          </p:cNvSpPr>
          <p:nvPr/>
        </p:nvSpPr>
        <p:spPr bwMode="auto">
          <a:xfrm>
            <a:off x="466725" y="2636838"/>
            <a:ext cx="8137525" cy="19446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108767" name="Rectangle 223">
            <a:extLst>
              <a:ext uri="{FF2B5EF4-FFF2-40B4-BE49-F238E27FC236}">
                <a16:creationId xmlns:a16="http://schemas.microsoft.com/office/drawing/2014/main" id="{6177EEF8-0DCD-43EA-B2AE-513DD457D58A}"/>
              </a:ext>
            </a:extLst>
          </p:cNvPr>
          <p:cNvSpPr>
            <a:spLocks noChangeArrowheads="1"/>
          </p:cNvSpPr>
          <p:nvPr/>
        </p:nvSpPr>
        <p:spPr bwMode="auto">
          <a:xfrm>
            <a:off x="466725" y="692150"/>
            <a:ext cx="8137525" cy="1944688"/>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557" name="Rectangle 36" descr="绿色大理石">
            <a:extLst>
              <a:ext uri="{FF2B5EF4-FFF2-40B4-BE49-F238E27FC236}">
                <a16:creationId xmlns:a16="http://schemas.microsoft.com/office/drawing/2014/main" id="{63BB05C0-572B-4F1A-8075-B7CD54CD8CB7}"/>
              </a:ext>
            </a:extLst>
          </p:cNvPr>
          <p:cNvSpPr>
            <a:spLocks noChangeArrowheads="1"/>
          </p:cNvSpPr>
          <p:nvPr/>
        </p:nvSpPr>
        <p:spPr bwMode="auto">
          <a:xfrm>
            <a:off x="468313" y="128588"/>
            <a:ext cx="6335712" cy="650875"/>
          </a:xfrm>
          <a:prstGeom prst="rect">
            <a:avLst/>
          </a:prstGeom>
          <a:noFill/>
          <a:ln>
            <a:noFill/>
          </a:ln>
          <a:effectLst/>
          <a:extLst>
            <a:ext uri="{909E8E84-426E-40DD-AFC4-6F175D3DCCD1}">
              <a14:hiddenFill xmlns:a14="http://schemas.microsoft.com/office/drawing/2010/main">
                <a:blipFill dpi="0" rotWithShape="1">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en-US" altLang="zh-CN" sz="3200" b="1" i="0" u="none" strike="noStrike" kern="1200" cap="none" spc="0" normalizeH="0" baseline="0" noProof="0">
                <a:ln>
                  <a:noFill/>
                </a:ln>
                <a:solidFill>
                  <a:srgbClr val="000099"/>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3. </a:t>
            </a:r>
            <a:r>
              <a:rPr kumimoji="0" lang="zh-CN" altLang="en-US" sz="3200" b="1" i="0" u="none" strike="noStrike" kern="1200" cap="none" spc="0" normalizeH="0" baseline="0" noProof="0">
                <a:ln>
                  <a:noFill/>
                </a:ln>
                <a:solidFill>
                  <a:srgbClr val="000099"/>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常见的二端元件的相量图</a:t>
            </a:r>
          </a:p>
        </p:txBody>
      </p:sp>
      <p:grpSp>
        <p:nvGrpSpPr>
          <p:cNvPr id="108758" name="Group 214">
            <a:extLst>
              <a:ext uri="{FF2B5EF4-FFF2-40B4-BE49-F238E27FC236}">
                <a16:creationId xmlns:a16="http://schemas.microsoft.com/office/drawing/2014/main" id="{A7E0A5FF-0337-4FB4-B2AA-CA5C55A95E05}"/>
              </a:ext>
            </a:extLst>
          </p:cNvPr>
          <p:cNvGrpSpPr>
            <a:grpSpLocks/>
          </p:cNvGrpSpPr>
          <p:nvPr/>
        </p:nvGrpSpPr>
        <p:grpSpPr bwMode="auto">
          <a:xfrm>
            <a:off x="5075238" y="1844675"/>
            <a:ext cx="1566862" cy="503238"/>
            <a:chOff x="3061" y="1026"/>
            <a:chExt cx="987" cy="317"/>
          </a:xfrm>
        </p:grpSpPr>
        <p:graphicFrame>
          <p:nvGraphicFramePr>
            <p:cNvPr id="23620" name="Object 54">
              <a:extLst>
                <a:ext uri="{FF2B5EF4-FFF2-40B4-BE49-F238E27FC236}">
                  <a16:creationId xmlns:a16="http://schemas.microsoft.com/office/drawing/2014/main" id="{CE701274-C170-4223-9E9B-68168AFA1FDC}"/>
                </a:ext>
              </a:extLst>
            </p:cNvPr>
            <p:cNvGraphicFramePr>
              <a:graphicFrameLocks noChangeAspect="1"/>
            </p:cNvGraphicFramePr>
            <p:nvPr>
              <p:extLst>
                <p:ext uri="{D42A27DB-BD31-4B8C-83A1-F6EECF244321}">
                  <p14:modId xmlns:p14="http://schemas.microsoft.com/office/powerpoint/2010/main" val="1918729063"/>
                </p:ext>
              </p:extLst>
            </p:nvPr>
          </p:nvGraphicFramePr>
          <p:xfrm>
            <a:off x="3878" y="1071"/>
            <a:ext cx="170" cy="272"/>
          </p:xfrm>
          <a:graphic>
            <a:graphicData uri="http://schemas.openxmlformats.org/presentationml/2006/ole">
              <mc:AlternateContent xmlns:mc="http://schemas.openxmlformats.org/markup-compatibility/2006">
                <mc:Choice xmlns:v="urn:schemas-microsoft-com:vml" Requires="v">
                  <p:oleObj spid="_x0000_s78582" name="公式" r:id="rId3" imgW="114141" imgH="209609" progId="Equation.3">
                    <p:embed/>
                  </p:oleObj>
                </mc:Choice>
                <mc:Fallback>
                  <p:oleObj name="公式" r:id="rId3" imgW="114141" imgH="209609" progId="Equation.3">
                    <p:embed/>
                    <p:pic>
                      <p:nvPicPr>
                        <p:cNvPr id="23620" name="Object 54">
                          <a:extLst>
                            <a:ext uri="{FF2B5EF4-FFF2-40B4-BE49-F238E27FC236}">
                              <a16:creationId xmlns:a16="http://schemas.microsoft.com/office/drawing/2014/main" id="{CE701274-C170-4223-9E9B-68168AFA1F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 y="1071"/>
                          <a:ext cx="17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21" name="Line 55">
              <a:extLst>
                <a:ext uri="{FF2B5EF4-FFF2-40B4-BE49-F238E27FC236}">
                  <a16:creationId xmlns:a16="http://schemas.microsoft.com/office/drawing/2014/main" id="{6003B4EC-A086-406D-A73B-837327255B41}"/>
                </a:ext>
              </a:extLst>
            </p:cNvPr>
            <p:cNvSpPr>
              <a:spLocks noChangeShapeType="1"/>
            </p:cNvSpPr>
            <p:nvPr/>
          </p:nvSpPr>
          <p:spPr bwMode="auto">
            <a:xfrm>
              <a:off x="3061" y="1026"/>
              <a:ext cx="95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grpSp>
        <p:nvGrpSpPr>
          <p:cNvPr id="108757" name="Group 213">
            <a:extLst>
              <a:ext uri="{FF2B5EF4-FFF2-40B4-BE49-F238E27FC236}">
                <a16:creationId xmlns:a16="http://schemas.microsoft.com/office/drawing/2014/main" id="{24A9BD8D-1480-4C16-8A84-0CB8FB03BE9D}"/>
              </a:ext>
            </a:extLst>
          </p:cNvPr>
          <p:cNvGrpSpPr>
            <a:grpSpLocks/>
          </p:cNvGrpSpPr>
          <p:nvPr/>
        </p:nvGrpSpPr>
        <p:grpSpPr bwMode="auto">
          <a:xfrm>
            <a:off x="5075238" y="1628775"/>
            <a:ext cx="2435225" cy="504825"/>
            <a:chOff x="3243" y="1344"/>
            <a:chExt cx="1534" cy="318"/>
          </a:xfrm>
        </p:grpSpPr>
        <p:sp>
          <p:nvSpPr>
            <p:cNvPr id="23618" name="Line 57">
              <a:extLst>
                <a:ext uri="{FF2B5EF4-FFF2-40B4-BE49-F238E27FC236}">
                  <a16:creationId xmlns:a16="http://schemas.microsoft.com/office/drawing/2014/main" id="{DF35018E-E168-480C-BA0F-AE8EAF1E78E9}"/>
                </a:ext>
              </a:extLst>
            </p:cNvPr>
            <p:cNvSpPr>
              <a:spLocks noChangeShapeType="1"/>
            </p:cNvSpPr>
            <p:nvPr/>
          </p:nvSpPr>
          <p:spPr bwMode="auto">
            <a:xfrm>
              <a:off x="3243" y="1480"/>
              <a:ext cx="1224"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3619" name="Object 58">
              <a:extLst>
                <a:ext uri="{FF2B5EF4-FFF2-40B4-BE49-F238E27FC236}">
                  <a16:creationId xmlns:a16="http://schemas.microsoft.com/office/drawing/2014/main" id="{4E03F630-2A53-4A6C-B5B2-2985193DD8F6}"/>
                </a:ext>
              </a:extLst>
            </p:cNvPr>
            <p:cNvGraphicFramePr>
              <a:graphicFrameLocks noChangeAspect="1"/>
            </p:cNvGraphicFramePr>
            <p:nvPr/>
          </p:nvGraphicFramePr>
          <p:xfrm>
            <a:off x="4468" y="1344"/>
            <a:ext cx="309" cy="318"/>
          </p:xfrm>
          <a:graphic>
            <a:graphicData uri="http://schemas.openxmlformats.org/presentationml/2006/ole">
              <mc:AlternateContent xmlns:mc="http://schemas.openxmlformats.org/markup-compatibility/2006">
                <mc:Choice xmlns:v="urn:schemas-microsoft-com:vml" Requires="v">
                  <p:oleObj spid="_x0000_s78583" name="Equation" r:id="rId5" imgW="228752" imgH="285574" progId="Equation.DSMT4">
                    <p:embed/>
                  </p:oleObj>
                </mc:Choice>
                <mc:Fallback>
                  <p:oleObj name="Equation" r:id="rId5" imgW="228752" imgH="285574" progId="Equation.DSMT4">
                    <p:embed/>
                    <p:pic>
                      <p:nvPicPr>
                        <p:cNvPr id="23619" name="Object 58">
                          <a:extLst>
                            <a:ext uri="{FF2B5EF4-FFF2-40B4-BE49-F238E27FC236}">
                              <a16:creationId xmlns:a16="http://schemas.microsoft.com/office/drawing/2014/main" id="{4E03F630-2A53-4A6C-B5B2-2985193DD8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 y="1344"/>
                          <a:ext cx="30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8704" name="Group 160">
            <a:extLst>
              <a:ext uri="{FF2B5EF4-FFF2-40B4-BE49-F238E27FC236}">
                <a16:creationId xmlns:a16="http://schemas.microsoft.com/office/drawing/2014/main" id="{708D5052-8DB6-4896-8F1C-B6D995B0EA06}"/>
              </a:ext>
            </a:extLst>
          </p:cNvPr>
          <p:cNvGrpSpPr>
            <a:grpSpLocks/>
          </p:cNvGrpSpPr>
          <p:nvPr/>
        </p:nvGrpSpPr>
        <p:grpSpPr bwMode="auto">
          <a:xfrm>
            <a:off x="1258888" y="4667250"/>
            <a:ext cx="1712912" cy="1785938"/>
            <a:chOff x="2200" y="890"/>
            <a:chExt cx="1079" cy="1125"/>
          </a:xfrm>
        </p:grpSpPr>
        <p:sp>
          <p:nvSpPr>
            <p:cNvPr id="23604" name="Line 161">
              <a:extLst>
                <a:ext uri="{FF2B5EF4-FFF2-40B4-BE49-F238E27FC236}">
                  <a16:creationId xmlns:a16="http://schemas.microsoft.com/office/drawing/2014/main" id="{8046537E-9C98-40A2-977D-C4844D2B2E72}"/>
                </a:ext>
              </a:extLst>
            </p:cNvPr>
            <p:cNvSpPr>
              <a:spLocks noChangeShapeType="1"/>
            </p:cNvSpPr>
            <p:nvPr/>
          </p:nvSpPr>
          <p:spPr bwMode="auto">
            <a:xfrm flipH="1">
              <a:off x="2921" y="1586"/>
              <a:ext cx="5" cy="39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605" name="Line 162">
              <a:extLst>
                <a:ext uri="{FF2B5EF4-FFF2-40B4-BE49-F238E27FC236}">
                  <a16:creationId xmlns:a16="http://schemas.microsoft.com/office/drawing/2014/main" id="{76EAC453-3EC0-487E-90F6-ED094EB3062B}"/>
                </a:ext>
              </a:extLst>
            </p:cNvPr>
            <p:cNvSpPr>
              <a:spLocks noChangeShapeType="1"/>
            </p:cNvSpPr>
            <p:nvPr/>
          </p:nvSpPr>
          <p:spPr bwMode="auto">
            <a:xfrm>
              <a:off x="2345" y="1222"/>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606" name="Line 163">
              <a:extLst>
                <a:ext uri="{FF2B5EF4-FFF2-40B4-BE49-F238E27FC236}">
                  <a16:creationId xmlns:a16="http://schemas.microsoft.com/office/drawing/2014/main" id="{F3098ABC-2A0E-4B67-B47F-E30F1BF1219C}"/>
                </a:ext>
              </a:extLst>
            </p:cNvPr>
            <p:cNvSpPr>
              <a:spLocks noChangeShapeType="1"/>
            </p:cNvSpPr>
            <p:nvPr/>
          </p:nvSpPr>
          <p:spPr bwMode="auto">
            <a:xfrm>
              <a:off x="2345" y="1964"/>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607" name="Line 164">
              <a:extLst>
                <a:ext uri="{FF2B5EF4-FFF2-40B4-BE49-F238E27FC236}">
                  <a16:creationId xmlns:a16="http://schemas.microsoft.com/office/drawing/2014/main" id="{EE4BC3BD-CACD-4481-B706-125B5D1E0FD2}"/>
                </a:ext>
              </a:extLst>
            </p:cNvPr>
            <p:cNvSpPr>
              <a:spLocks noChangeShapeType="1"/>
            </p:cNvSpPr>
            <p:nvPr/>
          </p:nvSpPr>
          <p:spPr bwMode="auto">
            <a:xfrm>
              <a:off x="2426" y="1225"/>
              <a:ext cx="38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3608" name="Object 165">
              <a:extLst>
                <a:ext uri="{FF2B5EF4-FFF2-40B4-BE49-F238E27FC236}">
                  <a16:creationId xmlns:a16="http://schemas.microsoft.com/office/drawing/2014/main" id="{88B3F039-EC57-46BB-B77B-E460506624B8}"/>
                </a:ext>
              </a:extLst>
            </p:cNvPr>
            <p:cNvGraphicFramePr>
              <a:graphicFrameLocks noChangeAspect="1"/>
            </p:cNvGraphicFramePr>
            <p:nvPr>
              <p:extLst>
                <p:ext uri="{D42A27DB-BD31-4B8C-83A1-F6EECF244321}">
                  <p14:modId xmlns:p14="http://schemas.microsoft.com/office/powerpoint/2010/main" val="102402333"/>
                </p:ext>
              </p:extLst>
            </p:nvPr>
          </p:nvGraphicFramePr>
          <p:xfrm>
            <a:off x="2517" y="890"/>
            <a:ext cx="164" cy="282"/>
          </p:xfrm>
          <a:graphic>
            <a:graphicData uri="http://schemas.openxmlformats.org/presentationml/2006/ole">
              <mc:AlternateContent xmlns:mc="http://schemas.openxmlformats.org/markup-compatibility/2006">
                <mc:Choice xmlns:v="urn:schemas-microsoft-com:vml" Requires="v">
                  <p:oleObj spid="_x0000_s78584" name="公式" r:id="rId7" imgW="114141" imgH="209609" progId="Equation.3">
                    <p:embed/>
                  </p:oleObj>
                </mc:Choice>
                <mc:Fallback>
                  <p:oleObj name="公式" r:id="rId7" imgW="114141" imgH="209609" progId="Equation.3">
                    <p:embed/>
                    <p:pic>
                      <p:nvPicPr>
                        <p:cNvPr id="23608" name="Object 165">
                          <a:extLst>
                            <a:ext uri="{FF2B5EF4-FFF2-40B4-BE49-F238E27FC236}">
                              <a16:creationId xmlns:a16="http://schemas.microsoft.com/office/drawing/2014/main" id="{88B3F039-EC57-46BB-B77B-E460506624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7" y="890"/>
                          <a:ext cx="164"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09" name="Text Box 166">
              <a:extLst>
                <a:ext uri="{FF2B5EF4-FFF2-40B4-BE49-F238E27FC236}">
                  <a16:creationId xmlns:a16="http://schemas.microsoft.com/office/drawing/2014/main" id="{4F7DEDCC-A166-46F4-A922-7151A4CF2C61}"/>
                </a:ext>
              </a:extLst>
            </p:cNvPr>
            <p:cNvSpPr txBox="1">
              <a:spLocks noChangeArrowheads="1"/>
            </p:cNvSpPr>
            <p:nvPr/>
          </p:nvSpPr>
          <p:spPr bwMode="auto">
            <a:xfrm>
              <a:off x="3014" y="1370"/>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a:t>
              </a:r>
            </a:p>
          </p:txBody>
        </p:sp>
        <p:graphicFrame>
          <p:nvGraphicFramePr>
            <p:cNvPr id="23610" name="Object 167">
              <a:extLst>
                <a:ext uri="{FF2B5EF4-FFF2-40B4-BE49-F238E27FC236}">
                  <a16:creationId xmlns:a16="http://schemas.microsoft.com/office/drawing/2014/main" id="{DC8D1292-B7C0-4CDD-ADED-30067E35C574}"/>
                </a:ext>
              </a:extLst>
            </p:cNvPr>
            <p:cNvGraphicFramePr>
              <a:graphicFrameLocks noChangeAspect="1"/>
            </p:cNvGraphicFramePr>
            <p:nvPr>
              <p:extLst>
                <p:ext uri="{D42A27DB-BD31-4B8C-83A1-F6EECF244321}">
                  <p14:modId xmlns:p14="http://schemas.microsoft.com/office/powerpoint/2010/main" val="316292237"/>
                </p:ext>
              </p:extLst>
            </p:nvPr>
          </p:nvGraphicFramePr>
          <p:xfrm>
            <a:off x="2223" y="1481"/>
            <a:ext cx="208" cy="270"/>
          </p:xfrm>
          <a:graphic>
            <a:graphicData uri="http://schemas.openxmlformats.org/presentationml/2006/ole">
              <mc:AlternateContent xmlns:mc="http://schemas.openxmlformats.org/markup-compatibility/2006">
                <mc:Choice xmlns:v="urn:schemas-microsoft-com:vml" Requires="v">
                  <p:oleObj spid="_x0000_s78585" name="公式" r:id="rId9" imgW="171447" imgH="218987" progId="Equation.3">
                    <p:embed/>
                  </p:oleObj>
                </mc:Choice>
                <mc:Fallback>
                  <p:oleObj name="公式" r:id="rId9" imgW="171447" imgH="218987" progId="Equation.3">
                    <p:embed/>
                    <p:pic>
                      <p:nvPicPr>
                        <p:cNvPr id="23610" name="Object 167">
                          <a:extLst>
                            <a:ext uri="{FF2B5EF4-FFF2-40B4-BE49-F238E27FC236}">
                              <a16:creationId xmlns:a16="http://schemas.microsoft.com/office/drawing/2014/main" id="{DC8D1292-B7C0-4CDD-ADED-30067E35C5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3" y="1481"/>
                          <a:ext cx="20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11" name="Text Box 168">
              <a:extLst>
                <a:ext uri="{FF2B5EF4-FFF2-40B4-BE49-F238E27FC236}">
                  <a16:creationId xmlns:a16="http://schemas.microsoft.com/office/drawing/2014/main" id="{8115F138-A78B-4A5D-A5C5-01E8BF758283}"/>
                </a:ext>
              </a:extLst>
            </p:cNvPr>
            <p:cNvSpPr txBox="1">
              <a:spLocks noChangeArrowheads="1"/>
            </p:cNvSpPr>
            <p:nvPr/>
          </p:nvSpPr>
          <p:spPr bwMode="auto">
            <a:xfrm>
              <a:off x="2200" y="1208"/>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23612" name="Text Box 169">
              <a:extLst>
                <a:ext uri="{FF2B5EF4-FFF2-40B4-BE49-F238E27FC236}">
                  <a16:creationId xmlns:a16="http://schemas.microsoft.com/office/drawing/2014/main" id="{4B2C0BB2-984A-493F-89A6-164B34526064}"/>
                </a:ext>
              </a:extLst>
            </p:cNvPr>
            <p:cNvSpPr txBox="1">
              <a:spLocks noChangeArrowheads="1"/>
            </p:cNvSpPr>
            <p:nvPr/>
          </p:nvSpPr>
          <p:spPr bwMode="auto">
            <a:xfrm>
              <a:off x="2212" y="168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613" name="Oval 170">
              <a:extLst>
                <a:ext uri="{FF2B5EF4-FFF2-40B4-BE49-F238E27FC236}">
                  <a16:creationId xmlns:a16="http://schemas.microsoft.com/office/drawing/2014/main" id="{B003ACF4-B70E-4782-9762-DCC6FDDC6446}"/>
                </a:ext>
              </a:extLst>
            </p:cNvPr>
            <p:cNvSpPr>
              <a:spLocks noChangeArrowheads="1"/>
            </p:cNvSpPr>
            <p:nvPr/>
          </p:nvSpPr>
          <p:spPr bwMode="auto">
            <a:xfrm>
              <a:off x="2280" y="1188"/>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614" name="Oval 171">
              <a:extLst>
                <a:ext uri="{FF2B5EF4-FFF2-40B4-BE49-F238E27FC236}">
                  <a16:creationId xmlns:a16="http://schemas.microsoft.com/office/drawing/2014/main" id="{F56997CA-3685-4D75-8D5A-D31A5D1B558D}"/>
                </a:ext>
              </a:extLst>
            </p:cNvPr>
            <p:cNvSpPr>
              <a:spLocks noChangeArrowheads="1"/>
            </p:cNvSpPr>
            <p:nvPr/>
          </p:nvSpPr>
          <p:spPr bwMode="auto">
            <a:xfrm>
              <a:off x="2280" y="1928"/>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615" name="Line 172">
              <a:extLst>
                <a:ext uri="{FF2B5EF4-FFF2-40B4-BE49-F238E27FC236}">
                  <a16:creationId xmlns:a16="http://schemas.microsoft.com/office/drawing/2014/main" id="{48E52C6E-4505-4EAC-89D5-9517EAA0993F}"/>
                </a:ext>
              </a:extLst>
            </p:cNvPr>
            <p:cNvSpPr>
              <a:spLocks noChangeShapeType="1"/>
            </p:cNvSpPr>
            <p:nvPr/>
          </p:nvSpPr>
          <p:spPr bwMode="auto">
            <a:xfrm>
              <a:off x="2835" y="1495"/>
              <a:ext cx="181"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616" name="Line 173">
              <a:extLst>
                <a:ext uri="{FF2B5EF4-FFF2-40B4-BE49-F238E27FC236}">
                  <a16:creationId xmlns:a16="http://schemas.microsoft.com/office/drawing/2014/main" id="{CE234309-98DE-4184-B909-6FA109062E0F}"/>
                </a:ext>
              </a:extLst>
            </p:cNvPr>
            <p:cNvSpPr>
              <a:spLocks noChangeShapeType="1"/>
            </p:cNvSpPr>
            <p:nvPr/>
          </p:nvSpPr>
          <p:spPr bwMode="auto">
            <a:xfrm>
              <a:off x="2835" y="1586"/>
              <a:ext cx="181"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617" name="Line 174">
              <a:extLst>
                <a:ext uri="{FF2B5EF4-FFF2-40B4-BE49-F238E27FC236}">
                  <a16:creationId xmlns:a16="http://schemas.microsoft.com/office/drawing/2014/main" id="{3031D7A9-DE7E-4EB0-BB05-93D2E1B9C7C2}"/>
                </a:ext>
              </a:extLst>
            </p:cNvPr>
            <p:cNvSpPr>
              <a:spLocks noChangeShapeType="1"/>
            </p:cNvSpPr>
            <p:nvPr/>
          </p:nvSpPr>
          <p:spPr bwMode="auto">
            <a:xfrm>
              <a:off x="2926" y="1223"/>
              <a:ext cx="0" cy="2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grpSp>
        <p:nvGrpSpPr>
          <p:cNvPr id="108719" name="Group 175">
            <a:extLst>
              <a:ext uri="{FF2B5EF4-FFF2-40B4-BE49-F238E27FC236}">
                <a16:creationId xmlns:a16="http://schemas.microsoft.com/office/drawing/2014/main" id="{628C6CF6-A852-478B-A6C1-8BE3D1FAF0E5}"/>
              </a:ext>
            </a:extLst>
          </p:cNvPr>
          <p:cNvGrpSpPr>
            <a:grpSpLocks/>
          </p:cNvGrpSpPr>
          <p:nvPr/>
        </p:nvGrpSpPr>
        <p:grpSpPr bwMode="auto">
          <a:xfrm>
            <a:off x="1258888" y="666750"/>
            <a:ext cx="1625600" cy="1825625"/>
            <a:chOff x="793" y="845"/>
            <a:chExt cx="1024" cy="1150"/>
          </a:xfrm>
        </p:grpSpPr>
        <p:sp>
          <p:nvSpPr>
            <p:cNvPr id="23592" name="Line 176">
              <a:extLst>
                <a:ext uri="{FF2B5EF4-FFF2-40B4-BE49-F238E27FC236}">
                  <a16:creationId xmlns:a16="http://schemas.microsoft.com/office/drawing/2014/main" id="{E2F7276E-B694-4CCD-AEB6-12F12FBCAFE0}"/>
                </a:ext>
              </a:extLst>
            </p:cNvPr>
            <p:cNvSpPr>
              <a:spLocks noChangeShapeType="1"/>
            </p:cNvSpPr>
            <p:nvPr/>
          </p:nvSpPr>
          <p:spPr bwMode="auto">
            <a:xfrm>
              <a:off x="1514" y="1163"/>
              <a:ext cx="5" cy="7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593" name="Line 177">
              <a:extLst>
                <a:ext uri="{FF2B5EF4-FFF2-40B4-BE49-F238E27FC236}">
                  <a16:creationId xmlns:a16="http://schemas.microsoft.com/office/drawing/2014/main" id="{5D4C16F7-03CE-4A2E-A72A-4F74534FC3BB}"/>
                </a:ext>
              </a:extLst>
            </p:cNvPr>
            <p:cNvSpPr>
              <a:spLocks noChangeShapeType="1"/>
            </p:cNvSpPr>
            <p:nvPr/>
          </p:nvSpPr>
          <p:spPr bwMode="auto">
            <a:xfrm>
              <a:off x="938" y="1177"/>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594" name="Line 178">
              <a:extLst>
                <a:ext uri="{FF2B5EF4-FFF2-40B4-BE49-F238E27FC236}">
                  <a16:creationId xmlns:a16="http://schemas.microsoft.com/office/drawing/2014/main" id="{E492D0FD-DF04-470D-B5AB-63B9D8E15FF5}"/>
                </a:ext>
              </a:extLst>
            </p:cNvPr>
            <p:cNvSpPr>
              <a:spLocks noChangeShapeType="1"/>
            </p:cNvSpPr>
            <p:nvPr/>
          </p:nvSpPr>
          <p:spPr bwMode="auto">
            <a:xfrm>
              <a:off x="929" y="1950"/>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595" name="Line 179">
              <a:extLst>
                <a:ext uri="{FF2B5EF4-FFF2-40B4-BE49-F238E27FC236}">
                  <a16:creationId xmlns:a16="http://schemas.microsoft.com/office/drawing/2014/main" id="{557AA543-5981-449A-9B87-E4B7292AD16B}"/>
                </a:ext>
              </a:extLst>
            </p:cNvPr>
            <p:cNvSpPr>
              <a:spLocks noChangeShapeType="1"/>
            </p:cNvSpPr>
            <p:nvPr/>
          </p:nvSpPr>
          <p:spPr bwMode="auto">
            <a:xfrm>
              <a:off x="1020" y="1180"/>
              <a:ext cx="38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3596" name="Object 180">
              <a:extLst>
                <a:ext uri="{FF2B5EF4-FFF2-40B4-BE49-F238E27FC236}">
                  <a16:creationId xmlns:a16="http://schemas.microsoft.com/office/drawing/2014/main" id="{A3A72A66-52AB-420F-9627-9E383E92E599}"/>
                </a:ext>
              </a:extLst>
            </p:cNvPr>
            <p:cNvGraphicFramePr>
              <a:graphicFrameLocks noChangeAspect="1"/>
            </p:cNvGraphicFramePr>
            <p:nvPr>
              <p:extLst>
                <p:ext uri="{D42A27DB-BD31-4B8C-83A1-F6EECF244321}">
                  <p14:modId xmlns:p14="http://schemas.microsoft.com/office/powerpoint/2010/main" val="3339728499"/>
                </p:ext>
              </p:extLst>
            </p:nvPr>
          </p:nvGraphicFramePr>
          <p:xfrm>
            <a:off x="1111" y="845"/>
            <a:ext cx="164" cy="282"/>
          </p:xfrm>
          <a:graphic>
            <a:graphicData uri="http://schemas.openxmlformats.org/presentationml/2006/ole">
              <mc:AlternateContent xmlns:mc="http://schemas.openxmlformats.org/markup-compatibility/2006">
                <mc:Choice xmlns:v="urn:schemas-microsoft-com:vml" Requires="v">
                  <p:oleObj spid="_x0000_s78586" name="公式" r:id="rId11" imgW="114141" imgH="209609" progId="Equation.3">
                    <p:embed/>
                  </p:oleObj>
                </mc:Choice>
                <mc:Fallback>
                  <p:oleObj name="公式" r:id="rId11" imgW="114141" imgH="209609" progId="Equation.3">
                    <p:embed/>
                    <p:pic>
                      <p:nvPicPr>
                        <p:cNvPr id="23596" name="Object 180">
                          <a:extLst>
                            <a:ext uri="{FF2B5EF4-FFF2-40B4-BE49-F238E27FC236}">
                              <a16:creationId xmlns:a16="http://schemas.microsoft.com/office/drawing/2014/main" id="{A3A72A66-52AB-420F-9627-9E383E92E59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1" y="845"/>
                          <a:ext cx="164"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97" name="Text Box 181">
              <a:extLst>
                <a:ext uri="{FF2B5EF4-FFF2-40B4-BE49-F238E27FC236}">
                  <a16:creationId xmlns:a16="http://schemas.microsoft.com/office/drawing/2014/main" id="{56C3E282-E459-4C89-A77D-83A1371384D2}"/>
                </a:ext>
              </a:extLst>
            </p:cNvPr>
            <p:cNvSpPr txBox="1">
              <a:spLocks noChangeArrowheads="1"/>
            </p:cNvSpPr>
            <p:nvPr/>
          </p:nvSpPr>
          <p:spPr bwMode="auto">
            <a:xfrm>
              <a:off x="1564" y="1360"/>
              <a:ext cx="2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p>
          </p:txBody>
        </p:sp>
        <p:graphicFrame>
          <p:nvGraphicFramePr>
            <p:cNvPr id="23598" name="Object 182">
              <a:extLst>
                <a:ext uri="{FF2B5EF4-FFF2-40B4-BE49-F238E27FC236}">
                  <a16:creationId xmlns:a16="http://schemas.microsoft.com/office/drawing/2014/main" id="{12FF10DF-57D7-473C-ABF6-2A025DAC4966}"/>
                </a:ext>
              </a:extLst>
            </p:cNvPr>
            <p:cNvGraphicFramePr>
              <a:graphicFrameLocks noChangeAspect="1"/>
            </p:cNvGraphicFramePr>
            <p:nvPr>
              <p:extLst>
                <p:ext uri="{D42A27DB-BD31-4B8C-83A1-F6EECF244321}">
                  <p14:modId xmlns:p14="http://schemas.microsoft.com/office/powerpoint/2010/main" val="4246317945"/>
                </p:ext>
              </p:extLst>
            </p:nvPr>
          </p:nvGraphicFramePr>
          <p:xfrm>
            <a:off x="816" y="1436"/>
            <a:ext cx="209" cy="270"/>
          </p:xfrm>
          <a:graphic>
            <a:graphicData uri="http://schemas.openxmlformats.org/presentationml/2006/ole">
              <mc:AlternateContent xmlns:mc="http://schemas.openxmlformats.org/markup-compatibility/2006">
                <mc:Choice xmlns:v="urn:schemas-microsoft-com:vml" Requires="v">
                  <p:oleObj spid="_x0000_s78587" name="公式" r:id="rId13" imgW="171447" imgH="218987" progId="Equation.3">
                    <p:embed/>
                  </p:oleObj>
                </mc:Choice>
                <mc:Fallback>
                  <p:oleObj name="公式" r:id="rId13" imgW="171447" imgH="218987" progId="Equation.3">
                    <p:embed/>
                    <p:pic>
                      <p:nvPicPr>
                        <p:cNvPr id="23598" name="Object 182">
                          <a:extLst>
                            <a:ext uri="{FF2B5EF4-FFF2-40B4-BE49-F238E27FC236}">
                              <a16:creationId xmlns:a16="http://schemas.microsoft.com/office/drawing/2014/main" id="{12FF10DF-57D7-473C-ABF6-2A025DAC496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 y="1436"/>
                          <a:ext cx="20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99" name="Text Box 183">
              <a:extLst>
                <a:ext uri="{FF2B5EF4-FFF2-40B4-BE49-F238E27FC236}">
                  <a16:creationId xmlns:a16="http://schemas.microsoft.com/office/drawing/2014/main" id="{50AACD1F-9118-4DB4-8545-94EA677B48B7}"/>
                </a:ext>
              </a:extLst>
            </p:cNvPr>
            <p:cNvSpPr txBox="1">
              <a:spLocks noChangeArrowheads="1"/>
            </p:cNvSpPr>
            <p:nvPr/>
          </p:nvSpPr>
          <p:spPr bwMode="auto">
            <a:xfrm>
              <a:off x="793" y="1163"/>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23600" name="Text Box 184">
              <a:extLst>
                <a:ext uri="{FF2B5EF4-FFF2-40B4-BE49-F238E27FC236}">
                  <a16:creationId xmlns:a16="http://schemas.microsoft.com/office/drawing/2014/main" id="{169EAE5A-11FD-4924-8904-EEEFDB3CCDFE}"/>
                </a:ext>
              </a:extLst>
            </p:cNvPr>
            <p:cNvSpPr txBox="1">
              <a:spLocks noChangeArrowheads="1"/>
            </p:cNvSpPr>
            <p:nvPr/>
          </p:nvSpPr>
          <p:spPr bwMode="auto">
            <a:xfrm>
              <a:off x="805" y="164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601" name="Oval 185">
              <a:extLst>
                <a:ext uri="{FF2B5EF4-FFF2-40B4-BE49-F238E27FC236}">
                  <a16:creationId xmlns:a16="http://schemas.microsoft.com/office/drawing/2014/main" id="{386E7AE1-154B-40A6-89D9-866657D561A2}"/>
                </a:ext>
              </a:extLst>
            </p:cNvPr>
            <p:cNvSpPr>
              <a:spLocks noChangeArrowheads="1"/>
            </p:cNvSpPr>
            <p:nvPr/>
          </p:nvSpPr>
          <p:spPr bwMode="auto">
            <a:xfrm>
              <a:off x="873" y="1143"/>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602" name="Oval 186">
              <a:extLst>
                <a:ext uri="{FF2B5EF4-FFF2-40B4-BE49-F238E27FC236}">
                  <a16:creationId xmlns:a16="http://schemas.microsoft.com/office/drawing/2014/main" id="{D900CC11-AB2A-4BEE-BF88-97F991D8DDC8}"/>
                </a:ext>
              </a:extLst>
            </p:cNvPr>
            <p:cNvSpPr>
              <a:spLocks noChangeArrowheads="1"/>
            </p:cNvSpPr>
            <p:nvPr/>
          </p:nvSpPr>
          <p:spPr bwMode="auto">
            <a:xfrm>
              <a:off x="873" y="1927"/>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603" name="Rectangle 187">
              <a:extLst>
                <a:ext uri="{FF2B5EF4-FFF2-40B4-BE49-F238E27FC236}">
                  <a16:creationId xmlns:a16="http://schemas.microsoft.com/office/drawing/2014/main" id="{691AEC1B-3363-498D-98A2-29FED900ECCC}"/>
                </a:ext>
              </a:extLst>
            </p:cNvPr>
            <p:cNvSpPr>
              <a:spLocks noChangeArrowheads="1"/>
            </p:cNvSpPr>
            <p:nvPr/>
          </p:nvSpPr>
          <p:spPr bwMode="auto">
            <a:xfrm>
              <a:off x="1474" y="1405"/>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grpSp>
        <p:nvGrpSpPr>
          <p:cNvPr id="108732" name="Group 188">
            <a:extLst>
              <a:ext uri="{FF2B5EF4-FFF2-40B4-BE49-F238E27FC236}">
                <a16:creationId xmlns:a16="http://schemas.microsoft.com/office/drawing/2014/main" id="{70ADB3CB-AE6A-4161-A0CD-1FCBAB18D6D6}"/>
              </a:ext>
            </a:extLst>
          </p:cNvPr>
          <p:cNvGrpSpPr>
            <a:grpSpLocks/>
          </p:cNvGrpSpPr>
          <p:nvPr/>
        </p:nvGrpSpPr>
        <p:grpSpPr bwMode="auto">
          <a:xfrm>
            <a:off x="1187450" y="2597150"/>
            <a:ext cx="1677988" cy="1911350"/>
            <a:chOff x="3606" y="890"/>
            <a:chExt cx="1057" cy="1204"/>
          </a:xfrm>
        </p:grpSpPr>
        <p:sp>
          <p:nvSpPr>
            <p:cNvPr id="23575" name="Line 189">
              <a:extLst>
                <a:ext uri="{FF2B5EF4-FFF2-40B4-BE49-F238E27FC236}">
                  <a16:creationId xmlns:a16="http://schemas.microsoft.com/office/drawing/2014/main" id="{2B897ECC-D180-404A-B526-F3EDDA1C0094}"/>
                </a:ext>
              </a:extLst>
            </p:cNvPr>
            <p:cNvSpPr>
              <a:spLocks noChangeShapeType="1"/>
            </p:cNvSpPr>
            <p:nvPr/>
          </p:nvSpPr>
          <p:spPr bwMode="auto">
            <a:xfrm flipH="1">
              <a:off x="4332" y="1752"/>
              <a:ext cx="0" cy="2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576" name="Line 190">
              <a:extLst>
                <a:ext uri="{FF2B5EF4-FFF2-40B4-BE49-F238E27FC236}">
                  <a16:creationId xmlns:a16="http://schemas.microsoft.com/office/drawing/2014/main" id="{EE63E1B9-9207-4820-B021-C3E97B808C15}"/>
                </a:ext>
              </a:extLst>
            </p:cNvPr>
            <p:cNvSpPr>
              <a:spLocks noChangeShapeType="1"/>
            </p:cNvSpPr>
            <p:nvPr/>
          </p:nvSpPr>
          <p:spPr bwMode="auto">
            <a:xfrm>
              <a:off x="3751" y="1222"/>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577" name="Line 191">
              <a:extLst>
                <a:ext uri="{FF2B5EF4-FFF2-40B4-BE49-F238E27FC236}">
                  <a16:creationId xmlns:a16="http://schemas.microsoft.com/office/drawing/2014/main" id="{2891BB4F-2A73-4A08-B111-6BD2FFAB6F59}"/>
                </a:ext>
              </a:extLst>
            </p:cNvPr>
            <p:cNvSpPr>
              <a:spLocks noChangeShapeType="1"/>
            </p:cNvSpPr>
            <p:nvPr/>
          </p:nvSpPr>
          <p:spPr bwMode="auto">
            <a:xfrm>
              <a:off x="3742" y="2039"/>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578" name="Line 192">
              <a:extLst>
                <a:ext uri="{FF2B5EF4-FFF2-40B4-BE49-F238E27FC236}">
                  <a16:creationId xmlns:a16="http://schemas.microsoft.com/office/drawing/2014/main" id="{4D2B753D-8D39-40FB-803D-0814F1E202F7}"/>
                </a:ext>
              </a:extLst>
            </p:cNvPr>
            <p:cNvSpPr>
              <a:spLocks noChangeShapeType="1"/>
            </p:cNvSpPr>
            <p:nvPr/>
          </p:nvSpPr>
          <p:spPr bwMode="auto">
            <a:xfrm>
              <a:off x="3787" y="1225"/>
              <a:ext cx="38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3579" name="Object 193">
              <a:extLst>
                <a:ext uri="{FF2B5EF4-FFF2-40B4-BE49-F238E27FC236}">
                  <a16:creationId xmlns:a16="http://schemas.microsoft.com/office/drawing/2014/main" id="{1A42E09E-06B6-4A94-AB75-919B4EC868FC}"/>
                </a:ext>
              </a:extLst>
            </p:cNvPr>
            <p:cNvGraphicFramePr>
              <a:graphicFrameLocks noChangeAspect="1"/>
            </p:cNvGraphicFramePr>
            <p:nvPr>
              <p:extLst>
                <p:ext uri="{D42A27DB-BD31-4B8C-83A1-F6EECF244321}">
                  <p14:modId xmlns:p14="http://schemas.microsoft.com/office/powerpoint/2010/main" val="1910272275"/>
                </p:ext>
              </p:extLst>
            </p:nvPr>
          </p:nvGraphicFramePr>
          <p:xfrm>
            <a:off x="3878" y="890"/>
            <a:ext cx="164" cy="282"/>
          </p:xfrm>
          <a:graphic>
            <a:graphicData uri="http://schemas.openxmlformats.org/presentationml/2006/ole">
              <mc:AlternateContent xmlns:mc="http://schemas.openxmlformats.org/markup-compatibility/2006">
                <mc:Choice xmlns:v="urn:schemas-microsoft-com:vml" Requires="v">
                  <p:oleObj spid="_x0000_s78588" name="公式" r:id="rId15" imgW="114141" imgH="209609" progId="Equation.3">
                    <p:embed/>
                  </p:oleObj>
                </mc:Choice>
                <mc:Fallback>
                  <p:oleObj name="公式" r:id="rId15" imgW="114141" imgH="209609" progId="Equation.3">
                    <p:embed/>
                    <p:pic>
                      <p:nvPicPr>
                        <p:cNvPr id="23579" name="Object 193">
                          <a:extLst>
                            <a:ext uri="{FF2B5EF4-FFF2-40B4-BE49-F238E27FC236}">
                              <a16:creationId xmlns:a16="http://schemas.microsoft.com/office/drawing/2014/main" id="{1A42E09E-06B6-4A94-AB75-919B4EC868F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78" y="890"/>
                          <a:ext cx="164"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80" name="Text Box 194">
              <a:extLst>
                <a:ext uri="{FF2B5EF4-FFF2-40B4-BE49-F238E27FC236}">
                  <a16:creationId xmlns:a16="http://schemas.microsoft.com/office/drawing/2014/main" id="{C1C5D557-80BA-4C5A-9662-17C81ED8132B}"/>
                </a:ext>
              </a:extLst>
            </p:cNvPr>
            <p:cNvSpPr txBox="1">
              <a:spLocks noChangeArrowheads="1"/>
            </p:cNvSpPr>
            <p:nvPr/>
          </p:nvSpPr>
          <p:spPr bwMode="auto">
            <a:xfrm>
              <a:off x="4422" y="1389"/>
              <a:ext cx="24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L</a:t>
              </a:r>
            </a:p>
          </p:txBody>
        </p:sp>
        <p:graphicFrame>
          <p:nvGraphicFramePr>
            <p:cNvPr id="23581" name="Object 195">
              <a:extLst>
                <a:ext uri="{FF2B5EF4-FFF2-40B4-BE49-F238E27FC236}">
                  <a16:creationId xmlns:a16="http://schemas.microsoft.com/office/drawing/2014/main" id="{113E72C8-C2C8-4726-95DF-49555C511D4B}"/>
                </a:ext>
              </a:extLst>
            </p:cNvPr>
            <p:cNvGraphicFramePr>
              <a:graphicFrameLocks noChangeAspect="1"/>
            </p:cNvGraphicFramePr>
            <p:nvPr>
              <p:extLst>
                <p:ext uri="{D42A27DB-BD31-4B8C-83A1-F6EECF244321}">
                  <p14:modId xmlns:p14="http://schemas.microsoft.com/office/powerpoint/2010/main" val="1234738326"/>
                </p:ext>
              </p:extLst>
            </p:nvPr>
          </p:nvGraphicFramePr>
          <p:xfrm>
            <a:off x="3626" y="1476"/>
            <a:ext cx="261" cy="337"/>
          </p:xfrm>
          <a:graphic>
            <a:graphicData uri="http://schemas.openxmlformats.org/presentationml/2006/ole">
              <mc:AlternateContent xmlns:mc="http://schemas.openxmlformats.org/markup-compatibility/2006">
                <mc:Choice xmlns:v="urn:schemas-microsoft-com:vml" Requires="v">
                  <p:oleObj spid="_x0000_s78589" name="公式" r:id="rId17" imgW="171447" imgH="218987" progId="Equation.3">
                    <p:embed/>
                  </p:oleObj>
                </mc:Choice>
                <mc:Fallback>
                  <p:oleObj name="公式" r:id="rId17" imgW="171447" imgH="218987" progId="Equation.3">
                    <p:embed/>
                    <p:pic>
                      <p:nvPicPr>
                        <p:cNvPr id="23581" name="Object 195">
                          <a:extLst>
                            <a:ext uri="{FF2B5EF4-FFF2-40B4-BE49-F238E27FC236}">
                              <a16:creationId xmlns:a16="http://schemas.microsoft.com/office/drawing/2014/main" id="{113E72C8-C2C8-4726-95DF-49555C511D4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26" y="1476"/>
                          <a:ext cx="261"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82" name="Text Box 196">
              <a:extLst>
                <a:ext uri="{FF2B5EF4-FFF2-40B4-BE49-F238E27FC236}">
                  <a16:creationId xmlns:a16="http://schemas.microsoft.com/office/drawing/2014/main" id="{BF3D5F9E-49A4-48DA-A3B3-C606D68C2EA4}"/>
                </a:ext>
              </a:extLst>
            </p:cNvPr>
            <p:cNvSpPr txBox="1">
              <a:spLocks noChangeArrowheads="1"/>
            </p:cNvSpPr>
            <p:nvPr/>
          </p:nvSpPr>
          <p:spPr bwMode="auto">
            <a:xfrm>
              <a:off x="3606" y="1208"/>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23583" name="Text Box 197">
              <a:extLst>
                <a:ext uri="{FF2B5EF4-FFF2-40B4-BE49-F238E27FC236}">
                  <a16:creationId xmlns:a16="http://schemas.microsoft.com/office/drawing/2014/main" id="{DBC3A5DD-AFD1-4553-9467-93E868F7F298}"/>
                </a:ext>
              </a:extLst>
            </p:cNvPr>
            <p:cNvSpPr txBox="1">
              <a:spLocks noChangeArrowheads="1"/>
            </p:cNvSpPr>
            <p:nvPr/>
          </p:nvSpPr>
          <p:spPr bwMode="auto">
            <a:xfrm>
              <a:off x="3606" y="176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584" name="Oval 198">
              <a:extLst>
                <a:ext uri="{FF2B5EF4-FFF2-40B4-BE49-F238E27FC236}">
                  <a16:creationId xmlns:a16="http://schemas.microsoft.com/office/drawing/2014/main" id="{CAD47B6E-42CD-4084-AA81-E94210F432FA}"/>
                </a:ext>
              </a:extLst>
            </p:cNvPr>
            <p:cNvSpPr>
              <a:spLocks noChangeArrowheads="1"/>
            </p:cNvSpPr>
            <p:nvPr/>
          </p:nvSpPr>
          <p:spPr bwMode="auto">
            <a:xfrm>
              <a:off x="3686" y="1188"/>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585" name="Oval 199">
              <a:extLst>
                <a:ext uri="{FF2B5EF4-FFF2-40B4-BE49-F238E27FC236}">
                  <a16:creationId xmlns:a16="http://schemas.microsoft.com/office/drawing/2014/main" id="{16E7447C-E622-4AF6-8095-529366588C89}"/>
                </a:ext>
              </a:extLst>
            </p:cNvPr>
            <p:cNvSpPr>
              <a:spLocks noChangeArrowheads="1"/>
            </p:cNvSpPr>
            <p:nvPr/>
          </p:nvSpPr>
          <p:spPr bwMode="auto">
            <a:xfrm>
              <a:off x="3686" y="2017"/>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586" name="Line 200">
              <a:extLst>
                <a:ext uri="{FF2B5EF4-FFF2-40B4-BE49-F238E27FC236}">
                  <a16:creationId xmlns:a16="http://schemas.microsoft.com/office/drawing/2014/main" id="{509D61BE-74DB-4301-8727-F21A95FB9770}"/>
                </a:ext>
              </a:extLst>
            </p:cNvPr>
            <p:cNvSpPr>
              <a:spLocks noChangeShapeType="1"/>
            </p:cNvSpPr>
            <p:nvPr/>
          </p:nvSpPr>
          <p:spPr bwMode="auto">
            <a:xfrm>
              <a:off x="4330" y="1221"/>
              <a:ext cx="0" cy="18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nvGrpSpPr>
            <p:cNvPr id="23587" name="Group 201">
              <a:extLst>
                <a:ext uri="{FF2B5EF4-FFF2-40B4-BE49-F238E27FC236}">
                  <a16:creationId xmlns:a16="http://schemas.microsoft.com/office/drawing/2014/main" id="{63A962DB-8871-40D1-AF7E-907535F91FAD}"/>
                </a:ext>
              </a:extLst>
            </p:cNvPr>
            <p:cNvGrpSpPr>
              <a:grpSpLocks/>
            </p:cNvGrpSpPr>
            <p:nvPr/>
          </p:nvGrpSpPr>
          <p:grpSpPr bwMode="auto">
            <a:xfrm rot="10800000">
              <a:off x="4332" y="1389"/>
              <a:ext cx="90" cy="363"/>
              <a:chOff x="1565" y="2614"/>
              <a:chExt cx="90" cy="486"/>
            </a:xfrm>
          </p:grpSpPr>
          <p:sp>
            <p:nvSpPr>
              <p:cNvPr id="23588" name="Arc 202">
                <a:extLst>
                  <a:ext uri="{FF2B5EF4-FFF2-40B4-BE49-F238E27FC236}">
                    <a16:creationId xmlns:a16="http://schemas.microsoft.com/office/drawing/2014/main" id="{03357B2E-D152-4B2E-B07F-BD6309C7D2F5}"/>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589" name="Arc 203">
                <a:extLst>
                  <a:ext uri="{FF2B5EF4-FFF2-40B4-BE49-F238E27FC236}">
                    <a16:creationId xmlns:a16="http://schemas.microsoft.com/office/drawing/2014/main" id="{D6CA0175-9BCA-4F30-BE1A-0D7C70322F7E}"/>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590" name="Arc 204">
                <a:extLst>
                  <a:ext uri="{FF2B5EF4-FFF2-40B4-BE49-F238E27FC236}">
                    <a16:creationId xmlns:a16="http://schemas.microsoft.com/office/drawing/2014/main" id="{C05B37CD-8D66-4D5F-A256-6BE10BA3D8B7}"/>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3591" name="Arc 205">
                <a:extLst>
                  <a:ext uri="{FF2B5EF4-FFF2-40B4-BE49-F238E27FC236}">
                    <a16:creationId xmlns:a16="http://schemas.microsoft.com/office/drawing/2014/main" id="{14745673-70E4-47E5-908B-F773F2A10C87}"/>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grpSp>
      <p:grpSp>
        <p:nvGrpSpPr>
          <p:cNvPr id="108750" name="Group 206">
            <a:extLst>
              <a:ext uri="{FF2B5EF4-FFF2-40B4-BE49-F238E27FC236}">
                <a16:creationId xmlns:a16="http://schemas.microsoft.com/office/drawing/2014/main" id="{DA42F4C6-5D83-4598-9429-ADBCBA76017B}"/>
              </a:ext>
            </a:extLst>
          </p:cNvPr>
          <p:cNvGrpSpPr>
            <a:grpSpLocks/>
          </p:cNvGrpSpPr>
          <p:nvPr/>
        </p:nvGrpSpPr>
        <p:grpSpPr bwMode="auto">
          <a:xfrm>
            <a:off x="4932363" y="3933825"/>
            <a:ext cx="2862262" cy="431800"/>
            <a:chOff x="567" y="1162"/>
            <a:chExt cx="1803" cy="272"/>
          </a:xfrm>
        </p:grpSpPr>
        <p:graphicFrame>
          <p:nvGraphicFramePr>
            <p:cNvPr id="23573" name="Object 207">
              <a:extLst>
                <a:ext uri="{FF2B5EF4-FFF2-40B4-BE49-F238E27FC236}">
                  <a16:creationId xmlns:a16="http://schemas.microsoft.com/office/drawing/2014/main" id="{9AD9CE87-2C92-4D06-98D7-F4BD9F706185}"/>
                </a:ext>
              </a:extLst>
            </p:cNvPr>
            <p:cNvGraphicFramePr>
              <a:graphicFrameLocks noChangeAspect="1"/>
            </p:cNvGraphicFramePr>
            <p:nvPr>
              <p:extLst>
                <p:ext uri="{D42A27DB-BD31-4B8C-83A1-F6EECF244321}">
                  <p14:modId xmlns:p14="http://schemas.microsoft.com/office/powerpoint/2010/main" val="625579366"/>
                </p:ext>
              </p:extLst>
            </p:nvPr>
          </p:nvGraphicFramePr>
          <p:xfrm>
            <a:off x="2200" y="1162"/>
            <a:ext cx="170" cy="272"/>
          </p:xfrm>
          <a:graphic>
            <a:graphicData uri="http://schemas.openxmlformats.org/presentationml/2006/ole">
              <mc:AlternateContent xmlns:mc="http://schemas.openxmlformats.org/markup-compatibility/2006">
                <mc:Choice xmlns:v="urn:schemas-microsoft-com:vml" Requires="v">
                  <p:oleObj spid="_x0000_s78590" name="公式" r:id="rId19" imgW="114141" imgH="209609" progId="Equation.3">
                    <p:embed/>
                  </p:oleObj>
                </mc:Choice>
                <mc:Fallback>
                  <p:oleObj name="公式" r:id="rId19" imgW="114141" imgH="209609" progId="Equation.3">
                    <p:embed/>
                    <p:pic>
                      <p:nvPicPr>
                        <p:cNvPr id="23573" name="Object 207">
                          <a:extLst>
                            <a:ext uri="{FF2B5EF4-FFF2-40B4-BE49-F238E27FC236}">
                              <a16:creationId xmlns:a16="http://schemas.microsoft.com/office/drawing/2014/main" id="{9AD9CE87-2C92-4D06-98D7-F4BD9F70618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00" y="1162"/>
                          <a:ext cx="17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4" name="Line 208">
              <a:extLst>
                <a:ext uri="{FF2B5EF4-FFF2-40B4-BE49-F238E27FC236}">
                  <a16:creationId xmlns:a16="http://schemas.microsoft.com/office/drawing/2014/main" id="{5796D263-E56D-495C-9477-F96DE12F5135}"/>
                </a:ext>
              </a:extLst>
            </p:cNvPr>
            <p:cNvSpPr>
              <a:spLocks noChangeShapeType="1"/>
            </p:cNvSpPr>
            <p:nvPr/>
          </p:nvSpPr>
          <p:spPr bwMode="auto">
            <a:xfrm>
              <a:off x="567" y="1298"/>
              <a:ext cx="1587"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grpSp>
        <p:nvGrpSpPr>
          <p:cNvPr id="108759" name="Group 215">
            <a:extLst>
              <a:ext uri="{FF2B5EF4-FFF2-40B4-BE49-F238E27FC236}">
                <a16:creationId xmlns:a16="http://schemas.microsoft.com/office/drawing/2014/main" id="{3E5358DC-B940-4297-8E82-56D0F5610121}"/>
              </a:ext>
            </a:extLst>
          </p:cNvPr>
          <p:cNvGrpSpPr>
            <a:grpSpLocks/>
          </p:cNvGrpSpPr>
          <p:nvPr/>
        </p:nvGrpSpPr>
        <p:grpSpPr bwMode="auto">
          <a:xfrm>
            <a:off x="4932363" y="2828925"/>
            <a:ext cx="587375" cy="1319213"/>
            <a:chOff x="2971" y="1782"/>
            <a:chExt cx="370" cy="831"/>
          </a:xfrm>
        </p:grpSpPr>
        <p:sp>
          <p:nvSpPr>
            <p:cNvPr id="23571" name="Line 210">
              <a:extLst>
                <a:ext uri="{FF2B5EF4-FFF2-40B4-BE49-F238E27FC236}">
                  <a16:creationId xmlns:a16="http://schemas.microsoft.com/office/drawing/2014/main" id="{FCC2CDB3-0658-4852-941C-22A320AC5462}"/>
                </a:ext>
              </a:extLst>
            </p:cNvPr>
            <p:cNvSpPr>
              <a:spLocks noChangeShapeType="1"/>
            </p:cNvSpPr>
            <p:nvPr/>
          </p:nvSpPr>
          <p:spPr bwMode="auto">
            <a:xfrm flipH="1" flipV="1">
              <a:off x="2971" y="1842"/>
              <a:ext cx="0" cy="771"/>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3572" name="Object 212">
              <a:extLst>
                <a:ext uri="{FF2B5EF4-FFF2-40B4-BE49-F238E27FC236}">
                  <a16:creationId xmlns:a16="http://schemas.microsoft.com/office/drawing/2014/main" id="{B7EE31E7-F327-480F-BBA5-66EF925AACB2}"/>
                </a:ext>
              </a:extLst>
            </p:cNvPr>
            <p:cNvGraphicFramePr>
              <a:graphicFrameLocks noChangeAspect="1"/>
            </p:cNvGraphicFramePr>
            <p:nvPr/>
          </p:nvGraphicFramePr>
          <p:xfrm>
            <a:off x="3016" y="1782"/>
            <a:ext cx="325" cy="333"/>
          </p:xfrm>
          <a:graphic>
            <a:graphicData uri="http://schemas.openxmlformats.org/presentationml/2006/ole">
              <mc:AlternateContent xmlns:mc="http://schemas.openxmlformats.org/markup-compatibility/2006">
                <mc:Choice xmlns:v="urn:schemas-microsoft-com:vml" Requires="v">
                  <p:oleObj spid="_x0000_s78591" name="Equation" r:id="rId21" imgW="228752" imgH="285574" progId="Equation.DSMT4">
                    <p:embed/>
                  </p:oleObj>
                </mc:Choice>
                <mc:Fallback>
                  <p:oleObj name="Equation" r:id="rId21" imgW="228752" imgH="285574" progId="Equation.DSMT4">
                    <p:embed/>
                    <p:pic>
                      <p:nvPicPr>
                        <p:cNvPr id="23572" name="Object 212">
                          <a:extLst>
                            <a:ext uri="{FF2B5EF4-FFF2-40B4-BE49-F238E27FC236}">
                              <a16:creationId xmlns:a16="http://schemas.microsoft.com/office/drawing/2014/main" id="{B7EE31E7-F327-480F-BBA5-66EF925AACB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16" y="1782"/>
                          <a:ext cx="325"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8760" name="Group 216">
            <a:extLst>
              <a:ext uri="{FF2B5EF4-FFF2-40B4-BE49-F238E27FC236}">
                <a16:creationId xmlns:a16="http://schemas.microsoft.com/office/drawing/2014/main" id="{02C6E0A0-FBDD-439C-81BE-F716962A0FB8}"/>
              </a:ext>
            </a:extLst>
          </p:cNvPr>
          <p:cNvGrpSpPr>
            <a:grpSpLocks/>
          </p:cNvGrpSpPr>
          <p:nvPr/>
        </p:nvGrpSpPr>
        <p:grpSpPr bwMode="auto">
          <a:xfrm>
            <a:off x="4932363" y="4772025"/>
            <a:ext cx="2862262" cy="431800"/>
            <a:chOff x="567" y="1162"/>
            <a:chExt cx="1803" cy="272"/>
          </a:xfrm>
        </p:grpSpPr>
        <p:graphicFrame>
          <p:nvGraphicFramePr>
            <p:cNvPr id="23569" name="Object 217">
              <a:extLst>
                <a:ext uri="{FF2B5EF4-FFF2-40B4-BE49-F238E27FC236}">
                  <a16:creationId xmlns:a16="http://schemas.microsoft.com/office/drawing/2014/main" id="{1091897C-8275-4EFF-90B0-442A68136089}"/>
                </a:ext>
              </a:extLst>
            </p:cNvPr>
            <p:cNvGraphicFramePr>
              <a:graphicFrameLocks noChangeAspect="1"/>
            </p:cNvGraphicFramePr>
            <p:nvPr>
              <p:extLst>
                <p:ext uri="{D42A27DB-BD31-4B8C-83A1-F6EECF244321}">
                  <p14:modId xmlns:p14="http://schemas.microsoft.com/office/powerpoint/2010/main" val="4031903612"/>
                </p:ext>
              </p:extLst>
            </p:nvPr>
          </p:nvGraphicFramePr>
          <p:xfrm>
            <a:off x="2200" y="1162"/>
            <a:ext cx="170" cy="272"/>
          </p:xfrm>
          <a:graphic>
            <a:graphicData uri="http://schemas.openxmlformats.org/presentationml/2006/ole">
              <mc:AlternateContent xmlns:mc="http://schemas.openxmlformats.org/markup-compatibility/2006">
                <mc:Choice xmlns:v="urn:schemas-microsoft-com:vml" Requires="v">
                  <p:oleObj spid="_x0000_s78592" name="公式" r:id="rId23" imgW="114141" imgH="209609" progId="Equation.3">
                    <p:embed/>
                  </p:oleObj>
                </mc:Choice>
                <mc:Fallback>
                  <p:oleObj name="公式" r:id="rId23" imgW="114141" imgH="209609" progId="Equation.3">
                    <p:embed/>
                    <p:pic>
                      <p:nvPicPr>
                        <p:cNvPr id="23569" name="Object 217">
                          <a:extLst>
                            <a:ext uri="{FF2B5EF4-FFF2-40B4-BE49-F238E27FC236}">
                              <a16:creationId xmlns:a16="http://schemas.microsoft.com/office/drawing/2014/main" id="{1091897C-8275-4EFF-90B0-442A6813608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00" y="1162"/>
                          <a:ext cx="17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0" name="Line 218">
              <a:extLst>
                <a:ext uri="{FF2B5EF4-FFF2-40B4-BE49-F238E27FC236}">
                  <a16:creationId xmlns:a16="http://schemas.microsoft.com/office/drawing/2014/main" id="{E909D529-B7F3-483F-89CD-14DCF4EAF436}"/>
                </a:ext>
              </a:extLst>
            </p:cNvPr>
            <p:cNvSpPr>
              <a:spLocks noChangeShapeType="1"/>
            </p:cNvSpPr>
            <p:nvPr/>
          </p:nvSpPr>
          <p:spPr bwMode="auto">
            <a:xfrm>
              <a:off x="567" y="1298"/>
              <a:ext cx="1587"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grpSp>
        <p:nvGrpSpPr>
          <p:cNvPr id="108766" name="Group 222">
            <a:extLst>
              <a:ext uri="{FF2B5EF4-FFF2-40B4-BE49-F238E27FC236}">
                <a16:creationId xmlns:a16="http://schemas.microsoft.com/office/drawing/2014/main" id="{06757AFC-1C5D-472D-9724-E8C8683AE18C}"/>
              </a:ext>
            </a:extLst>
          </p:cNvPr>
          <p:cNvGrpSpPr>
            <a:grpSpLocks/>
          </p:cNvGrpSpPr>
          <p:nvPr/>
        </p:nvGrpSpPr>
        <p:grpSpPr bwMode="auto">
          <a:xfrm>
            <a:off x="4932363" y="4987925"/>
            <a:ext cx="658812" cy="1536700"/>
            <a:chOff x="2200" y="3113"/>
            <a:chExt cx="415" cy="968"/>
          </a:xfrm>
        </p:grpSpPr>
        <p:sp>
          <p:nvSpPr>
            <p:cNvPr id="23567" name="Line 220">
              <a:extLst>
                <a:ext uri="{FF2B5EF4-FFF2-40B4-BE49-F238E27FC236}">
                  <a16:creationId xmlns:a16="http://schemas.microsoft.com/office/drawing/2014/main" id="{DDFA147B-0369-495D-ACC8-E55D9264526A}"/>
                </a:ext>
              </a:extLst>
            </p:cNvPr>
            <p:cNvSpPr>
              <a:spLocks noChangeShapeType="1"/>
            </p:cNvSpPr>
            <p:nvPr/>
          </p:nvSpPr>
          <p:spPr bwMode="auto">
            <a:xfrm flipH="1">
              <a:off x="2200" y="3113"/>
              <a:ext cx="0" cy="952"/>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3568" name="Object 221">
              <a:extLst>
                <a:ext uri="{FF2B5EF4-FFF2-40B4-BE49-F238E27FC236}">
                  <a16:creationId xmlns:a16="http://schemas.microsoft.com/office/drawing/2014/main" id="{4DB50945-FF16-4A9B-8111-CF2547040E55}"/>
                </a:ext>
              </a:extLst>
            </p:cNvPr>
            <p:cNvGraphicFramePr>
              <a:graphicFrameLocks noChangeAspect="1"/>
            </p:cNvGraphicFramePr>
            <p:nvPr/>
          </p:nvGraphicFramePr>
          <p:xfrm>
            <a:off x="2290" y="3748"/>
            <a:ext cx="325" cy="333"/>
          </p:xfrm>
          <a:graphic>
            <a:graphicData uri="http://schemas.openxmlformats.org/presentationml/2006/ole">
              <mc:AlternateContent xmlns:mc="http://schemas.openxmlformats.org/markup-compatibility/2006">
                <mc:Choice xmlns:v="urn:schemas-microsoft-com:vml" Requires="v">
                  <p:oleObj spid="_x0000_s78593" name="Equation" r:id="rId25" imgW="228752" imgH="285574" progId="Equation.DSMT4">
                    <p:embed/>
                  </p:oleObj>
                </mc:Choice>
                <mc:Fallback>
                  <p:oleObj name="Equation" r:id="rId25" imgW="228752" imgH="285574" progId="Equation.DSMT4">
                    <p:embed/>
                    <p:pic>
                      <p:nvPicPr>
                        <p:cNvPr id="23568" name="Object 221">
                          <a:extLst>
                            <a:ext uri="{FF2B5EF4-FFF2-40B4-BE49-F238E27FC236}">
                              <a16:creationId xmlns:a16="http://schemas.microsoft.com/office/drawing/2014/main" id="{4DB50945-FF16-4A9B-8111-CF2547040E5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90" y="3748"/>
                          <a:ext cx="325"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0" name="Object 23">
            <a:extLst>
              <a:ext uri="{FF2B5EF4-FFF2-40B4-BE49-F238E27FC236}">
                <a16:creationId xmlns:a16="http://schemas.microsoft.com/office/drawing/2014/main" id="{2B7F89FA-FC94-4E8B-8DED-937C76AF772D}"/>
              </a:ext>
            </a:extLst>
          </p:cNvPr>
          <p:cNvGraphicFramePr>
            <a:graphicFrameLocks noChangeAspect="1"/>
          </p:cNvGraphicFramePr>
          <p:nvPr>
            <p:extLst>
              <p:ext uri="{D42A27DB-BD31-4B8C-83A1-F6EECF244321}">
                <p14:modId xmlns:p14="http://schemas.microsoft.com/office/powerpoint/2010/main" val="2554620608"/>
              </p:ext>
            </p:extLst>
          </p:nvPr>
        </p:nvGraphicFramePr>
        <p:xfrm>
          <a:off x="3280123" y="1469267"/>
          <a:ext cx="982662" cy="354012"/>
        </p:xfrm>
        <a:graphic>
          <a:graphicData uri="http://schemas.openxmlformats.org/presentationml/2006/ole">
            <mc:AlternateContent xmlns:mc="http://schemas.openxmlformats.org/markup-compatibility/2006">
              <mc:Choice xmlns:v="urn:schemas-microsoft-com:vml" Requires="v">
                <p:oleObj spid="_x0000_s78594" name="Equation" r:id="rId27" imgW="1054080" imgH="380880" progId="Equation.DSMT4">
                  <p:embed/>
                </p:oleObj>
              </mc:Choice>
              <mc:Fallback>
                <p:oleObj name="Equation" r:id="rId27" imgW="1054080" imgH="380880" progId="Equation.DSMT4">
                  <p:embed/>
                  <p:pic>
                    <p:nvPicPr>
                      <p:cNvPr id="127" name="Object 23">
                        <a:extLst>
                          <a:ext uri="{FF2B5EF4-FFF2-40B4-BE49-F238E27FC236}">
                            <a16:creationId xmlns:a16="http://schemas.microsoft.com/office/drawing/2014/main" id="{9277C65E-35BD-4FAE-8077-9D8E1AD8ECF7}"/>
                          </a:ext>
                        </a:extLst>
                      </p:cNvPr>
                      <p:cNvPicPr>
                        <a:picLocks noChangeAspect="1" noChangeArrowheads="1"/>
                      </p:cNvPicPr>
                      <p:nvPr/>
                    </p:nvPicPr>
                    <p:blipFill>
                      <a:blip r:embed="rId28"/>
                      <a:srcRect/>
                      <a:stretch>
                        <a:fillRect/>
                      </a:stretch>
                    </p:blipFill>
                    <p:spPr bwMode="auto">
                      <a:xfrm>
                        <a:off x="3280123" y="1469267"/>
                        <a:ext cx="982662" cy="354012"/>
                      </a:xfrm>
                      <a:prstGeom prst="rect">
                        <a:avLst/>
                      </a:prstGeom>
                      <a:noFill/>
                      <a:ln>
                        <a:noFill/>
                      </a:ln>
                      <a:effectLst/>
                      <a:extLst/>
                    </p:spPr>
                  </p:pic>
                </p:oleObj>
              </mc:Fallback>
            </mc:AlternateContent>
          </a:graphicData>
        </a:graphic>
      </p:graphicFrame>
      <p:graphicFrame>
        <p:nvGraphicFramePr>
          <p:cNvPr id="71" name="Object 23">
            <a:extLst>
              <a:ext uri="{FF2B5EF4-FFF2-40B4-BE49-F238E27FC236}">
                <a16:creationId xmlns:a16="http://schemas.microsoft.com/office/drawing/2014/main" id="{279DF985-26E0-47E9-A435-E66D80DC5285}"/>
              </a:ext>
            </a:extLst>
          </p:cNvPr>
          <p:cNvGraphicFramePr>
            <a:graphicFrameLocks noChangeAspect="1"/>
          </p:cNvGraphicFramePr>
          <p:nvPr>
            <p:extLst>
              <p:ext uri="{D42A27DB-BD31-4B8C-83A1-F6EECF244321}">
                <p14:modId xmlns:p14="http://schemas.microsoft.com/office/powerpoint/2010/main" val="2748454822"/>
              </p:ext>
            </p:extLst>
          </p:nvPr>
        </p:nvGraphicFramePr>
        <p:xfrm>
          <a:off x="3254581" y="3458085"/>
          <a:ext cx="1325562" cy="427037"/>
        </p:xfrm>
        <a:graphic>
          <a:graphicData uri="http://schemas.openxmlformats.org/presentationml/2006/ole">
            <mc:AlternateContent xmlns:mc="http://schemas.openxmlformats.org/markup-compatibility/2006">
              <mc:Choice xmlns:v="urn:schemas-microsoft-com:vml" Requires="v">
                <p:oleObj spid="_x0000_s78595" name="Equation" r:id="rId29" imgW="1422360" imgH="457200" progId="Equation.DSMT4">
                  <p:embed/>
                </p:oleObj>
              </mc:Choice>
              <mc:Fallback>
                <p:oleObj name="Equation" r:id="rId29" imgW="1422360" imgH="457200" progId="Equation.DSMT4">
                  <p:embed/>
                  <p:pic>
                    <p:nvPicPr>
                      <p:cNvPr id="127" name="Object 23">
                        <a:extLst>
                          <a:ext uri="{FF2B5EF4-FFF2-40B4-BE49-F238E27FC236}">
                            <a16:creationId xmlns:a16="http://schemas.microsoft.com/office/drawing/2014/main" id="{9277C65E-35BD-4FAE-8077-9D8E1AD8ECF7}"/>
                          </a:ext>
                        </a:extLst>
                      </p:cNvPr>
                      <p:cNvPicPr>
                        <a:picLocks noChangeAspect="1" noChangeArrowheads="1"/>
                      </p:cNvPicPr>
                      <p:nvPr/>
                    </p:nvPicPr>
                    <p:blipFill>
                      <a:blip r:embed="rId30"/>
                      <a:srcRect/>
                      <a:stretch>
                        <a:fillRect/>
                      </a:stretch>
                    </p:blipFill>
                    <p:spPr bwMode="auto">
                      <a:xfrm>
                        <a:off x="3254581" y="3458085"/>
                        <a:ext cx="1325562" cy="427037"/>
                      </a:xfrm>
                      <a:prstGeom prst="rect">
                        <a:avLst/>
                      </a:prstGeom>
                      <a:noFill/>
                      <a:ln>
                        <a:noFill/>
                      </a:ln>
                      <a:effectLst/>
                      <a:extLst/>
                    </p:spPr>
                  </p:pic>
                </p:oleObj>
              </mc:Fallback>
            </mc:AlternateContent>
          </a:graphicData>
        </a:graphic>
      </p:graphicFrame>
      <p:graphicFrame>
        <p:nvGraphicFramePr>
          <p:cNvPr id="72" name="Object 23">
            <a:extLst>
              <a:ext uri="{FF2B5EF4-FFF2-40B4-BE49-F238E27FC236}">
                <a16:creationId xmlns:a16="http://schemas.microsoft.com/office/drawing/2014/main" id="{A95697F9-D09A-435F-88F8-0AE304A557C4}"/>
              </a:ext>
            </a:extLst>
          </p:cNvPr>
          <p:cNvGraphicFramePr>
            <a:graphicFrameLocks noChangeAspect="1"/>
          </p:cNvGraphicFramePr>
          <p:nvPr>
            <p:extLst>
              <p:ext uri="{D42A27DB-BD31-4B8C-83A1-F6EECF244321}">
                <p14:modId xmlns:p14="http://schemas.microsoft.com/office/powerpoint/2010/main" val="4008895613"/>
              </p:ext>
            </p:extLst>
          </p:nvPr>
        </p:nvGraphicFramePr>
        <p:xfrm>
          <a:off x="3074988" y="5190435"/>
          <a:ext cx="1644650" cy="781050"/>
        </p:xfrm>
        <a:graphic>
          <a:graphicData uri="http://schemas.openxmlformats.org/presentationml/2006/ole">
            <mc:AlternateContent xmlns:mc="http://schemas.openxmlformats.org/markup-compatibility/2006">
              <mc:Choice xmlns:v="urn:schemas-microsoft-com:vml" Requires="v">
                <p:oleObj spid="_x0000_s78596" name="Equation" r:id="rId31" imgW="1765080" imgH="838080" progId="Equation.DSMT4">
                  <p:embed/>
                </p:oleObj>
              </mc:Choice>
              <mc:Fallback>
                <p:oleObj name="Equation" r:id="rId31" imgW="1765080" imgH="838080" progId="Equation.DSMT4">
                  <p:embed/>
                  <p:pic>
                    <p:nvPicPr>
                      <p:cNvPr id="127" name="Object 23">
                        <a:extLst>
                          <a:ext uri="{FF2B5EF4-FFF2-40B4-BE49-F238E27FC236}">
                            <a16:creationId xmlns:a16="http://schemas.microsoft.com/office/drawing/2014/main" id="{9277C65E-35BD-4FAE-8077-9D8E1AD8ECF7}"/>
                          </a:ext>
                        </a:extLst>
                      </p:cNvPr>
                      <p:cNvPicPr>
                        <a:picLocks noChangeAspect="1" noChangeArrowheads="1"/>
                      </p:cNvPicPr>
                      <p:nvPr/>
                    </p:nvPicPr>
                    <p:blipFill>
                      <a:blip r:embed="rId32"/>
                      <a:srcRect/>
                      <a:stretch>
                        <a:fillRect/>
                      </a:stretch>
                    </p:blipFill>
                    <p:spPr bwMode="auto">
                      <a:xfrm>
                        <a:off x="3074988" y="5190435"/>
                        <a:ext cx="1644650" cy="78105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7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blinds(horizontal)">
                                      <p:cBhvr>
                                        <p:cTn id="11" dur="10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8758"/>
                                        </p:tgtEl>
                                        <p:attrNameLst>
                                          <p:attrName>style.visibility</p:attrName>
                                        </p:attrNameLst>
                                      </p:cBhvr>
                                      <p:to>
                                        <p:strVal val="visible"/>
                                      </p:to>
                                    </p:set>
                                    <p:animEffect transition="in" filter="wipe(left)">
                                      <p:cBhvr>
                                        <p:cTn id="16" dur="500"/>
                                        <p:tgtEl>
                                          <p:spTgt spid="10875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8757"/>
                                        </p:tgtEl>
                                        <p:attrNameLst>
                                          <p:attrName>style.visibility</p:attrName>
                                        </p:attrNameLst>
                                      </p:cBhvr>
                                      <p:to>
                                        <p:strVal val="visible"/>
                                      </p:to>
                                    </p:set>
                                    <p:animEffect transition="in" filter="wipe(left)">
                                      <p:cBhvr>
                                        <p:cTn id="21" dur="500"/>
                                        <p:tgtEl>
                                          <p:spTgt spid="10875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873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blinds(horizontal)">
                                      <p:cBhvr>
                                        <p:cTn id="30" dur="1000"/>
                                        <p:tgtEl>
                                          <p:spTgt spid="7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8750"/>
                                        </p:tgtEl>
                                        <p:attrNameLst>
                                          <p:attrName>style.visibility</p:attrName>
                                        </p:attrNameLst>
                                      </p:cBhvr>
                                      <p:to>
                                        <p:strVal val="visible"/>
                                      </p:to>
                                    </p:set>
                                    <p:animEffect transition="in" filter="wipe(left)">
                                      <p:cBhvr>
                                        <p:cTn id="35" dur="500"/>
                                        <p:tgtEl>
                                          <p:spTgt spid="10875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08759"/>
                                        </p:tgtEl>
                                        <p:attrNameLst>
                                          <p:attrName>style.visibility</p:attrName>
                                        </p:attrNameLst>
                                      </p:cBhvr>
                                      <p:to>
                                        <p:strVal val="visible"/>
                                      </p:to>
                                    </p:set>
                                    <p:animEffect transition="in" filter="wipe(down)">
                                      <p:cBhvr>
                                        <p:cTn id="40" dur="500"/>
                                        <p:tgtEl>
                                          <p:spTgt spid="10875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870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blinds(horizontal)">
                                      <p:cBhvr>
                                        <p:cTn id="49" dur="1000"/>
                                        <p:tgtEl>
                                          <p:spTgt spid="7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08760"/>
                                        </p:tgtEl>
                                        <p:attrNameLst>
                                          <p:attrName>style.visibility</p:attrName>
                                        </p:attrNameLst>
                                      </p:cBhvr>
                                      <p:to>
                                        <p:strVal val="visible"/>
                                      </p:to>
                                    </p:set>
                                    <p:animEffect transition="in" filter="wipe(left)">
                                      <p:cBhvr>
                                        <p:cTn id="54" dur="500"/>
                                        <p:tgtEl>
                                          <p:spTgt spid="10876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08766"/>
                                        </p:tgtEl>
                                        <p:attrNameLst>
                                          <p:attrName>style.visibility</p:attrName>
                                        </p:attrNameLst>
                                      </p:cBhvr>
                                      <p:to>
                                        <p:strVal val="visible"/>
                                      </p:to>
                                    </p:set>
                                    <p:animEffect transition="in" filter="wipe(up)">
                                      <p:cBhvr>
                                        <p:cTn id="59" dur="500"/>
                                        <p:tgtEl>
                                          <p:spTgt spid="108766"/>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108767"/>
                                        </p:tgtEl>
                                        <p:attrNameLst>
                                          <p:attrName>style.visibility</p:attrName>
                                        </p:attrNameLst>
                                      </p:cBhvr>
                                      <p:to>
                                        <p:strVal val="visible"/>
                                      </p:to>
                                    </p:set>
                                    <p:animEffect transition="in" filter="box(in)">
                                      <p:cBhvr>
                                        <p:cTn id="64" dur="500"/>
                                        <p:tgtEl>
                                          <p:spTgt spid="108767"/>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108768"/>
                                        </p:tgtEl>
                                        <p:attrNameLst>
                                          <p:attrName>style.visibility</p:attrName>
                                        </p:attrNameLst>
                                      </p:cBhvr>
                                      <p:to>
                                        <p:strVal val="visible"/>
                                      </p:to>
                                    </p:set>
                                    <p:animEffect transition="in" filter="box(in)">
                                      <p:cBhvr>
                                        <p:cTn id="69" dur="500"/>
                                        <p:tgtEl>
                                          <p:spTgt spid="108768"/>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108769"/>
                                        </p:tgtEl>
                                        <p:attrNameLst>
                                          <p:attrName>style.visibility</p:attrName>
                                        </p:attrNameLst>
                                      </p:cBhvr>
                                      <p:to>
                                        <p:strVal val="visible"/>
                                      </p:to>
                                    </p:set>
                                    <p:animEffect transition="in" filter="box(in)">
                                      <p:cBhvr>
                                        <p:cTn id="74" dur="500"/>
                                        <p:tgtEl>
                                          <p:spTgt spid="108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686" name="Group 118">
            <a:extLst>
              <a:ext uri="{FF2B5EF4-FFF2-40B4-BE49-F238E27FC236}">
                <a16:creationId xmlns:a16="http://schemas.microsoft.com/office/drawing/2014/main" id="{08E1F424-C9F9-4678-8EE4-D680348D15CF}"/>
              </a:ext>
            </a:extLst>
          </p:cNvPr>
          <p:cNvGrpSpPr>
            <a:grpSpLocks/>
          </p:cNvGrpSpPr>
          <p:nvPr/>
        </p:nvGrpSpPr>
        <p:grpSpPr bwMode="auto">
          <a:xfrm>
            <a:off x="4932363" y="2486025"/>
            <a:ext cx="1223962" cy="431800"/>
            <a:chOff x="3107" y="1566"/>
            <a:chExt cx="771" cy="272"/>
          </a:xfrm>
        </p:grpSpPr>
        <p:graphicFrame>
          <p:nvGraphicFramePr>
            <p:cNvPr id="24637" name="Object 89">
              <a:extLst>
                <a:ext uri="{FF2B5EF4-FFF2-40B4-BE49-F238E27FC236}">
                  <a16:creationId xmlns:a16="http://schemas.microsoft.com/office/drawing/2014/main" id="{42148A54-473C-4C31-ABC5-3CF527436CFC}"/>
                </a:ext>
              </a:extLst>
            </p:cNvPr>
            <p:cNvGraphicFramePr>
              <a:graphicFrameLocks noChangeAspect="1"/>
            </p:cNvGraphicFramePr>
            <p:nvPr>
              <p:extLst>
                <p:ext uri="{D42A27DB-BD31-4B8C-83A1-F6EECF244321}">
                  <p14:modId xmlns:p14="http://schemas.microsoft.com/office/powerpoint/2010/main" val="4058048525"/>
                </p:ext>
              </p:extLst>
            </p:nvPr>
          </p:nvGraphicFramePr>
          <p:xfrm>
            <a:off x="3651" y="1566"/>
            <a:ext cx="170" cy="272"/>
          </p:xfrm>
          <a:graphic>
            <a:graphicData uri="http://schemas.openxmlformats.org/presentationml/2006/ole">
              <mc:AlternateContent xmlns:mc="http://schemas.openxmlformats.org/markup-compatibility/2006">
                <mc:Choice xmlns:v="urn:schemas-microsoft-com:vml" Requires="v">
                  <p:oleObj spid="_x0000_s92426" name="公式" r:id="rId3" imgW="114141" imgH="209609" progId="Equation.3">
                    <p:embed/>
                  </p:oleObj>
                </mc:Choice>
                <mc:Fallback>
                  <p:oleObj name="公式" r:id="rId3" imgW="114141" imgH="209609" progId="Equation.3">
                    <p:embed/>
                    <p:pic>
                      <p:nvPicPr>
                        <p:cNvPr id="24637" name="Object 89">
                          <a:extLst>
                            <a:ext uri="{FF2B5EF4-FFF2-40B4-BE49-F238E27FC236}">
                              <a16:creationId xmlns:a16="http://schemas.microsoft.com/office/drawing/2014/main" id="{42148A54-473C-4C31-ABC5-3CF527436C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 y="1566"/>
                          <a:ext cx="17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38" name="Line 90">
              <a:extLst>
                <a:ext uri="{FF2B5EF4-FFF2-40B4-BE49-F238E27FC236}">
                  <a16:creationId xmlns:a16="http://schemas.microsoft.com/office/drawing/2014/main" id="{73C89BC5-86B5-489A-AB94-062BF44B7B6F}"/>
                </a:ext>
              </a:extLst>
            </p:cNvPr>
            <p:cNvSpPr>
              <a:spLocks noChangeShapeType="1"/>
            </p:cNvSpPr>
            <p:nvPr/>
          </p:nvSpPr>
          <p:spPr bwMode="auto">
            <a:xfrm>
              <a:off x="3107" y="1570"/>
              <a:ext cx="77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grpSp>
        <p:nvGrpSpPr>
          <p:cNvPr id="109685" name="Group 117">
            <a:extLst>
              <a:ext uri="{FF2B5EF4-FFF2-40B4-BE49-F238E27FC236}">
                <a16:creationId xmlns:a16="http://schemas.microsoft.com/office/drawing/2014/main" id="{4FFDEEAF-B1DE-4EA9-B89A-A082D32F1CA1}"/>
              </a:ext>
            </a:extLst>
          </p:cNvPr>
          <p:cNvGrpSpPr>
            <a:grpSpLocks/>
          </p:cNvGrpSpPr>
          <p:nvPr/>
        </p:nvGrpSpPr>
        <p:grpSpPr bwMode="auto">
          <a:xfrm>
            <a:off x="1114425" y="549275"/>
            <a:ext cx="2998788" cy="2392363"/>
            <a:chOff x="521" y="608"/>
            <a:chExt cx="1889" cy="1507"/>
          </a:xfrm>
        </p:grpSpPr>
        <p:sp>
          <p:nvSpPr>
            <p:cNvPr id="24610" name="Text Box 26">
              <a:extLst>
                <a:ext uri="{FF2B5EF4-FFF2-40B4-BE49-F238E27FC236}">
                  <a16:creationId xmlns:a16="http://schemas.microsoft.com/office/drawing/2014/main" id="{95458F05-F529-4861-A113-89A1711CFCBB}"/>
                </a:ext>
              </a:extLst>
            </p:cNvPr>
            <p:cNvSpPr txBox="1">
              <a:spLocks noChangeArrowheads="1"/>
            </p:cNvSpPr>
            <p:nvPr/>
          </p:nvSpPr>
          <p:spPr bwMode="auto">
            <a:xfrm>
              <a:off x="1821" y="1160"/>
              <a:ext cx="589"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j</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4611" name="Group 4">
              <a:extLst>
                <a:ext uri="{FF2B5EF4-FFF2-40B4-BE49-F238E27FC236}">
                  <a16:creationId xmlns:a16="http://schemas.microsoft.com/office/drawing/2014/main" id="{1FA0D7E9-5BB2-4982-A379-10FFEF56CB20}"/>
                </a:ext>
              </a:extLst>
            </p:cNvPr>
            <p:cNvGrpSpPr>
              <a:grpSpLocks/>
            </p:cNvGrpSpPr>
            <p:nvPr/>
          </p:nvGrpSpPr>
          <p:grpSpPr bwMode="auto">
            <a:xfrm>
              <a:off x="521" y="608"/>
              <a:ext cx="1265" cy="1325"/>
              <a:chOff x="3628" y="2568"/>
              <a:chExt cx="1265" cy="1325"/>
            </a:xfrm>
          </p:grpSpPr>
          <p:graphicFrame>
            <p:nvGraphicFramePr>
              <p:cNvPr id="24616" name="Object 5">
                <a:extLst>
                  <a:ext uri="{FF2B5EF4-FFF2-40B4-BE49-F238E27FC236}">
                    <a16:creationId xmlns:a16="http://schemas.microsoft.com/office/drawing/2014/main" id="{84329798-687E-4731-9FC8-B20BD8F77941}"/>
                  </a:ext>
                </a:extLst>
              </p:cNvPr>
              <p:cNvGraphicFramePr>
                <a:graphicFrameLocks noChangeAspect="1"/>
              </p:cNvGraphicFramePr>
              <p:nvPr>
                <p:extLst>
                  <p:ext uri="{D42A27DB-BD31-4B8C-83A1-F6EECF244321}">
                    <p14:modId xmlns:p14="http://schemas.microsoft.com/office/powerpoint/2010/main" val="1338854609"/>
                  </p:ext>
                </p:extLst>
              </p:nvPr>
            </p:nvGraphicFramePr>
            <p:xfrm>
              <a:off x="4493" y="3242"/>
              <a:ext cx="305" cy="330"/>
            </p:xfrm>
            <a:graphic>
              <a:graphicData uri="http://schemas.openxmlformats.org/presentationml/2006/ole">
                <mc:AlternateContent xmlns:mc="http://schemas.openxmlformats.org/markup-compatibility/2006">
                  <mc:Choice xmlns:v="urn:schemas-microsoft-com:vml" Requires="v">
                    <p:oleObj spid="_x0000_s92427" name="Equation" r:id="rId5" imgW="241200" imgH="266400" progId="Equation.DSMT4">
                      <p:embed/>
                    </p:oleObj>
                  </mc:Choice>
                  <mc:Fallback>
                    <p:oleObj name="Equation" r:id="rId5" imgW="241200" imgH="266400" progId="Equation.DSMT4">
                      <p:embed/>
                      <p:pic>
                        <p:nvPicPr>
                          <p:cNvPr id="24616" name="Object 5">
                            <a:extLst>
                              <a:ext uri="{FF2B5EF4-FFF2-40B4-BE49-F238E27FC236}">
                                <a16:creationId xmlns:a16="http://schemas.microsoft.com/office/drawing/2014/main" id="{84329798-687E-4731-9FC8-B20BD8F77941}"/>
                              </a:ext>
                            </a:extLst>
                          </p:cNvPr>
                          <p:cNvPicPr>
                            <a:picLocks noChangeAspect="1" noChangeArrowheads="1"/>
                          </p:cNvPicPr>
                          <p:nvPr/>
                        </p:nvPicPr>
                        <p:blipFill>
                          <a:blip r:embed="rId6"/>
                          <a:srcRect/>
                          <a:stretch>
                            <a:fillRect/>
                          </a:stretch>
                        </p:blipFill>
                        <p:spPr bwMode="auto">
                          <a:xfrm>
                            <a:off x="4493" y="3242"/>
                            <a:ext cx="30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17" name="Text Box 6">
                <a:extLst>
                  <a:ext uri="{FF2B5EF4-FFF2-40B4-BE49-F238E27FC236}">
                    <a16:creationId xmlns:a16="http://schemas.microsoft.com/office/drawing/2014/main" id="{8E10D596-1A63-45D2-B692-4BCB45E7FCF9}"/>
                  </a:ext>
                </a:extLst>
              </p:cNvPr>
              <p:cNvSpPr txBox="1">
                <a:spLocks noChangeArrowheads="1"/>
              </p:cNvSpPr>
              <p:nvPr/>
            </p:nvSpPr>
            <p:spPr bwMode="auto">
              <a:xfrm>
                <a:off x="4081" y="3021"/>
                <a:ext cx="246"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p>
            </p:txBody>
          </p:sp>
          <p:sp>
            <p:nvSpPr>
              <p:cNvPr id="24618" name="Text Box 7">
                <a:extLst>
                  <a:ext uri="{FF2B5EF4-FFF2-40B4-BE49-F238E27FC236}">
                    <a16:creationId xmlns:a16="http://schemas.microsoft.com/office/drawing/2014/main" id="{310B7B45-CFF2-4076-AB25-5C46E402374B}"/>
                  </a:ext>
                </a:extLst>
              </p:cNvPr>
              <p:cNvSpPr txBox="1">
                <a:spLocks noChangeArrowheads="1"/>
              </p:cNvSpPr>
              <p:nvPr/>
            </p:nvSpPr>
            <p:spPr bwMode="auto">
              <a:xfrm>
                <a:off x="3628" y="2976"/>
                <a:ext cx="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24619" name="Text Box 8">
                <a:extLst>
                  <a:ext uri="{FF2B5EF4-FFF2-40B4-BE49-F238E27FC236}">
                    <a16:creationId xmlns:a16="http://schemas.microsoft.com/office/drawing/2014/main" id="{586ED35E-FD1D-4E94-BF64-2FF5D701B8AE}"/>
                  </a:ext>
                </a:extLst>
              </p:cNvPr>
              <p:cNvSpPr txBox="1">
                <a:spLocks noChangeArrowheads="1"/>
              </p:cNvSpPr>
              <p:nvPr/>
            </p:nvSpPr>
            <p:spPr bwMode="auto">
              <a:xfrm>
                <a:off x="3628" y="3566"/>
                <a:ext cx="22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20" name="Line 9">
                <a:extLst>
                  <a:ext uri="{FF2B5EF4-FFF2-40B4-BE49-F238E27FC236}">
                    <a16:creationId xmlns:a16="http://schemas.microsoft.com/office/drawing/2014/main" id="{A5A60BB3-5B28-48DB-96A6-C638C3FA69DB}"/>
                  </a:ext>
                </a:extLst>
              </p:cNvPr>
              <p:cNvSpPr>
                <a:spLocks noChangeShapeType="1"/>
              </p:cNvSpPr>
              <p:nvPr/>
            </p:nvSpPr>
            <p:spPr bwMode="auto">
              <a:xfrm>
                <a:off x="3854" y="2976"/>
                <a:ext cx="95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4621" name="Text Box 10">
                <a:extLst>
                  <a:ext uri="{FF2B5EF4-FFF2-40B4-BE49-F238E27FC236}">
                    <a16:creationId xmlns:a16="http://schemas.microsoft.com/office/drawing/2014/main" id="{D3D55435-40EE-4C7A-9A0D-BE7E524D42DD}"/>
                  </a:ext>
                </a:extLst>
              </p:cNvPr>
              <p:cNvSpPr txBox="1">
                <a:spLocks noChangeArrowheads="1"/>
              </p:cNvSpPr>
              <p:nvPr/>
            </p:nvSpPr>
            <p:spPr bwMode="auto">
              <a:xfrm>
                <a:off x="3854" y="2613"/>
                <a:ext cx="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24622" name="Text Box 11">
                <a:extLst>
                  <a:ext uri="{FF2B5EF4-FFF2-40B4-BE49-F238E27FC236}">
                    <a16:creationId xmlns:a16="http://schemas.microsoft.com/office/drawing/2014/main" id="{9EE1CDFF-860B-4252-BEBB-36795788DB37}"/>
                  </a:ext>
                </a:extLst>
              </p:cNvPr>
              <p:cNvSpPr txBox="1">
                <a:spLocks noChangeArrowheads="1"/>
              </p:cNvSpPr>
              <p:nvPr/>
            </p:nvSpPr>
            <p:spPr bwMode="auto">
              <a:xfrm>
                <a:off x="4580" y="3475"/>
                <a:ext cx="22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23" name="Oval 12">
                <a:extLst>
                  <a:ext uri="{FF2B5EF4-FFF2-40B4-BE49-F238E27FC236}">
                    <a16:creationId xmlns:a16="http://schemas.microsoft.com/office/drawing/2014/main" id="{25EE6B50-A8C3-49E0-A311-CC6B15D5B0E9}"/>
                  </a:ext>
                </a:extLst>
              </p:cNvPr>
              <p:cNvSpPr>
                <a:spLocks noChangeArrowheads="1"/>
              </p:cNvSpPr>
              <p:nvPr/>
            </p:nvSpPr>
            <p:spPr bwMode="auto">
              <a:xfrm>
                <a:off x="3784" y="3815"/>
                <a:ext cx="70"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4624" name="Oval 13">
                <a:extLst>
                  <a:ext uri="{FF2B5EF4-FFF2-40B4-BE49-F238E27FC236}">
                    <a16:creationId xmlns:a16="http://schemas.microsoft.com/office/drawing/2014/main" id="{F50D3389-D8DC-4848-B4EE-B7F8EFB2D836}"/>
                  </a:ext>
                </a:extLst>
              </p:cNvPr>
              <p:cNvSpPr>
                <a:spLocks noChangeArrowheads="1"/>
              </p:cNvSpPr>
              <p:nvPr/>
            </p:nvSpPr>
            <p:spPr bwMode="auto">
              <a:xfrm>
                <a:off x="3809" y="2931"/>
                <a:ext cx="71"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4625" name="Text Box 14">
                <a:extLst>
                  <a:ext uri="{FF2B5EF4-FFF2-40B4-BE49-F238E27FC236}">
                    <a16:creationId xmlns:a16="http://schemas.microsoft.com/office/drawing/2014/main" id="{C7880BAE-9E4D-4FC6-A26B-4E607EA5F743}"/>
                  </a:ext>
                </a:extLst>
              </p:cNvPr>
              <p:cNvSpPr txBox="1">
                <a:spLocks noChangeArrowheads="1"/>
              </p:cNvSpPr>
              <p:nvPr/>
            </p:nvSpPr>
            <p:spPr bwMode="auto">
              <a:xfrm>
                <a:off x="4535" y="2976"/>
                <a:ext cx="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24626" name="Text Box 15">
                <a:extLst>
                  <a:ext uri="{FF2B5EF4-FFF2-40B4-BE49-F238E27FC236}">
                    <a16:creationId xmlns:a16="http://schemas.microsoft.com/office/drawing/2014/main" id="{447E68E5-F0CA-4A25-B074-A3BEB0A4FF1A}"/>
                  </a:ext>
                </a:extLst>
              </p:cNvPr>
              <p:cNvSpPr txBox="1">
                <a:spLocks noChangeArrowheads="1"/>
              </p:cNvSpPr>
              <p:nvPr/>
            </p:nvSpPr>
            <p:spPr bwMode="auto">
              <a:xfrm>
                <a:off x="4399" y="2613"/>
                <a:ext cx="22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27" name="Line 16">
                <a:extLst>
                  <a:ext uri="{FF2B5EF4-FFF2-40B4-BE49-F238E27FC236}">
                    <a16:creationId xmlns:a16="http://schemas.microsoft.com/office/drawing/2014/main" id="{CFBC7688-A258-4A4C-B344-D0A33B5B50F6}"/>
                  </a:ext>
                </a:extLst>
              </p:cNvPr>
              <p:cNvSpPr>
                <a:spLocks noChangeShapeType="1"/>
              </p:cNvSpPr>
              <p:nvPr/>
            </p:nvSpPr>
            <p:spPr bwMode="auto">
              <a:xfrm>
                <a:off x="4803" y="3475"/>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4628" name="Rectangle 17">
                <a:extLst>
                  <a:ext uri="{FF2B5EF4-FFF2-40B4-BE49-F238E27FC236}">
                    <a16:creationId xmlns:a16="http://schemas.microsoft.com/office/drawing/2014/main" id="{FB427B6A-37C9-4948-AC05-B48DDC2FAF4D}"/>
                  </a:ext>
                </a:extLst>
              </p:cNvPr>
              <p:cNvSpPr>
                <a:spLocks noChangeArrowheads="1"/>
              </p:cNvSpPr>
              <p:nvPr/>
            </p:nvSpPr>
            <p:spPr bwMode="auto">
              <a:xfrm>
                <a:off x="4081" y="2913"/>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4629" name="Line 18">
                <a:extLst>
                  <a:ext uri="{FF2B5EF4-FFF2-40B4-BE49-F238E27FC236}">
                    <a16:creationId xmlns:a16="http://schemas.microsoft.com/office/drawing/2014/main" id="{FBF87FE0-73C6-4B9B-ABA1-81ED84F6BF31}"/>
                  </a:ext>
                </a:extLst>
              </p:cNvPr>
              <p:cNvSpPr>
                <a:spLocks noChangeShapeType="1"/>
              </p:cNvSpPr>
              <p:nvPr/>
            </p:nvSpPr>
            <p:spPr bwMode="auto">
              <a:xfrm>
                <a:off x="4807" y="2976"/>
                <a:ext cx="0" cy="1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4630" name="Line 19">
                <a:extLst>
                  <a:ext uri="{FF2B5EF4-FFF2-40B4-BE49-F238E27FC236}">
                    <a16:creationId xmlns:a16="http://schemas.microsoft.com/office/drawing/2014/main" id="{BC9586B3-B33D-40A2-9D6B-345125CE9D9F}"/>
                  </a:ext>
                </a:extLst>
              </p:cNvPr>
              <p:cNvSpPr>
                <a:spLocks noChangeShapeType="1"/>
              </p:cNvSpPr>
              <p:nvPr/>
            </p:nvSpPr>
            <p:spPr bwMode="auto">
              <a:xfrm>
                <a:off x="3854" y="3838"/>
                <a:ext cx="95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4631" name="Object 20">
                <a:extLst>
                  <a:ext uri="{FF2B5EF4-FFF2-40B4-BE49-F238E27FC236}">
                    <a16:creationId xmlns:a16="http://schemas.microsoft.com/office/drawing/2014/main" id="{AEF71447-02DE-4F9D-A461-E8158A047468}"/>
                  </a:ext>
                </a:extLst>
              </p:cNvPr>
              <p:cNvGraphicFramePr>
                <a:graphicFrameLocks noChangeAspect="1"/>
              </p:cNvGraphicFramePr>
              <p:nvPr>
                <p:extLst>
                  <p:ext uri="{D42A27DB-BD31-4B8C-83A1-F6EECF244321}">
                    <p14:modId xmlns:p14="http://schemas.microsoft.com/office/powerpoint/2010/main" val="2302707347"/>
                  </p:ext>
                </p:extLst>
              </p:nvPr>
            </p:nvGraphicFramePr>
            <p:xfrm>
              <a:off x="4081" y="2568"/>
              <a:ext cx="347" cy="363"/>
            </p:xfrm>
            <a:graphic>
              <a:graphicData uri="http://schemas.openxmlformats.org/presentationml/2006/ole">
                <mc:AlternateContent xmlns:mc="http://schemas.openxmlformats.org/markup-compatibility/2006">
                  <mc:Choice xmlns:v="urn:schemas-microsoft-com:vml" Requires="v">
                    <p:oleObj spid="_x0000_s92428" name="公式" r:id="rId7" imgW="228752" imgH="256970" progId="Equation.3">
                      <p:embed/>
                    </p:oleObj>
                  </mc:Choice>
                  <mc:Fallback>
                    <p:oleObj name="公式" r:id="rId7" imgW="228752" imgH="256970" progId="Equation.3">
                      <p:embed/>
                      <p:pic>
                        <p:nvPicPr>
                          <p:cNvPr id="24631" name="Object 20">
                            <a:extLst>
                              <a:ext uri="{FF2B5EF4-FFF2-40B4-BE49-F238E27FC236}">
                                <a16:creationId xmlns:a16="http://schemas.microsoft.com/office/drawing/2014/main" id="{AEF71447-02DE-4F9D-A461-E8158A0474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1" y="2568"/>
                            <a:ext cx="347"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632" name="Group 21">
                <a:extLst>
                  <a:ext uri="{FF2B5EF4-FFF2-40B4-BE49-F238E27FC236}">
                    <a16:creationId xmlns:a16="http://schemas.microsoft.com/office/drawing/2014/main" id="{20DD3C51-075B-4AFA-93F3-82CE3F832A3F}"/>
                  </a:ext>
                </a:extLst>
              </p:cNvPr>
              <p:cNvGrpSpPr>
                <a:grpSpLocks/>
              </p:cNvGrpSpPr>
              <p:nvPr/>
            </p:nvGrpSpPr>
            <p:grpSpPr bwMode="auto">
              <a:xfrm rot="10800000">
                <a:off x="4803" y="3113"/>
                <a:ext cx="90" cy="363"/>
                <a:chOff x="1565" y="2614"/>
                <a:chExt cx="90" cy="486"/>
              </a:xfrm>
            </p:grpSpPr>
            <p:sp>
              <p:nvSpPr>
                <p:cNvPr id="24633" name="Arc 22">
                  <a:extLst>
                    <a:ext uri="{FF2B5EF4-FFF2-40B4-BE49-F238E27FC236}">
                      <a16:creationId xmlns:a16="http://schemas.microsoft.com/office/drawing/2014/main" id="{4A63A276-EDEF-4E1F-9F2C-F93B9E9F5BDF}"/>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4634" name="Arc 23">
                  <a:extLst>
                    <a:ext uri="{FF2B5EF4-FFF2-40B4-BE49-F238E27FC236}">
                      <a16:creationId xmlns:a16="http://schemas.microsoft.com/office/drawing/2014/main" id="{8988DBBA-EA20-4CB2-9E01-E16FC4543B8B}"/>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4635" name="Arc 24">
                  <a:extLst>
                    <a:ext uri="{FF2B5EF4-FFF2-40B4-BE49-F238E27FC236}">
                      <a16:creationId xmlns:a16="http://schemas.microsoft.com/office/drawing/2014/main" id="{15A56C45-692E-4176-8CA1-0B8ED40BE235}"/>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4636" name="Arc 25">
                  <a:extLst>
                    <a:ext uri="{FF2B5EF4-FFF2-40B4-BE49-F238E27FC236}">
                      <a16:creationId xmlns:a16="http://schemas.microsoft.com/office/drawing/2014/main" id="{6079D301-C3CF-4F9A-928D-15ED51FA6911}"/>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grpSp>
        <p:sp>
          <p:nvSpPr>
            <p:cNvPr id="24612" name="Line 112">
              <a:extLst>
                <a:ext uri="{FF2B5EF4-FFF2-40B4-BE49-F238E27FC236}">
                  <a16:creationId xmlns:a16="http://schemas.microsoft.com/office/drawing/2014/main" id="{940127AD-2DDA-4757-A879-2FFC40496808}"/>
                </a:ext>
              </a:extLst>
            </p:cNvPr>
            <p:cNvSpPr>
              <a:spLocks noChangeShapeType="1"/>
            </p:cNvSpPr>
            <p:nvPr/>
          </p:nvSpPr>
          <p:spPr bwMode="auto">
            <a:xfrm>
              <a:off x="2200" y="2115"/>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4613" name="Line 114">
              <a:extLst>
                <a:ext uri="{FF2B5EF4-FFF2-40B4-BE49-F238E27FC236}">
                  <a16:creationId xmlns:a16="http://schemas.microsoft.com/office/drawing/2014/main" id="{D64B1359-A022-4C32-A0ED-A1FCB1B70A98}"/>
                </a:ext>
              </a:extLst>
            </p:cNvPr>
            <p:cNvSpPr>
              <a:spLocks noChangeShapeType="1"/>
            </p:cNvSpPr>
            <p:nvPr/>
          </p:nvSpPr>
          <p:spPr bwMode="auto">
            <a:xfrm>
              <a:off x="1383" y="1017"/>
              <a:ext cx="18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4614" name="Object 115">
              <a:extLst>
                <a:ext uri="{FF2B5EF4-FFF2-40B4-BE49-F238E27FC236}">
                  <a16:creationId xmlns:a16="http://schemas.microsoft.com/office/drawing/2014/main" id="{0CF33A0F-83AB-4A54-A7E7-AAE399981EAE}"/>
                </a:ext>
              </a:extLst>
            </p:cNvPr>
            <p:cNvGraphicFramePr>
              <a:graphicFrameLocks noChangeAspect="1"/>
            </p:cNvGraphicFramePr>
            <p:nvPr>
              <p:extLst>
                <p:ext uri="{D42A27DB-BD31-4B8C-83A1-F6EECF244321}">
                  <p14:modId xmlns:p14="http://schemas.microsoft.com/office/powerpoint/2010/main" val="3936710620"/>
                </p:ext>
              </p:extLst>
            </p:nvPr>
          </p:nvGraphicFramePr>
          <p:xfrm>
            <a:off x="1519" y="709"/>
            <a:ext cx="170" cy="272"/>
          </p:xfrm>
          <a:graphic>
            <a:graphicData uri="http://schemas.openxmlformats.org/presentationml/2006/ole">
              <mc:AlternateContent xmlns:mc="http://schemas.openxmlformats.org/markup-compatibility/2006">
                <mc:Choice xmlns:v="urn:schemas-microsoft-com:vml" Requires="v">
                  <p:oleObj spid="_x0000_s92429" name="公式" r:id="rId9" imgW="114141" imgH="209609" progId="Equation.3">
                    <p:embed/>
                  </p:oleObj>
                </mc:Choice>
                <mc:Fallback>
                  <p:oleObj name="公式" r:id="rId9" imgW="114141" imgH="209609" progId="Equation.3">
                    <p:embed/>
                    <p:pic>
                      <p:nvPicPr>
                        <p:cNvPr id="24614" name="Object 115">
                          <a:extLst>
                            <a:ext uri="{FF2B5EF4-FFF2-40B4-BE49-F238E27FC236}">
                              <a16:creationId xmlns:a16="http://schemas.microsoft.com/office/drawing/2014/main" id="{0CF33A0F-83AB-4A54-A7E7-AAE399981EA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9" y="709"/>
                          <a:ext cx="17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15" name="Object 116">
              <a:extLst>
                <a:ext uri="{FF2B5EF4-FFF2-40B4-BE49-F238E27FC236}">
                  <a16:creationId xmlns:a16="http://schemas.microsoft.com/office/drawing/2014/main" id="{B48D17AC-AB43-46E0-BA5F-07A3B5D5EF6B}"/>
                </a:ext>
              </a:extLst>
            </p:cNvPr>
            <p:cNvGraphicFramePr>
              <a:graphicFrameLocks noChangeAspect="1"/>
            </p:cNvGraphicFramePr>
            <p:nvPr>
              <p:extLst>
                <p:ext uri="{D42A27DB-BD31-4B8C-83A1-F6EECF244321}">
                  <p14:modId xmlns:p14="http://schemas.microsoft.com/office/powerpoint/2010/main" val="1781498636"/>
                </p:ext>
              </p:extLst>
            </p:nvPr>
          </p:nvGraphicFramePr>
          <p:xfrm>
            <a:off x="637" y="1288"/>
            <a:ext cx="265" cy="272"/>
          </p:xfrm>
          <a:graphic>
            <a:graphicData uri="http://schemas.openxmlformats.org/presentationml/2006/ole">
              <mc:AlternateContent xmlns:mc="http://schemas.openxmlformats.org/markup-compatibility/2006">
                <mc:Choice xmlns:v="urn:schemas-microsoft-com:vml" Requires="v">
                  <p:oleObj spid="_x0000_s92430" name="Equation" r:id="rId11" imgW="228752" imgH="285574" progId="Equation.DSMT4">
                    <p:embed/>
                  </p:oleObj>
                </mc:Choice>
                <mc:Fallback>
                  <p:oleObj name="Equation" r:id="rId11" imgW="228752" imgH="285574" progId="Equation.DSMT4">
                    <p:embed/>
                    <p:pic>
                      <p:nvPicPr>
                        <p:cNvPr id="24615" name="Object 116">
                          <a:extLst>
                            <a:ext uri="{FF2B5EF4-FFF2-40B4-BE49-F238E27FC236}">
                              <a16:creationId xmlns:a16="http://schemas.microsoft.com/office/drawing/2014/main" id="{B48D17AC-AB43-46E0-BA5F-07A3B5D5EF6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7" y="1288"/>
                          <a:ext cx="265" cy="272"/>
                        </a:xfrm>
                        <a:prstGeom prst="rect">
                          <a:avLst/>
                        </a:prstGeom>
                        <a:noFill/>
                        <a:ln>
                          <a:noFill/>
                        </a:ln>
                        <a:effectLst/>
                        <a:extLst/>
                      </p:spPr>
                    </p:pic>
                  </p:oleObj>
                </mc:Fallback>
              </mc:AlternateContent>
            </a:graphicData>
          </a:graphic>
        </p:graphicFrame>
      </p:grpSp>
      <p:grpSp>
        <p:nvGrpSpPr>
          <p:cNvPr id="109688" name="Group 120">
            <a:extLst>
              <a:ext uri="{FF2B5EF4-FFF2-40B4-BE49-F238E27FC236}">
                <a16:creationId xmlns:a16="http://schemas.microsoft.com/office/drawing/2014/main" id="{70685A35-DB67-4AC4-80DB-944C08B1AF75}"/>
              </a:ext>
            </a:extLst>
          </p:cNvPr>
          <p:cNvGrpSpPr>
            <a:grpSpLocks/>
          </p:cNvGrpSpPr>
          <p:nvPr/>
        </p:nvGrpSpPr>
        <p:grpSpPr bwMode="auto">
          <a:xfrm>
            <a:off x="4932363" y="2492375"/>
            <a:ext cx="2652712" cy="573088"/>
            <a:chOff x="3424" y="2069"/>
            <a:chExt cx="1671" cy="361"/>
          </a:xfrm>
        </p:grpSpPr>
        <p:sp>
          <p:nvSpPr>
            <p:cNvPr id="24608" name="Line 97">
              <a:extLst>
                <a:ext uri="{FF2B5EF4-FFF2-40B4-BE49-F238E27FC236}">
                  <a16:creationId xmlns:a16="http://schemas.microsoft.com/office/drawing/2014/main" id="{3BA61C33-8E80-4E08-9816-3795241BFB4A}"/>
                </a:ext>
              </a:extLst>
            </p:cNvPr>
            <p:cNvSpPr>
              <a:spLocks noChangeShapeType="1"/>
            </p:cNvSpPr>
            <p:nvPr/>
          </p:nvSpPr>
          <p:spPr bwMode="auto">
            <a:xfrm>
              <a:off x="3424" y="2069"/>
              <a:ext cx="1497"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4609" name="Object 119">
              <a:extLst>
                <a:ext uri="{FF2B5EF4-FFF2-40B4-BE49-F238E27FC236}">
                  <a16:creationId xmlns:a16="http://schemas.microsoft.com/office/drawing/2014/main" id="{33F87862-F262-4C1B-8320-7EF7DC475926}"/>
                </a:ext>
              </a:extLst>
            </p:cNvPr>
            <p:cNvGraphicFramePr>
              <a:graphicFrameLocks noChangeAspect="1"/>
            </p:cNvGraphicFramePr>
            <p:nvPr/>
          </p:nvGraphicFramePr>
          <p:xfrm>
            <a:off x="4743" y="2081"/>
            <a:ext cx="352" cy="349"/>
          </p:xfrm>
          <a:graphic>
            <a:graphicData uri="http://schemas.openxmlformats.org/presentationml/2006/ole">
              <mc:AlternateContent xmlns:mc="http://schemas.openxmlformats.org/markup-compatibility/2006">
                <mc:Choice xmlns:v="urn:schemas-microsoft-com:vml" Requires="v">
                  <p:oleObj spid="_x0000_s92431" name="Equation" r:id="rId13" imgW="295452" imgH="342783" progId="Equation.DSMT4">
                    <p:embed/>
                  </p:oleObj>
                </mc:Choice>
                <mc:Fallback>
                  <p:oleObj name="Equation" r:id="rId13" imgW="295452" imgH="342783" progId="Equation.DSMT4">
                    <p:embed/>
                    <p:pic>
                      <p:nvPicPr>
                        <p:cNvPr id="24609" name="Object 119">
                          <a:extLst>
                            <a:ext uri="{FF2B5EF4-FFF2-40B4-BE49-F238E27FC236}">
                              <a16:creationId xmlns:a16="http://schemas.microsoft.com/office/drawing/2014/main" id="{33F87862-F262-4C1B-8320-7EF7DC47592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43" y="2081"/>
                          <a:ext cx="352"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9690" name="Group 122">
            <a:extLst>
              <a:ext uri="{FF2B5EF4-FFF2-40B4-BE49-F238E27FC236}">
                <a16:creationId xmlns:a16="http://schemas.microsoft.com/office/drawing/2014/main" id="{9A8676F3-2777-45DC-B5C5-D4516A6A7C7B}"/>
              </a:ext>
            </a:extLst>
          </p:cNvPr>
          <p:cNvGrpSpPr>
            <a:grpSpLocks/>
          </p:cNvGrpSpPr>
          <p:nvPr/>
        </p:nvGrpSpPr>
        <p:grpSpPr bwMode="auto">
          <a:xfrm>
            <a:off x="7237419" y="755650"/>
            <a:ext cx="617538" cy="1719263"/>
            <a:chOff x="4876" y="714"/>
            <a:chExt cx="389" cy="1083"/>
          </a:xfrm>
        </p:grpSpPr>
        <p:sp>
          <p:nvSpPr>
            <p:cNvPr id="24606" name="Line 92">
              <a:extLst>
                <a:ext uri="{FF2B5EF4-FFF2-40B4-BE49-F238E27FC236}">
                  <a16:creationId xmlns:a16="http://schemas.microsoft.com/office/drawing/2014/main" id="{0DCD194F-A4A1-49CB-BD1F-A4D466F5BD91}"/>
                </a:ext>
              </a:extLst>
            </p:cNvPr>
            <p:cNvSpPr>
              <a:spLocks noChangeShapeType="1"/>
            </p:cNvSpPr>
            <p:nvPr/>
          </p:nvSpPr>
          <p:spPr bwMode="auto">
            <a:xfrm flipV="1">
              <a:off x="4876" y="799"/>
              <a:ext cx="0" cy="998"/>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4607" name="Object 121">
              <a:extLst>
                <a:ext uri="{FF2B5EF4-FFF2-40B4-BE49-F238E27FC236}">
                  <a16:creationId xmlns:a16="http://schemas.microsoft.com/office/drawing/2014/main" id="{DC874A85-18E7-4DF3-9F03-7C780CF7EC74}"/>
                </a:ext>
              </a:extLst>
            </p:cNvPr>
            <p:cNvGraphicFramePr>
              <a:graphicFrameLocks noChangeAspect="1"/>
            </p:cNvGraphicFramePr>
            <p:nvPr>
              <p:extLst>
                <p:ext uri="{D42A27DB-BD31-4B8C-83A1-F6EECF244321}">
                  <p14:modId xmlns:p14="http://schemas.microsoft.com/office/powerpoint/2010/main" val="338523400"/>
                </p:ext>
              </p:extLst>
            </p:nvPr>
          </p:nvGraphicFramePr>
          <p:xfrm>
            <a:off x="4928" y="714"/>
            <a:ext cx="337" cy="355"/>
          </p:xfrm>
          <a:graphic>
            <a:graphicData uri="http://schemas.openxmlformats.org/presentationml/2006/ole">
              <mc:AlternateContent xmlns:mc="http://schemas.openxmlformats.org/markup-compatibility/2006">
                <mc:Choice xmlns:v="urn:schemas-microsoft-com:vml" Requires="v">
                  <p:oleObj spid="_x0000_s92432" name="Equation" r:id="rId15" imgW="291960" imgH="355320" progId="Equation.DSMT4">
                    <p:embed/>
                  </p:oleObj>
                </mc:Choice>
                <mc:Fallback>
                  <p:oleObj name="Equation" r:id="rId15" imgW="291960" imgH="355320" progId="Equation.DSMT4">
                    <p:embed/>
                    <p:pic>
                      <p:nvPicPr>
                        <p:cNvPr id="24607" name="Object 121">
                          <a:extLst>
                            <a:ext uri="{FF2B5EF4-FFF2-40B4-BE49-F238E27FC236}">
                              <a16:creationId xmlns:a16="http://schemas.microsoft.com/office/drawing/2014/main" id="{DC874A85-18E7-4DF3-9F03-7C780CF7EC74}"/>
                            </a:ext>
                          </a:extLst>
                        </p:cNvPr>
                        <p:cNvPicPr>
                          <a:picLocks noChangeAspect="1" noChangeArrowheads="1"/>
                        </p:cNvPicPr>
                        <p:nvPr/>
                      </p:nvPicPr>
                      <p:blipFill>
                        <a:blip r:embed="rId16"/>
                        <a:srcRect/>
                        <a:stretch>
                          <a:fillRect/>
                        </a:stretch>
                      </p:blipFill>
                      <p:spPr bwMode="auto">
                        <a:xfrm>
                          <a:off x="4928" y="714"/>
                          <a:ext cx="337"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9692" name="Group 124">
            <a:extLst>
              <a:ext uri="{FF2B5EF4-FFF2-40B4-BE49-F238E27FC236}">
                <a16:creationId xmlns:a16="http://schemas.microsoft.com/office/drawing/2014/main" id="{9E1C2FE2-8ABC-4B26-A065-CC76B44286F7}"/>
              </a:ext>
            </a:extLst>
          </p:cNvPr>
          <p:cNvGrpSpPr>
            <a:grpSpLocks/>
          </p:cNvGrpSpPr>
          <p:nvPr/>
        </p:nvGrpSpPr>
        <p:grpSpPr bwMode="auto">
          <a:xfrm>
            <a:off x="4932363" y="835026"/>
            <a:ext cx="2303462" cy="1657350"/>
            <a:chOff x="3107" y="526"/>
            <a:chExt cx="1451" cy="1044"/>
          </a:xfrm>
        </p:grpSpPr>
        <p:sp>
          <p:nvSpPr>
            <p:cNvPr id="24604" name="Line 99">
              <a:extLst>
                <a:ext uri="{FF2B5EF4-FFF2-40B4-BE49-F238E27FC236}">
                  <a16:creationId xmlns:a16="http://schemas.microsoft.com/office/drawing/2014/main" id="{A18E2803-BC4C-418D-8BEA-4F7A43DF2D89}"/>
                </a:ext>
              </a:extLst>
            </p:cNvPr>
            <p:cNvSpPr>
              <a:spLocks noChangeShapeType="1"/>
            </p:cNvSpPr>
            <p:nvPr/>
          </p:nvSpPr>
          <p:spPr bwMode="auto">
            <a:xfrm flipV="1">
              <a:off x="3107" y="572"/>
              <a:ext cx="1451" cy="99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4605" name="Object 123">
              <a:extLst>
                <a:ext uri="{FF2B5EF4-FFF2-40B4-BE49-F238E27FC236}">
                  <a16:creationId xmlns:a16="http://schemas.microsoft.com/office/drawing/2014/main" id="{AB3610EC-1735-4D02-8BC2-25A7C9D5D7FE}"/>
                </a:ext>
              </a:extLst>
            </p:cNvPr>
            <p:cNvGraphicFramePr>
              <a:graphicFrameLocks noChangeAspect="1"/>
            </p:cNvGraphicFramePr>
            <p:nvPr>
              <p:extLst>
                <p:ext uri="{D42A27DB-BD31-4B8C-83A1-F6EECF244321}">
                  <p14:modId xmlns:p14="http://schemas.microsoft.com/office/powerpoint/2010/main" val="3559115190"/>
                </p:ext>
              </p:extLst>
            </p:nvPr>
          </p:nvGraphicFramePr>
          <p:xfrm>
            <a:off x="3909" y="526"/>
            <a:ext cx="309" cy="318"/>
          </p:xfrm>
          <a:graphic>
            <a:graphicData uri="http://schemas.openxmlformats.org/presentationml/2006/ole">
              <mc:AlternateContent xmlns:mc="http://schemas.openxmlformats.org/markup-compatibility/2006">
                <mc:Choice xmlns:v="urn:schemas-microsoft-com:vml" Requires="v">
                  <p:oleObj spid="_x0000_s92433" name="Equation" r:id="rId17" imgW="228752" imgH="285574" progId="Equation.DSMT4">
                    <p:embed/>
                  </p:oleObj>
                </mc:Choice>
                <mc:Fallback>
                  <p:oleObj name="Equation" r:id="rId17" imgW="228752" imgH="285574" progId="Equation.DSMT4">
                    <p:embed/>
                    <p:pic>
                      <p:nvPicPr>
                        <p:cNvPr id="24605" name="Object 123">
                          <a:extLst>
                            <a:ext uri="{FF2B5EF4-FFF2-40B4-BE49-F238E27FC236}">
                              <a16:creationId xmlns:a16="http://schemas.microsoft.com/office/drawing/2014/main" id="{AB3610EC-1735-4D02-8BC2-25A7C9D5D7F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09" y="526"/>
                          <a:ext cx="30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9695" name="Group 127">
            <a:extLst>
              <a:ext uri="{FF2B5EF4-FFF2-40B4-BE49-F238E27FC236}">
                <a16:creationId xmlns:a16="http://schemas.microsoft.com/office/drawing/2014/main" id="{A5FB8C2B-6811-4E9B-B0DB-BC683F799DD7}"/>
              </a:ext>
            </a:extLst>
          </p:cNvPr>
          <p:cNvGrpSpPr>
            <a:grpSpLocks/>
          </p:cNvGrpSpPr>
          <p:nvPr/>
        </p:nvGrpSpPr>
        <p:grpSpPr bwMode="auto">
          <a:xfrm>
            <a:off x="5651500" y="1922463"/>
            <a:ext cx="758825" cy="569912"/>
            <a:chOff x="3560" y="1211"/>
            <a:chExt cx="478" cy="359"/>
          </a:xfrm>
        </p:grpSpPr>
        <p:graphicFrame>
          <p:nvGraphicFramePr>
            <p:cNvPr id="24602" name="Object 125">
              <a:extLst>
                <a:ext uri="{FF2B5EF4-FFF2-40B4-BE49-F238E27FC236}">
                  <a16:creationId xmlns:a16="http://schemas.microsoft.com/office/drawing/2014/main" id="{580CDB20-8152-4D30-B8F7-1365E6D038B1}"/>
                </a:ext>
              </a:extLst>
            </p:cNvPr>
            <p:cNvGraphicFramePr>
              <a:graphicFrameLocks noChangeAspect="1"/>
            </p:cNvGraphicFramePr>
            <p:nvPr/>
          </p:nvGraphicFramePr>
          <p:xfrm>
            <a:off x="3696" y="1211"/>
            <a:ext cx="342" cy="359"/>
          </p:xfrm>
          <a:graphic>
            <a:graphicData uri="http://schemas.openxmlformats.org/presentationml/2006/ole">
              <mc:AlternateContent xmlns:mc="http://schemas.openxmlformats.org/markup-compatibility/2006">
                <mc:Choice xmlns:v="urn:schemas-microsoft-com:vml" Requires="v">
                  <p:oleObj spid="_x0000_s92434" name="Equation" r:id="rId19" imgW="257405" imgH="324026" progId="Equation.DSMT4">
                    <p:embed/>
                  </p:oleObj>
                </mc:Choice>
                <mc:Fallback>
                  <p:oleObj name="Equation" r:id="rId19" imgW="257405" imgH="324026" progId="Equation.DSMT4">
                    <p:embed/>
                    <p:pic>
                      <p:nvPicPr>
                        <p:cNvPr id="24602" name="Object 125">
                          <a:extLst>
                            <a:ext uri="{FF2B5EF4-FFF2-40B4-BE49-F238E27FC236}">
                              <a16:creationId xmlns:a16="http://schemas.microsoft.com/office/drawing/2014/main" id="{580CDB20-8152-4D30-B8F7-1365E6D038B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96" y="1211"/>
                          <a:ext cx="342"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3" name="Freeform 126">
              <a:extLst>
                <a:ext uri="{FF2B5EF4-FFF2-40B4-BE49-F238E27FC236}">
                  <a16:creationId xmlns:a16="http://schemas.microsoft.com/office/drawing/2014/main" id="{B7075BFF-7806-4E6A-9712-6E8C396836AE}"/>
                </a:ext>
              </a:extLst>
            </p:cNvPr>
            <p:cNvSpPr>
              <a:spLocks/>
            </p:cNvSpPr>
            <p:nvPr/>
          </p:nvSpPr>
          <p:spPr bwMode="auto">
            <a:xfrm>
              <a:off x="3560" y="1262"/>
              <a:ext cx="91" cy="308"/>
            </a:xfrm>
            <a:custGeom>
              <a:avLst/>
              <a:gdLst>
                <a:gd name="T0" fmla="*/ 0 w 106"/>
                <a:gd name="T1" fmla="*/ 0 h 272"/>
                <a:gd name="T2" fmla="*/ 78 w 106"/>
                <a:gd name="T3" fmla="*/ 103 h 272"/>
                <a:gd name="T4" fmla="*/ 78 w 106"/>
                <a:gd name="T5" fmla="*/ 308 h 272"/>
                <a:gd name="T6" fmla="*/ 0 60000 65536"/>
                <a:gd name="T7" fmla="*/ 0 60000 65536"/>
                <a:gd name="T8" fmla="*/ 0 60000 65536"/>
              </a:gdLst>
              <a:ahLst/>
              <a:cxnLst>
                <a:cxn ang="T6">
                  <a:pos x="T0" y="T1"/>
                </a:cxn>
                <a:cxn ang="T7">
                  <a:pos x="T2" y="T3"/>
                </a:cxn>
                <a:cxn ang="T8">
                  <a:pos x="T4" y="T5"/>
                </a:cxn>
              </a:cxnLst>
              <a:rect l="0" t="0" r="r" b="b"/>
              <a:pathLst>
                <a:path w="106" h="272">
                  <a:moveTo>
                    <a:pt x="0" y="0"/>
                  </a:moveTo>
                  <a:cubicBezTo>
                    <a:pt x="38" y="23"/>
                    <a:pt x="76" y="46"/>
                    <a:pt x="91" y="91"/>
                  </a:cubicBezTo>
                  <a:cubicBezTo>
                    <a:pt x="106" y="136"/>
                    <a:pt x="91" y="242"/>
                    <a:pt x="91" y="272"/>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graphicFrame>
        <p:nvGraphicFramePr>
          <p:cNvPr id="109720" name="Object 152">
            <a:extLst>
              <a:ext uri="{FF2B5EF4-FFF2-40B4-BE49-F238E27FC236}">
                <a16:creationId xmlns:a16="http://schemas.microsoft.com/office/drawing/2014/main" id="{BF08F6DC-0A3F-4197-861A-2C0014F54B88}"/>
              </a:ext>
            </a:extLst>
          </p:cNvPr>
          <p:cNvGraphicFramePr>
            <a:graphicFrameLocks noChangeAspect="1"/>
          </p:cNvGraphicFramePr>
          <p:nvPr>
            <p:extLst>
              <p:ext uri="{D42A27DB-BD31-4B8C-83A1-F6EECF244321}">
                <p14:modId xmlns:p14="http://schemas.microsoft.com/office/powerpoint/2010/main" val="503835895"/>
              </p:ext>
            </p:extLst>
          </p:nvPr>
        </p:nvGraphicFramePr>
        <p:xfrm>
          <a:off x="7470776" y="1700213"/>
          <a:ext cx="1134556" cy="471964"/>
        </p:xfrm>
        <a:graphic>
          <a:graphicData uri="http://schemas.openxmlformats.org/presentationml/2006/ole">
            <mc:AlternateContent xmlns:mc="http://schemas.openxmlformats.org/markup-compatibility/2006">
              <mc:Choice xmlns:v="urn:schemas-microsoft-com:vml" Requires="v">
                <p:oleObj spid="_x0000_s92435" name="Equation" r:id="rId21" imgW="666528" imgH="324026" progId="Equation.DSMT4">
                  <p:embed/>
                </p:oleObj>
              </mc:Choice>
              <mc:Fallback>
                <p:oleObj name="Equation" r:id="rId21" imgW="666528" imgH="324026" progId="Equation.DSMT4">
                  <p:embed/>
                  <p:pic>
                    <p:nvPicPr>
                      <p:cNvPr id="109720" name="Object 152">
                        <a:extLst>
                          <a:ext uri="{FF2B5EF4-FFF2-40B4-BE49-F238E27FC236}">
                            <a16:creationId xmlns:a16="http://schemas.microsoft.com/office/drawing/2014/main" id="{BF08F6DC-0A3F-4197-861A-2C0014F54B8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70776" y="1700213"/>
                        <a:ext cx="1134556" cy="471964"/>
                      </a:xfrm>
                      <a:prstGeom prst="rect">
                        <a:avLst/>
                      </a:prstGeom>
                      <a:noFill/>
                      <a:ln>
                        <a:noFill/>
                      </a:ln>
                      <a:effectLst/>
                      <a:extLst/>
                    </p:spPr>
                  </p:pic>
                </p:oleObj>
              </mc:Fallback>
            </mc:AlternateContent>
          </a:graphicData>
        </a:graphic>
      </p:graphicFrame>
      <p:grpSp>
        <p:nvGrpSpPr>
          <p:cNvPr id="86" name="Group 4">
            <a:extLst>
              <a:ext uri="{FF2B5EF4-FFF2-40B4-BE49-F238E27FC236}">
                <a16:creationId xmlns:a16="http://schemas.microsoft.com/office/drawing/2014/main" id="{6F7C4595-7EC8-4A74-9FB5-03A0B271E839}"/>
              </a:ext>
            </a:extLst>
          </p:cNvPr>
          <p:cNvGrpSpPr>
            <a:grpSpLocks/>
          </p:cNvGrpSpPr>
          <p:nvPr/>
        </p:nvGrpSpPr>
        <p:grpSpPr bwMode="auto">
          <a:xfrm>
            <a:off x="871748" y="3007718"/>
            <a:ext cx="3022600" cy="2195512"/>
            <a:chOff x="2517" y="255"/>
            <a:chExt cx="1904" cy="1383"/>
          </a:xfrm>
        </p:grpSpPr>
        <p:sp>
          <p:nvSpPr>
            <p:cNvPr id="87" name="Line 5">
              <a:extLst>
                <a:ext uri="{FF2B5EF4-FFF2-40B4-BE49-F238E27FC236}">
                  <a16:creationId xmlns:a16="http://schemas.microsoft.com/office/drawing/2014/main" id="{563DD590-887F-47CA-BC81-DD173A59155A}"/>
                </a:ext>
              </a:extLst>
            </p:cNvPr>
            <p:cNvSpPr>
              <a:spLocks noChangeShapeType="1"/>
            </p:cNvSpPr>
            <p:nvPr/>
          </p:nvSpPr>
          <p:spPr bwMode="auto">
            <a:xfrm>
              <a:off x="2653" y="663"/>
              <a:ext cx="145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8" name="Object 6">
              <a:extLst>
                <a:ext uri="{FF2B5EF4-FFF2-40B4-BE49-F238E27FC236}">
                  <a16:creationId xmlns:a16="http://schemas.microsoft.com/office/drawing/2014/main" id="{E1E455F0-169F-4666-85D4-2F9D491BB167}"/>
                </a:ext>
              </a:extLst>
            </p:cNvPr>
            <p:cNvGraphicFramePr>
              <a:graphicFrameLocks noChangeAspect="1"/>
            </p:cNvGraphicFramePr>
            <p:nvPr>
              <p:extLst>
                <p:ext uri="{D42A27DB-BD31-4B8C-83A1-F6EECF244321}">
                  <p14:modId xmlns:p14="http://schemas.microsoft.com/office/powerpoint/2010/main" val="2738255003"/>
                </p:ext>
              </p:extLst>
            </p:nvPr>
          </p:nvGraphicFramePr>
          <p:xfrm>
            <a:off x="2880" y="255"/>
            <a:ext cx="159" cy="384"/>
          </p:xfrm>
          <a:graphic>
            <a:graphicData uri="http://schemas.openxmlformats.org/presentationml/2006/ole">
              <mc:AlternateContent xmlns:mc="http://schemas.openxmlformats.org/markup-compatibility/2006">
                <mc:Choice xmlns:v="urn:schemas-microsoft-com:vml" Requires="v">
                  <p:oleObj spid="_x0000_s92436" name="公式" r:id="rId23" imgW="114141" imgH="295422" progId="Equation.3">
                    <p:embed/>
                  </p:oleObj>
                </mc:Choice>
                <mc:Fallback>
                  <p:oleObj name="公式" r:id="rId23" imgW="114141" imgH="295422" progId="Equation.3">
                    <p:embed/>
                    <p:pic>
                      <p:nvPicPr>
                        <p:cNvPr id="25659" name="Object 6">
                          <a:extLst>
                            <a:ext uri="{FF2B5EF4-FFF2-40B4-BE49-F238E27FC236}">
                              <a16:creationId xmlns:a16="http://schemas.microsoft.com/office/drawing/2014/main" id="{D1871D74-2756-41C4-BA65-6B2F7EC9CCF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80" y="255"/>
                          <a:ext cx="15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 name="Text Box 7">
              <a:extLst>
                <a:ext uri="{FF2B5EF4-FFF2-40B4-BE49-F238E27FC236}">
                  <a16:creationId xmlns:a16="http://schemas.microsoft.com/office/drawing/2014/main" id="{A6D2BFC3-8302-4DDD-8642-8555CC185C6C}"/>
                </a:ext>
              </a:extLst>
            </p:cNvPr>
            <p:cNvSpPr txBox="1">
              <a:spLocks noChangeArrowheads="1"/>
            </p:cNvSpPr>
            <p:nvPr/>
          </p:nvSpPr>
          <p:spPr bwMode="auto">
            <a:xfrm>
              <a:off x="3591" y="1015"/>
              <a:ext cx="816"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400" b="1" dirty="0">
                  <a:ea typeface="宋体" panose="02010600030101010101" pitchFamily="2" charset="-122"/>
                </a:rPr>
                <a:t>j</a:t>
              </a:r>
              <a:r>
                <a:rPr kumimoji="1" lang="en-US" altLang="zh-CN" sz="2400" b="1" i="1" dirty="0">
                  <a:ea typeface="宋体" panose="02010600030101010101" pitchFamily="2" charset="-122"/>
                  <a:sym typeface="Symbol" panose="05050102010706020507" pitchFamily="18" charset="2"/>
                </a:rPr>
                <a:t> </a:t>
              </a:r>
              <a:r>
                <a:rPr kumimoji="1" lang="en-US" altLang="zh-CN" sz="2400" b="1" i="1" dirty="0">
                  <a:ea typeface="宋体" panose="02010600030101010101" pitchFamily="2" charset="-122"/>
                </a:rPr>
                <a:t>L</a:t>
              </a:r>
              <a:endParaRPr kumimoji="1" lang="en-US" altLang="zh-CN" sz="2400" b="1" dirty="0">
                <a:ea typeface="宋体" panose="02010600030101010101" pitchFamily="2" charset="-122"/>
              </a:endParaRPr>
            </a:p>
          </p:txBody>
        </p:sp>
        <p:graphicFrame>
          <p:nvGraphicFramePr>
            <p:cNvPr id="90" name="Object 8">
              <a:extLst>
                <a:ext uri="{FF2B5EF4-FFF2-40B4-BE49-F238E27FC236}">
                  <a16:creationId xmlns:a16="http://schemas.microsoft.com/office/drawing/2014/main" id="{622F20A0-8CFF-4291-8616-7B0615B292F1}"/>
                </a:ext>
              </a:extLst>
            </p:cNvPr>
            <p:cNvGraphicFramePr>
              <a:graphicFrameLocks noChangeAspect="1"/>
            </p:cNvGraphicFramePr>
            <p:nvPr>
              <p:extLst>
                <p:ext uri="{D42A27DB-BD31-4B8C-83A1-F6EECF244321}">
                  <p14:modId xmlns:p14="http://schemas.microsoft.com/office/powerpoint/2010/main" val="3965782363"/>
                </p:ext>
              </p:extLst>
            </p:nvPr>
          </p:nvGraphicFramePr>
          <p:xfrm>
            <a:off x="2562" y="935"/>
            <a:ext cx="213" cy="382"/>
          </p:xfrm>
          <a:graphic>
            <a:graphicData uri="http://schemas.openxmlformats.org/presentationml/2006/ole">
              <mc:AlternateContent xmlns:mc="http://schemas.openxmlformats.org/markup-compatibility/2006">
                <mc:Choice xmlns:v="urn:schemas-microsoft-com:vml" Requires="v">
                  <p:oleObj spid="_x0000_s92437" name="公式" r:id="rId25" imgW="171447" imgH="304800" progId="Equation.3">
                    <p:embed/>
                  </p:oleObj>
                </mc:Choice>
                <mc:Fallback>
                  <p:oleObj name="公式" r:id="rId25" imgW="171447" imgH="304800" progId="Equation.3">
                    <p:embed/>
                    <p:pic>
                      <p:nvPicPr>
                        <p:cNvPr id="25661" name="Object 8">
                          <a:extLst>
                            <a:ext uri="{FF2B5EF4-FFF2-40B4-BE49-F238E27FC236}">
                              <a16:creationId xmlns:a16="http://schemas.microsoft.com/office/drawing/2014/main" id="{9EC8A67A-E961-42AC-AE42-D38913B31360}"/>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62" y="935"/>
                          <a:ext cx="213"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 name="Object 9">
              <a:extLst>
                <a:ext uri="{FF2B5EF4-FFF2-40B4-BE49-F238E27FC236}">
                  <a16:creationId xmlns:a16="http://schemas.microsoft.com/office/drawing/2014/main" id="{5C9C1781-CF44-4976-8062-88D070BF8CAC}"/>
                </a:ext>
              </a:extLst>
            </p:cNvPr>
            <p:cNvGraphicFramePr>
              <a:graphicFrameLocks noChangeAspect="1"/>
            </p:cNvGraphicFramePr>
            <p:nvPr>
              <p:extLst>
                <p:ext uri="{D42A27DB-BD31-4B8C-83A1-F6EECF244321}">
                  <p14:modId xmlns:p14="http://schemas.microsoft.com/office/powerpoint/2010/main" val="241797233"/>
                </p:ext>
              </p:extLst>
            </p:nvPr>
          </p:nvGraphicFramePr>
          <p:xfrm>
            <a:off x="4143" y="441"/>
            <a:ext cx="278" cy="453"/>
          </p:xfrm>
          <a:graphic>
            <a:graphicData uri="http://schemas.openxmlformats.org/presentationml/2006/ole">
              <mc:AlternateContent xmlns:mc="http://schemas.openxmlformats.org/markup-compatibility/2006">
                <mc:Choice xmlns:v="urn:schemas-microsoft-com:vml" Requires="v">
                  <p:oleObj spid="_x0000_s92438" name="Equation" r:id="rId27" imgW="190705" imgH="324026" progId="Equation.DSMT4">
                    <p:embed/>
                  </p:oleObj>
                </mc:Choice>
                <mc:Fallback>
                  <p:oleObj name="Equation" r:id="rId27" imgW="190705" imgH="324026" progId="Equation.DSMT4">
                    <p:embed/>
                    <p:pic>
                      <p:nvPicPr>
                        <p:cNvPr id="25662" name="Object 9">
                          <a:extLst>
                            <a:ext uri="{FF2B5EF4-FFF2-40B4-BE49-F238E27FC236}">
                              <a16:creationId xmlns:a16="http://schemas.microsoft.com/office/drawing/2014/main" id="{DC8A621B-A20A-4311-BA4A-3BFFE6CCDCF7}"/>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43" y="441"/>
                          <a:ext cx="278"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 name="Object 10">
              <a:extLst>
                <a:ext uri="{FF2B5EF4-FFF2-40B4-BE49-F238E27FC236}">
                  <a16:creationId xmlns:a16="http://schemas.microsoft.com/office/drawing/2014/main" id="{E38C24E9-A8CF-4D2F-8EC9-37C15B57DAFD}"/>
                </a:ext>
              </a:extLst>
            </p:cNvPr>
            <p:cNvGraphicFramePr>
              <a:graphicFrameLocks noChangeAspect="1"/>
            </p:cNvGraphicFramePr>
            <p:nvPr>
              <p:extLst>
                <p:ext uri="{D42A27DB-BD31-4B8C-83A1-F6EECF244321}">
                  <p14:modId xmlns:p14="http://schemas.microsoft.com/office/powerpoint/2010/main" val="828026807"/>
                </p:ext>
              </p:extLst>
            </p:nvPr>
          </p:nvGraphicFramePr>
          <p:xfrm>
            <a:off x="3334" y="527"/>
            <a:ext cx="238" cy="439"/>
          </p:xfrm>
          <a:graphic>
            <a:graphicData uri="http://schemas.openxmlformats.org/presentationml/2006/ole">
              <mc:AlternateContent xmlns:mc="http://schemas.openxmlformats.org/markup-compatibility/2006">
                <mc:Choice xmlns:v="urn:schemas-microsoft-com:vml" Requires="v">
                  <p:oleObj spid="_x0000_s92439" name="Equation" r:id="rId29" imgW="171447" imgH="324026" progId="Equation.DSMT4">
                    <p:embed/>
                  </p:oleObj>
                </mc:Choice>
                <mc:Fallback>
                  <p:oleObj name="Equation" r:id="rId29" imgW="171447" imgH="324026" progId="Equation.DSMT4">
                    <p:embed/>
                    <p:pic>
                      <p:nvPicPr>
                        <p:cNvPr id="25663" name="Object 10">
                          <a:extLst>
                            <a:ext uri="{FF2B5EF4-FFF2-40B4-BE49-F238E27FC236}">
                              <a16:creationId xmlns:a16="http://schemas.microsoft.com/office/drawing/2014/main" id="{4F919E73-BD6A-4D35-A1EC-BCF82BAA491F}"/>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34" y="527"/>
                          <a:ext cx="238"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 name="Text Box 11">
              <a:extLst>
                <a:ext uri="{FF2B5EF4-FFF2-40B4-BE49-F238E27FC236}">
                  <a16:creationId xmlns:a16="http://schemas.microsoft.com/office/drawing/2014/main" id="{20E1AA7F-5C88-4B45-9658-36D89F6F1BFB}"/>
                </a:ext>
              </a:extLst>
            </p:cNvPr>
            <p:cNvSpPr txBox="1">
              <a:spLocks noChangeArrowheads="1"/>
            </p:cNvSpPr>
            <p:nvPr/>
          </p:nvSpPr>
          <p:spPr bwMode="auto">
            <a:xfrm>
              <a:off x="2970" y="980"/>
              <a:ext cx="209"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400" b="1" i="1" dirty="0">
                  <a:ea typeface="宋体" panose="02010600030101010101" pitchFamily="2" charset="-122"/>
                </a:rPr>
                <a:t>R</a:t>
              </a:r>
            </a:p>
          </p:txBody>
        </p:sp>
        <p:sp>
          <p:nvSpPr>
            <p:cNvPr id="94" name="Line 12">
              <a:extLst>
                <a:ext uri="{FF2B5EF4-FFF2-40B4-BE49-F238E27FC236}">
                  <a16:creationId xmlns:a16="http://schemas.microsoft.com/office/drawing/2014/main" id="{EDD9EEC5-BD1E-4614-809A-3C7FE451ADEB}"/>
                </a:ext>
              </a:extLst>
            </p:cNvPr>
            <p:cNvSpPr>
              <a:spLocks noChangeShapeType="1"/>
            </p:cNvSpPr>
            <p:nvPr/>
          </p:nvSpPr>
          <p:spPr bwMode="auto">
            <a:xfrm>
              <a:off x="2789" y="663"/>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Text Box 13">
              <a:extLst>
                <a:ext uri="{FF2B5EF4-FFF2-40B4-BE49-F238E27FC236}">
                  <a16:creationId xmlns:a16="http://schemas.microsoft.com/office/drawing/2014/main" id="{0C16A060-6F13-4777-A45D-D45E8DD486ED}"/>
                </a:ext>
              </a:extLst>
            </p:cNvPr>
            <p:cNvSpPr txBox="1">
              <a:spLocks noChangeArrowheads="1"/>
            </p:cNvSpPr>
            <p:nvPr/>
          </p:nvSpPr>
          <p:spPr bwMode="auto">
            <a:xfrm>
              <a:off x="2517" y="663"/>
              <a:ext cx="2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96" name="Text Box 14">
              <a:extLst>
                <a:ext uri="{FF2B5EF4-FFF2-40B4-BE49-F238E27FC236}">
                  <a16:creationId xmlns:a16="http://schemas.microsoft.com/office/drawing/2014/main" id="{438F1FEB-BBCB-4FD0-91F0-7994A4C30C35}"/>
                </a:ext>
              </a:extLst>
            </p:cNvPr>
            <p:cNvSpPr txBox="1">
              <a:spLocks noChangeArrowheads="1"/>
            </p:cNvSpPr>
            <p:nvPr/>
          </p:nvSpPr>
          <p:spPr bwMode="auto">
            <a:xfrm>
              <a:off x="2517" y="1253"/>
              <a:ext cx="2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sp>
          <p:nvSpPr>
            <p:cNvPr id="97" name="Oval 15">
              <a:extLst>
                <a:ext uri="{FF2B5EF4-FFF2-40B4-BE49-F238E27FC236}">
                  <a16:creationId xmlns:a16="http://schemas.microsoft.com/office/drawing/2014/main" id="{6DC3F905-2212-466C-8079-EEF93517D12B}"/>
                </a:ext>
              </a:extLst>
            </p:cNvPr>
            <p:cNvSpPr>
              <a:spLocks noChangeArrowheads="1"/>
            </p:cNvSpPr>
            <p:nvPr/>
          </p:nvSpPr>
          <p:spPr bwMode="auto">
            <a:xfrm>
              <a:off x="2585" y="1570"/>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98" name="Oval 16">
              <a:extLst>
                <a:ext uri="{FF2B5EF4-FFF2-40B4-BE49-F238E27FC236}">
                  <a16:creationId xmlns:a16="http://schemas.microsoft.com/office/drawing/2014/main" id="{8ED22841-B38B-496F-8511-F8D015D16AB7}"/>
                </a:ext>
              </a:extLst>
            </p:cNvPr>
            <p:cNvSpPr>
              <a:spLocks noChangeArrowheads="1"/>
            </p:cNvSpPr>
            <p:nvPr/>
          </p:nvSpPr>
          <p:spPr bwMode="auto">
            <a:xfrm>
              <a:off x="2608" y="617"/>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99" name="Freeform 17">
              <a:extLst>
                <a:ext uri="{FF2B5EF4-FFF2-40B4-BE49-F238E27FC236}">
                  <a16:creationId xmlns:a16="http://schemas.microsoft.com/office/drawing/2014/main" id="{19895E2F-DADE-45C4-B827-F658175FC9E8}"/>
                </a:ext>
              </a:extLst>
            </p:cNvPr>
            <p:cNvSpPr>
              <a:spLocks/>
            </p:cNvSpPr>
            <p:nvPr/>
          </p:nvSpPr>
          <p:spPr bwMode="auto">
            <a:xfrm>
              <a:off x="3288" y="663"/>
              <a:ext cx="45" cy="947"/>
            </a:xfrm>
            <a:custGeom>
              <a:avLst/>
              <a:gdLst>
                <a:gd name="T0" fmla="*/ 0 w 1"/>
                <a:gd name="T1" fmla="*/ 0 h 312"/>
                <a:gd name="T2" fmla="*/ 0 w 1"/>
                <a:gd name="T3" fmla="*/ 947 h 312"/>
                <a:gd name="T4" fmla="*/ 0 60000 65536"/>
                <a:gd name="T5" fmla="*/ 0 60000 65536"/>
              </a:gdLst>
              <a:ahLst/>
              <a:cxnLst>
                <a:cxn ang="T4">
                  <a:pos x="T0" y="T1"/>
                </a:cxn>
                <a:cxn ang="T5">
                  <a:pos x="T2" y="T3"/>
                </a:cxn>
              </a:cxnLst>
              <a:rect l="0" t="0" r="r" b="b"/>
              <a:pathLst>
                <a:path w="1" h="312">
                  <a:moveTo>
                    <a:pt x="0" y="0"/>
                  </a:moveTo>
                  <a:lnTo>
                    <a:pt x="0" y="312"/>
                  </a:lnTo>
                </a:path>
              </a:pathLst>
            </a:custGeom>
            <a:noFill/>
            <a:ln w="28575" cap="flat" cmpd="sng">
              <a:solidFill>
                <a:srgbClr val="000000"/>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0" name="Freeform 18">
              <a:extLst>
                <a:ext uri="{FF2B5EF4-FFF2-40B4-BE49-F238E27FC236}">
                  <a16:creationId xmlns:a16="http://schemas.microsoft.com/office/drawing/2014/main" id="{00F677E7-6273-4986-8E39-AEBBCC5C5D53}"/>
                </a:ext>
              </a:extLst>
            </p:cNvPr>
            <p:cNvSpPr>
              <a:spLocks/>
            </p:cNvSpPr>
            <p:nvPr/>
          </p:nvSpPr>
          <p:spPr bwMode="auto">
            <a:xfrm>
              <a:off x="4104" y="663"/>
              <a:ext cx="1" cy="270"/>
            </a:xfrm>
            <a:custGeom>
              <a:avLst/>
              <a:gdLst>
                <a:gd name="T0" fmla="*/ 0 w 1"/>
                <a:gd name="T1" fmla="*/ 0 h 270"/>
                <a:gd name="T2" fmla="*/ 1 w 1"/>
                <a:gd name="T3" fmla="*/ 270 h 270"/>
                <a:gd name="T4" fmla="*/ 0 60000 65536"/>
                <a:gd name="T5" fmla="*/ 0 60000 65536"/>
              </a:gdLst>
              <a:ahLst/>
              <a:cxnLst>
                <a:cxn ang="T4">
                  <a:pos x="T0" y="T1"/>
                </a:cxn>
                <a:cxn ang="T5">
                  <a:pos x="T2" y="T3"/>
                </a:cxn>
              </a:cxnLst>
              <a:rect l="0" t="0" r="r" b="b"/>
              <a:pathLst>
                <a:path w="1" h="270">
                  <a:moveTo>
                    <a:pt x="0" y="0"/>
                  </a:moveTo>
                  <a:lnTo>
                    <a:pt x="1" y="270"/>
                  </a:ln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1" name="Freeform 19">
              <a:extLst>
                <a:ext uri="{FF2B5EF4-FFF2-40B4-BE49-F238E27FC236}">
                  <a16:creationId xmlns:a16="http://schemas.microsoft.com/office/drawing/2014/main" id="{7E50233F-BCBB-4C44-81B8-F757E1FBBD0E}"/>
                </a:ext>
              </a:extLst>
            </p:cNvPr>
            <p:cNvSpPr>
              <a:spLocks/>
            </p:cNvSpPr>
            <p:nvPr/>
          </p:nvSpPr>
          <p:spPr bwMode="auto">
            <a:xfrm>
              <a:off x="4104" y="1343"/>
              <a:ext cx="1" cy="264"/>
            </a:xfrm>
            <a:custGeom>
              <a:avLst/>
              <a:gdLst>
                <a:gd name="T0" fmla="*/ 0 w 1"/>
                <a:gd name="T1" fmla="*/ 0 h 264"/>
                <a:gd name="T2" fmla="*/ 0 w 1"/>
                <a:gd name="T3" fmla="*/ 264 h 264"/>
                <a:gd name="T4" fmla="*/ 0 60000 65536"/>
                <a:gd name="T5" fmla="*/ 0 60000 65536"/>
              </a:gdLst>
              <a:ahLst/>
              <a:cxnLst>
                <a:cxn ang="T4">
                  <a:pos x="T0" y="T1"/>
                </a:cxn>
                <a:cxn ang="T5">
                  <a:pos x="T2" y="T3"/>
                </a:cxn>
              </a:cxnLst>
              <a:rect l="0" t="0" r="r" b="b"/>
              <a:pathLst>
                <a:path w="1" h="264">
                  <a:moveTo>
                    <a:pt x="0" y="0"/>
                  </a:moveTo>
                  <a:lnTo>
                    <a:pt x="0" y="264"/>
                  </a:ln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2" name="Line 20">
              <a:extLst>
                <a:ext uri="{FF2B5EF4-FFF2-40B4-BE49-F238E27FC236}">
                  <a16:creationId xmlns:a16="http://schemas.microsoft.com/office/drawing/2014/main" id="{6D2A136E-61D3-498E-8032-16C3DBD3A37B}"/>
                </a:ext>
              </a:extLst>
            </p:cNvPr>
            <p:cNvSpPr>
              <a:spLocks noChangeShapeType="1"/>
            </p:cNvSpPr>
            <p:nvPr/>
          </p:nvSpPr>
          <p:spPr bwMode="auto">
            <a:xfrm rot="5400000">
              <a:off x="3144" y="853"/>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21">
              <a:extLst>
                <a:ext uri="{FF2B5EF4-FFF2-40B4-BE49-F238E27FC236}">
                  <a16:creationId xmlns:a16="http://schemas.microsoft.com/office/drawing/2014/main" id="{C81F761E-1C4D-4409-87BA-D0CD7DCDB933}"/>
                </a:ext>
              </a:extLst>
            </p:cNvPr>
            <p:cNvSpPr>
              <a:spLocks noChangeShapeType="1"/>
            </p:cNvSpPr>
            <p:nvPr/>
          </p:nvSpPr>
          <p:spPr bwMode="auto">
            <a:xfrm rot="5400000">
              <a:off x="3961" y="81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22">
              <a:extLst>
                <a:ext uri="{FF2B5EF4-FFF2-40B4-BE49-F238E27FC236}">
                  <a16:creationId xmlns:a16="http://schemas.microsoft.com/office/drawing/2014/main" id="{A516F34C-4D13-45CB-9B0F-005FD881E01E}"/>
                </a:ext>
              </a:extLst>
            </p:cNvPr>
            <p:cNvSpPr>
              <a:spLocks noChangeShapeType="1"/>
            </p:cNvSpPr>
            <p:nvPr/>
          </p:nvSpPr>
          <p:spPr bwMode="auto">
            <a:xfrm>
              <a:off x="2653" y="1615"/>
              <a:ext cx="145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Rectangle 23">
              <a:extLst>
                <a:ext uri="{FF2B5EF4-FFF2-40B4-BE49-F238E27FC236}">
                  <a16:creationId xmlns:a16="http://schemas.microsoft.com/office/drawing/2014/main" id="{5FD86D9C-83EE-4815-A0FB-8999CA2C53BA}"/>
                </a:ext>
              </a:extLst>
            </p:cNvPr>
            <p:cNvSpPr>
              <a:spLocks noChangeArrowheads="1"/>
            </p:cNvSpPr>
            <p:nvPr/>
          </p:nvSpPr>
          <p:spPr bwMode="auto">
            <a:xfrm>
              <a:off x="3225" y="990"/>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grpSp>
          <p:nvGrpSpPr>
            <p:cNvPr id="106" name="Group 24">
              <a:extLst>
                <a:ext uri="{FF2B5EF4-FFF2-40B4-BE49-F238E27FC236}">
                  <a16:creationId xmlns:a16="http://schemas.microsoft.com/office/drawing/2014/main" id="{00AB9573-5DEA-49BA-8CF6-E50F81DF7D1B}"/>
                </a:ext>
              </a:extLst>
            </p:cNvPr>
            <p:cNvGrpSpPr>
              <a:grpSpLocks/>
            </p:cNvGrpSpPr>
            <p:nvPr/>
          </p:nvGrpSpPr>
          <p:grpSpPr bwMode="auto">
            <a:xfrm rot="10800000">
              <a:off x="4087" y="962"/>
              <a:ext cx="90" cy="363"/>
              <a:chOff x="1565" y="2614"/>
              <a:chExt cx="90" cy="486"/>
            </a:xfrm>
          </p:grpSpPr>
          <p:sp>
            <p:nvSpPr>
              <p:cNvPr id="107" name="Arc 25">
                <a:extLst>
                  <a:ext uri="{FF2B5EF4-FFF2-40B4-BE49-F238E27FC236}">
                    <a16:creationId xmlns:a16="http://schemas.microsoft.com/office/drawing/2014/main" id="{2AC3096C-5DE8-4C35-8E87-0C15E9F5B890}"/>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Arc 26">
                <a:extLst>
                  <a:ext uri="{FF2B5EF4-FFF2-40B4-BE49-F238E27FC236}">
                    <a16:creationId xmlns:a16="http://schemas.microsoft.com/office/drawing/2014/main" id="{466C7D10-32F2-44D1-94B0-18C6195E8749}"/>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Arc 27">
                <a:extLst>
                  <a:ext uri="{FF2B5EF4-FFF2-40B4-BE49-F238E27FC236}">
                    <a16:creationId xmlns:a16="http://schemas.microsoft.com/office/drawing/2014/main" id="{17B50076-9DF1-468C-81D8-0FA6A4B5AA86}"/>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Arc 28">
                <a:extLst>
                  <a:ext uri="{FF2B5EF4-FFF2-40B4-BE49-F238E27FC236}">
                    <a16:creationId xmlns:a16="http://schemas.microsoft.com/office/drawing/2014/main" id="{8868CA1F-0F41-41A8-91B6-51BFA3CE3864}"/>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1" name="Group 107">
            <a:extLst>
              <a:ext uri="{FF2B5EF4-FFF2-40B4-BE49-F238E27FC236}">
                <a16:creationId xmlns:a16="http://schemas.microsoft.com/office/drawing/2014/main" id="{6CEAA0E0-13E1-449F-AD04-B78DF442EECF}"/>
              </a:ext>
            </a:extLst>
          </p:cNvPr>
          <p:cNvGrpSpPr>
            <a:grpSpLocks/>
          </p:cNvGrpSpPr>
          <p:nvPr/>
        </p:nvGrpSpPr>
        <p:grpSpPr bwMode="auto">
          <a:xfrm>
            <a:off x="4958832" y="3177953"/>
            <a:ext cx="1266273" cy="610992"/>
            <a:chOff x="3107" y="2232"/>
            <a:chExt cx="771" cy="336"/>
          </a:xfrm>
        </p:grpSpPr>
        <p:graphicFrame>
          <p:nvGraphicFramePr>
            <p:cNvPr id="112" name="Object 105">
              <a:extLst>
                <a:ext uri="{FF2B5EF4-FFF2-40B4-BE49-F238E27FC236}">
                  <a16:creationId xmlns:a16="http://schemas.microsoft.com/office/drawing/2014/main" id="{4821D9CD-FE54-4E02-926B-15EAA166BEDC}"/>
                </a:ext>
              </a:extLst>
            </p:cNvPr>
            <p:cNvGraphicFramePr>
              <a:graphicFrameLocks noChangeAspect="1"/>
            </p:cNvGraphicFramePr>
            <p:nvPr>
              <p:extLst>
                <p:ext uri="{D42A27DB-BD31-4B8C-83A1-F6EECF244321}">
                  <p14:modId xmlns:p14="http://schemas.microsoft.com/office/powerpoint/2010/main" val="2798599883"/>
                </p:ext>
              </p:extLst>
            </p:nvPr>
          </p:nvGraphicFramePr>
          <p:xfrm>
            <a:off x="3561" y="2232"/>
            <a:ext cx="264" cy="302"/>
          </p:xfrm>
          <a:graphic>
            <a:graphicData uri="http://schemas.openxmlformats.org/presentationml/2006/ole">
              <mc:AlternateContent xmlns:mc="http://schemas.openxmlformats.org/markup-compatibility/2006">
                <mc:Choice xmlns:v="urn:schemas-microsoft-com:vml" Requires="v">
                  <p:oleObj spid="_x0000_s92440" name="Equation" r:id="rId31" imgW="228752" imgH="285574" progId="Equation.DSMT4">
                    <p:embed/>
                  </p:oleObj>
                </mc:Choice>
                <mc:Fallback>
                  <p:oleObj name="Equation" r:id="rId31" imgW="228752" imgH="285574" progId="Equation.DSMT4">
                    <p:embed/>
                    <p:pic>
                      <p:nvPicPr>
                        <p:cNvPr id="25624" name="Object 105">
                          <a:extLst>
                            <a:ext uri="{FF2B5EF4-FFF2-40B4-BE49-F238E27FC236}">
                              <a16:creationId xmlns:a16="http://schemas.microsoft.com/office/drawing/2014/main" id="{FB4AE4ED-B928-4BC7-A6B8-5D9C6D647C10}"/>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561" y="2232"/>
                          <a:ext cx="264" cy="302"/>
                        </a:xfrm>
                        <a:prstGeom prst="rect">
                          <a:avLst/>
                        </a:prstGeom>
                        <a:noFill/>
                        <a:ln>
                          <a:noFill/>
                        </a:ln>
                        <a:effectLst/>
                        <a:extLst/>
                      </p:spPr>
                    </p:pic>
                  </p:oleObj>
                </mc:Fallback>
              </mc:AlternateContent>
            </a:graphicData>
          </a:graphic>
        </p:graphicFrame>
        <p:sp>
          <p:nvSpPr>
            <p:cNvPr id="113" name="Line 106">
              <a:extLst>
                <a:ext uri="{FF2B5EF4-FFF2-40B4-BE49-F238E27FC236}">
                  <a16:creationId xmlns:a16="http://schemas.microsoft.com/office/drawing/2014/main" id="{85D9F384-AB7A-4B59-8E5E-55C938FB8B68}"/>
                </a:ext>
              </a:extLst>
            </p:cNvPr>
            <p:cNvSpPr>
              <a:spLocks noChangeShapeType="1"/>
            </p:cNvSpPr>
            <p:nvPr/>
          </p:nvSpPr>
          <p:spPr bwMode="auto">
            <a:xfrm>
              <a:off x="3107" y="2568"/>
              <a:ext cx="77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4" name="Group 112">
            <a:extLst>
              <a:ext uri="{FF2B5EF4-FFF2-40B4-BE49-F238E27FC236}">
                <a16:creationId xmlns:a16="http://schemas.microsoft.com/office/drawing/2014/main" id="{029EFF5C-2311-43D3-9B43-970D26769CB9}"/>
              </a:ext>
            </a:extLst>
          </p:cNvPr>
          <p:cNvGrpSpPr>
            <a:grpSpLocks/>
          </p:cNvGrpSpPr>
          <p:nvPr/>
        </p:nvGrpSpPr>
        <p:grpSpPr bwMode="auto">
          <a:xfrm>
            <a:off x="4932363" y="3140968"/>
            <a:ext cx="2376487" cy="647700"/>
            <a:chOff x="3107" y="2160"/>
            <a:chExt cx="1497" cy="408"/>
          </a:xfrm>
        </p:grpSpPr>
        <p:sp>
          <p:nvSpPr>
            <p:cNvPr id="115" name="Line 109">
              <a:extLst>
                <a:ext uri="{FF2B5EF4-FFF2-40B4-BE49-F238E27FC236}">
                  <a16:creationId xmlns:a16="http://schemas.microsoft.com/office/drawing/2014/main" id="{4D5BEC95-B3E1-4770-9029-2A7425C59437}"/>
                </a:ext>
              </a:extLst>
            </p:cNvPr>
            <p:cNvSpPr>
              <a:spLocks noChangeShapeType="1"/>
            </p:cNvSpPr>
            <p:nvPr/>
          </p:nvSpPr>
          <p:spPr bwMode="auto">
            <a:xfrm>
              <a:off x="3107" y="2568"/>
              <a:ext cx="1497"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6" name="Object 111">
              <a:extLst>
                <a:ext uri="{FF2B5EF4-FFF2-40B4-BE49-F238E27FC236}">
                  <a16:creationId xmlns:a16="http://schemas.microsoft.com/office/drawing/2014/main" id="{8D408AD2-A8FF-4877-8D04-CF92F3AA0388}"/>
                </a:ext>
              </a:extLst>
            </p:cNvPr>
            <p:cNvGraphicFramePr>
              <a:graphicFrameLocks noChangeAspect="1"/>
            </p:cNvGraphicFramePr>
            <p:nvPr/>
          </p:nvGraphicFramePr>
          <p:xfrm>
            <a:off x="4330" y="2160"/>
            <a:ext cx="264" cy="349"/>
          </p:xfrm>
          <a:graphic>
            <a:graphicData uri="http://schemas.openxmlformats.org/presentationml/2006/ole">
              <mc:AlternateContent xmlns:mc="http://schemas.openxmlformats.org/markup-compatibility/2006">
                <mc:Choice xmlns:v="urn:schemas-microsoft-com:vml" Requires="v">
                  <p:oleObj spid="_x0000_s92441" name="Equation" r:id="rId33" imgW="218888" imgH="342783" progId="Equation.DSMT4">
                    <p:embed/>
                  </p:oleObj>
                </mc:Choice>
                <mc:Fallback>
                  <p:oleObj name="Equation" r:id="rId33" imgW="218888" imgH="342783" progId="Equation.DSMT4">
                    <p:embed/>
                    <p:pic>
                      <p:nvPicPr>
                        <p:cNvPr id="25623" name="Object 111">
                          <a:extLst>
                            <a:ext uri="{FF2B5EF4-FFF2-40B4-BE49-F238E27FC236}">
                              <a16:creationId xmlns:a16="http://schemas.microsoft.com/office/drawing/2014/main" id="{DAE2E2E6-0B46-42C4-8AC9-3D5DBF5CD945}"/>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330" y="2160"/>
                          <a:ext cx="264"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7" name="Group 113">
            <a:extLst>
              <a:ext uri="{FF2B5EF4-FFF2-40B4-BE49-F238E27FC236}">
                <a16:creationId xmlns:a16="http://schemas.microsoft.com/office/drawing/2014/main" id="{EC71984B-2B87-4493-8E92-0BF6B0B6B41E}"/>
              </a:ext>
            </a:extLst>
          </p:cNvPr>
          <p:cNvGrpSpPr>
            <a:grpSpLocks/>
          </p:cNvGrpSpPr>
          <p:nvPr/>
        </p:nvGrpSpPr>
        <p:grpSpPr bwMode="auto">
          <a:xfrm>
            <a:off x="7308850" y="3788669"/>
            <a:ext cx="434975" cy="1655763"/>
            <a:chOff x="4604" y="2568"/>
            <a:chExt cx="274" cy="1043"/>
          </a:xfrm>
        </p:grpSpPr>
        <p:sp>
          <p:nvSpPr>
            <p:cNvPr id="118" name="Line 114">
              <a:extLst>
                <a:ext uri="{FF2B5EF4-FFF2-40B4-BE49-F238E27FC236}">
                  <a16:creationId xmlns:a16="http://schemas.microsoft.com/office/drawing/2014/main" id="{2509DEC9-0CB6-4946-8021-08D8C1F5482A}"/>
                </a:ext>
              </a:extLst>
            </p:cNvPr>
            <p:cNvSpPr>
              <a:spLocks noChangeShapeType="1"/>
            </p:cNvSpPr>
            <p:nvPr/>
          </p:nvSpPr>
          <p:spPr bwMode="auto">
            <a:xfrm>
              <a:off x="4604" y="2568"/>
              <a:ext cx="0" cy="1043"/>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9" name="Object 115">
              <a:extLst>
                <a:ext uri="{FF2B5EF4-FFF2-40B4-BE49-F238E27FC236}">
                  <a16:creationId xmlns:a16="http://schemas.microsoft.com/office/drawing/2014/main" id="{8ABB4DFC-A68B-4A35-9404-668C2F3D92B0}"/>
                </a:ext>
              </a:extLst>
            </p:cNvPr>
            <p:cNvGraphicFramePr>
              <a:graphicFrameLocks noChangeAspect="1"/>
            </p:cNvGraphicFramePr>
            <p:nvPr>
              <p:extLst>
                <p:ext uri="{D42A27DB-BD31-4B8C-83A1-F6EECF244321}">
                  <p14:modId xmlns:p14="http://schemas.microsoft.com/office/powerpoint/2010/main" val="2218172964"/>
                </p:ext>
              </p:extLst>
            </p:nvPr>
          </p:nvGraphicFramePr>
          <p:xfrm>
            <a:off x="4619" y="3116"/>
            <a:ext cx="259" cy="342"/>
          </p:xfrm>
          <a:graphic>
            <a:graphicData uri="http://schemas.openxmlformats.org/presentationml/2006/ole">
              <mc:AlternateContent xmlns:mc="http://schemas.openxmlformats.org/markup-compatibility/2006">
                <mc:Choice xmlns:v="urn:schemas-microsoft-com:vml" Requires="v">
                  <p:oleObj spid="_x0000_s92442" name="Equation" r:id="rId35" imgW="218888" imgH="342783" progId="Equation.DSMT4">
                    <p:embed/>
                  </p:oleObj>
                </mc:Choice>
                <mc:Fallback>
                  <p:oleObj name="Equation" r:id="rId35" imgW="218888" imgH="342783" progId="Equation.DSMT4">
                    <p:embed/>
                    <p:pic>
                      <p:nvPicPr>
                        <p:cNvPr id="25621" name="Object 115">
                          <a:extLst>
                            <a:ext uri="{FF2B5EF4-FFF2-40B4-BE49-F238E27FC236}">
                              <a16:creationId xmlns:a16="http://schemas.microsoft.com/office/drawing/2014/main" id="{2EF35978-B5CE-467F-A825-5C402B390895}"/>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19" y="3116"/>
                          <a:ext cx="259"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0" name="Group 116">
            <a:extLst>
              <a:ext uri="{FF2B5EF4-FFF2-40B4-BE49-F238E27FC236}">
                <a16:creationId xmlns:a16="http://schemas.microsoft.com/office/drawing/2014/main" id="{3B9BADB1-C966-4292-A6FF-EF50FDFA0A46}"/>
              </a:ext>
            </a:extLst>
          </p:cNvPr>
          <p:cNvGrpSpPr>
            <a:grpSpLocks/>
          </p:cNvGrpSpPr>
          <p:nvPr/>
        </p:nvGrpSpPr>
        <p:grpSpPr bwMode="auto">
          <a:xfrm>
            <a:off x="4932363" y="3788669"/>
            <a:ext cx="2376487" cy="1681163"/>
            <a:chOff x="3107" y="2568"/>
            <a:chExt cx="1497" cy="1059"/>
          </a:xfrm>
        </p:grpSpPr>
        <p:sp>
          <p:nvSpPr>
            <p:cNvPr id="121" name="Line 117">
              <a:extLst>
                <a:ext uri="{FF2B5EF4-FFF2-40B4-BE49-F238E27FC236}">
                  <a16:creationId xmlns:a16="http://schemas.microsoft.com/office/drawing/2014/main" id="{1DFE78DA-2BE1-45B0-B1A9-9BE7628A168B}"/>
                </a:ext>
              </a:extLst>
            </p:cNvPr>
            <p:cNvSpPr>
              <a:spLocks noChangeShapeType="1"/>
            </p:cNvSpPr>
            <p:nvPr/>
          </p:nvSpPr>
          <p:spPr bwMode="auto">
            <a:xfrm>
              <a:off x="3107" y="2568"/>
              <a:ext cx="1497" cy="104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2" name="Object 118">
              <a:extLst>
                <a:ext uri="{FF2B5EF4-FFF2-40B4-BE49-F238E27FC236}">
                  <a16:creationId xmlns:a16="http://schemas.microsoft.com/office/drawing/2014/main" id="{BDBB685B-24F9-401B-A2A6-916284755F19}"/>
                </a:ext>
              </a:extLst>
            </p:cNvPr>
            <p:cNvGraphicFramePr>
              <a:graphicFrameLocks noChangeAspect="1"/>
            </p:cNvGraphicFramePr>
            <p:nvPr>
              <p:extLst>
                <p:ext uri="{D42A27DB-BD31-4B8C-83A1-F6EECF244321}">
                  <p14:modId xmlns:p14="http://schemas.microsoft.com/office/powerpoint/2010/main" val="3966158679"/>
                </p:ext>
              </p:extLst>
            </p:nvPr>
          </p:nvGraphicFramePr>
          <p:xfrm>
            <a:off x="4067" y="3323"/>
            <a:ext cx="212" cy="304"/>
          </p:xfrm>
          <a:graphic>
            <a:graphicData uri="http://schemas.openxmlformats.org/presentationml/2006/ole">
              <mc:AlternateContent xmlns:mc="http://schemas.openxmlformats.org/markup-compatibility/2006">
                <mc:Choice xmlns:v="urn:schemas-microsoft-com:vml" Requires="v">
                  <p:oleObj spid="_x0000_s92443" name="Equation" r:id="rId37" imgW="152188" imgH="266817" progId="Equation.DSMT4">
                    <p:embed/>
                  </p:oleObj>
                </mc:Choice>
                <mc:Fallback>
                  <p:oleObj name="Equation" r:id="rId37" imgW="152188" imgH="266817" progId="Equation.DSMT4">
                    <p:embed/>
                    <p:pic>
                      <p:nvPicPr>
                        <p:cNvPr id="25619" name="Object 118">
                          <a:extLst>
                            <a:ext uri="{FF2B5EF4-FFF2-40B4-BE49-F238E27FC236}">
                              <a16:creationId xmlns:a16="http://schemas.microsoft.com/office/drawing/2014/main" id="{2F94D01F-2FFA-4A1C-83C3-356AC8F6DE85}"/>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067" y="3323"/>
                          <a:ext cx="21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3" name="Group 119">
            <a:extLst>
              <a:ext uri="{FF2B5EF4-FFF2-40B4-BE49-F238E27FC236}">
                <a16:creationId xmlns:a16="http://schemas.microsoft.com/office/drawing/2014/main" id="{54B8FC2D-9D83-48ED-A0E5-9A063EB1A6D8}"/>
              </a:ext>
            </a:extLst>
          </p:cNvPr>
          <p:cNvGrpSpPr>
            <a:grpSpLocks/>
          </p:cNvGrpSpPr>
          <p:nvPr/>
        </p:nvGrpSpPr>
        <p:grpSpPr bwMode="auto">
          <a:xfrm>
            <a:off x="5364163" y="3788668"/>
            <a:ext cx="673100" cy="576263"/>
            <a:chOff x="3379" y="2568"/>
            <a:chExt cx="424" cy="363"/>
          </a:xfrm>
        </p:grpSpPr>
        <p:graphicFrame>
          <p:nvGraphicFramePr>
            <p:cNvPr id="124" name="Object 120">
              <a:extLst>
                <a:ext uri="{FF2B5EF4-FFF2-40B4-BE49-F238E27FC236}">
                  <a16:creationId xmlns:a16="http://schemas.microsoft.com/office/drawing/2014/main" id="{39995CB3-C5F2-4FE8-8C2A-7E8516B96D1C}"/>
                </a:ext>
              </a:extLst>
            </p:cNvPr>
            <p:cNvGraphicFramePr>
              <a:graphicFrameLocks noChangeAspect="1"/>
            </p:cNvGraphicFramePr>
            <p:nvPr/>
          </p:nvGraphicFramePr>
          <p:xfrm>
            <a:off x="3478" y="2572"/>
            <a:ext cx="325" cy="359"/>
          </p:xfrm>
          <a:graphic>
            <a:graphicData uri="http://schemas.openxmlformats.org/presentationml/2006/ole">
              <mc:AlternateContent xmlns:mc="http://schemas.openxmlformats.org/markup-compatibility/2006">
                <mc:Choice xmlns:v="urn:schemas-microsoft-com:vml" Requires="v">
                  <p:oleObj spid="_x0000_s92444" name="Equation" r:id="rId39" imgW="247541" imgH="324026" progId="Equation.DSMT4">
                    <p:embed/>
                  </p:oleObj>
                </mc:Choice>
                <mc:Fallback>
                  <p:oleObj name="Equation" r:id="rId39" imgW="247541" imgH="324026" progId="Equation.DSMT4">
                    <p:embed/>
                    <p:pic>
                      <p:nvPicPr>
                        <p:cNvPr id="25616" name="Object 120">
                          <a:extLst>
                            <a:ext uri="{FF2B5EF4-FFF2-40B4-BE49-F238E27FC236}">
                              <a16:creationId xmlns:a16="http://schemas.microsoft.com/office/drawing/2014/main" id="{ACF238FF-B7EB-456C-BFB9-51A0D9519F1B}"/>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478" y="2572"/>
                          <a:ext cx="325"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 name="Freeform 121">
              <a:extLst>
                <a:ext uri="{FF2B5EF4-FFF2-40B4-BE49-F238E27FC236}">
                  <a16:creationId xmlns:a16="http://schemas.microsoft.com/office/drawing/2014/main" id="{747842AC-279A-498B-B6E1-7730ECE95062}"/>
                </a:ext>
              </a:extLst>
            </p:cNvPr>
            <p:cNvSpPr>
              <a:spLocks/>
            </p:cNvSpPr>
            <p:nvPr/>
          </p:nvSpPr>
          <p:spPr bwMode="auto">
            <a:xfrm>
              <a:off x="3379" y="2568"/>
              <a:ext cx="114" cy="182"/>
            </a:xfrm>
            <a:custGeom>
              <a:avLst/>
              <a:gdLst>
                <a:gd name="T0" fmla="*/ 98 w 159"/>
                <a:gd name="T1" fmla="*/ 0 h 227"/>
                <a:gd name="T2" fmla="*/ 98 w 159"/>
                <a:gd name="T3" fmla="*/ 73 h 227"/>
                <a:gd name="T4" fmla="*/ 0 w 159"/>
                <a:gd name="T5" fmla="*/ 182 h 227"/>
                <a:gd name="T6" fmla="*/ 0 60000 65536"/>
                <a:gd name="T7" fmla="*/ 0 60000 65536"/>
                <a:gd name="T8" fmla="*/ 0 60000 65536"/>
              </a:gdLst>
              <a:ahLst/>
              <a:cxnLst>
                <a:cxn ang="T6">
                  <a:pos x="T0" y="T1"/>
                </a:cxn>
                <a:cxn ang="T7">
                  <a:pos x="T2" y="T3"/>
                </a:cxn>
                <a:cxn ang="T8">
                  <a:pos x="T4" y="T5"/>
                </a:cxn>
              </a:cxnLst>
              <a:rect l="0" t="0" r="r" b="b"/>
              <a:pathLst>
                <a:path w="159" h="227">
                  <a:moveTo>
                    <a:pt x="136" y="0"/>
                  </a:moveTo>
                  <a:cubicBezTo>
                    <a:pt x="147" y="26"/>
                    <a:pt x="159" y="53"/>
                    <a:pt x="136" y="91"/>
                  </a:cubicBezTo>
                  <a:cubicBezTo>
                    <a:pt x="113" y="129"/>
                    <a:pt x="56" y="178"/>
                    <a:pt x="0" y="227"/>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26" name="Object 122">
            <a:extLst>
              <a:ext uri="{FF2B5EF4-FFF2-40B4-BE49-F238E27FC236}">
                <a16:creationId xmlns:a16="http://schemas.microsoft.com/office/drawing/2014/main" id="{224FE5AD-7468-4699-9BCE-2BDE43B8C2A8}"/>
              </a:ext>
            </a:extLst>
          </p:cNvPr>
          <p:cNvGraphicFramePr>
            <a:graphicFrameLocks noChangeAspect="1"/>
          </p:cNvGraphicFramePr>
          <p:nvPr>
            <p:extLst>
              <p:ext uri="{D42A27DB-BD31-4B8C-83A1-F6EECF244321}">
                <p14:modId xmlns:p14="http://schemas.microsoft.com/office/powerpoint/2010/main" val="3517811063"/>
              </p:ext>
            </p:extLst>
          </p:nvPr>
        </p:nvGraphicFramePr>
        <p:xfrm>
          <a:off x="7508116" y="4088534"/>
          <a:ext cx="1113520" cy="471964"/>
        </p:xfrm>
        <a:graphic>
          <a:graphicData uri="http://schemas.openxmlformats.org/presentationml/2006/ole">
            <mc:AlternateContent xmlns:mc="http://schemas.openxmlformats.org/markup-compatibility/2006">
              <mc:Choice xmlns:v="urn:schemas-microsoft-com:vml" Requires="v">
                <p:oleObj spid="_x0000_s92445" name="Equation" r:id="rId41" imgW="647739" imgH="324026" progId="Equation.DSMT4">
                  <p:embed/>
                </p:oleObj>
              </mc:Choice>
              <mc:Fallback>
                <p:oleObj name="Equation" r:id="rId41" imgW="647739" imgH="324026" progId="Equation.DSMT4">
                  <p:embed/>
                  <p:pic>
                    <p:nvPicPr>
                      <p:cNvPr id="110714" name="Object 122">
                        <a:extLst>
                          <a:ext uri="{FF2B5EF4-FFF2-40B4-BE49-F238E27FC236}">
                            <a16:creationId xmlns:a16="http://schemas.microsoft.com/office/drawing/2014/main" id="{3CA82227-DDFB-417E-8DC9-3A360D34FD2B}"/>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508116" y="4088534"/>
                        <a:ext cx="1113520" cy="471964"/>
                      </a:xfrm>
                      <a:prstGeom prst="rect">
                        <a:avLst/>
                      </a:prstGeom>
                      <a:noFill/>
                      <a:ln>
                        <a:noFill/>
                      </a:ln>
                      <a:effectLst/>
                      <a:extLst/>
                    </p:spPr>
                  </p:pic>
                </p:oleObj>
              </mc:Fallback>
            </mc:AlternateContent>
          </a:graphicData>
        </a:graphic>
      </p:graphicFrame>
      <p:graphicFrame>
        <p:nvGraphicFramePr>
          <p:cNvPr id="127" name="Object 23">
            <a:extLst>
              <a:ext uri="{FF2B5EF4-FFF2-40B4-BE49-F238E27FC236}">
                <a16:creationId xmlns:a16="http://schemas.microsoft.com/office/drawing/2014/main" id="{9277C65E-35BD-4FAE-8077-9D8E1AD8ECF7}"/>
              </a:ext>
            </a:extLst>
          </p:cNvPr>
          <p:cNvGraphicFramePr>
            <a:graphicFrameLocks noChangeAspect="1"/>
          </p:cNvGraphicFramePr>
          <p:nvPr>
            <p:extLst>
              <p:ext uri="{D42A27DB-BD31-4B8C-83A1-F6EECF244321}">
                <p14:modId xmlns:p14="http://schemas.microsoft.com/office/powerpoint/2010/main" val="1157998455"/>
              </p:ext>
            </p:extLst>
          </p:nvPr>
        </p:nvGraphicFramePr>
        <p:xfrm>
          <a:off x="3082925" y="338138"/>
          <a:ext cx="3408363" cy="438150"/>
        </p:xfrm>
        <a:graphic>
          <a:graphicData uri="http://schemas.openxmlformats.org/presentationml/2006/ole">
            <mc:AlternateContent xmlns:mc="http://schemas.openxmlformats.org/markup-compatibility/2006">
              <mc:Choice xmlns:v="urn:schemas-microsoft-com:vml" Requires="v">
                <p:oleObj spid="_x0000_s92446" name="Equation" r:id="rId43" imgW="3657600" imgH="469800" progId="Equation.DSMT4">
                  <p:embed/>
                </p:oleObj>
              </mc:Choice>
              <mc:Fallback>
                <p:oleObj name="Equation" r:id="rId43" imgW="3657600" imgH="469800" progId="Equation.DSMT4">
                  <p:embed/>
                  <p:pic>
                    <p:nvPicPr>
                      <p:cNvPr id="52247" name="Object 23">
                        <a:extLst>
                          <a:ext uri="{FF2B5EF4-FFF2-40B4-BE49-F238E27FC236}">
                            <a16:creationId xmlns:a16="http://schemas.microsoft.com/office/drawing/2014/main" id="{B1AD5AAB-9F83-49AB-80D6-CD93A17F9F41}"/>
                          </a:ext>
                        </a:extLst>
                      </p:cNvPr>
                      <p:cNvPicPr>
                        <a:picLocks noChangeAspect="1" noChangeArrowheads="1"/>
                      </p:cNvPicPr>
                      <p:nvPr/>
                    </p:nvPicPr>
                    <p:blipFill>
                      <a:blip r:embed="rId44"/>
                      <a:srcRect/>
                      <a:stretch>
                        <a:fillRect/>
                      </a:stretch>
                    </p:blipFill>
                    <p:spPr bwMode="auto">
                      <a:xfrm>
                        <a:off x="3082925" y="338138"/>
                        <a:ext cx="3408363" cy="438150"/>
                      </a:xfrm>
                      <a:prstGeom prst="rect">
                        <a:avLst/>
                      </a:prstGeom>
                      <a:noFill/>
                      <a:ln>
                        <a:noFill/>
                      </a:ln>
                      <a:effectLst/>
                      <a:extLst/>
                    </p:spPr>
                  </p:pic>
                </p:oleObj>
              </mc:Fallback>
            </mc:AlternateContent>
          </a:graphicData>
        </a:graphic>
      </p:graphicFrame>
      <p:graphicFrame>
        <p:nvGraphicFramePr>
          <p:cNvPr id="128" name="Object 23">
            <a:extLst>
              <a:ext uri="{FF2B5EF4-FFF2-40B4-BE49-F238E27FC236}">
                <a16:creationId xmlns:a16="http://schemas.microsoft.com/office/drawing/2014/main" id="{DB80FA32-2BB8-48F1-B75D-5BEF74928C3E}"/>
              </a:ext>
            </a:extLst>
          </p:cNvPr>
          <p:cNvGraphicFramePr>
            <a:graphicFrameLocks noChangeAspect="1"/>
          </p:cNvGraphicFramePr>
          <p:nvPr>
            <p:extLst>
              <p:ext uri="{D42A27DB-BD31-4B8C-83A1-F6EECF244321}">
                <p14:modId xmlns:p14="http://schemas.microsoft.com/office/powerpoint/2010/main" val="3230084469"/>
              </p:ext>
            </p:extLst>
          </p:nvPr>
        </p:nvGraphicFramePr>
        <p:xfrm>
          <a:off x="935038" y="5397500"/>
          <a:ext cx="4084637" cy="876300"/>
        </p:xfrm>
        <a:graphic>
          <a:graphicData uri="http://schemas.openxmlformats.org/presentationml/2006/ole">
            <mc:AlternateContent xmlns:mc="http://schemas.openxmlformats.org/markup-compatibility/2006">
              <mc:Choice xmlns:v="urn:schemas-microsoft-com:vml" Requires="v">
                <p:oleObj spid="_x0000_s92447" name="Equation" r:id="rId45" imgW="4381200" imgH="939600" progId="Equation.DSMT4">
                  <p:embed/>
                </p:oleObj>
              </mc:Choice>
              <mc:Fallback>
                <p:oleObj name="Equation" r:id="rId45" imgW="4381200" imgH="939600" progId="Equation.DSMT4">
                  <p:embed/>
                  <p:pic>
                    <p:nvPicPr>
                      <p:cNvPr id="127" name="Object 23">
                        <a:extLst>
                          <a:ext uri="{FF2B5EF4-FFF2-40B4-BE49-F238E27FC236}">
                            <a16:creationId xmlns:a16="http://schemas.microsoft.com/office/drawing/2014/main" id="{9277C65E-35BD-4FAE-8077-9D8E1AD8ECF7}"/>
                          </a:ext>
                        </a:extLst>
                      </p:cNvPr>
                      <p:cNvPicPr>
                        <a:picLocks noChangeAspect="1" noChangeArrowheads="1"/>
                      </p:cNvPicPr>
                      <p:nvPr/>
                    </p:nvPicPr>
                    <p:blipFill>
                      <a:blip r:embed="rId46"/>
                      <a:srcRect/>
                      <a:stretch>
                        <a:fillRect/>
                      </a:stretch>
                    </p:blipFill>
                    <p:spPr bwMode="auto">
                      <a:xfrm>
                        <a:off x="935038" y="5397500"/>
                        <a:ext cx="4084637" cy="876300"/>
                      </a:xfrm>
                      <a:prstGeom prst="rect">
                        <a:avLst/>
                      </a:prstGeom>
                      <a:noFill/>
                      <a:ln>
                        <a:noFill/>
                      </a:ln>
                      <a:effectLst/>
                      <a:extLst/>
                    </p:spPr>
                  </p:pic>
                </p:oleObj>
              </mc:Fallback>
            </mc:AlternateContent>
          </a:graphicData>
        </a:graphic>
      </p:graphicFrame>
      <p:graphicFrame>
        <p:nvGraphicFramePr>
          <p:cNvPr id="129" name="Object 23">
            <a:extLst>
              <a:ext uri="{FF2B5EF4-FFF2-40B4-BE49-F238E27FC236}">
                <a16:creationId xmlns:a16="http://schemas.microsoft.com/office/drawing/2014/main" id="{1624762B-B733-4645-AC72-AABE8F78AFA5}"/>
              </a:ext>
            </a:extLst>
          </p:cNvPr>
          <p:cNvGraphicFramePr>
            <a:graphicFrameLocks noChangeAspect="1"/>
          </p:cNvGraphicFramePr>
          <p:nvPr>
            <p:extLst>
              <p:ext uri="{D42A27DB-BD31-4B8C-83A1-F6EECF244321}">
                <p14:modId xmlns:p14="http://schemas.microsoft.com/office/powerpoint/2010/main" val="307589879"/>
              </p:ext>
            </p:extLst>
          </p:nvPr>
        </p:nvGraphicFramePr>
        <p:xfrm>
          <a:off x="3881438" y="906463"/>
          <a:ext cx="1963737" cy="544512"/>
        </p:xfrm>
        <a:graphic>
          <a:graphicData uri="http://schemas.openxmlformats.org/presentationml/2006/ole">
            <mc:AlternateContent xmlns:mc="http://schemas.openxmlformats.org/markup-compatibility/2006">
              <mc:Choice xmlns:v="urn:schemas-microsoft-com:vml" Requires="v">
                <p:oleObj spid="_x0000_s92448" name="Equation" r:id="rId47" imgW="2108160" imgH="583920" progId="Equation.DSMT4">
                  <p:embed/>
                </p:oleObj>
              </mc:Choice>
              <mc:Fallback>
                <p:oleObj name="Equation" r:id="rId47" imgW="2108160" imgH="583920" progId="Equation.DSMT4">
                  <p:embed/>
                  <p:pic>
                    <p:nvPicPr>
                      <p:cNvPr id="127" name="Object 23">
                        <a:extLst>
                          <a:ext uri="{FF2B5EF4-FFF2-40B4-BE49-F238E27FC236}">
                            <a16:creationId xmlns:a16="http://schemas.microsoft.com/office/drawing/2014/main" id="{9277C65E-35BD-4FAE-8077-9D8E1AD8ECF7}"/>
                          </a:ext>
                        </a:extLst>
                      </p:cNvPr>
                      <p:cNvPicPr>
                        <a:picLocks noChangeAspect="1" noChangeArrowheads="1"/>
                      </p:cNvPicPr>
                      <p:nvPr/>
                    </p:nvPicPr>
                    <p:blipFill>
                      <a:blip r:embed="rId48"/>
                      <a:srcRect/>
                      <a:stretch>
                        <a:fillRect/>
                      </a:stretch>
                    </p:blipFill>
                    <p:spPr bwMode="auto">
                      <a:xfrm>
                        <a:off x="3881438" y="906463"/>
                        <a:ext cx="1963737" cy="544512"/>
                      </a:xfrm>
                      <a:prstGeom prst="rect">
                        <a:avLst/>
                      </a:prstGeom>
                      <a:noFill/>
                      <a:ln>
                        <a:noFill/>
                      </a:ln>
                      <a:effectLst/>
                      <a:extLst/>
                    </p:spPr>
                  </p:pic>
                </p:oleObj>
              </mc:Fallback>
            </mc:AlternateContent>
          </a:graphicData>
        </a:graphic>
      </p:graphicFrame>
      <p:graphicFrame>
        <p:nvGraphicFramePr>
          <p:cNvPr id="130" name="Object 23">
            <a:extLst>
              <a:ext uri="{FF2B5EF4-FFF2-40B4-BE49-F238E27FC236}">
                <a16:creationId xmlns:a16="http://schemas.microsoft.com/office/drawing/2014/main" id="{635DAE76-229B-4E4C-9C1E-5BB8659143ED}"/>
              </a:ext>
            </a:extLst>
          </p:cNvPr>
          <p:cNvGraphicFramePr>
            <a:graphicFrameLocks noChangeAspect="1"/>
          </p:cNvGraphicFramePr>
          <p:nvPr>
            <p:extLst>
              <p:ext uri="{D42A27DB-BD31-4B8C-83A1-F6EECF244321}">
                <p14:modId xmlns:p14="http://schemas.microsoft.com/office/powerpoint/2010/main" val="3722050271"/>
              </p:ext>
            </p:extLst>
          </p:nvPr>
        </p:nvGraphicFramePr>
        <p:xfrm>
          <a:off x="4043363" y="4592638"/>
          <a:ext cx="1692275" cy="544512"/>
        </p:xfrm>
        <a:graphic>
          <a:graphicData uri="http://schemas.openxmlformats.org/presentationml/2006/ole">
            <mc:AlternateContent xmlns:mc="http://schemas.openxmlformats.org/markup-compatibility/2006">
              <mc:Choice xmlns:v="urn:schemas-microsoft-com:vml" Requires="v">
                <p:oleObj spid="_x0000_s92449" name="Equation" r:id="rId49" imgW="1815840" imgH="583920" progId="Equation.DSMT4">
                  <p:embed/>
                </p:oleObj>
              </mc:Choice>
              <mc:Fallback>
                <p:oleObj name="Equation" r:id="rId49" imgW="1815840" imgH="583920" progId="Equation.DSMT4">
                  <p:embed/>
                  <p:pic>
                    <p:nvPicPr>
                      <p:cNvPr id="129" name="Object 23">
                        <a:extLst>
                          <a:ext uri="{FF2B5EF4-FFF2-40B4-BE49-F238E27FC236}">
                            <a16:creationId xmlns:a16="http://schemas.microsoft.com/office/drawing/2014/main" id="{1624762B-B733-4645-AC72-AABE8F78AFA5}"/>
                          </a:ext>
                        </a:extLst>
                      </p:cNvPr>
                      <p:cNvPicPr>
                        <a:picLocks noChangeAspect="1" noChangeArrowheads="1"/>
                      </p:cNvPicPr>
                      <p:nvPr/>
                    </p:nvPicPr>
                    <p:blipFill>
                      <a:blip r:embed="rId50"/>
                      <a:srcRect/>
                      <a:stretch>
                        <a:fillRect/>
                      </a:stretch>
                    </p:blipFill>
                    <p:spPr bwMode="auto">
                      <a:xfrm>
                        <a:off x="4043363" y="4592638"/>
                        <a:ext cx="1692275" cy="544512"/>
                      </a:xfrm>
                      <a:prstGeom prst="rect">
                        <a:avLst/>
                      </a:prstGeom>
                      <a:noFill/>
                      <a:ln>
                        <a:noFill/>
                      </a:ln>
                      <a:effectLst/>
                      <a:extLst/>
                    </p:spPr>
                  </p:pic>
                </p:oleObj>
              </mc:Fallback>
            </mc:AlternateContent>
          </a:graphicData>
        </a:graphic>
      </p:graphicFrame>
      <p:cxnSp>
        <p:nvCxnSpPr>
          <p:cNvPr id="132" name="直接连接符 131">
            <a:extLst>
              <a:ext uri="{FF2B5EF4-FFF2-40B4-BE49-F238E27FC236}">
                <a16:creationId xmlns:a16="http://schemas.microsoft.com/office/drawing/2014/main" id="{2000D2C6-CF3A-41CD-9A78-956EC3847E66}"/>
              </a:ext>
            </a:extLst>
          </p:cNvPr>
          <p:cNvCxnSpPr>
            <a:cxnSpLocks/>
          </p:cNvCxnSpPr>
          <p:nvPr/>
        </p:nvCxnSpPr>
        <p:spPr bwMode="auto">
          <a:xfrm>
            <a:off x="118376" y="3140968"/>
            <a:ext cx="8918120" cy="0"/>
          </a:xfrm>
          <a:prstGeom prst="line">
            <a:avLst/>
          </a:prstGeom>
          <a:solidFill>
            <a:schemeClr val="accent1"/>
          </a:solidFill>
          <a:ln w="9525" cap="flat" cmpd="sng" algn="ctr">
            <a:solidFill>
              <a:srgbClr val="000099"/>
            </a:solidFill>
            <a:prstDash val="dash"/>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6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blinds(horizontal)">
                                      <p:cBhvr>
                                        <p:cTn id="11" dur="1000"/>
                                        <p:tgtEl>
                                          <p:spTgt spid="12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9686"/>
                                        </p:tgtEl>
                                        <p:attrNameLst>
                                          <p:attrName>style.visibility</p:attrName>
                                        </p:attrNameLst>
                                      </p:cBhvr>
                                      <p:to>
                                        <p:strVal val="visible"/>
                                      </p:to>
                                    </p:set>
                                    <p:animEffect transition="in" filter="wipe(left)">
                                      <p:cBhvr>
                                        <p:cTn id="16" dur="500"/>
                                        <p:tgtEl>
                                          <p:spTgt spid="10968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9688"/>
                                        </p:tgtEl>
                                        <p:attrNameLst>
                                          <p:attrName>style.visibility</p:attrName>
                                        </p:attrNameLst>
                                      </p:cBhvr>
                                      <p:to>
                                        <p:strVal val="visible"/>
                                      </p:to>
                                    </p:set>
                                    <p:animEffect transition="in" filter="wipe(left)">
                                      <p:cBhvr>
                                        <p:cTn id="21" dur="500"/>
                                        <p:tgtEl>
                                          <p:spTgt spid="10968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09690"/>
                                        </p:tgtEl>
                                        <p:attrNameLst>
                                          <p:attrName>style.visibility</p:attrName>
                                        </p:attrNameLst>
                                      </p:cBhvr>
                                      <p:to>
                                        <p:strVal val="visible"/>
                                      </p:to>
                                    </p:set>
                                    <p:animEffect transition="in" filter="wipe(down)">
                                      <p:cBhvr>
                                        <p:cTn id="26" dur="500"/>
                                        <p:tgtEl>
                                          <p:spTgt spid="10969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9692"/>
                                        </p:tgtEl>
                                        <p:attrNameLst>
                                          <p:attrName>style.visibility</p:attrName>
                                        </p:attrNameLst>
                                      </p:cBhvr>
                                      <p:to>
                                        <p:strVal val="visible"/>
                                      </p:to>
                                    </p:set>
                                    <p:animEffect transition="in" filter="wipe(left)">
                                      <p:cBhvr>
                                        <p:cTn id="31" dur="500"/>
                                        <p:tgtEl>
                                          <p:spTgt spid="10969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09695"/>
                                        </p:tgtEl>
                                        <p:attrNameLst>
                                          <p:attrName>style.visibility</p:attrName>
                                        </p:attrNameLst>
                                      </p:cBhvr>
                                      <p:to>
                                        <p:strVal val="visible"/>
                                      </p:to>
                                    </p:set>
                                    <p:animEffect transition="in" filter="wipe(up)">
                                      <p:cBhvr>
                                        <p:cTn id="36" dur="500"/>
                                        <p:tgtEl>
                                          <p:spTgt spid="10969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09720"/>
                                        </p:tgtEl>
                                        <p:attrNameLst>
                                          <p:attrName>style.visibility</p:attrName>
                                        </p:attrNameLst>
                                      </p:cBhvr>
                                      <p:to>
                                        <p:strVal val="visible"/>
                                      </p:to>
                                    </p:set>
                                    <p:animEffect transition="in" filter="box(in)">
                                      <p:cBhvr>
                                        <p:cTn id="41" dur="500"/>
                                        <p:tgtEl>
                                          <p:spTgt spid="10972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8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28"/>
                                        </p:tgtEl>
                                        <p:attrNameLst>
                                          <p:attrName>style.visibility</p:attrName>
                                        </p:attrNameLst>
                                      </p:cBhvr>
                                      <p:to>
                                        <p:strVal val="visible"/>
                                      </p:to>
                                    </p:set>
                                    <p:animEffect transition="in" filter="blinds(horizontal)">
                                      <p:cBhvr>
                                        <p:cTn id="50" dur="1000"/>
                                        <p:tgtEl>
                                          <p:spTgt spid="12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wipe(left)">
                                      <p:cBhvr>
                                        <p:cTn id="55" dur="500"/>
                                        <p:tgtEl>
                                          <p:spTgt spid="11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14"/>
                                        </p:tgtEl>
                                        <p:attrNameLst>
                                          <p:attrName>style.visibility</p:attrName>
                                        </p:attrNameLst>
                                      </p:cBhvr>
                                      <p:to>
                                        <p:strVal val="visible"/>
                                      </p:to>
                                    </p:set>
                                    <p:animEffect transition="in" filter="wipe(left)">
                                      <p:cBhvr>
                                        <p:cTn id="60" dur="500"/>
                                        <p:tgtEl>
                                          <p:spTgt spid="11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17"/>
                                        </p:tgtEl>
                                        <p:attrNameLst>
                                          <p:attrName>style.visibility</p:attrName>
                                        </p:attrNameLst>
                                      </p:cBhvr>
                                      <p:to>
                                        <p:strVal val="visible"/>
                                      </p:to>
                                    </p:set>
                                    <p:animEffect transition="in" filter="wipe(up)">
                                      <p:cBhvr>
                                        <p:cTn id="65" dur="500"/>
                                        <p:tgtEl>
                                          <p:spTgt spid="11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120"/>
                                        </p:tgtEl>
                                        <p:attrNameLst>
                                          <p:attrName>style.visibility</p:attrName>
                                        </p:attrNameLst>
                                      </p:cBhvr>
                                      <p:to>
                                        <p:strVal val="visible"/>
                                      </p:to>
                                    </p:set>
                                    <p:animEffect transition="in" filter="wipe(up)">
                                      <p:cBhvr>
                                        <p:cTn id="70" dur="500"/>
                                        <p:tgtEl>
                                          <p:spTgt spid="12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123"/>
                                        </p:tgtEl>
                                        <p:attrNameLst>
                                          <p:attrName>style.visibility</p:attrName>
                                        </p:attrNameLst>
                                      </p:cBhvr>
                                      <p:to>
                                        <p:strVal val="visible"/>
                                      </p:to>
                                    </p:set>
                                    <p:animEffect transition="in" filter="wipe(up)">
                                      <p:cBhvr>
                                        <p:cTn id="75" dur="500"/>
                                        <p:tgtEl>
                                          <p:spTgt spid="123"/>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126"/>
                                        </p:tgtEl>
                                        <p:attrNameLst>
                                          <p:attrName>style.visibility</p:attrName>
                                        </p:attrNameLst>
                                      </p:cBhvr>
                                      <p:to>
                                        <p:strVal val="visible"/>
                                      </p:to>
                                    </p:set>
                                    <p:animEffect transition="in" filter="box(in)">
                                      <p:cBhvr>
                                        <p:cTn id="80" dur="500"/>
                                        <p:tgtEl>
                                          <p:spTgt spid="126"/>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129"/>
                                        </p:tgtEl>
                                        <p:attrNameLst>
                                          <p:attrName>style.visibility</p:attrName>
                                        </p:attrNameLst>
                                      </p:cBhvr>
                                      <p:to>
                                        <p:strVal val="visible"/>
                                      </p:to>
                                    </p:set>
                                    <p:animEffect transition="in" filter="blinds(horizontal)">
                                      <p:cBhvr>
                                        <p:cTn id="85" dur="1000"/>
                                        <p:tgtEl>
                                          <p:spTgt spid="129"/>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130"/>
                                        </p:tgtEl>
                                        <p:attrNameLst>
                                          <p:attrName>style.visibility</p:attrName>
                                        </p:attrNameLst>
                                      </p:cBhvr>
                                      <p:to>
                                        <p:strVal val="visible"/>
                                      </p:to>
                                    </p:set>
                                    <p:animEffect transition="in" filter="blinds(horizontal)">
                                      <p:cBhvr>
                                        <p:cTn id="90" dur="1000"/>
                                        <p:tgtEl>
                                          <p:spTgt spid="130"/>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8" name="Group 4">
            <a:extLst>
              <a:ext uri="{FF2B5EF4-FFF2-40B4-BE49-F238E27FC236}">
                <a16:creationId xmlns:a16="http://schemas.microsoft.com/office/drawing/2014/main" id="{E07AA241-F0F7-46AC-A6C9-E62ABFA16F72}"/>
              </a:ext>
            </a:extLst>
          </p:cNvPr>
          <p:cNvGrpSpPr>
            <a:grpSpLocks/>
          </p:cNvGrpSpPr>
          <p:nvPr/>
        </p:nvGrpSpPr>
        <p:grpSpPr bwMode="auto">
          <a:xfrm>
            <a:off x="468313" y="1246435"/>
            <a:ext cx="3509350" cy="2254573"/>
            <a:chOff x="1610" y="2205"/>
            <a:chExt cx="2313" cy="1452"/>
          </a:xfrm>
        </p:grpSpPr>
        <p:sp>
          <p:nvSpPr>
            <p:cNvPr id="26724" name="Rectangle 5">
              <a:extLst>
                <a:ext uri="{FF2B5EF4-FFF2-40B4-BE49-F238E27FC236}">
                  <a16:creationId xmlns:a16="http://schemas.microsoft.com/office/drawing/2014/main" id="{E31A97CB-2C42-432C-BD1C-8C58F1569AD0}"/>
                </a:ext>
              </a:extLst>
            </p:cNvPr>
            <p:cNvSpPr>
              <a:spLocks noChangeArrowheads="1"/>
            </p:cNvSpPr>
            <p:nvPr/>
          </p:nvSpPr>
          <p:spPr bwMode="auto">
            <a:xfrm>
              <a:off x="1610" y="2205"/>
              <a:ext cx="2313" cy="1452"/>
            </a:xfrm>
            <a:prstGeom prst="rect">
              <a:avLst/>
            </a:prstGeom>
            <a:noFill/>
            <a:ln>
              <a:noFill/>
            </a:ln>
            <a:effectLst/>
            <a:extLst>
              <a:ext uri="{909E8E84-426E-40DD-AFC4-6F175D3DCCD1}">
                <a14:hiddenFill xmlns:a14="http://schemas.microsoft.com/office/drawing/2010/main">
                  <a:solidFill>
                    <a:srgbClr val="777777"/>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725" name="Freeform 6">
              <a:extLst>
                <a:ext uri="{FF2B5EF4-FFF2-40B4-BE49-F238E27FC236}">
                  <a16:creationId xmlns:a16="http://schemas.microsoft.com/office/drawing/2014/main" id="{9EB773A2-1976-46E0-8D93-008EAEF618EC}"/>
                </a:ext>
              </a:extLst>
            </p:cNvPr>
            <p:cNvSpPr>
              <a:spLocks noChangeArrowheads="1"/>
            </p:cNvSpPr>
            <p:nvPr/>
          </p:nvSpPr>
          <p:spPr bwMode="auto">
            <a:xfrm>
              <a:off x="3423" y="3113"/>
              <a:ext cx="1" cy="388"/>
            </a:xfrm>
            <a:custGeom>
              <a:avLst/>
              <a:gdLst>
                <a:gd name="T0" fmla="*/ 0 w 1"/>
                <a:gd name="T1" fmla="*/ 0 h 388"/>
                <a:gd name="T2" fmla="*/ 1 w 1"/>
                <a:gd name="T3" fmla="*/ 388 h 388"/>
                <a:gd name="T4" fmla="*/ 1 w 1"/>
                <a:gd name="T5" fmla="*/ 382 h 388"/>
                <a:gd name="T6" fmla="*/ 0 60000 65536"/>
                <a:gd name="T7" fmla="*/ 0 60000 65536"/>
                <a:gd name="T8" fmla="*/ 0 60000 65536"/>
              </a:gdLst>
              <a:ahLst/>
              <a:cxnLst>
                <a:cxn ang="T6">
                  <a:pos x="T0" y="T1"/>
                </a:cxn>
                <a:cxn ang="T7">
                  <a:pos x="T2" y="T3"/>
                </a:cxn>
                <a:cxn ang="T8">
                  <a:pos x="T4" y="T5"/>
                </a:cxn>
              </a:cxnLst>
              <a:rect l="0" t="0" r="r" b="b"/>
              <a:pathLst>
                <a:path w="1" h="388">
                  <a:moveTo>
                    <a:pt x="0" y="0"/>
                  </a:moveTo>
                  <a:lnTo>
                    <a:pt x="1" y="388"/>
                  </a:lnTo>
                  <a:lnTo>
                    <a:pt x="1" y="382"/>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26" name="Text Box 7">
              <a:extLst>
                <a:ext uri="{FF2B5EF4-FFF2-40B4-BE49-F238E27FC236}">
                  <a16:creationId xmlns:a16="http://schemas.microsoft.com/office/drawing/2014/main" id="{A2D9B4C1-7515-4A96-9CDE-10537D20F02A}"/>
                </a:ext>
              </a:extLst>
            </p:cNvPr>
            <p:cNvSpPr txBox="1">
              <a:spLocks noChangeArrowheads="1"/>
            </p:cNvSpPr>
            <p:nvPr/>
          </p:nvSpPr>
          <p:spPr bwMode="auto">
            <a:xfrm>
              <a:off x="2200" y="2314"/>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R</a:t>
              </a:r>
            </a:p>
          </p:txBody>
        </p:sp>
        <p:sp>
          <p:nvSpPr>
            <p:cNvPr id="26727" name="Text Box 8">
              <a:extLst>
                <a:ext uri="{FF2B5EF4-FFF2-40B4-BE49-F238E27FC236}">
                  <a16:creationId xmlns:a16="http://schemas.microsoft.com/office/drawing/2014/main" id="{9824FF7D-F59A-4571-A106-3B6422279158}"/>
                </a:ext>
              </a:extLst>
            </p:cNvPr>
            <p:cNvSpPr txBox="1">
              <a:spLocks noChangeArrowheads="1"/>
            </p:cNvSpPr>
            <p:nvPr/>
          </p:nvSpPr>
          <p:spPr bwMode="auto">
            <a:xfrm>
              <a:off x="1701" y="2660"/>
              <a:ext cx="24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728" name="Text Box 9">
              <a:extLst>
                <a:ext uri="{FF2B5EF4-FFF2-40B4-BE49-F238E27FC236}">
                  <a16:creationId xmlns:a16="http://schemas.microsoft.com/office/drawing/2014/main" id="{1CF0F0E5-7421-47C4-A5AD-09E4EAF0F82F}"/>
                </a:ext>
              </a:extLst>
            </p:cNvPr>
            <p:cNvSpPr txBox="1">
              <a:spLocks noChangeArrowheads="1"/>
            </p:cNvSpPr>
            <p:nvPr/>
          </p:nvSpPr>
          <p:spPr bwMode="auto">
            <a:xfrm>
              <a:off x="1701" y="3204"/>
              <a:ext cx="1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729" name="Text Box 10">
              <a:extLst>
                <a:ext uri="{FF2B5EF4-FFF2-40B4-BE49-F238E27FC236}">
                  <a16:creationId xmlns:a16="http://schemas.microsoft.com/office/drawing/2014/main" id="{6F115A66-CA50-4901-BE47-8DEBA1FE6A74}"/>
                </a:ext>
              </a:extLst>
            </p:cNvPr>
            <p:cNvSpPr txBox="1">
              <a:spLocks noChangeArrowheads="1"/>
            </p:cNvSpPr>
            <p:nvPr/>
          </p:nvSpPr>
          <p:spPr bwMode="auto">
            <a:xfrm>
              <a:off x="3470" y="2660"/>
              <a:ext cx="24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730" name="Text Box 11">
              <a:extLst>
                <a:ext uri="{FF2B5EF4-FFF2-40B4-BE49-F238E27FC236}">
                  <a16:creationId xmlns:a16="http://schemas.microsoft.com/office/drawing/2014/main" id="{EB4DF083-C3FE-4AA8-94B5-272571FD07B6}"/>
                </a:ext>
              </a:extLst>
            </p:cNvPr>
            <p:cNvSpPr txBox="1">
              <a:spLocks noChangeArrowheads="1"/>
            </p:cNvSpPr>
            <p:nvPr/>
          </p:nvSpPr>
          <p:spPr bwMode="auto">
            <a:xfrm>
              <a:off x="3424" y="3158"/>
              <a:ext cx="1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731" name="Text Box 12">
              <a:extLst>
                <a:ext uri="{FF2B5EF4-FFF2-40B4-BE49-F238E27FC236}">
                  <a16:creationId xmlns:a16="http://schemas.microsoft.com/office/drawing/2014/main" id="{7093A8FD-52DF-48E3-9C06-0A5637E08639}"/>
                </a:ext>
              </a:extLst>
            </p:cNvPr>
            <p:cNvSpPr txBox="1">
              <a:spLocks noChangeArrowheads="1"/>
            </p:cNvSpPr>
            <p:nvPr/>
          </p:nvSpPr>
          <p:spPr bwMode="auto">
            <a:xfrm>
              <a:off x="2608" y="2614"/>
              <a:ext cx="24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732" name="Text Box 13">
              <a:extLst>
                <a:ext uri="{FF2B5EF4-FFF2-40B4-BE49-F238E27FC236}">
                  <a16:creationId xmlns:a16="http://schemas.microsoft.com/office/drawing/2014/main" id="{07653FB3-C406-44A4-B386-1FD5AE89242D}"/>
                </a:ext>
              </a:extLst>
            </p:cNvPr>
            <p:cNvSpPr txBox="1">
              <a:spLocks noChangeArrowheads="1"/>
            </p:cNvSpPr>
            <p:nvPr/>
          </p:nvSpPr>
          <p:spPr bwMode="auto">
            <a:xfrm>
              <a:off x="3152" y="2569"/>
              <a:ext cx="1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733" name="Oval 14">
              <a:extLst>
                <a:ext uri="{FF2B5EF4-FFF2-40B4-BE49-F238E27FC236}">
                  <a16:creationId xmlns:a16="http://schemas.microsoft.com/office/drawing/2014/main" id="{BDAC5E57-1B4B-4B90-AA80-38B9B9B2101B}"/>
                </a:ext>
              </a:extLst>
            </p:cNvPr>
            <p:cNvSpPr>
              <a:spLocks noChangeArrowheads="1"/>
            </p:cNvSpPr>
            <p:nvPr/>
          </p:nvSpPr>
          <p:spPr bwMode="auto">
            <a:xfrm>
              <a:off x="1837" y="3476"/>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734" name="Oval 15">
              <a:extLst>
                <a:ext uri="{FF2B5EF4-FFF2-40B4-BE49-F238E27FC236}">
                  <a16:creationId xmlns:a16="http://schemas.microsoft.com/office/drawing/2014/main" id="{05688507-14B4-4875-982D-D011AB48103B}"/>
                </a:ext>
              </a:extLst>
            </p:cNvPr>
            <p:cNvSpPr>
              <a:spLocks noChangeArrowheads="1"/>
            </p:cNvSpPr>
            <p:nvPr/>
          </p:nvSpPr>
          <p:spPr bwMode="auto">
            <a:xfrm>
              <a:off x="1837" y="2614"/>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735" name="Text Box 16">
              <a:extLst>
                <a:ext uri="{FF2B5EF4-FFF2-40B4-BE49-F238E27FC236}">
                  <a16:creationId xmlns:a16="http://schemas.microsoft.com/office/drawing/2014/main" id="{02359C63-9C07-4B78-B247-62BBC224BD81}"/>
                </a:ext>
              </a:extLst>
            </p:cNvPr>
            <p:cNvSpPr txBox="1">
              <a:spLocks noChangeArrowheads="1"/>
            </p:cNvSpPr>
            <p:nvPr/>
          </p:nvSpPr>
          <p:spPr bwMode="auto">
            <a:xfrm>
              <a:off x="1927" y="2614"/>
              <a:ext cx="24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736" name="Text Box 17">
              <a:extLst>
                <a:ext uri="{FF2B5EF4-FFF2-40B4-BE49-F238E27FC236}">
                  <a16:creationId xmlns:a16="http://schemas.microsoft.com/office/drawing/2014/main" id="{0B63335F-BA4B-4F89-AF78-EFE55ED4AEDE}"/>
                </a:ext>
              </a:extLst>
            </p:cNvPr>
            <p:cNvSpPr txBox="1">
              <a:spLocks noChangeArrowheads="1"/>
            </p:cNvSpPr>
            <p:nvPr/>
          </p:nvSpPr>
          <p:spPr bwMode="auto">
            <a:xfrm>
              <a:off x="2381" y="2614"/>
              <a:ext cx="1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26737" name="Group 18">
              <a:extLst>
                <a:ext uri="{FF2B5EF4-FFF2-40B4-BE49-F238E27FC236}">
                  <a16:creationId xmlns:a16="http://schemas.microsoft.com/office/drawing/2014/main" id="{8A753A27-906A-42D7-8745-431E937EF31E}"/>
                </a:ext>
              </a:extLst>
            </p:cNvPr>
            <p:cNvGrpSpPr>
              <a:grpSpLocks/>
            </p:cNvGrpSpPr>
            <p:nvPr/>
          </p:nvGrpSpPr>
          <p:grpSpPr bwMode="auto">
            <a:xfrm>
              <a:off x="3288" y="3022"/>
              <a:ext cx="240" cy="93"/>
              <a:chOff x="3787" y="2478"/>
              <a:chExt cx="240" cy="93"/>
            </a:xfrm>
          </p:grpSpPr>
          <p:sp>
            <p:nvSpPr>
              <p:cNvPr id="26756" name="Line 19">
                <a:extLst>
                  <a:ext uri="{FF2B5EF4-FFF2-40B4-BE49-F238E27FC236}">
                    <a16:creationId xmlns:a16="http://schemas.microsoft.com/office/drawing/2014/main" id="{A254F307-1D80-4098-9044-B59C617CF794}"/>
                  </a:ext>
                </a:extLst>
              </p:cNvPr>
              <p:cNvSpPr>
                <a:spLocks noChangeShapeType="1"/>
              </p:cNvSpPr>
              <p:nvPr/>
            </p:nvSpPr>
            <p:spPr bwMode="auto">
              <a:xfrm flipV="1">
                <a:off x="3787" y="2568"/>
                <a:ext cx="240" cy="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57" name="Line 20">
                <a:extLst>
                  <a:ext uri="{FF2B5EF4-FFF2-40B4-BE49-F238E27FC236}">
                    <a16:creationId xmlns:a16="http://schemas.microsoft.com/office/drawing/2014/main" id="{6CD00BB6-5A09-43D3-8234-5A1CC1DB0C3D}"/>
                  </a:ext>
                </a:extLst>
              </p:cNvPr>
              <p:cNvSpPr>
                <a:spLocks noChangeShapeType="1"/>
              </p:cNvSpPr>
              <p:nvPr/>
            </p:nvSpPr>
            <p:spPr bwMode="auto">
              <a:xfrm>
                <a:off x="3787" y="2478"/>
                <a:ext cx="240"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sp>
          <p:nvSpPr>
            <p:cNvPr id="26738" name="Line 21">
              <a:extLst>
                <a:ext uri="{FF2B5EF4-FFF2-40B4-BE49-F238E27FC236}">
                  <a16:creationId xmlns:a16="http://schemas.microsoft.com/office/drawing/2014/main" id="{837E5601-C7DE-4A05-A7B2-430E07A4C288}"/>
                </a:ext>
              </a:extLst>
            </p:cNvPr>
            <p:cNvSpPr>
              <a:spLocks noChangeShapeType="1"/>
            </p:cNvSpPr>
            <p:nvPr/>
          </p:nvSpPr>
          <p:spPr bwMode="auto">
            <a:xfrm>
              <a:off x="3243" y="2660"/>
              <a:ext cx="1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39" name="Line 22">
              <a:extLst>
                <a:ext uri="{FF2B5EF4-FFF2-40B4-BE49-F238E27FC236}">
                  <a16:creationId xmlns:a16="http://schemas.microsoft.com/office/drawing/2014/main" id="{7D4866AF-A2AB-4074-8CBE-AF2477FA060A}"/>
                </a:ext>
              </a:extLst>
            </p:cNvPr>
            <p:cNvSpPr>
              <a:spLocks noChangeShapeType="1"/>
            </p:cNvSpPr>
            <p:nvPr/>
          </p:nvSpPr>
          <p:spPr bwMode="auto">
            <a:xfrm>
              <a:off x="3424" y="2660"/>
              <a:ext cx="0" cy="36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40" name="Line 23">
              <a:extLst>
                <a:ext uri="{FF2B5EF4-FFF2-40B4-BE49-F238E27FC236}">
                  <a16:creationId xmlns:a16="http://schemas.microsoft.com/office/drawing/2014/main" id="{153DEB6A-518D-4767-9867-E308222BD5D8}"/>
                </a:ext>
              </a:extLst>
            </p:cNvPr>
            <p:cNvSpPr>
              <a:spLocks noChangeShapeType="1"/>
            </p:cNvSpPr>
            <p:nvPr/>
          </p:nvSpPr>
          <p:spPr bwMode="auto">
            <a:xfrm>
              <a:off x="1882" y="2660"/>
              <a:ext cx="95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41" name="Rectangle 24">
              <a:extLst>
                <a:ext uri="{FF2B5EF4-FFF2-40B4-BE49-F238E27FC236}">
                  <a16:creationId xmlns:a16="http://schemas.microsoft.com/office/drawing/2014/main" id="{17F2C02E-988B-47D2-BF07-17CB522E3B88}"/>
                </a:ext>
              </a:extLst>
            </p:cNvPr>
            <p:cNvSpPr>
              <a:spLocks noChangeArrowheads="1"/>
            </p:cNvSpPr>
            <p:nvPr/>
          </p:nvSpPr>
          <p:spPr bwMode="auto">
            <a:xfrm>
              <a:off x="2154" y="2596"/>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742" name="Line 25">
              <a:extLst>
                <a:ext uri="{FF2B5EF4-FFF2-40B4-BE49-F238E27FC236}">
                  <a16:creationId xmlns:a16="http://schemas.microsoft.com/office/drawing/2014/main" id="{E8523E4F-3B26-4D2D-8074-6C9594AF40F4}"/>
                </a:ext>
              </a:extLst>
            </p:cNvPr>
            <p:cNvSpPr>
              <a:spLocks noChangeShapeType="1"/>
            </p:cNvSpPr>
            <p:nvPr/>
          </p:nvSpPr>
          <p:spPr bwMode="auto">
            <a:xfrm>
              <a:off x="1882" y="3521"/>
              <a:ext cx="154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6743" name="Object 26">
              <a:extLst>
                <a:ext uri="{FF2B5EF4-FFF2-40B4-BE49-F238E27FC236}">
                  <a16:creationId xmlns:a16="http://schemas.microsoft.com/office/drawing/2014/main" id="{14322073-D0A4-4824-B6FF-A06C91C0E24B}"/>
                </a:ext>
              </a:extLst>
            </p:cNvPr>
            <p:cNvGraphicFramePr>
              <a:graphicFrameLocks noChangeAspect="1"/>
            </p:cNvGraphicFramePr>
            <p:nvPr>
              <p:extLst>
                <p:ext uri="{D42A27DB-BD31-4B8C-83A1-F6EECF244321}">
                  <p14:modId xmlns:p14="http://schemas.microsoft.com/office/powerpoint/2010/main" val="4229273343"/>
                </p:ext>
              </p:extLst>
            </p:nvPr>
          </p:nvGraphicFramePr>
          <p:xfrm>
            <a:off x="2426" y="3067"/>
            <a:ext cx="185" cy="409"/>
          </p:xfrm>
          <a:graphic>
            <a:graphicData uri="http://schemas.openxmlformats.org/presentationml/2006/ole">
              <mc:AlternateContent xmlns:mc="http://schemas.openxmlformats.org/markup-compatibility/2006">
                <mc:Choice xmlns:v="urn:schemas-microsoft-com:vml" Requires="v">
                  <p:oleObj spid="_x0000_s87810" name="公式" r:id="rId3" imgW="114141" imgH="266817" progId="Equation.3">
                    <p:embed/>
                  </p:oleObj>
                </mc:Choice>
                <mc:Fallback>
                  <p:oleObj name="公式" r:id="rId3" imgW="114141" imgH="266817" progId="Equation.3">
                    <p:embed/>
                    <p:pic>
                      <p:nvPicPr>
                        <p:cNvPr id="26743" name="Object 26">
                          <a:extLst>
                            <a:ext uri="{FF2B5EF4-FFF2-40B4-BE49-F238E27FC236}">
                              <a16:creationId xmlns:a16="http://schemas.microsoft.com/office/drawing/2014/main" id="{14322073-D0A4-4824-B6FF-A06C91C0E2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6" y="3067"/>
                          <a:ext cx="185"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44" name="Text Box 27">
              <a:extLst>
                <a:ext uri="{FF2B5EF4-FFF2-40B4-BE49-F238E27FC236}">
                  <a16:creationId xmlns:a16="http://schemas.microsoft.com/office/drawing/2014/main" id="{89CA5C8E-4784-47F7-9A77-D14D362AF76F}"/>
                </a:ext>
              </a:extLst>
            </p:cNvPr>
            <p:cNvSpPr txBox="1">
              <a:spLocks noChangeArrowheads="1"/>
            </p:cNvSpPr>
            <p:nvPr/>
          </p:nvSpPr>
          <p:spPr bwMode="auto">
            <a:xfrm>
              <a:off x="2743" y="2251"/>
              <a:ext cx="72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L</a:t>
              </a:r>
            </a:p>
          </p:txBody>
        </p:sp>
        <p:graphicFrame>
          <p:nvGraphicFramePr>
            <p:cNvPr id="26745" name="Object 28">
              <a:extLst>
                <a:ext uri="{FF2B5EF4-FFF2-40B4-BE49-F238E27FC236}">
                  <a16:creationId xmlns:a16="http://schemas.microsoft.com/office/drawing/2014/main" id="{1C694546-2B77-43DB-9FB5-A9B4A8525E59}"/>
                </a:ext>
              </a:extLst>
            </p:cNvPr>
            <p:cNvGraphicFramePr>
              <a:graphicFrameLocks noChangeAspect="1"/>
            </p:cNvGraphicFramePr>
            <p:nvPr>
              <p:extLst>
                <p:ext uri="{D42A27DB-BD31-4B8C-83A1-F6EECF244321}">
                  <p14:modId xmlns:p14="http://schemas.microsoft.com/office/powerpoint/2010/main" val="2680754892"/>
                </p:ext>
              </p:extLst>
            </p:nvPr>
          </p:nvGraphicFramePr>
          <p:xfrm>
            <a:off x="1700" y="2977"/>
            <a:ext cx="212" cy="274"/>
          </p:xfrm>
          <a:graphic>
            <a:graphicData uri="http://schemas.openxmlformats.org/presentationml/2006/ole">
              <mc:AlternateContent xmlns:mc="http://schemas.openxmlformats.org/markup-compatibility/2006">
                <mc:Choice xmlns:v="urn:schemas-microsoft-com:vml" Requires="v">
                  <p:oleObj spid="_x0000_s87811" name="公式" r:id="rId5" imgW="171447" imgH="218987" progId="Equation.3">
                    <p:embed/>
                  </p:oleObj>
                </mc:Choice>
                <mc:Fallback>
                  <p:oleObj name="公式" r:id="rId5" imgW="171447" imgH="218987" progId="Equation.3">
                    <p:embed/>
                    <p:pic>
                      <p:nvPicPr>
                        <p:cNvPr id="26745" name="Object 28">
                          <a:extLst>
                            <a:ext uri="{FF2B5EF4-FFF2-40B4-BE49-F238E27FC236}">
                              <a16:creationId xmlns:a16="http://schemas.microsoft.com/office/drawing/2014/main" id="{1C694546-2B77-43DB-9FB5-A9B4A8525E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0" y="2977"/>
                          <a:ext cx="212"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46" name="Object 29">
              <a:extLst>
                <a:ext uri="{FF2B5EF4-FFF2-40B4-BE49-F238E27FC236}">
                  <a16:creationId xmlns:a16="http://schemas.microsoft.com/office/drawing/2014/main" id="{61A514F7-FE3E-488A-80DE-A0FF7E1C67FC}"/>
                </a:ext>
              </a:extLst>
            </p:cNvPr>
            <p:cNvGraphicFramePr>
              <a:graphicFrameLocks noChangeAspect="1"/>
            </p:cNvGraphicFramePr>
            <p:nvPr>
              <p:extLst>
                <p:ext uri="{D42A27DB-BD31-4B8C-83A1-F6EECF244321}">
                  <p14:modId xmlns:p14="http://schemas.microsoft.com/office/powerpoint/2010/main" val="1975306875"/>
                </p:ext>
              </p:extLst>
            </p:nvPr>
          </p:nvGraphicFramePr>
          <p:xfrm>
            <a:off x="2834" y="2659"/>
            <a:ext cx="293" cy="344"/>
          </p:xfrm>
          <a:graphic>
            <a:graphicData uri="http://schemas.openxmlformats.org/presentationml/2006/ole">
              <mc:AlternateContent xmlns:mc="http://schemas.openxmlformats.org/markup-compatibility/2006">
                <mc:Choice xmlns:v="urn:schemas-microsoft-com:vml" Requires="v">
                  <p:oleObj spid="_x0000_s87812" name="公式" r:id="rId7" imgW="218888" imgH="256970" progId="Equation.3">
                    <p:embed/>
                  </p:oleObj>
                </mc:Choice>
                <mc:Fallback>
                  <p:oleObj name="公式" r:id="rId7" imgW="218888" imgH="256970" progId="Equation.3">
                    <p:embed/>
                    <p:pic>
                      <p:nvPicPr>
                        <p:cNvPr id="26746" name="Object 29">
                          <a:extLst>
                            <a:ext uri="{FF2B5EF4-FFF2-40B4-BE49-F238E27FC236}">
                              <a16:creationId xmlns:a16="http://schemas.microsoft.com/office/drawing/2014/main" id="{61A514F7-FE3E-488A-80DE-A0FF7E1C67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4" y="2659"/>
                          <a:ext cx="293"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47" name="Object 30">
              <a:extLst>
                <a:ext uri="{FF2B5EF4-FFF2-40B4-BE49-F238E27FC236}">
                  <a16:creationId xmlns:a16="http://schemas.microsoft.com/office/drawing/2014/main" id="{A0A7017A-75E2-4C5A-A176-B4D08C86F2F5}"/>
                </a:ext>
              </a:extLst>
            </p:cNvPr>
            <p:cNvGraphicFramePr>
              <a:graphicFrameLocks noChangeAspect="1"/>
            </p:cNvGraphicFramePr>
            <p:nvPr>
              <p:extLst>
                <p:ext uri="{D42A27DB-BD31-4B8C-83A1-F6EECF244321}">
                  <p14:modId xmlns:p14="http://schemas.microsoft.com/office/powerpoint/2010/main" val="1782683501"/>
                </p:ext>
              </p:extLst>
            </p:nvPr>
          </p:nvGraphicFramePr>
          <p:xfrm>
            <a:off x="3514" y="2886"/>
            <a:ext cx="361" cy="415"/>
          </p:xfrm>
          <a:graphic>
            <a:graphicData uri="http://schemas.openxmlformats.org/presentationml/2006/ole">
              <mc:AlternateContent xmlns:mc="http://schemas.openxmlformats.org/markup-compatibility/2006">
                <mc:Choice xmlns:v="urn:schemas-microsoft-com:vml" Requires="v">
                  <p:oleObj spid="_x0000_s87813" name="公式" r:id="rId9" imgW="247541" imgH="285574" progId="Equation.3">
                    <p:embed/>
                  </p:oleObj>
                </mc:Choice>
                <mc:Fallback>
                  <p:oleObj name="公式" r:id="rId9" imgW="247541" imgH="285574" progId="Equation.3">
                    <p:embed/>
                    <p:pic>
                      <p:nvPicPr>
                        <p:cNvPr id="26747" name="Object 30">
                          <a:extLst>
                            <a:ext uri="{FF2B5EF4-FFF2-40B4-BE49-F238E27FC236}">
                              <a16:creationId xmlns:a16="http://schemas.microsoft.com/office/drawing/2014/main" id="{A0A7017A-75E2-4C5A-A176-B4D08C86F2F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4" y="2886"/>
                          <a:ext cx="361"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48" name="Object 31">
              <a:extLst>
                <a:ext uri="{FF2B5EF4-FFF2-40B4-BE49-F238E27FC236}">
                  <a16:creationId xmlns:a16="http://schemas.microsoft.com/office/drawing/2014/main" id="{96831EF3-3369-4EAC-B991-9D1841982398}"/>
                </a:ext>
              </a:extLst>
            </p:cNvPr>
            <p:cNvGraphicFramePr>
              <a:graphicFrameLocks noChangeAspect="1"/>
            </p:cNvGraphicFramePr>
            <p:nvPr>
              <p:extLst>
                <p:ext uri="{D42A27DB-BD31-4B8C-83A1-F6EECF244321}">
                  <p14:modId xmlns:p14="http://schemas.microsoft.com/office/powerpoint/2010/main" val="789268801"/>
                </p:ext>
              </p:extLst>
            </p:nvPr>
          </p:nvGraphicFramePr>
          <p:xfrm>
            <a:off x="2879" y="2931"/>
            <a:ext cx="475" cy="578"/>
          </p:xfrm>
          <a:graphic>
            <a:graphicData uri="http://schemas.openxmlformats.org/presentationml/2006/ole">
              <mc:AlternateContent xmlns:mc="http://schemas.openxmlformats.org/markup-compatibility/2006">
                <mc:Choice xmlns:v="urn:schemas-microsoft-com:vml" Requires="v">
                  <p:oleObj spid="_x0000_s87814" name="公式" r:id="rId11" imgW="380940" imgH="476426" progId="Equation.3">
                    <p:embed/>
                  </p:oleObj>
                </mc:Choice>
                <mc:Fallback>
                  <p:oleObj name="公式" r:id="rId11" imgW="380940" imgH="476426" progId="Equation.3">
                    <p:embed/>
                    <p:pic>
                      <p:nvPicPr>
                        <p:cNvPr id="26748" name="Object 31">
                          <a:extLst>
                            <a:ext uri="{FF2B5EF4-FFF2-40B4-BE49-F238E27FC236}">
                              <a16:creationId xmlns:a16="http://schemas.microsoft.com/office/drawing/2014/main" id="{96831EF3-3369-4EAC-B991-9D184198239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79" y="2931"/>
                          <a:ext cx="475"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49" name="Object 32">
              <a:extLst>
                <a:ext uri="{FF2B5EF4-FFF2-40B4-BE49-F238E27FC236}">
                  <a16:creationId xmlns:a16="http://schemas.microsoft.com/office/drawing/2014/main" id="{F45A793F-2171-44F3-858E-F40525E74BFF}"/>
                </a:ext>
              </a:extLst>
            </p:cNvPr>
            <p:cNvGraphicFramePr>
              <a:graphicFrameLocks noChangeAspect="1"/>
            </p:cNvGraphicFramePr>
            <p:nvPr>
              <p:extLst>
                <p:ext uri="{D42A27DB-BD31-4B8C-83A1-F6EECF244321}">
                  <p14:modId xmlns:p14="http://schemas.microsoft.com/office/powerpoint/2010/main" val="1962262929"/>
                </p:ext>
              </p:extLst>
            </p:nvPr>
          </p:nvGraphicFramePr>
          <p:xfrm>
            <a:off x="2108" y="2704"/>
            <a:ext cx="338" cy="354"/>
          </p:xfrm>
          <a:graphic>
            <a:graphicData uri="http://schemas.openxmlformats.org/presentationml/2006/ole">
              <mc:AlternateContent xmlns:mc="http://schemas.openxmlformats.org/markup-compatibility/2006">
                <mc:Choice xmlns:v="urn:schemas-microsoft-com:vml" Requires="v">
                  <p:oleObj spid="_x0000_s87815" name="公式" r:id="rId13" imgW="228752" imgH="256970" progId="Equation.3">
                    <p:embed/>
                  </p:oleObj>
                </mc:Choice>
                <mc:Fallback>
                  <p:oleObj name="公式" r:id="rId13" imgW="228752" imgH="256970" progId="Equation.3">
                    <p:embed/>
                    <p:pic>
                      <p:nvPicPr>
                        <p:cNvPr id="26749" name="Object 32">
                          <a:extLst>
                            <a:ext uri="{FF2B5EF4-FFF2-40B4-BE49-F238E27FC236}">
                              <a16:creationId xmlns:a16="http://schemas.microsoft.com/office/drawing/2014/main" id="{F45A793F-2171-44F3-858E-F40525E74B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08" y="2704"/>
                          <a:ext cx="338"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750" name="Group 33">
              <a:extLst>
                <a:ext uri="{FF2B5EF4-FFF2-40B4-BE49-F238E27FC236}">
                  <a16:creationId xmlns:a16="http://schemas.microsoft.com/office/drawing/2014/main" id="{5F83B05A-3FFC-4A73-BECC-EE6BE01995DB}"/>
                </a:ext>
              </a:extLst>
            </p:cNvPr>
            <p:cNvGrpSpPr>
              <a:grpSpLocks/>
            </p:cNvGrpSpPr>
            <p:nvPr/>
          </p:nvGrpSpPr>
          <p:grpSpPr bwMode="auto">
            <a:xfrm rot="5400000">
              <a:off x="2993" y="2410"/>
              <a:ext cx="91" cy="408"/>
              <a:chOff x="1565" y="2614"/>
              <a:chExt cx="90" cy="486"/>
            </a:xfrm>
          </p:grpSpPr>
          <p:sp>
            <p:nvSpPr>
              <p:cNvPr id="26752" name="Arc 34">
                <a:extLst>
                  <a:ext uri="{FF2B5EF4-FFF2-40B4-BE49-F238E27FC236}">
                    <a16:creationId xmlns:a16="http://schemas.microsoft.com/office/drawing/2014/main" id="{E652A37F-38C6-495C-B3A5-CEF7646EBF16}"/>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53" name="Arc 35">
                <a:extLst>
                  <a:ext uri="{FF2B5EF4-FFF2-40B4-BE49-F238E27FC236}">
                    <a16:creationId xmlns:a16="http://schemas.microsoft.com/office/drawing/2014/main" id="{C897CD5F-DA90-4481-AC54-A4B65289F9B6}"/>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54" name="Arc 36">
                <a:extLst>
                  <a:ext uri="{FF2B5EF4-FFF2-40B4-BE49-F238E27FC236}">
                    <a16:creationId xmlns:a16="http://schemas.microsoft.com/office/drawing/2014/main" id="{AB2D8AA0-197C-4266-AD96-60213F7C4411}"/>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55" name="Arc 37">
                <a:extLst>
                  <a:ext uri="{FF2B5EF4-FFF2-40B4-BE49-F238E27FC236}">
                    <a16:creationId xmlns:a16="http://schemas.microsoft.com/office/drawing/2014/main" id="{209713F6-F22C-4A21-954B-C07883BCADBB}"/>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sp>
          <p:nvSpPr>
            <p:cNvPr id="26751" name="Line 38">
              <a:extLst>
                <a:ext uri="{FF2B5EF4-FFF2-40B4-BE49-F238E27FC236}">
                  <a16:creationId xmlns:a16="http://schemas.microsoft.com/office/drawing/2014/main" id="{E1672674-D432-4010-B511-B240F3DD2BD2}"/>
                </a:ext>
              </a:extLst>
            </p:cNvPr>
            <p:cNvSpPr>
              <a:spLocks noChangeShapeType="1"/>
            </p:cNvSpPr>
            <p:nvPr/>
          </p:nvSpPr>
          <p:spPr bwMode="auto">
            <a:xfrm>
              <a:off x="2336" y="3521"/>
              <a:ext cx="288" cy="0"/>
            </a:xfrm>
            <a:prstGeom prst="line">
              <a:avLst/>
            </a:prstGeom>
            <a:noFill/>
            <a:ln w="285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grpSp>
        <p:nvGrpSpPr>
          <p:cNvPr id="113703" name="Group 39">
            <a:extLst>
              <a:ext uri="{FF2B5EF4-FFF2-40B4-BE49-F238E27FC236}">
                <a16:creationId xmlns:a16="http://schemas.microsoft.com/office/drawing/2014/main" id="{4B9CA6B7-9422-4120-B279-256D2DDC354B}"/>
              </a:ext>
            </a:extLst>
          </p:cNvPr>
          <p:cNvGrpSpPr>
            <a:grpSpLocks/>
          </p:cNvGrpSpPr>
          <p:nvPr/>
        </p:nvGrpSpPr>
        <p:grpSpPr bwMode="auto">
          <a:xfrm>
            <a:off x="655638" y="3518223"/>
            <a:ext cx="3124200" cy="1820863"/>
            <a:chOff x="3198" y="855"/>
            <a:chExt cx="1968" cy="1147"/>
          </a:xfrm>
        </p:grpSpPr>
        <p:sp>
          <p:nvSpPr>
            <p:cNvPr id="26692" name="Freeform 40">
              <a:extLst>
                <a:ext uri="{FF2B5EF4-FFF2-40B4-BE49-F238E27FC236}">
                  <a16:creationId xmlns:a16="http://schemas.microsoft.com/office/drawing/2014/main" id="{63A38D2F-E1AA-4E6E-B266-6574BEB56C71}"/>
                </a:ext>
              </a:extLst>
            </p:cNvPr>
            <p:cNvSpPr>
              <a:spLocks/>
            </p:cNvSpPr>
            <p:nvPr/>
          </p:nvSpPr>
          <p:spPr bwMode="auto">
            <a:xfrm>
              <a:off x="3379" y="1027"/>
              <a:ext cx="1554" cy="6"/>
            </a:xfrm>
            <a:custGeom>
              <a:avLst/>
              <a:gdLst>
                <a:gd name="T0" fmla="*/ 1554 w 1554"/>
                <a:gd name="T1" fmla="*/ 6 h 6"/>
                <a:gd name="T2" fmla="*/ 0 w 1554"/>
                <a:gd name="T3" fmla="*/ 0 h 6"/>
                <a:gd name="T4" fmla="*/ 0 60000 65536"/>
                <a:gd name="T5" fmla="*/ 0 60000 65536"/>
              </a:gdLst>
              <a:ahLst/>
              <a:cxnLst>
                <a:cxn ang="T4">
                  <a:pos x="T0" y="T1"/>
                </a:cxn>
                <a:cxn ang="T5">
                  <a:pos x="T2" y="T3"/>
                </a:cxn>
              </a:cxnLst>
              <a:rect l="0" t="0" r="r" b="b"/>
              <a:pathLst>
                <a:path w="1554" h="6">
                  <a:moveTo>
                    <a:pt x="1554" y="6"/>
                  </a:moveTo>
                  <a:lnTo>
                    <a:pt x="0" y="0"/>
                  </a:ln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693" name="Freeform 41">
              <a:extLst>
                <a:ext uri="{FF2B5EF4-FFF2-40B4-BE49-F238E27FC236}">
                  <a16:creationId xmlns:a16="http://schemas.microsoft.com/office/drawing/2014/main" id="{0BAC0CE5-017C-4DC0-8697-C2C0492BB4CA}"/>
                </a:ext>
              </a:extLst>
            </p:cNvPr>
            <p:cNvSpPr>
              <a:spLocks noChangeArrowheads="1"/>
            </p:cNvSpPr>
            <p:nvPr/>
          </p:nvSpPr>
          <p:spPr bwMode="auto">
            <a:xfrm>
              <a:off x="4921" y="1027"/>
              <a:ext cx="1" cy="448"/>
            </a:xfrm>
            <a:custGeom>
              <a:avLst/>
              <a:gdLst>
                <a:gd name="T0" fmla="*/ 0 w 1"/>
                <a:gd name="T1" fmla="*/ 0 h 448"/>
                <a:gd name="T2" fmla="*/ 0 w 1"/>
                <a:gd name="T3" fmla="*/ 22 h 448"/>
                <a:gd name="T4" fmla="*/ 0 w 1"/>
                <a:gd name="T5" fmla="*/ 448 h 448"/>
                <a:gd name="T6" fmla="*/ 0 60000 65536"/>
                <a:gd name="T7" fmla="*/ 0 60000 65536"/>
                <a:gd name="T8" fmla="*/ 0 60000 65536"/>
              </a:gdLst>
              <a:ahLst/>
              <a:cxnLst>
                <a:cxn ang="T6">
                  <a:pos x="T0" y="T1"/>
                </a:cxn>
                <a:cxn ang="T7">
                  <a:pos x="T2" y="T3"/>
                </a:cxn>
                <a:cxn ang="T8">
                  <a:pos x="T4" y="T5"/>
                </a:cxn>
              </a:cxnLst>
              <a:rect l="0" t="0" r="r" b="b"/>
              <a:pathLst>
                <a:path w="1" h="448">
                  <a:moveTo>
                    <a:pt x="0" y="0"/>
                  </a:moveTo>
                  <a:lnTo>
                    <a:pt x="0" y="22"/>
                  </a:lnTo>
                  <a:lnTo>
                    <a:pt x="0" y="448"/>
                  </a:lnTo>
                </a:path>
              </a:pathLst>
            </a:custGeom>
            <a:solidFill>
              <a:srgbClr val="FFFFFF"/>
            </a:solidFill>
            <a:ln w="28575" cmpd="sng">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694" name="Freeform 42">
              <a:extLst>
                <a:ext uri="{FF2B5EF4-FFF2-40B4-BE49-F238E27FC236}">
                  <a16:creationId xmlns:a16="http://schemas.microsoft.com/office/drawing/2014/main" id="{F90035F8-BD5A-4CBC-8815-B4C99DADDDF0}"/>
                </a:ext>
              </a:extLst>
            </p:cNvPr>
            <p:cNvSpPr>
              <a:spLocks noChangeArrowheads="1"/>
            </p:cNvSpPr>
            <p:nvPr/>
          </p:nvSpPr>
          <p:spPr bwMode="auto">
            <a:xfrm>
              <a:off x="4920" y="1571"/>
              <a:ext cx="1" cy="388"/>
            </a:xfrm>
            <a:custGeom>
              <a:avLst/>
              <a:gdLst>
                <a:gd name="T0" fmla="*/ 0 w 1"/>
                <a:gd name="T1" fmla="*/ 0 h 388"/>
                <a:gd name="T2" fmla="*/ 1 w 1"/>
                <a:gd name="T3" fmla="*/ 388 h 388"/>
                <a:gd name="T4" fmla="*/ 1 w 1"/>
                <a:gd name="T5" fmla="*/ 382 h 388"/>
                <a:gd name="T6" fmla="*/ 0 60000 65536"/>
                <a:gd name="T7" fmla="*/ 0 60000 65536"/>
                <a:gd name="T8" fmla="*/ 0 60000 65536"/>
              </a:gdLst>
              <a:ahLst/>
              <a:cxnLst>
                <a:cxn ang="T6">
                  <a:pos x="T0" y="T1"/>
                </a:cxn>
                <a:cxn ang="T7">
                  <a:pos x="T2" y="T3"/>
                </a:cxn>
                <a:cxn ang="T8">
                  <a:pos x="T4" y="T5"/>
                </a:cxn>
              </a:cxnLst>
              <a:rect l="0" t="0" r="r" b="b"/>
              <a:pathLst>
                <a:path w="1" h="388">
                  <a:moveTo>
                    <a:pt x="0" y="0"/>
                  </a:moveTo>
                  <a:lnTo>
                    <a:pt x="1" y="388"/>
                  </a:lnTo>
                  <a:lnTo>
                    <a:pt x="1" y="382"/>
                  </a:lnTo>
                </a:path>
              </a:pathLst>
            </a:custGeom>
            <a:solidFill>
              <a:srgbClr val="FFFFFF"/>
            </a:solidFill>
            <a:ln w="28575" cmpd="sng">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695" name="Freeform 43">
              <a:extLst>
                <a:ext uri="{FF2B5EF4-FFF2-40B4-BE49-F238E27FC236}">
                  <a16:creationId xmlns:a16="http://schemas.microsoft.com/office/drawing/2014/main" id="{2F092A7D-8DFF-4DAC-A44C-51ED9096A741}"/>
                </a:ext>
              </a:extLst>
            </p:cNvPr>
            <p:cNvSpPr>
              <a:spLocks/>
            </p:cNvSpPr>
            <p:nvPr/>
          </p:nvSpPr>
          <p:spPr bwMode="auto">
            <a:xfrm>
              <a:off x="3403" y="1973"/>
              <a:ext cx="1518" cy="6"/>
            </a:xfrm>
            <a:custGeom>
              <a:avLst/>
              <a:gdLst>
                <a:gd name="T0" fmla="*/ 1518 w 1518"/>
                <a:gd name="T1" fmla="*/ 6 h 6"/>
                <a:gd name="T2" fmla="*/ 0 w 1518"/>
                <a:gd name="T3" fmla="*/ 0 h 6"/>
                <a:gd name="T4" fmla="*/ 0 60000 65536"/>
                <a:gd name="T5" fmla="*/ 0 60000 65536"/>
              </a:gdLst>
              <a:ahLst/>
              <a:cxnLst>
                <a:cxn ang="T4">
                  <a:pos x="T0" y="T1"/>
                </a:cxn>
                <a:cxn ang="T5">
                  <a:pos x="T2" y="T3"/>
                </a:cxn>
              </a:cxnLst>
              <a:rect l="0" t="0" r="r" b="b"/>
              <a:pathLst>
                <a:path w="1518" h="6">
                  <a:moveTo>
                    <a:pt x="1518" y="6"/>
                  </a:moveTo>
                  <a:lnTo>
                    <a:pt x="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696" name="Text Box 44">
              <a:extLst>
                <a:ext uri="{FF2B5EF4-FFF2-40B4-BE49-F238E27FC236}">
                  <a16:creationId xmlns:a16="http://schemas.microsoft.com/office/drawing/2014/main" id="{39F7738C-9A0B-4CDC-ACAA-F12B47C90E1A}"/>
                </a:ext>
              </a:extLst>
            </p:cNvPr>
            <p:cNvSpPr txBox="1">
              <a:spLocks noChangeArrowheads="1"/>
            </p:cNvSpPr>
            <p:nvPr/>
          </p:nvSpPr>
          <p:spPr bwMode="auto">
            <a:xfrm>
              <a:off x="3606" y="1344"/>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R</a:t>
              </a:r>
            </a:p>
          </p:txBody>
        </p:sp>
        <p:sp>
          <p:nvSpPr>
            <p:cNvPr id="26697" name="Line 45">
              <a:extLst>
                <a:ext uri="{FF2B5EF4-FFF2-40B4-BE49-F238E27FC236}">
                  <a16:creationId xmlns:a16="http://schemas.microsoft.com/office/drawing/2014/main" id="{B035FFD4-EF4A-4E39-836F-5081B8D20783}"/>
                </a:ext>
              </a:extLst>
            </p:cNvPr>
            <p:cNvSpPr>
              <a:spLocks noChangeShapeType="1"/>
            </p:cNvSpPr>
            <p:nvPr/>
          </p:nvSpPr>
          <p:spPr bwMode="auto">
            <a:xfrm>
              <a:off x="3470" y="102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698" name="Text Box 46">
              <a:extLst>
                <a:ext uri="{FF2B5EF4-FFF2-40B4-BE49-F238E27FC236}">
                  <a16:creationId xmlns:a16="http://schemas.microsoft.com/office/drawing/2014/main" id="{19712BAE-F555-475D-9EFF-E78FBCB36B37}"/>
                </a:ext>
              </a:extLst>
            </p:cNvPr>
            <p:cNvSpPr txBox="1">
              <a:spLocks noChangeArrowheads="1"/>
            </p:cNvSpPr>
            <p:nvPr/>
          </p:nvSpPr>
          <p:spPr bwMode="auto">
            <a:xfrm>
              <a:off x="3205" y="993"/>
              <a:ext cx="24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699" name="Text Box 47">
              <a:extLst>
                <a:ext uri="{FF2B5EF4-FFF2-40B4-BE49-F238E27FC236}">
                  <a16:creationId xmlns:a16="http://schemas.microsoft.com/office/drawing/2014/main" id="{A3ACDBBE-E09C-466A-BA73-1F653896B506}"/>
                </a:ext>
              </a:extLst>
            </p:cNvPr>
            <p:cNvSpPr txBox="1">
              <a:spLocks noChangeArrowheads="1"/>
            </p:cNvSpPr>
            <p:nvPr/>
          </p:nvSpPr>
          <p:spPr bwMode="auto">
            <a:xfrm>
              <a:off x="3198" y="1617"/>
              <a:ext cx="1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700" name="Oval 48">
              <a:extLst>
                <a:ext uri="{FF2B5EF4-FFF2-40B4-BE49-F238E27FC236}">
                  <a16:creationId xmlns:a16="http://schemas.microsoft.com/office/drawing/2014/main" id="{8C6D8C63-9CBF-420F-8FF2-A0606E7BE7A9}"/>
                </a:ext>
              </a:extLst>
            </p:cNvPr>
            <p:cNvSpPr>
              <a:spLocks noChangeArrowheads="1"/>
            </p:cNvSpPr>
            <p:nvPr/>
          </p:nvSpPr>
          <p:spPr bwMode="auto">
            <a:xfrm>
              <a:off x="3334" y="1934"/>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701" name="Oval 49">
              <a:extLst>
                <a:ext uri="{FF2B5EF4-FFF2-40B4-BE49-F238E27FC236}">
                  <a16:creationId xmlns:a16="http://schemas.microsoft.com/office/drawing/2014/main" id="{C6EA9DC7-9215-40A9-9C95-47ED5AF0C1DD}"/>
                </a:ext>
              </a:extLst>
            </p:cNvPr>
            <p:cNvSpPr>
              <a:spLocks noChangeArrowheads="1"/>
            </p:cNvSpPr>
            <p:nvPr/>
          </p:nvSpPr>
          <p:spPr bwMode="auto">
            <a:xfrm>
              <a:off x="3334" y="982"/>
              <a:ext cx="68" cy="6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702" name="Freeform 50">
              <a:extLst>
                <a:ext uri="{FF2B5EF4-FFF2-40B4-BE49-F238E27FC236}">
                  <a16:creationId xmlns:a16="http://schemas.microsoft.com/office/drawing/2014/main" id="{4B55E840-3D44-4391-AC94-2D6AF9430D4F}"/>
                </a:ext>
              </a:extLst>
            </p:cNvPr>
            <p:cNvSpPr>
              <a:spLocks/>
            </p:cNvSpPr>
            <p:nvPr/>
          </p:nvSpPr>
          <p:spPr bwMode="auto">
            <a:xfrm>
              <a:off x="3887" y="1027"/>
              <a:ext cx="45" cy="947"/>
            </a:xfrm>
            <a:custGeom>
              <a:avLst/>
              <a:gdLst>
                <a:gd name="T0" fmla="*/ 0 w 1"/>
                <a:gd name="T1" fmla="*/ 0 h 312"/>
                <a:gd name="T2" fmla="*/ 0 w 1"/>
                <a:gd name="T3" fmla="*/ 947 h 312"/>
                <a:gd name="T4" fmla="*/ 0 60000 65536"/>
                <a:gd name="T5" fmla="*/ 0 60000 65536"/>
              </a:gdLst>
              <a:ahLst/>
              <a:cxnLst>
                <a:cxn ang="T4">
                  <a:pos x="T0" y="T1"/>
                </a:cxn>
                <a:cxn ang="T5">
                  <a:pos x="T2" y="T3"/>
                </a:cxn>
              </a:cxnLst>
              <a:rect l="0" t="0" r="r" b="b"/>
              <a:pathLst>
                <a:path w="1" h="312">
                  <a:moveTo>
                    <a:pt x="0" y="0"/>
                  </a:moveTo>
                  <a:lnTo>
                    <a:pt x="0" y="312"/>
                  </a:lnTo>
                </a:path>
              </a:pathLst>
            </a:custGeom>
            <a:noFill/>
            <a:ln w="28575" cap="flat" cmpd="sng">
              <a:solidFill>
                <a:srgbClr val="000000"/>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03" name="Freeform 51">
              <a:extLst>
                <a:ext uri="{FF2B5EF4-FFF2-40B4-BE49-F238E27FC236}">
                  <a16:creationId xmlns:a16="http://schemas.microsoft.com/office/drawing/2014/main" id="{45E1AFB4-6A18-408A-93C3-1DDA5CF59C8B}"/>
                </a:ext>
              </a:extLst>
            </p:cNvPr>
            <p:cNvSpPr>
              <a:spLocks/>
            </p:cNvSpPr>
            <p:nvPr/>
          </p:nvSpPr>
          <p:spPr bwMode="auto">
            <a:xfrm>
              <a:off x="4377" y="1029"/>
              <a:ext cx="1" cy="270"/>
            </a:xfrm>
            <a:custGeom>
              <a:avLst/>
              <a:gdLst>
                <a:gd name="T0" fmla="*/ 0 w 1"/>
                <a:gd name="T1" fmla="*/ 0 h 270"/>
                <a:gd name="T2" fmla="*/ 1 w 1"/>
                <a:gd name="T3" fmla="*/ 270 h 270"/>
                <a:gd name="T4" fmla="*/ 0 60000 65536"/>
                <a:gd name="T5" fmla="*/ 0 60000 65536"/>
              </a:gdLst>
              <a:ahLst/>
              <a:cxnLst>
                <a:cxn ang="T4">
                  <a:pos x="T0" y="T1"/>
                </a:cxn>
                <a:cxn ang="T5">
                  <a:pos x="T2" y="T3"/>
                </a:cxn>
              </a:cxnLst>
              <a:rect l="0" t="0" r="r" b="b"/>
              <a:pathLst>
                <a:path w="1" h="270">
                  <a:moveTo>
                    <a:pt x="0" y="0"/>
                  </a:moveTo>
                  <a:lnTo>
                    <a:pt x="1" y="270"/>
                  </a:lnTo>
                </a:path>
              </a:pathLst>
            </a:custGeom>
            <a:noFill/>
            <a:ln w="28575" cap="flat" cmpd="sng">
              <a:solidFill>
                <a:srgbClr val="000000"/>
              </a:solidFill>
              <a:prstDash val="solid"/>
              <a:round/>
              <a:headEnd type="oval"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04" name="Freeform 52">
              <a:extLst>
                <a:ext uri="{FF2B5EF4-FFF2-40B4-BE49-F238E27FC236}">
                  <a16:creationId xmlns:a16="http://schemas.microsoft.com/office/drawing/2014/main" id="{9183C54E-8668-4294-95F5-2274D8F92604}"/>
                </a:ext>
              </a:extLst>
            </p:cNvPr>
            <p:cNvSpPr>
              <a:spLocks/>
            </p:cNvSpPr>
            <p:nvPr/>
          </p:nvSpPr>
          <p:spPr bwMode="auto">
            <a:xfrm flipH="1">
              <a:off x="4332" y="1661"/>
              <a:ext cx="45" cy="310"/>
            </a:xfrm>
            <a:custGeom>
              <a:avLst/>
              <a:gdLst>
                <a:gd name="T0" fmla="*/ 0 w 1"/>
                <a:gd name="T1" fmla="*/ 0 h 264"/>
                <a:gd name="T2" fmla="*/ 0 w 1"/>
                <a:gd name="T3" fmla="*/ 310 h 264"/>
                <a:gd name="T4" fmla="*/ 0 60000 65536"/>
                <a:gd name="T5" fmla="*/ 0 60000 65536"/>
              </a:gdLst>
              <a:ahLst/>
              <a:cxnLst>
                <a:cxn ang="T4">
                  <a:pos x="T0" y="T1"/>
                </a:cxn>
                <a:cxn ang="T5">
                  <a:pos x="T2" y="T3"/>
                </a:cxn>
              </a:cxnLst>
              <a:rect l="0" t="0" r="r" b="b"/>
              <a:pathLst>
                <a:path w="1" h="264">
                  <a:moveTo>
                    <a:pt x="0" y="0"/>
                  </a:moveTo>
                  <a:lnTo>
                    <a:pt x="0" y="264"/>
                  </a:lnTo>
                </a:path>
              </a:pathLst>
            </a:custGeom>
            <a:noFill/>
            <a:ln w="28575" cap="flat" cmpd="sng">
              <a:solidFill>
                <a:srgbClr val="000000"/>
              </a:solidFill>
              <a:prstDash val="solid"/>
              <a:round/>
              <a:headEnd type="none"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05" name="Line 53">
              <a:extLst>
                <a:ext uri="{FF2B5EF4-FFF2-40B4-BE49-F238E27FC236}">
                  <a16:creationId xmlns:a16="http://schemas.microsoft.com/office/drawing/2014/main" id="{26C002C0-0545-4DA4-82EF-ABB9FC77175F}"/>
                </a:ext>
              </a:extLst>
            </p:cNvPr>
            <p:cNvSpPr>
              <a:spLocks noChangeShapeType="1"/>
            </p:cNvSpPr>
            <p:nvPr/>
          </p:nvSpPr>
          <p:spPr bwMode="auto">
            <a:xfrm rot="5400000">
              <a:off x="3743" y="1215"/>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06" name="Line 54">
              <a:extLst>
                <a:ext uri="{FF2B5EF4-FFF2-40B4-BE49-F238E27FC236}">
                  <a16:creationId xmlns:a16="http://schemas.microsoft.com/office/drawing/2014/main" id="{6D3E1F98-6625-418A-830E-D511BCF7A9F7}"/>
                </a:ext>
              </a:extLst>
            </p:cNvPr>
            <p:cNvSpPr>
              <a:spLocks noChangeShapeType="1"/>
            </p:cNvSpPr>
            <p:nvPr/>
          </p:nvSpPr>
          <p:spPr bwMode="auto">
            <a:xfrm rot="5400000">
              <a:off x="4263" y="1185"/>
              <a:ext cx="22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07" name="Line 55">
              <a:extLst>
                <a:ext uri="{FF2B5EF4-FFF2-40B4-BE49-F238E27FC236}">
                  <a16:creationId xmlns:a16="http://schemas.microsoft.com/office/drawing/2014/main" id="{41885E22-CC3B-4C0D-B982-ED911F1A79D6}"/>
                </a:ext>
              </a:extLst>
            </p:cNvPr>
            <p:cNvSpPr>
              <a:spLocks noChangeShapeType="1"/>
            </p:cNvSpPr>
            <p:nvPr/>
          </p:nvSpPr>
          <p:spPr bwMode="auto">
            <a:xfrm rot="5400000">
              <a:off x="4777" y="1215"/>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08" name="Rectangle 56">
              <a:extLst>
                <a:ext uri="{FF2B5EF4-FFF2-40B4-BE49-F238E27FC236}">
                  <a16:creationId xmlns:a16="http://schemas.microsoft.com/office/drawing/2014/main" id="{753858F7-F83D-41CB-B705-1E8D55E041DB}"/>
                </a:ext>
              </a:extLst>
            </p:cNvPr>
            <p:cNvSpPr>
              <a:spLocks noChangeArrowheads="1"/>
            </p:cNvSpPr>
            <p:nvPr/>
          </p:nvSpPr>
          <p:spPr bwMode="auto">
            <a:xfrm>
              <a:off x="3824" y="1390"/>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6709" name="Group 57">
              <a:extLst>
                <a:ext uri="{FF2B5EF4-FFF2-40B4-BE49-F238E27FC236}">
                  <a16:creationId xmlns:a16="http://schemas.microsoft.com/office/drawing/2014/main" id="{993C3243-79EC-46BA-8807-8590F4A50EDD}"/>
                </a:ext>
              </a:extLst>
            </p:cNvPr>
            <p:cNvGrpSpPr>
              <a:grpSpLocks/>
            </p:cNvGrpSpPr>
            <p:nvPr/>
          </p:nvGrpSpPr>
          <p:grpSpPr bwMode="auto">
            <a:xfrm>
              <a:off x="4785" y="1481"/>
              <a:ext cx="240" cy="93"/>
              <a:chOff x="3787" y="2478"/>
              <a:chExt cx="240" cy="93"/>
            </a:xfrm>
          </p:grpSpPr>
          <p:sp>
            <p:nvSpPr>
              <p:cNvPr id="26722" name="Line 58">
                <a:extLst>
                  <a:ext uri="{FF2B5EF4-FFF2-40B4-BE49-F238E27FC236}">
                    <a16:creationId xmlns:a16="http://schemas.microsoft.com/office/drawing/2014/main" id="{0F434586-893D-4190-BF84-217D49B2A0C3}"/>
                  </a:ext>
                </a:extLst>
              </p:cNvPr>
              <p:cNvSpPr>
                <a:spLocks noChangeShapeType="1"/>
              </p:cNvSpPr>
              <p:nvPr/>
            </p:nvSpPr>
            <p:spPr bwMode="auto">
              <a:xfrm flipV="1">
                <a:off x="3787" y="2568"/>
                <a:ext cx="240" cy="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23" name="Line 59">
                <a:extLst>
                  <a:ext uri="{FF2B5EF4-FFF2-40B4-BE49-F238E27FC236}">
                    <a16:creationId xmlns:a16="http://schemas.microsoft.com/office/drawing/2014/main" id="{5DE1ADBE-E881-4ADC-9209-654882675BBA}"/>
                  </a:ext>
                </a:extLst>
              </p:cNvPr>
              <p:cNvSpPr>
                <a:spLocks noChangeShapeType="1"/>
              </p:cNvSpPr>
              <p:nvPr/>
            </p:nvSpPr>
            <p:spPr bwMode="auto">
              <a:xfrm>
                <a:off x="3787" y="2478"/>
                <a:ext cx="240"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graphicFrame>
          <p:nvGraphicFramePr>
            <p:cNvPr id="26710" name="Object 60">
              <a:extLst>
                <a:ext uri="{FF2B5EF4-FFF2-40B4-BE49-F238E27FC236}">
                  <a16:creationId xmlns:a16="http://schemas.microsoft.com/office/drawing/2014/main" id="{862062F6-38DD-4775-91B0-DDE317F94517}"/>
                </a:ext>
              </a:extLst>
            </p:cNvPr>
            <p:cNvGraphicFramePr>
              <a:graphicFrameLocks noChangeAspect="1"/>
            </p:cNvGraphicFramePr>
            <p:nvPr>
              <p:extLst>
                <p:ext uri="{D42A27DB-BD31-4B8C-83A1-F6EECF244321}">
                  <p14:modId xmlns:p14="http://schemas.microsoft.com/office/powerpoint/2010/main" val="1159735396"/>
                </p:ext>
              </p:extLst>
            </p:nvPr>
          </p:nvGraphicFramePr>
          <p:xfrm>
            <a:off x="3484" y="855"/>
            <a:ext cx="178" cy="431"/>
          </p:xfrm>
          <a:graphic>
            <a:graphicData uri="http://schemas.openxmlformats.org/presentationml/2006/ole">
              <mc:AlternateContent xmlns:mc="http://schemas.openxmlformats.org/markup-compatibility/2006">
                <mc:Choice xmlns:v="urn:schemas-microsoft-com:vml" Requires="v">
                  <p:oleObj spid="_x0000_s87816" name="公式" r:id="rId15" imgW="114141" imgH="295422" progId="Equation.3">
                    <p:embed/>
                  </p:oleObj>
                </mc:Choice>
                <mc:Fallback>
                  <p:oleObj name="公式" r:id="rId15" imgW="114141" imgH="295422" progId="Equation.3">
                    <p:embed/>
                    <p:pic>
                      <p:nvPicPr>
                        <p:cNvPr id="26710" name="Object 60">
                          <a:extLst>
                            <a:ext uri="{FF2B5EF4-FFF2-40B4-BE49-F238E27FC236}">
                              <a16:creationId xmlns:a16="http://schemas.microsoft.com/office/drawing/2014/main" id="{862062F6-38DD-4775-91B0-DDE317F9451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84" y="855"/>
                          <a:ext cx="178"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11" name="Text Box 61">
              <a:extLst>
                <a:ext uri="{FF2B5EF4-FFF2-40B4-BE49-F238E27FC236}">
                  <a16:creationId xmlns:a16="http://schemas.microsoft.com/office/drawing/2014/main" id="{C0723FEC-E29C-4C70-9FC0-B4FF40730999}"/>
                </a:ext>
              </a:extLst>
            </p:cNvPr>
            <p:cNvSpPr txBox="1">
              <a:spLocks noChangeArrowheads="1"/>
            </p:cNvSpPr>
            <p:nvPr/>
          </p:nvSpPr>
          <p:spPr bwMode="auto">
            <a:xfrm>
              <a:off x="3922" y="1344"/>
              <a:ext cx="57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L</a:t>
              </a:r>
            </a:p>
          </p:txBody>
        </p:sp>
        <p:graphicFrame>
          <p:nvGraphicFramePr>
            <p:cNvPr id="26712" name="Object 62">
              <a:extLst>
                <a:ext uri="{FF2B5EF4-FFF2-40B4-BE49-F238E27FC236}">
                  <a16:creationId xmlns:a16="http://schemas.microsoft.com/office/drawing/2014/main" id="{B27E5A8E-431B-4381-8946-1021C787EF07}"/>
                </a:ext>
              </a:extLst>
            </p:cNvPr>
            <p:cNvGraphicFramePr>
              <a:graphicFrameLocks noChangeAspect="1"/>
            </p:cNvGraphicFramePr>
            <p:nvPr>
              <p:extLst>
                <p:ext uri="{D42A27DB-BD31-4B8C-83A1-F6EECF244321}">
                  <p14:modId xmlns:p14="http://schemas.microsoft.com/office/powerpoint/2010/main" val="1979890354"/>
                </p:ext>
              </p:extLst>
            </p:nvPr>
          </p:nvGraphicFramePr>
          <p:xfrm>
            <a:off x="3287" y="1298"/>
            <a:ext cx="212" cy="381"/>
          </p:xfrm>
          <a:graphic>
            <a:graphicData uri="http://schemas.openxmlformats.org/presentationml/2006/ole">
              <mc:AlternateContent xmlns:mc="http://schemas.openxmlformats.org/markup-compatibility/2006">
                <mc:Choice xmlns:v="urn:schemas-microsoft-com:vml" Requires="v">
                  <p:oleObj spid="_x0000_s87817" name="公式" r:id="rId17" imgW="171447" imgH="304800" progId="Equation.3">
                    <p:embed/>
                  </p:oleObj>
                </mc:Choice>
                <mc:Fallback>
                  <p:oleObj name="公式" r:id="rId17" imgW="171447" imgH="304800" progId="Equation.3">
                    <p:embed/>
                    <p:pic>
                      <p:nvPicPr>
                        <p:cNvPr id="26712" name="Object 62">
                          <a:extLst>
                            <a:ext uri="{FF2B5EF4-FFF2-40B4-BE49-F238E27FC236}">
                              <a16:creationId xmlns:a16="http://schemas.microsoft.com/office/drawing/2014/main" id="{B27E5A8E-431B-4381-8946-1021C787EF0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87" y="1298"/>
                          <a:ext cx="212"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13" name="Object 63">
              <a:extLst>
                <a:ext uri="{FF2B5EF4-FFF2-40B4-BE49-F238E27FC236}">
                  <a16:creationId xmlns:a16="http://schemas.microsoft.com/office/drawing/2014/main" id="{8BF98F41-A972-4762-A650-F9400380012D}"/>
                </a:ext>
              </a:extLst>
            </p:cNvPr>
            <p:cNvGraphicFramePr>
              <a:graphicFrameLocks noChangeAspect="1"/>
            </p:cNvGraphicFramePr>
            <p:nvPr>
              <p:extLst>
                <p:ext uri="{D42A27DB-BD31-4B8C-83A1-F6EECF244321}">
                  <p14:modId xmlns:p14="http://schemas.microsoft.com/office/powerpoint/2010/main" val="1112963066"/>
                </p:ext>
              </p:extLst>
            </p:nvPr>
          </p:nvGraphicFramePr>
          <p:xfrm>
            <a:off x="4377" y="890"/>
            <a:ext cx="228" cy="423"/>
          </p:xfrm>
          <a:graphic>
            <a:graphicData uri="http://schemas.openxmlformats.org/presentationml/2006/ole">
              <mc:AlternateContent xmlns:mc="http://schemas.openxmlformats.org/markup-compatibility/2006">
                <mc:Choice xmlns:v="urn:schemas-microsoft-com:vml" Requires="v">
                  <p:oleObj spid="_x0000_s87818" name="公式" r:id="rId19" imgW="171447" imgH="324026" progId="Equation.3">
                    <p:embed/>
                  </p:oleObj>
                </mc:Choice>
                <mc:Fallback>
                  <p:oleObj name="公式" r:id="rId19" imgW="171447" imgH="324026" progId="Equation.3">
                    <p:embed/>
                    <p:pic>
                      <p:nvPicPr>
                        <p:cNvPr id="26713" name="Object 63">
                          <a:extLst>
                            <a:ext uri="{FF2B5EF4-FFF2-40B4-BE49-F238E27FC236}">
                              <a16:creationId xmlns:a16="http://schemas.microsoft.com/office/drawing/2014/main" id="{8BF98F41-A972-4762-A650-F9400380012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77" y="890"/>
                          <a:ext cx="228"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14" name="Object 64">
              <a:extLst>
                <a:ext uri="{FF2B5EF4-FFF2-40B4-BE49-F238E27FC236}">
                  <a16:creationId xmlns:a16="http://schemas.microsoft.com/office/drawing/2014/main" id="{12692CCF-40EF-47CD-BF9D-2FEA93193D8C}"/>
                </a:ext>
              </a:extLst>
            </p:cNvPr>
            <p:cNvGraphicFramePr>
              <a:graphicFrameLocks noChangeAspect="1"/>
            </p:cNvGraphicFramePr>
            <p:nvPr>
              <p:extLst>
                <p:ext uri="{D42A27DB-BD31-4B8C-83A1-F6EECF244321}">
                  <p14:modId xmlns:p14="http://schemas.microsoft.com/office/powerpoint/2010/main" val="4004523037"/>
                </p:ext>
              </p:extLst>
            </p:nvPr>
          </p:nvGraphicFramePr>
          <p:xfrm>
            <a:off x="4921" y="935"/>
            <a:ext cx="245" cy="423"/>
          </p:xfrm>
          <a:graphic>
            <a:graphicData uri="http://schemas.openxmlformats.org/presentationml/2006/ole">
              <mc:AlternateContent xmlns:mc="http://schemas.openxmlformats.org/markup-compatibility/2006">
                <mc:Choice xmlns:v="urn:schemas-microsoft-com:vml" Requires="v">
                  <p:oleObj spid="_x0000_s87819" name="公式" r:id="rId21" imgW="180841" imgH="324026" progId="Equation.3">
                    <p:embed/>
                  </p:oleObj>
                </mc:Choice>
                <mc:Fallback>
                  <p:oleObj name="公式" r:id="rId21" imgW="180841" imgH="324026" progId="Equation.3">
                    <p:embed/>
                    <p:pic>
                      <p:nvPicPr>
                        <p:cNvPr id="26714" name="Object 64">
                          <a:extLst>
                            <a:ext uri="{FF2B5EF4-FFF2-40B4-BE49-F238E27FC236}">
                              <a16:creationId xmlns:a16="http://schemas.microsoft.com/office/drawing/2014/main" id="{12692CCF-40EF-47CD-BF9D-2FEA93193D8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21" y="935"/>
                          <a:ext cx="245"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15" name="Object 65">
              <a:extLst>
                <a:ext uri="{FF2B5EF4-FFF2-40B4-BE49-F238E27FC236}">
                  <a16:creationId xmlns:a16="http://schemas.microsoft.com/office/drawing/2014/main" id="{907B5BC0-BE0E-435F-A166-636F3E8B8221}"/>
                </a:ext>
              </a:extLst>
            </p:cNvPr>
            <p:cNvGraphicFramePr>
              <a:graphicFrameLocks noChangeAspect="1"/>
            </p:cNvGraphicFramePr>
            <p:nvPr>
              <p:extLst>
                <p:ext uri="{D42A27DB-BD31-4B8C-83A1-F6EECF244321}">
                  <p14:modId xmlns:p14="http://schemas.microsoft.com/office/powerpoint/2010/main" val="800634251"/>
                </p:ext>
              </p:extLst>
            </p:nvPr>
          </p:nvGraphicFramePr>
          <p:xfrm>
            <a:off x="4421" y="1389"/>
            <a:ext cx="499" cy="608"/>
          </p:xfrm>
          <a:graphic>
            <a:graphicData uri="http://schemas.openxmlformats.org/presentationml/2006/ole">
              <mc:AlternateContent xmlns:mc="http://schemas.openxmlformats.org/markup-compatibility/2006">
                <mc:Choice xmlns:v="urn:schemas-microsoft-com:vml" Requires="v">
                  <p:oleObj spid="_x0000_s87820" name="公式" r:id="rId23" imgW="380940" imgH="476426" progId="Equation.3">
                    <p:embed/>
                  </p:oleObj>
                </mc:Choice>
                <mc:Fallback>
                  <p:oleObj name="公式" r:id="rId23" imgW="380940" imgH="476426" progId="Equation.3">
                    <p:embed/>
                    <p:pic>
                      <p:nvPicPr>
                        <p:cNvPr id="26715" name="Object 65">
                          <a:extLst>
                            <a:ext uri="{FF2B5EF4-FFF2-40B4-BE49-F238E27FC236}">
                              <a16:creationId xmlns:a16="http://schemas.microsoft.com/office/drawing/2014/main" id="{907B5BC0-BE0E-435F-A166-636F3E8B8221}"/>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21" y="1389"/>
                          <a:ext cx="499"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16" name="Object 66">
              <a:extLst>
                <a:ext uri="{FF2B5EF4-FFF2-40B4-BE49-F238E27FC236}">
                  <a16:creationId xmlns:a16="http://schemas.microsoft.com/office/drawing/2014/main" id="{37D23F10-F589-48C7-84F3-9B2C7016495E}"/>
                </a:ext>
              </a:extLst>
            </p:cNvPr>
            <p:cNvGraphicFramePr>
              <a:graphicFrameLocks noChangeAspect="1"/>
            </p:cNvGraphicFramePr>
            <p:nvPr>
              <p:extLst>
                <p:ext uri="{D42A27DB-BD31-4B8C-83A1-F6EECF244321}">
                  <p14:modId xmlns:p14="http://schemas.microsoft.com/office/powerpoint/2010/main" val="716898430"/>
                </p:ext>
              </p:extLst>
            </p:nvPr>
          </p:nvGraphicFramePr>
          <p:xfrm>
            <a:off x="3905" y="917"/>
            <a:ext cx="232" cy="427"/>
          </p:xfrm>
          <a:graphic>
            <a:graphicData uri="http://schemas.openxmlformats.org/presentationml/2006/ole">
              <mc:AlternateContent xmlns:mc="http://schemas.openxmlformats.org/markup-compatibility/2006">
                <mc:Choice xmlns:v="urn:schemas-microsoft-com:vml" Requires="v">
                  <p:oleObj spid="_x0000_s87821" name="公式" r:id="rId25" imgW="171447" imgH="324026" progId="Equation.3">
                    <p:embed/>
                  </p:oleObj>
                </mc:Choice>
                <mc:Fallback>
                  <p:oleObj name="公式" r:id="rId25" imgW="171447" imgH="324026" progId="Equation.3">
                    <p:embed/>
                    <p:pic>
                      <p:nvPicPr>
                        <p:cNvPr id="26716" name="Object 66">
                          <a:extLst>
                            <a:ext uri="{FF2B5EF4-FFF2-40B4-BE49-F238E27FC236}">
                              <a16:creationId xmlns:a16="http://schemas.microsoft.com/office/drawing/2014/main" id="{37D23F10-F589-48C7-84F3-9B2C7016495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05" y="917"/>
                          <a:ext cx="232" cy="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717" name="Group 67">
              <a:extLst>
                <a:ext uri="{FF2B5EF4-FFF2-40B4-BE49-F238E27FC236}">
                  <a16:creationId xmlns:a16="http://schemas.microsoft.com/office/drawing/2014/main" id="{A096C220-029F-43D7-9222-5E707EF3223D}"/>
                </a:ext>
              </a:extLst>
            </p:cNvPr>
            <p:cNvGrpSpPr>
              <a:grpSpLocks/>
            </p:cNvGrpSpPr>
            <p:nvPr/>
          </p:nvGrpSpPr>
          <p:grpSpPr bwMode="auto">
            <a:xfrm rot="10800000">
              <a:off x="4377" y="1298"/>
              <a:ext cx="90" cy="363"/>
              <a:chOff x="1565" y="2614"/>
              <a:chExt cx="90" cy="486"/>
            </a:xfrm>
          </p:grpSpPr>
          <p:sp>
            <p:nvSpPr>
              <p:cNvPr id="26718" name="Arc 68">
                <a:extLst>
                  <a:ext uri="{FF2B5EF4-FFF2-40B4-BE49-F238E27FC236}">
                    <a16:creationId xmlns:a16="http://schemas.microsoft.com/office/drawing/2014/main" id="{7590E9D6-91BD-4496-A6A0-34788CFED6D4}"/>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19" name="Arc 69">
                <a:extLst>
                  <a:ext uri="{FF2B5EF4-FFF2-40B4-BE49-F238E27FC236}">
                    <a16:creationId xmlns:a16="http://schemas.microsoft.com/office/drawing/2014/main" id="{8CB3BCA3-F5F4-4980-B7B5-D7BFC42E5346}"/>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20" name="Arc 70">
                <a:extLst>
                  <a:ext uri="{FF2B5EF4-FFF2-40B4-BE49-F238E27FC236}">
                    <a16:creationId xmlns:a16="http://schemas.microsoft.com/office/drawing/2014/main" id="{7C9649C7-5B6E-437A-9109-CBAD1DBB4A91}"/>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721" name="Arc 71">
                <a:extLst>
                  <a:ext uri="{FF2B5EF4-FFF2-40B4-BE49-F238E27FC236}">
                    <a16:creationId xmlns:a16="http://schemas.microsoft.com/office/drawing/2014/main" id="{C9146E82-9411-49D0-86C4-AA22D8D90F92}"/>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grpSp>
      <p:grpSp>
        <p:nvGrpSpPr>
          <p:cNvPr id="113744" name="Group 80">
            <a:extLst>
              <a:ext uri="{FF2B5EF4-FFF2-40B4-BE49-F238E27FC236}">
                <a16:creationId xmlns:a16="http://schemas.microsoft.com/office/drawing/2014/main" id="{9421FA44-E285-4E0A-BEBC-907CE5160130}"/>
              </a:ext>
            </a:extLst>
          </p:cNvPr>
          <p:cNvGrpSpPr>
            <a:grpSpLocks/>
          </p:cNvGrpSpPr>
          <p:nvPr/>
        </p:nvGrpSpPr>
        <p:grpSpPr bwMode="auto">
          <a:xfrm>
            <a:off x="5777929" y="2060575"/>
            <a:ext cx="1277937" cy="504825"/>
            <a:chOff x="3107" y="1570"/>
            <a:chExt cx="805" cy="318"/>
          </a:xfrm>
        </p:grpSpPr>
        <p:graphicFrame>
          <p:nvGraphicFramePr>
            <p:cNvPr id="26690" name="Object 81">
              <a:extLst>
                <a:ext uri="{FF2B5EF4-FFF2-40B4-BE49-F238E27FC236}">
                  <a16:creationId xmlns:a16="http://schemas.microsoft.com/office/drawing/2014/main" id="{DFEDA804-A221-41C1-826C-24DB41B381E8}"/>
                </a:ext>
              </a:extLst>
            </p:cNvPr>
            <p:cNvGraphicFramePr>
              <a:graphicFrameLocks noChangeAspect="1"/>
            </p:cNvGraphicFramePr>
            <p:nvPr>
              <p:extLst>
                <p:ext uri="{D42A27DB-BD31-4B8C-83A1-F6EECF244321}">
                  <p14:modId xmlns:p14="http://schemas.microsoft.com/office/powerpoint/2010/main" val="1329285319"/>
                </p:ext>
              </p:extLst>
            </p:nvPr>
          </p:nvGraphicFramePr>
          <p:xfrm>
            <a:off x="3742" y="1616"/>
            <a:ext cx="170" cy="272"/>
          </p:xfrm>
          <a:graphic>
            <a:graphicData uri="http://schemas.openxmlformats.org/presentationml/2006/ole">
              <mc:AlternateContent xmlns:mc="http://schemas.openxmlformats.org/markup-compatibility/2006">
                <mc:Choice xmlns:v="urn:schemas-microsoft-com:vml" Requires="v">
                  <p:oleObj spid="_x0000_s87822" name="公式" r:id="rId27" imgW="114141" imgH="209609" progId="Equation.3">
                    <p:embed/>
                  </p:oleObj>
                </mc:Choice>
                <mc:Fallback>
                  <p:oleObj name="公式" r:id="rId27" imgW="114141" imgH="209609" progId="Equation.3">
                    <p:embed/>
                    <p:pic>
                      <p:nvPicPr>
                        <p:cNvPr id="26690" name="Object 81">
                          <a:extLst>
                            <a:ext uri="{FF2B5EF4-FFF2-40B4-BE49-F238E27FC236}">
                              <a16:creationId xmlns:a16="http://schemas.microsoft.com/office/drawing/2014/main" id="{DFEDA804-A221-41C1-826C-24DB41B381E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42" y="1616"/>
                          <a:ext cx="17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91" name="Line 82">
              <a:extLst>
                <a:ext uri="{FF2B5EF4-FFF2-40B4-BE49-F238E27FC236}">
                  <a16:creationId xmlns:a16="http://schemas.microsoft.com/office/drawing/2014/main" id="{E80EEB1D-4BAF-446E-ACC0-3DDEB7622269}"/>
                </a:ext>
              </a:extLst>
            </p:cNvPr>
            <p:cNvSpPr>
              <a:spLocks noChangeShapeType="1"/>
            </p:cNvSpPr>
            <p:nvPr/>
          </p:nvSpPr>
          <p:spPr bwMode="auto">
            <a:xfrm>
              <a:off x="3107" y="1570"/>
              <a:ext cx="77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grpSp>
        <p:nvGrpSpPr>
          <p:cNvPr id="113747" name="Group 83">
            <a:extLst>
              <a:ext uri="{FF2B5EF4-FFF2-40B4-BE49-F238E27FC236}">
                <a16:creationId xmlns:a16="http://schemas.microsoft.com/office/drawing/2014/main" id="{686F90DD-4575-48B0-8558-002FC97AD96A}"/>
              </a:ext>
            </a:extLst>
          </p:cNvPr>
          <p:cNvGrpSpPr>
            <a:grpSpLocks/>
          </p:cNvGrpSpPr>
          <p:nvPr/>
        </p:nvGrpSpPr>
        <p:grpSpPr bwMode="auto">
          <a:xfrm>
            <a:off x="5777929" y="2060575"/>
            <a:ext cx="2652712" cy="573088"/>
            <a:chOff x="3424" y="2069"/>
            <a:chExt cx="1671" cy="361"/>
          </a:xfrm>
        </p:grpSpPr>
        <p:sp>
          <p:nvSpPr>
            <p:cNvPr id="26688" name="Line 84">
              <a:extLst>
                <a:ext uri="{FF2B5EF4-FFF2-40B4-BE49-F238E27FC236}">
                  <a16:creationId xmlns:a16="http://schemas.microsoft.com/office/drawing/2014/main" id="{85E66921-5745-4F5F-A8D2-1E30882CC48A}"/>
                </a:ext>
              </a:extLst>
            </p:cNvPr>
            <p:cNvSpPr>
              <a:spLocks noChangeShapeType="1"/>
            </p:cNvSpPr>
            <p:nvPr/>
          </p:nvSpPr>
          <p:spPr bwMode="auto">
            <a:xfrm>
              <a:off x="3424" y="2069"/>
              <a:ext cx="1497"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6689" name="Object 85">
              <a:extLst>
                <a:ext uri="{FF2B5EF4-FFF2-40B4-BE49-F238E27FC236}">
                  <a16:creationId xmlns:a16="http://schemas.microsoft.com/office/drawing/2014/main" id="{E95E6772-A5BC-4B8E-B130-B4E9EA321F92}"/>
                </a:ext>
              </a:extLst>
            </p:cNvPr>
            <p:cNvGraphicFramePr>
              <a:graphicFrameLocks noChangeAspect="1"/>
            </p:cNvGraphicFramePr>
            <p:nvPr/>
          </p:nvGraphicFramePr>
          <p:xfrm>
            <a:off x="4743" y="2081"/>
            <a:ext cx="352" cy="349"/>
          </p:xfrm>
          <a:graphic>
            <a:graphicData uri="http://schemas.openxmlformats.org/presentationml/2006/ole">
              <mc:AlternateContent xmlns:mc="http://schemas.openxmlformats.org/markup-compatibility/2006">
                <mc:Choice xmlns:v="urn:schemas-microsoft-com:vml" Requires="v">
                  <p:oleObj spid="_x0000_s87823" name="Equation" r:id="rId29" imgW="295452" imgH="342783" progId="Equation.DSMT4">
                    <p:embed/>
                  </p:oleObj>
                </mc:Choice>
                <mc:Fallback>
                  <p:oleObj name="Equation" r:id="rId29" imgW="295452" imgH="342783" progId="Equation.DSMT4">
                    <p:embed/>
                    <p:pic>
                      <p:nvPicPr>
                        <p:cNvPr id="26689" name="Object 85">
                          <a:extLst>
                            <a:ext uri="{FF2B5EF4-FFF2-40B4-BE49-F238E27FC236}">
                              <a16:creationId xmlns:a16="http://schemas.microsoft.com/office/drawing/2014/main" id="{E95E6772-A5BC-4B8E-B130-B4E9EA321F92}"/>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43" y="2081"/>
                          <a:ext cx="352"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750" name="Group 86">
            <a:extLst>
              <a:ext uri="{FF2B5EF4-FFF2-40B4-BE49-F238E27FC236}">
                <a16:creationId xmlns:a16="http://schemas.microsoft.com/office/drawing/2014/main" id="{8E87854C-6EB9-4C6C-BA53-85E06F2A4465}"/>
              </a:ext>
            </a:extLst>
          </p:cNvPr>
          <p:cNvGrpSpPr>
            <a:grpSpLocks/>
          </p:cNvGrpSpPr>
          <p:nvPr/>
        </p:nvGrpSpPr>
        <p:grpSpPr bwMode="auto">
          <a:xfrm>
            <a:off x="8082979" y="333375"/>
            <a:ext cx="612775" cy="1709738"/>
            <a:chOff x="4876" y="720"/>
            <a:chExt cx="386" cy="1077"/>
          </a:xfrm>
        </p:grpSpPr>
        <p:sp>
          <p:nvSpPr>
            <p:cNvPr id="26686" name="Line 87">
              <a:extLst>
                <a:ext uri="{FF2B5EF4-FFF2-40B4-BE49-F238E27FC236}">
                  <a16:creationId xmlns:a16="http://schemas.microsoft.com/office/drawing/2014/main" id="{15EC1B0E-E5F7-4FCB-B670-BE054C68C3B2}"/>
                </a:ext>
              </a:extLst>
            </p:cNvPr>
            <p:cNvSpPr>
              <a:spLocks noChangeShapeType="1"/>
            </p:cNvSpPr>
            <p:nvPr/>
          </p:nvSpPr>
          <p:spPr bwMode="auto">
            <a:xfrm flipV="1">
              <a:off x="4876" y="799"/>
              <a:ext cx="0" cy="998"/>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6687" name="Object 88">
              <a:extLst>
                <a:ext uri="{FF2B5EF4-FFF2-40B4-BE49-F238E27FC236}">
                  <a16:creationId xmlns:a16="http://schemas.microsoft.com/office/drawing/2014/main" id="{3FC20165-1A7D-4F27-A9B5-5720E1E362CE}"/>
                </a:ext>
              </a:extLst>
            </p:cNvPr>
            <p:cNvGraphicFramePr>
              <a:graphicFrameLocks noChangeAspect="1"/>
            </p:cNvGraphicFramePr>
            <p:nvPr/>
          </p:nvGraphicFramePr>
          <p:xfrm>
            <a:off x="4931" y="720"/>
            <a:ext cx="331" cy="342"/>
          </p:xfrm>
          <a:graphic>
            <a:graphicData uri="http://schemas.openxmlformats.org/presentationml/2006/ole">
              <mc:AlternateContent xmlns:mc="http://schemas.openxmlformats.org/markup-compatibility/2006">
                <mc:Choice xmlns:v="urn:schemas-microsoft-com:vml" Requires="v">
                  <p:oleObj spid="_x0000_s87824" name="Equation" r:id="rId31" imgW="285588" imgH="342783" progId="Equation.DSMT4">
                    <p:embed/>
                  </p:oleObj>
                </mc:Choice>
                <mc:Fallback>
                  <p:oleObj name="Equation" r:id="rId31" imgW="285588" imgH="342783" progId="Equation.DSMT4">
                    <p:embed/>
                    <p:pic>
                      <p:nvPicPr>
                        <p:cNvPr id="26687" name="Object 88">
                          <a:extLst>
                            <a:ext uri="{FF2B5EF4-FFF2-40B4-BE49-F238E27FC236}">
                              <a16:creationId xmlns:a16="http://schemas.microsoft.com/office/drawing/2014/main" id="{3FC20165-1A7D-4F27-A9B5-5720E1E362CE}"/>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31" y="720"/>
                          <a:ext cx="331"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758" name="Group 94">
            <a:extLst>
              <a:ext uri="{FF2B5EF4-FFF2-40B4-BE49-F238E27FC236}">
                <a16:creationId xmlns:a16="http://schemas.microsoft.com/office/drawing/2014/main" id="{070FEFA2-F772-42D8-8ED7-326C710B8A5A}"/>
              </a:ext>
            </a:extLst>
          </p:cNvPr>
          <p:cNvGrpSpPr>
            <a:grpSpLocks/>
          </p:cNvGrpSpPr>
          <p:nvPr/>
        </p:nvGrpSpPr>
        <p:grpSpPr bwMode="auto">
          <a:xfrm>
            <a:off x="7317804" y="476250"/>
            <a:ext cx="692150" cy="720725"/>
            <a:chOff x="4077" y="572"/>
            <a:chExt cx="436" cy="454"/>
          </a:xfrm>
        </p:grpSpPr>
        <p:sp>
          <p:nvSpPr>
            <p:cNvPr id="26684" name="Line 92">
              <a:extLst>
                <a:ext uri="{FF2B5EF4-FFF2-40B4-BE49-F238E27FC236}">
                  <a16:creationId xmlns:a16="http://schemas.microsoft.com/office/drawing/2014/main" id="{404EE4F7-4A2C-43FC-802E-5A482939152F}"/>
                </a:ext>
              </a:extLst>
            </p:cNvPr>
            <p:cNvSpPr>
              <a:spLocks noChangeShapeType="1"/>
            </p:cNvSpPr>
            <p:nvPr/>
          </p:nvSpPr>
          <p:spPr bwMode="auto">
            <a:xfrm>
              <a:off x="4513" y="572"/>
              <a:ext cx="0" cy="454"/>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6685" name="Object 93">
              <a:extLst>
                <a:ext uri="{FF2B5EF4-FFF2-40B4-BE49-F238E27FC236}">
                  <a16:creationId xmlns:a16="http://schemas.microsoft.com/office/drawing/2014/main" id="{9CC28C12-4B23-4F20-B99E-A35EFDC0D5FA}"/>
                </a:ext>
              </a:extLst>
            </p:cNvPr>
            <p:cNvGraphicFramePr>
              <a:graphicFrameLocks noChangeAspect="1"/>
            </p:cNvGraphicFramePr>
            <p:nvPr/>
          </p:nvGraphicFramePr>
          <p:xfrm>
            <a:off x="4077" y="572"/>
            <a:ext cx="345" cy="342"/>
          </p:xfrm>
          <a:graphic>
            <a:graphicData uri="http://schemas.openxmlformats.org/presentationml/2006/ole">
              <mc:AlternateContent xmlns:mc="http://schemas.openxmlformats.org/markup-compatibility/2006">
                <mc:Choice xmlns:v="urn:schemas-microsoft-com:vml" Requires="v">
                  <p:oleObj spid="_x0000_s87825" name="Equation" r:id="rId33" imgW="295452" imgH="342783" progId="Equation.DSMT4">
                    <p:embed/>
                  </p:oleObj>
                </mc:Choice>
                <mc:Fallback>
                  <p:oleObj name="Equation" r:id="rId33" imgW="295452" imgH="342783" progId="Equation.DSMT4">
                    <p:embed/>
                    <p:pic>
                      <p:nvPicPr>
                        <p:cNvPr id="26685" name="Object 93">
                          <a:extLst>
                            <a:ext uri="{FF2B5EF4-FFF2-40B4-BE49-F238E27FC236}">
                              <a16:creationId xmlns:a16="http://schemas.microsoft.com/office/drawing/2014/main" id="{9CC28C12-4B23-4F20-B99E-A35EFDC0D5FA}"/>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077" y="572"/>
                          <a:ext cx="345"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762" name="Group 98">
            <a:extLst>
              <a:ext uri="{FF2B5EF4-FFF2-40B4-BE49-F238E27FC236}">
                <a16:creationId xmlns:a16="http://schemas.microsoft.com/office/drawing/2014/main" id="{F7FFA9E8-0BF8-4D07-A995-0ACE9841F3D8}"/>
              </a:ext>
            </a:extLst>
          </p:cNvPr>
          <p:cNvGrpSpPr>
            <a:grpSpLocks/>
          </p:cNvGrpSpPr>
          <p:nvPr/>
        </p:nvGrpSpPr>
        <p:grpSpPr bwMode="auto">
          <a:xfrm>
            <a:off x="5777929" y="1125538"/>
            <a:ext cx="2232025" cy="935038"/>
            <a:chOff x="3107" y="981"/>
            <a:chExt cx="1406" cy="589"/>
          </a:xfrm>
        </p:grpSpPr>
        <p:sp>
          <p:nvSpPr>
            <p:cNvPr id="26682" name="Line 96">
              <a:extLst>
                <a:ext uri="{FF2B5EF4-FFF2-40B4-BE49-F238E27FC236}">
                  <a16:creationId xmlns:a16="http://schemas.microsoft.com/office/drawing/2014/main" id="{FBEE4A4C-6374-40D6-95A0-A1BD4CB9AA0F}"/>
                </a:ext>
              </a:extLst>
            </p:cNvPr>
            <p:cNvSpPr>
              <a:spLocks noChangeShapeType="1"/>
            </p:cNvSpPr>
            <p:nvPr/>
          </p:nvSpPr>
          <p:spPr bwMode="auto">
            <a:xfrm flipV="1">
              <a:off x="3107" y="981"/>
              <a:ext cx="1406" cy="589"/>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6683" name="Object 97">
              <a:extLst>
                <a:ext uri="{FF2B5EF4-FFF2-40B4-BE49-F238E27FC236}">
                  <a16:creationId xmlns:a16="http://schemas.microsoft.com/office/drawing/2014/main" id="{94A1423E-199E-4974-B808-EDB6657FAF27}"/>
                </a:ext>
              </a:extLst>
            </p:cNvPr>
            <p:cNvGraphicFramePr>
              <a:graphicFrameLocks noChangeAspect="1"/>
            </p:cNvGraphicFramePr>
            <p:nvPr>
              <p:extLst>
                <p:ext uri="{D42A27DB-BD31-4B8C-83A1-F6EECF244321}">
                  <p14:modId xmlns:p14="http://schemas.microsoft.com/office/powerpoint/2010/main" val="112324640"/>
                </p:ext>
              </p:extLst>
            </p:nvPr>
          </p:nvGraphicFramePr>
          <p:xfrm>
            <a:off x="3660" y="983"/>
            <a:ext cx="258" cy="266"/>
          </p:xfrm>
          <a:graphic>
            <a:graphicData uri="http://schemas.openxmlformats.org/presentationml/2006/ole">
              <mc:AlternateContent xmlns:mc="http://schemas.openxmlformats.org/markup-compatibility/2006">
                <mc:Choice xmlns:v="urn:schemas-microsoft-com:vml" Requires="v">
                  <p:oleObj spid="_x0000_s87826" name="Equation" r:id="rId35" imgW="228752" imgH="285574" progId="Equation.DSMT4">
                    <p:embed/>
                  </p:oleObj>
                </mc:Choice>
                <mc:Fallback>
                  <p:oleObj name="Equation" r:id="rId35" imgW="228752" imgH="285574" progId="Equation.DSMT4">
                    <p:embed/>
                    <p:pic>
                      <p:nvPicPr>
                        <p:cNvPr id="26683" name="Object 97">
                          <a:extLst>
                            <a:ext uri="{FF2B5EF4-FFF2-40B4-BE49-F238E27FC236}">
                              <a16:creationId xmlns:a16="http://schemas.microsoft.com/office/drawing/2014/main" id="{94A1423E-199E-4974-B808-EDB6657FAF27}"/>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660" y="983"/>
                          <a:ext cx="258" cy="266"/>
                        </a:xfrm>
                        <a:prstGeom prst="rect">
                          <a:avLst/>
                        </a:prstGeom>
                        <a:noFill/>
                        <a:ln>
                          <a:noFill/>
                        </a:ln>
                        <a:effectLst/>
                        <a:extLst/>
                      </p:spPr>
                    </p:pic>
                  </p:oleObj>
                </mc:Fallback>
              </mc:AlternateContent>
            </a:graphicData>
          </a:graphic>
        </p:graphicFrame>
      </p:grpSp>
      <p:grpSp>
        <p:nvGrpSpPr>
          <p:cNvPr id="113768" name="Group 104">
            <a:extLst>
              <a:ext uri="{FF2B5EF4-FFF2-40B4-BE49-F238E27FC236}">
                <a16:creationId xmlns:a16="http://schemas.microsoft.com/office/drawing/2014/main" id="{4B98312C-C658-4DF2-8C7B-5BA3651E21AA}"/>
              </a:ext>
            </a:extLst>
          </p:cNvPr>
          <p:cNvGrpSpPr>
            <a:grpSpLocks/>
          </p:cNvGrpSpPr>
          <p:nvPr/>
        </p:nvGrpSpPr>
        <p:grpSpPr bwMode="auto">
          <a:xfrm>
            <a:off x="8009954" y="1196975"/>
            <a:ext cx="700087" cy="1833563"/>
            <a:chOff x="4513" y="1026"/>
            <a:chExt cx="441" cy="1155"/>
          </a:xfrm>
        </p:grpSpPr>
        <p:sp>
          <p:nvSpPr>
            <p:cNvPr id="26680" name="Line 90">
              <a:extLst>
                <a:ext uri="{FF2B5EF4-FFF2-40B4-BE49-F238E27FC236}">
                  <a16:creationId xmlns:a16="http://schemas.microsoft.com/office/drawing/2014/main" id="{15DE43C6-45D9-4DAB-B5F3-B9F5F1594819}"/>
                </a:ext>
              </a:extLst>
            </p:cNvPr>
            <p:cNvSpPr>
              <a:spLocks noChangeShapeType="1"/>
            </p:cNvSpPr>
            <p:nvPr/>
          </p:nvSpPr>
          <p:spPr bwMode="auto">
            <a:xfrm>
              <a:off x="4513" y="1026"/>
              <a:ext cx="0" cy="1043"/>
            </a:xfrm>
            <a:prstGeom prst="line">
              <a:avLst/>
            </a:prstGeom>
            <a:noFill/>
            <a:ln w="38100">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6681" name="Object 103">
              <a:extLst>
                <a:ext uri="{FF2B5EF4-FFF2-40B4-BE49-F238E27FC236}">
                  <a16:creationId xmlns:a16="http://schemas.microsoft.com/office/drawing/2014/main" id="{F6CCD456-8D47-44A8-9BD9-8E7E9F72E388}"/>
                </a:ext>
              </a:extLst>
            </p:cNvPr>
            <p:cNvGraphicFramePr>
              <a:graphicFrameLocks noChangeAspect="1"/>
            </p:cNvGraphicFramePr>
            <p:nvPr/>
          </p:nvGraphicFramePr>
          <p:xfrm>
            <a:off x="4564" y="1822"/>
            <a:ext cx="390" cy="359"/>
          </p:xfrm>
          <a:graphic>
            <a:graphicData uri="http://schemas.openxmlformats.org/presentationml/2006/ole">
              <mc:AlternateContent xmlns:mc="http://schemas.openxmlformats.org/markup-compatibility/2006">
                <mc:Choice xmlns:v="urn:schemas-microsoft-com:vml" Requires="v">
                  <p:oleObj spid="_x0000_s87827" name="Equation" r:id="rId37" imgW="295452" imgH="324026" progId="Equation.DSMT4">
                    <p:embed/>
                  </p:oleObj>
                </mc:Choice>
                <mc:Fallback>
                  <p:oleObj name="Equation" r:id="rId37" imgW="295452" imgH="324026" progId="Equation.DSMT4">
                    <p:embed/>
                    <p:pic>
                      <p:nvPicPr>
                        <p:cNvPr id="26681" name="Object 103">
                          <a:extLst>
                            <a:ext uri="{FF2B5EF4-FFF2-40B4-BE49-F238E27FC236}">
                              <a16:creationId xmlns:a16="http://schemas.microsoft.com/office/drawing/2014/main" id="{F6CCD456-8D47-44A8-9BD9-8E7E9F72E388}"/>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564" y="1822"/>
                          <a:ext cx="390"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771" name="Group 107">
            <a:extLst>
              <a:ext uri="{FF2B5EF4-FFF2-40B4-BE49-F238E27FC236}">
                <a16:creationId xmlns:a16="http://schemas.microsoft.com/office/drawing/2014/main" id="{E5B645B8-6B90-47BD-AC8F-EC43D26338B0}"/>
              </a:ext>
            </a:extLst>
          </p:cNvPr>
          <p:cNvGrpSpPr>
            <a:grpSpLocks/>
          </p:cNvGrpSpPr>
          <p:nvPr/>
        </p:nvGrpSpPr>
        <p:grpSpPr bwMode="auto">
          <a:xfrm>
            <a:off x="5808886" y="2093118"/>
            <a:ext cx="2160588" cy="971550"/>
            <a:chOff x="3152" y="1616"/>
            <a:chExt cx="1361" cy="612"/>
          </a:xfrm>
        </p:grpSpPr>
        <p:sp>
          <p:nvSpPr>
            <p:cNvPr id="26678" name="Line 105">
              <a:extLst>
                <a:ext uri="{FF2B5EF4-FFF2-40B4-BE49-F238E27FC236}">
                  <a16:creationId xmlns:a16="http://schemas.microsoft.com/office/drawing/2014/main" id="{48F2A57E-65B3-4565-92DD-11E81A0A8830}"/>
                </a:ext>
              </a:extLst>
            </p:cNvPr>
            <p:cNvSpPr>
              <a:spLocks noChangeShapeType="1"/>
            </p:cNvSpPr>
            <p:nvPr/>
          </p:nvSpPr>
          <p:spPr bwMode="auto">
            <a:xfrm>
              <a:off x="3152" y="1616"/>
              <a:ext cx="1361" cy="453"/>
            </a:xfrm>
            <a:prstGeom prst="line">
              <a:avLst/>
            </a:prstGeom>
            <a:noFill/>
            <a:ln w="381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6679" name="Object 106">
              <a:extLst>
                <a:ext uri="{FF2B5EF4-FFF2-40B4-BE49-F238E27FC236}">
                  <a16:creationId xmlns:a16="http://schemas.microsoft.com/office/drawing/2014/main" id="{D9C1A689-98E4-4A83-B57C-BEC6F76D5694}"/>
                </a:ext>
              </a:extLst>
            </p:cNvPr>
            <p:cNvGraphicFramePr>
              <a:graphicFrameLocks noChangeAspect="1"/>
            </p:cNvGraphicFramePr>
            <p:nvPr>
              <p:extLst>
                <p:ext uri="{D42A27DB-BD31-4B8C-83A1-F6EECF244321}">
                  <p14:modId xmlns:p14="http://schemas.microsoft.com/office/powerpoint/2010/main" val="415838954"/>
                </p:ext>
              </p:extLst>
            </p:nvPr>
          </p:nvGraphicFramePr>
          <p:xfrm>
            <a:off x="3966" y="1954"/>
            <a:ext cx="266" cy="274"/>
          </p:xfrm>
          <a:graphic>
            <a:graphicData uri="http://schemas.openxmlformats.org/presentationml/2006/ole">
              <mc:AlternateContent xmlns:mc="http://schemas.openxmlformats.org/markup-compatibility/2006">
                <mc:Choice xmlns:v="urn:schemas-microsoft-com:vml" Requires="v">
                  <p:oleObj spid="_x0000_s87828" name="Equation" r:id="rId39" imgW="228752" imgH="285574" progId="Equation.DSMT4">
                    <p:embed/>
                  </p:oleObj>
                </mc:Choice>
                <mc:Fallback>
                  <p:oleObj name="Equation" r:id="rId39" imgW="228752" imgH="285574" progId="Equation.DSMT4">
                    <p:embed/>
                    <p:pic>
                      <p:nvPicPr>
                        <p:cNvPr id="26679" name="Object 106">
                          <a:extLst>
                            <a:ext uri="{FF2B5EF4-FFF2-40B4-BE49-F238E27FC236}">
                              <a16:creationId xmlns:a16="http://schemas.microsoft.com/office/drawing/2014/main" id="{D9C1A689-98E4-4A83-B57C-BEC6F76D5694}"/>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966" y="1954"/>
                          <a:ext cx="266" cy="274"/>
                        </a:xfrm>
                        <a:prstGeom prst="rect">
                          <a:avLst/>
                        </a:prstGeom>
                        <a:noFill/>
                        <a:ln>
                          <a:noFill/>
                        </a:ln>
                        <a:effectLst/>
                        <a:extLst/>
                      </p:spPr>
                    </p:pic>
                  </p:oleObj>
                </mc:Fallback>
              </mc:AlternateContent>
            </a:graphicData>
          </a:graphic>
        </p:graphicFrame>
      </p:grpSp>
      <p:grpSp>
        <p:nvGrpSpPr>
          <p:cNvPr id="113790" name="Group 126">
            <a:extLst>
              <a:ext uri="{FF2B5EF4-FFF2-40B4-BE49-F238E27FC236}">
                <a16:creationId xmlns:a16="http://schemas.microsoft.com/office/drawing/2014/main" id="{D7653694-165A-47C4-8CB3-1F85A5854B48}"/>
              </a:ext>
            </a:extLst>
          </p:cNvPr>
          <p:cNvGrpSpPr>
            <a:grpSpLocks/>
          </p:cNvGrpSpPr>
          <p:nvPr/>
        </p:nvGrpSpPr>
        <p:grpSpPr bwMode="auto">
          <a:xfrm>
            <a:off x="5598577" y="508001"/>
            <a:ext cx="1187450" cy="1566863"/>
            <a:chOff x="2978" y="583"/>
            <a:chExt cx="748" cy="987"/>
          </a:xfrm>
        </p:grpSpPr>
        <p:graphicFrame>
          <p:nvGraphicFramePr>
            <p:cNvPr id="26674" name="Object 110">
              <a:extLst>
                <a:ext uri="{FF2B5EF4-FFF2-40B4-BE49-F238E27FC236}">
                  <a16:creationId xmlns:a16="http://schemas.microsoft.com/office/drawing/2014/main" id="{C73AA3CB-12B7-4409-B777-B9BD838DF855}"/>
                </a:ext>
              </a:extLst>
            </p:cNvPr>
            <p:cNvGraphicFramePr>
              <a:graphicFrameLocks noChangeAspect="1"/>
            </p:cNvGraphicFramePr>
            <p:nvPr>
              <p:extLst>
                <p:ext uri="{D42A27DB-BD31-4B8C-83A1-F6EECF244321}">
                  <p14:modId xmlns:p14="http://schemas.microsoft.com/office/powerpoint/2010/main" val="1983327698"/>
                </p:ext>
              </p:extLst>
            </p:nvPr>
          </p:nvGraphicFramePr>
          <p:xfrm>
            <a:off x="2978" y="848"/>
            <a:ext cx="612" cy="271"/>
          </p:xfrm>
          <a:graphic>
            <a:graphicData uri="http://schemas.openxmlformats.org/presentationml/2006/ole">
              <mc:AlternateContent xmlns:mc="http://schemas.openxmlformats.org/markup-compatibility/2006">
                <mc:Choice xmlns:v="urn:schemas-microsoft-com:vml" Requires="v">
                  <p:oleObj spid="_x0000_s87829" name="Equation" r:id="rId41" imgW="628481" imgH="324026" progId="Equation.DSMT4">
                    <p:embed/>
                  </p:oleObj>
                </mc:Choice>
                <mc:Fallback>
                  <p:oleObj name="Equation" r:id="rId41" imgW="628481" imgH="324026" progId="Equation.DSMT4">
                    <p:embed/>
                    <p:pic>
                      <p:nvPicPr>
                        <p:cNvPr id="26674" name="Object 110">
                          <a:extLst>
                            <a:ext uri="{FF2B5EF4-FFF2-40B4-BE49-F238E27FC236}">
                              <a16:creationId xmlns:a16="http://schemas.microsoft.com/office/drawing/2014/main" id="{C73AA3CB-12B7-4409-B777-B9BD838DF855}"/>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978" y="848"/>
                          <a:ext cx="612" cy="271"/>
                        </a:xfrm>
                        <a:prstGeom prst="rect">
                          <a:avLst/>
                        </a:prstGeom>
                        <a:noFill/>
                        <a:ln>
                          <a:noFill/>
                        </a:ln>
                        <a:effectLst/>
                        <a:extLst/>
                      </p:spPr>
                    </p:pic>
                  </p:oleObj>
                </mc:Fallback>
              </mc:AlternateContent>
            </a:graphicData>
          </a:graphic>
        </p:graphicFrame>
        <p:sp>
          <p:nvSpPr>
            <p:cNvPr id="26675" name="Freeform 111">
              <a:extLst>
                <a:ext uri="{FF2B5EF4-FFF2-40B4-BE49-F238E27FC236}">
                  <a16:creationId xmlns:a16="http://schemas.microsoft.com/office/drawing/2014/main" id="{0B46B1FE-C8DA-41AA-8F52-78D55319780E}"/>
                </a:ext>
              </a:extLst>
            </p:cNvPr>
            <p:cNvSpPr>
              <a:spLocks/>
            </p:cNvSpPr>
            <p:nvPr/>
          </p:nvSpPr>
          <p:spPr bwMode="auto">
            <a:xfrm>
              <a:off x="3602" y="1344"/>
              <a:ext cx="45" cy="226"/>
            </a:xfrm>
            <a:custGeom>
              <a:avLst/>
              <a:gdLst>
                <a:gd name="T0" fmla="*/ 0 w 45"/>
                <a:gd name="T1" fmla="*/ 0 h 226"/>
                <a:gd name="T2" fmla="*/ 45 w 45"/>
                <a:gd name="T3" fmla="*/ 90 h 226"/>
                <a:gd name="T4" fmla="*/ 0 w 45"/>
                <a:gd name="T5" fmla="*/ 226 h 226"/>
                <a:gd name="T6" fmla="*/ 0 60000 65536"/>
                <a:gd name="T7" fmla="*/ 0 60000 65536"/>
                <a:gd name="T8" fmla="*/ 0 60000 65536"/>
              </a:gdLst>
              <a:ahLst/>
              <a:cxnLst>
                <a:cxn ang="T6">
                  <a:pos x="T0" y="T1"/>
                </a:cxn>
                <a:cxn ang="T7">
                  <a:pos x="T2" y="T3"/>
                </a:cxn>
                <a:cxn ang="T8">
                  <a:pos x="T4" y="T5"/>
                </a:cxn>
              </a:cxnLst>
              <a:rect l="0" t="0" r="r" b="b"/>
              <a:pathLst>
                <a:path w="45" h="226">
                  <a:moveTo>
                    <a:pt x="0" y="0"/>
                  </a:moveTo>
                  <a:cubicBezTo>
                    <a:pt x="22" y="26"/>
                    <a:pt x="45" y="52"/>
                    <a:pt x="45" y="90"/>
                  </a:cubicBezTo>
                  <a:cubicBezTo>
                    <a:pt x="45" y="128"/>
                    <a:pt x="22" y="177"/>
                    <a:pt x="0" y="226"/>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676" name="Line 114">
              <a:extLst>
                <a:ext uri="{FF2B5EF4-FFF2-40B4-BE49-F238E27FC236}">
                  <a16:creationId xmlns:a16="http://schemas.microsoft.com/office/drawing/2014/main" id="{62CBC4C1-298F-4860-B4AE-6DF9C1579C90}"/>
                </a:ext>
              </a:extLst>
            </p:cNvPr>
            <p:cNvSpPr>
              <a:spLocks noChangeShapeType="1"/>
            </p:cNvSpPr>
            <p:nvPr/>
          </p:nvSpPr>
          <p:spPr bwMode="auto">
            <a:xfrm>
              <a:off x="3303" y="1102"/>
              <a:ext cx="302" cy="37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677" name="Text Box 124">
              <a:extLst>
                <a:ext uri="{FF2B5EF4-FFF2-40B4-BE49-F238E27FC236}">
                  <a16:creationId xmlns:a16="http://schemas.microsoft.com/office/drawing/2014/main" id="{B8D859A1-C06D-4857-AC65-2E0AB3F8BA14}"/>
                </a:ext>
              </a:extLst>
            </p:cNvPr>
            <p:cNvSpPr txBox="1">
              <a:spLocks noChangeArrowheads="1"/>
            </p:cNvSpPr>
            <p:nvPr/>
          </p:nvSpPr>
          <p:spPr bwMode="auto">
            <a:xfrm>
              <a:off x="3091" y="583"/>
              <a:ext cx="635"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感性</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13792" name="Group 128">
            <a:extLst>
              <a:ext uri="{FF2B5EF4-FFF2-40B4-BE49-F238E27FC236}">
                <a16:creationId xmlns:a16="http://schemas.microsoft.com/office/drawing/2014/main" id="{07943D1F-6F2E-4A00-8CCD-464F49770F0A}"/>
              </a:ext>
            </a:extLst>
          </p:cNvPr>
          <p:cNvGrpSpPr>
            <a:grpSpLocks/>
          </p:cNvGrpSpPr>
          <p:nvPr/>
        </p:nvGrpSpPr>
        <p:grpSpPr bwMode="auto">
          <a:xfrm>
            <a:off x="5790631" y="2060576"/>
            <a:ext cx="1103313" cy="1365251"/>
            <a:chOff x="3115" y="1570"/>
            <a:chExt cx="695" cy="860"/>
          </a:xfrm>
        </p:grpSpPr>
        <p:sp>
          <p:nvSpPr>
            <p:cNvPr id="26670" name="Freeform 122">
              <a:extLst>
                <a:ext uri="{FF2B5EF4-FFF2-40B4-BE49-F238E27FC236}">
                  <a16:creationId xmlns:a16="http://schemas.microsoft.com/office/drawing/2014/main" id="{586E1DAE-5A01-4CA5-B1CF-C07C8126A030}"/>
                </a:ext>
              </a:extLst>
            </p:cNvPr>
            <p:cNvSpPr>
              <a:spLocks/>
            </p:cNvSpPr>
            <p:nvPr/>
          </p:nvSpPr>
          <p:spPr bwMode="auto">
            <a:xfrm>
              <a:off x="3697" y="1570"/>
              <a:ext cx="45" cy="226"/>
            </a:xfrm>
            <a:custGeom>
              <a:avLst/>
              <a:gdLst>
                <a:gd name="T0" fmla="*/ 0 w 45"/>
                <a:gd name="T1" fmla="*/ 0 h 226"/>
                <a:gd name="T2" fmla="*/ 45 w 45"/>
                <a:gd name="T3" fmla="*/ 90 h 226"/>
                <a:gd name="T4" fmla="*/ 0 w 45"/>
                <a:gd name="T5" fmla="*/ 226 h 226"/>
                <a:gd name="T6" fmla="*/ 0 60000 65536"/>
                <a:gd name="T7" fmla="*/ 0 60000 65536"/>
                <a:gd name="T8" fmla="*/ 0 60000 65536"/>
              </a:gdLst>
              <a:ahLst/>
              <a:cxnLst>
                <a:cxn ang="T6">
                  <a:pos x="T0" y="T1"/>
                </a:cxn>
                <a:cxn ang="T7">
                  <a:pos x="T2" y="T3"/>
                </a:cxn>
                <a:cxn ang="T8">
                  <a:pos x="T4" y="T5"/>
                </a:cxn>
              </a:cxnLst>
              <a:rect l="0" t="0" r="r" b="b"/>
              <a:pathLst>
                <a:path w="45" h="226">
                  <a:moveTo>
                    <a:pt x="0" y="0"/>
                  </a:moveTo>
                  <a:cubicBezTo>
                    <a:pt x="22" y="26"/>
                    <a:pt x="45" y="52"/>
                    <a:pt x="45" y="90"/>
                  </a:cubicBezTo>
                  <a:cubicBezTo>
                    <a:pt x="45" y="128"/>
                    <a:pt x="22" y="177"/>
                    <a:pt x="0" y="226"/>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6671" name="Object 121">
              <a:extLst>
                <a:ext uri="{FF2B5EF4-FFF2-40B4-BE49-F238E27FC236}">
                  <a16:creationId xmlns:a16="http://schemas.microsoft.com/office/drawing/2014/main" id="{71B11B7D-6995-44D0-BA57-319CBD87F631}"/>
                </a:ext>
              </a:extLst>
            </p:cNvPr>
            <p:cNvGraphicFramePr>
              <a:graphicFrameLocks noChangeAspect="1"/>
            </p:cNvGraphicFramePr>
            <p:nvPr>
              <p:extLst>
                <p:ext uri="{D42A27DB-BD31-4B8C-83A1-F6EECF244321}">
                  <p14:modId xmlns:p14="http://schemas.microsoft.com/office/powerpoint/2010/main" val="3612240163"/>
                </p:ext>
              </p:extLst>
            </p:nvPr>
          </p:nvGraphicFramePr>
          <p:xfrm>
            <a:off x="3115" y="1911"/>
            <a:ext cx="581" cy="257"/>
          </p:xfrm>
          <a:graphic>
            <a:graphicData uri="http://schemas.openxmlformats.org/presentationml/2006/ole">
              <mc:AlternateContent xmlns:mc="http://schemas.openxmlformats.org/markup-compatibility/2006">
                <mc:Choice xmlns:v="urn:schemas-microsoft-com:vml" Requires="v">
                  <p:oleObj spid="_x0000_s87830" name="Equation" r:id="rId43" imgW="628481" imgH="324026" progId="Equation.DSMT4">
                    <p:embed/>
                  </p:oleObj>
                </mc:Choice>
                <mc:Fallback>
                  <p:oleObj name="Equation" r:id="rId43" imgW="628481" imgH="324026" progId="Equation.DSMT4">
                    <p:embed/>
                    <p:pic>
                      <p:nvPicPr>
                        <p:cNvPr id="26671" name="Object 121">
                          <a:extLst>
                            <a:ext uri="{FF2B5EF4-FFF2-40B4-BE49-F238E27FC236}">
                              <a16:creationId xmlns:a16="http://schemas.microsoft.com/office/drawing/2014/main" id="{71B11B7D-6995-44D0-BA57-319CBD87F631}"/>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115" y="1911"/>
                          <a:ext cx="581" cy="257"/>
                        </a:xfrm>
                        <a:prstGeom prst="rect">
                          <a:avLst/>
                        </a:prstGeom>
                        <a:noFill/>
                        <a:ln>
                          <a:noFill/>
                        </a:ln>
                        <a:effectLst/>
                        <a:extLst/>
                      </p:spPr>
                    </p:pic>
                  </p:oleObj>
                </mc:Fallback>
              </mc:AlternateContent>
            </a:graphicData>
          </a:graphic>
        </p:graphicFrame>
        <p:sp>
          <p:nvSpPr>
            <p:cNvPr id="26672" name="Line 123">
              <a:extLst>
                <a:ext uri="{FF2B5EF4-FFF2-40B4-BE49-F238E27FC236}">
                  <a16:creationId xmlns:a16="http://schemas.microsoft.com/office/drawing/2014/main" id="{3EAEBF43-7AA6-4307-B510-249677454605}"/>
                </a:ext>
              </a:extLst>
            </p:cNvPr>
            <p:cNvSpPr>
              <a:spLocks noChangeShapeType="1"/>
            </p:cNvSpPr>
            <p:nvPr/>
          </p:nvSpPr>
          <p:spPr bwMode="auto">
            <a:xfrm flipV="1">
              <a:off x="3432" y="1661"/>
              <a:ext cx="264" cy="24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673" name="Text Box 125">
              <a:extLst>
                <a:ext uri="{FF2B5EF4-FFF2-40B4-BE49-F238E27FC236}">
                  <a16:creationId xmlns:a16="http://schemas.microsoft.com/office/drawing/2014/main" id="{6749453D-D680-4D9A-B928-C26F5D55FA86}"/>
                </a:ext>
              </a:extLst>
            </p:cNvPr>
            <p:cNvSpPr txBox="1">
              <a:spLocks noChangeArrowheads="1"/>
            </p:cNvSpPr>
            <p:nvPr/>
          </p:nvSpPr>
          <p:spPr bwMode="auto">
            <a:xfrm>
              <a:off x="3175" y="2139"/>
              <a:ext cx="635"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容性</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13793" name="Group 129">
            <a:extLst>
              <a:ext uri="{FF2B5EF4-FFF2-40B4-BE49-F238E27FC236}">
                <a16:creationId xmlns:a16="http://schemas.microsoft.com/office/drawing/2014/main" id="{32004D67-F5D8-4A80-9832-335BB11DC000}"/>
              </a:ext>
            </a:extLst>
          </p:cNvPr>
          <p:cNvGrpSpPr>
            <a:grpSpLocks/>
          </p:cNvGrpSpPr>
          <p:nvPr/>
        </p:nvGrpSpPr>
        <p:grpSpPr bwMode="auto">
          <a:xfrm>
            <a:off x="5812854" y="4796308"/>
            <a:ext cx="1373187" cy="568325"/>
            <a:chOff x="3107" y="1570"/>
            <a:chExt cx="865" cy="358"/>
          </a:xfrm>
        </p:grpSpPr>
        <p:graphicFrame>
          <p:nvGraphicFramePr>
            <p:cNvPr id="26668" name="Object 130">
              <a:extLst>
                <a:ext uri="{FF2B5EF4-FFF2-40B4-BE49-F238E27FC236}">
                  <a16:creationId xmlns:a16="http://schemas.microsoft.com/office/drawing/2014/main" id="{F579F1A9-78D4-481D-92C9-EB9204667AE6}"/>
                </a:ext>
              </a:extLst>
            </p:cNvPr>
            <p:cNvGraphicFramePr>
              <a:graphicFrameLocks noChangeAspect="1"/>
            </p:cNvGraphicFramePr>
            <p:nvPr/>
          </p:nvGraphicFramePr>
          <p:xfrm>
            <a:off x="3683" y="1576"/>
            <a:ext cx="289" cy="352"/>
          </p:xfrm>
          <a:graphic>
            <a:graphicData uri="http://schemas.openxmlformats.org/presentationml/2006/ole">
              <mc:AlternateContent xmlns:mc="http://schemas.openxmlformats.org/markup-compatibility/2006">
                <mc:Choice xmlns:v="urn:schemas-microsoft-com:vml" Requires="v">
                  <p:oleObj spid="_x0000_s87831" name="Equation" r:id="rId45" imgW="209494" imgH="266817" progId="Equation.DSMT4">
                    <p:embed/>
                  </p:oleObj>
                </mc:Choice>
                <mc:Fallback>
                  <p:oleObj name="Equation" r:id="rId45" imgW="209494" imgH="266817" progId="Equation.DSMT4">
                    <p:embed/>
                    <p:pic>
                      <p:nvPicPr>
                        <p:cNvPr id="26668" name="Object 130">
                          <a:extLst>
                            <a:ext uri="{FF2B5EF4-FFF2-40B4-BE49-F238E27FC236}">
                              <a16:creationId xmlns:a16="http://schemas.microsoft.com/office/drawing/2014/main" id="{F579F1A9-78D4-481D-92C9-EB9204667AE6}"/>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83" y="1576"/>
                          <a:ext cx="289"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69" name="Line 131">
              <a:extLst>
                <a:ext uri="{FF2B5EF4-FFF2-40B4-BE49-F238E27FC236}">
                  <a16:creationId xmlns:a16="http://schemas.microsoft.com/office/drawing/2014/main" id="{C87851DC-CC52-4882-B032-BD306DB0A643}"/>
                </a:ext>
              </a:extLst>
            </p:cNvPr>
            <p:cNvSpPr>
              <a:spLocks noChangeShapeType="1"/>
            </p:cNvSpPr>
            <p:nvPr/>
          </p:nvSpPr>
          <p:spPr bwMode="auto">
            <a:xfrm>
              <a:off x="3107" y="1570"/>
              <a:ext cx="77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grpSp>
        <p:nvGrpSpPr>
          <p:cNvPr id="113802" name="Group 138">
            <a:extLst>
              <a:ext uri="{FF2B5EF4-FFF2-40B4-BE49-F238E27FC236}">
                <a16:creationId xmlns:a16="http://schemas.microsoft.com/office/drawing/2014/main" id="{F6E66EDC-A48C-4367-BC2E-425CC8556F94}"/>
              </a:ext>
            </a:extLst>
          </p:cNvPr>
          <p:cNvGrpSpPr>
            <a:grpSpLocks/>
          </p:cNvGrpSpPr>
          <p:nvPr/>
        </p:nvGrpSpPr>
        <p:grpSpPr bwMode="auto">
          <a:xfrm>
            <a:off x="5795391" y="4796308"/>
            <a:ext cx="2017713" cy="514350"/>
            <a:chOff x="3334" y="3203"/>
            <a:chExt cx="1271" cy="324"/>
          </a:xfrm>
        </p:grpSpPr>
        <p:sp>
          <p:nvSpPr>
            <p:cNvPr id="26666" name="Line 133">
              <a:extLst>
                <a:ext uri="{FF2B5EF4-FFF2-40B4-BE49-F238E27FC236}">
                  <a16:creationId xmlns:a16="http://schemas.microsoft.com/office/drawing/2014/main" id="{16386F1A-2FE1-4FAA-B925-22FA18293FE0}"/>
                </a:ext>
              </a:extLst>
            </p:cNvPr>
            <p:cNvSpPr>
              <a:spLocks noChangeShapeType="1"/>
            </p:cNvSpPr>
            <p:nvPr/>
          </p:nvSpPr>
          <p:spPr bwMode="auto">
            <a:xfrm>
              <a:off x="3334" y="3203"/>
              <a:ext cx="1271"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6667" name="Object 134">
              <a:extLst>
                <a:ext uri="{FF2B5EF4-FFF2-40B4-BE49-F238E27FC236}">
                  <a16:creationId xmlns:a16="http://schemas.microsoft.com/office/drawing/2014/main" id="{33810B98-E57B-41FA-8E2D-BF88907CD1D3}"/>
                </a:ext>
              </a:extLst>
            </p:cNvPr>
            <p:cNvGraphicFramePr>
              <a:graphicFrameLocks noChangeAspect="1"/>
            </p:cNvGraphicFramePr>
            <p:nvPr/>
          </p:nvGraphicFramePr>
          <p:xfrm>
            <a:off x="4286" y="3203"/>
            <a:ext cx="250" cy="324"/>
          </p:xfrm>
          <a:graphic>
            <a:graphicData uri="http://schemas.openxmlformats.org/presentationml/2006/ole">
              <mc:AlternateContent xmlns:mc="http://schemas.openxmlformats.org/markup-compatibility/2006">
                <mc:Choice xmlns:v="urn:schemas-microsoft-com:vml" Requires="v">
                  <p:oleObj spid="_x0000_s87832" name="Equation" r:id="rId47" imgW="209494" imgH="324026" progId="Equation.DSMT4">
                    <p:embed/>
                  </p:oleObj>
                </mc:Choice>
                <mc:Fallback>
                  <p:oleObj name="Equation" r:id="rId47" imgW="209494" imgH="324026" progId="Equation.DSMT4">
                    <p:embed/>
                    <p:pic>
                      <p:nvPicPr>
                        <p:cNvPr id="26667" name="Object 134">
                          <a:extLst>
                            <a:ext uri="{FF2B5EF4-FFF2-40B4-BE49-F238E27FC236}">
                              <a16:creationId xmlns:a16="http://schemas.microsoft.com/office/drawing/2014/main" id="{33810B98-E57B-41FA-8E2D-BF88907CD1D3}"/>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286" y="3203"/>
                          <a:ext cx="250"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803" name="Group 139">
            <a:extLst>
              <a:ext uri="{FF2B5EF4-FFF2-40B4-BE49-F238E27FC236}">
                <a16:creationId xmlns:a16="http://schemas.microsoft.com/office/drawing/2014/main" id="{FCA50EB0-A126-4687-A7AB-6F89CAC3E0BA}"/>
              </a:ext>
            </a:extLst>
          </p:cNvPr>
          <p:cNvGrpSpPr>
            <a:grpSpLocks/>
          </p:cNvGrpSpPr>
          <p:nvPr/>
        </p:nvGrpSpPr>
        <p:grpSpPr bwMode="auto">
          <a:xfrm>
            <a:off x="7811516" y="4796308"/>
            <a:ext cx="508000" cy="1296988"/>
            <a:chOff x="4604" y="2840"/>
            <a:chExt cx="320" cy="817"/>
          </a:xfrm>
        </p:grpSpPr>
        <p:sp>
          <p:nvSpPr>
            <p:cNvPr id="26664" name="Line 136">
              <a:extLst>
                <a:ext uri="{FF2B5EF4-FFF2-40B4-BE49-F238E27FC236}">
                  <a16:creationId xmlns:a16="http://schemas.microsoft.com/office/drawing/2014/main" id="{1DF2BA55-91E0-4744-B925-8572E9CC5664}"/>
                </a:ext>
              </a:extLst>
            </p:cNvPr>
            <p:cNvSpPr>
              <a:spLocks noChangeShapeType="1"/>
            </p:cNvSpPr>
            <p:nvPr/>
          </p:nvSpPr>
          <p:spPr bwMode="auto">
            <a:xfrm flipV="1">
              <a:off x="4604" y="2840"/>
              <a:ext cx="0" cy="817"/>
            </a:xfrm>
            <a:prstGeom prst="line">
              <a:avLst/>
            </a:prstGeom>
            <a:noFill/>
            <a:ln w="38100">
              <a:solidFill>
                <a:srgbClr val="000099"/>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6665" name="Object 137">
              <a:extLst>
                <a:ext uri="{FF2B5EF4-FFF2-40B4-BE49-F238E27FC236}">
                  <a16:creationId xmlns:a16="http://schemas.microsoft.com/office/drawing/2014/main" id="{AA644B66-5798-4A76-B285-0A6C5F3B0CCD}"/>
                </a:ext>
              </a:extLst>
            </p:cNvPr>
            <p:cNvGraphicFramePr>
              <a:graphicFrameLocks noChangeAspect="1"/>
            </p:cNvGraphicFramePr>
            <p:nvPr/>
          </p:nvGraphicFramePr>
          <p:xfrm>
            <a:off x="4694" y="3294"/>
            <a:ext cx="230" cy="318"/>
          </p:xfrm>
          <a:graphic>
            <a:graphicData uri="http://schemas.openxmlformats.org/presentationml/2006/ole">
              <mc:AlternateContent xmlns:mc="http://schemas.openxmlformats.org/markup-compatibility/2006">
                <mc:Choice xmlns:v="urn:schemas-microsoft-com:vml" Requires="v">
                  <p:oleObj spid="_x0000_s87833" name="Equation" r:id="rId49" imgW="190705" imgH="324026" progId="Equation.DSMT4">
                    <p:embed/>
                  </p:oleObj>
                </mc:Choice>
                <mc:Fallback>
                  <p:oleObj name="Equation" r:id="rId49" imgW="190705" imgH="324026" progId="Equation.DSMT4">
                    <p:embed/>
                    <p:pic>
                      <p:nvPicPr>
                        <p:cNvPr id="26665" name="Object 137">
                          <a:extLst>
                            <a:ext uri="{FF2B5EF4-FFF2-40B4-BE49-F238E27FC236}">
                              <a16:creationId xmlns:a16="http://schemas.microsoft.com/office/drawing/2014/main" id="{AA644B66-5798-4A76-B285-0A6C5F3B0CCD}"/>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694" y="3294"/>
                          <a:ext cx="23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807" name="Group 143">
            <a:extLst>
              <a:ext uri="{FF2B5EF4-FFF2-40B4-BE49-F238E27FC236}">
                <a16:creationId xmlns:a16="http://schemas.microsoft.com/office/drawing/2014/main" id="{E57B371B-8FD5-422F-9110-21FBF7583CC3}"/>
              </a:ext>
            </a:extLst>
          </p:cNvPr>
          <p:cNvGrpSpPr>
            <a:grpSpLocks/>
          </p:cNvGrpSpPr>
          <p:nvPr/>
        </p:nvGrpSpPr>
        <p:grpSpPr bwMode="auto">
          <a:xfrm>
            <a:off x="7278116" y="5329708"/>
            <a:ext cx="461963" cy="720725"/>
            <a:chOff x="5084" y="3158"/>
            <a:chExt cx="291" cy="454"/>
          </a:xfrm>
        </p:grpSpPr>
        <p:sp>
          <p:nvSpPr>
            <p:cNvPr id="26662" name="Line 141">
              <a:extLst>
                <a:ext uri="{FF2B5EF4-FFF2-40B4-BE49-F238E27FC236}">
                  <a16:creationId xmlns:a16="http://schemas.microsoft.com/office/drawing/2014/main" id="{DAC6B5EA-6BA9-4F2E-9467-6DB56F097E3A}"/>
                </a:ext>
              </a:extLst>
            </p:cNvPr>
            <p:cNvSpPr>
              <a:spLocks noChangeShapeType="1"/>
            </p:cNvSpPr>
            <p:nvPr/>
          </p:nvSpPr>
          <p:spPr bwMode="auto">
            <a:xfrm>
              <a:off x="5375" y="3158"/>
              <a:ext cx="0" cy="454"/>
            </a:xfrm>
            <a:prstGeom prst="line">
              <a:avLst/>
            </a:prstGeom>
            <a:noFill/>
            <a:ln w="38100">
              <a:solidFill>
                <a:srgbClr val="008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6663" name="Object 142">
              <a:extLst>
                <a:ext uri="{FF2B5EF4-FFF2-40B4-BE49-F238E27FC236}">
                  <a16:creationId xmlns:a16="http://schemas.microsoft.com/office/drawing/2014/main" id="{0D296D4C-A1BB-4BE2-BE42-5332A68A62E1}"/>
                </a:ext>
              </a:extLst>
            </p:cNvPr>
            <p:cNvGraphicFramePr>
              <a:graphicFrameLocks noChangeAspect="1"/>
            </p:cNvGraphicFramePr>
            <p:nvPr/>
          </p:nvGraphicFramePr>
          <p:xfrm>
            <a:off x="5084" y="3294"/>
            <a:ext cx="245" cy="318"/>
          </p:xfrm>
          <a:graphic>
            <a:graphicData uri="http://schemas.openxmlformats.org/presentationml/2006/ole">
              <mc:AlternateContent xmlns:mc="http://schemas.openxmlformats.org/markup-compatibility/2006">
                <mc:Choice xmlns:v="urn:schemas-microsoft-com:vml" Requires="v">
                  <p:oleObj spid="_x0000_s87834" name="Equation" r:id="rId51" imgW="209494" imgH="324026" progId="Equation.DSMT4">
                    <p:embed/>
                  </p:oleObj>
                </mc:Choice>
                <mc:Fallback>
                  <p:oleObj name="Equation" r:id="rId51" imgW="209494" imgH="324026" progId="Equation.DSMT4">
                    <p:embed/>
                    <p:pic>
                      <p:nvPicPr>
                        <p:cNvPr id="26663" name="Object 142">
                          <a:extLst>
                            <a:ext uri="{FF2B5EF4-FFF2-40B4-BE49-F238E27FC236}">
                              <a16:creationId xmlns:a16="http://schemas.microsoft.com/office/drawing/2014/main" id="{0D296D4C-A1BB-4BE2-BE42-5332A68A62E1}"/>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084" y="3294"/>
                          <a:ext cx="245"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813" name="Group 149">
            <a:extLst>
              <a:ext uri="{FF2B5EF4-FFF2-40B4-BE49-F238E27FC236}">
                <a16:creationId xmlns:a16="http://schemas.microsoft.com/office/drawing/2014/main" id="{15FE6571-08BC-4F2F-981C-CA8DB9EC6322}"/>
              </a:ext>
            </a:extLst>
          </p:cNvPr>
          <p:cNvGrpSpPr>
            <a:grpSpLocks/>
          </p:cNvGrpSpPr>
          <p:nvPr/>
        </p:nvGrpSpPr>
        <p:grpSpPr bwMode="auto">
          <a:xfrm>
            <a:off x="5795391" y="4796308"/>
            <a:ext cx="1943100" cy="750888"/>
            <a:chOff x="3334" y="2840"/>
            <a:chExt cx="1224" cy="473"/>
          </a:xfrm>
        </p:grpSpPr>
        <p:sp>
          <p:nvSpPr>
            <p:cNvPr id="26660" name="Line 145">
              <a:extLst>
                <a:ext uri="{FF2B5EF4-FFF2-40B4-BE49-F238E27FC236}">
                  <a16:creationId xmlns:a16="http://schemas.microsoft.com/office/drawing/2014/main" id="{6335553D-6431-4576-BFBB-2CEA2F2E5F56}"/>
                </a:ext>
              </a:extLst>
            </p:cNvPr>
            <p:cNvSpPr>
              <a:spLocks noChangeShapeType="1"/>
            </p:cNvSpPr>
            <p:nvPr/>
          </p:nvSpPr>
          <p:spPr bwMode="auto">
            <a:xfrm>
              <a:off x="3334" y="2840"/>
              <a:ext cx="1224" cy="36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6661" name="Object 146">
              <a:extLst>
                <a:ext uri="{FF2B5EF4-FFF2-40B4-BE49-F238E27FC236}">
                  <a16:creationId xmlns:a16="http://schemas.microsoft.com/office/drawing/2014/main" id="{4E51BACA-9F9A-4B8B-8742-0410A28084CE}"/>
                </a:ext>
              </a:extLst>
            </p:cNvPr>
            <p:cNvGraphicFramePr>
              <a:graphicFrameLocks noChangeAspect="1"/>
            </p:cNvGraphicFramePr>
            <p:nvPr/>
          </p:nvGraphicFramePr>
          <p:xfrm>
            <a:off x="3742" y="3022"/>
            <a:ext cx="195" cy="291"/>
          </p:xfrm>
          <a:graphic>
            <a:graphicData uri="http://schemas.openxmlformats.org/presentationml/2006/ole">
              <mc:AlternateContent xmlns:mc="http://schemas.openxmlformats.org/markup-compatibility/2006">
                <mc:Choice xmlns:v="urn:schemas-microsoft-com:vml" Requires="v">
                  <p:oleObj spid="_x0000_s87835" name="Equation" r:id="rId53" imgW="142794" imgH="256970" progId="Equation.DSMT4">
                    <p:embed/>
                  </p:oleObj>
                </mc:Choice>
                <mc:Fallback>
                  <p:oleObj name="Equation" r:id="rId53" imgW="142794" imgH="256970" progId="Equation.DSMT4">
                    <p:embed/>
                    <p:pic>
                      <p:nvPicPr>
                        <p:cNvPr id="26661" name="Object 146">
                          <a:extLst>
                            <a:ext uri="{FF2B5EF4-FFF2-40B4-BE49-F238E27FC236}">
                              <a16:creationId xmlns:a16="http://schemas.microsoft.com/office/drawing/2014/main" id="{4E51BACA-9F9A-4B8B-8742-0410A28084CE}"/>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742" y="3022"/>
                          <a:ext cx="19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824" name="Group 160">
            <a:extLst>
              <a:ext uri="{FF2B5EF4-FFF2-40B4-BE49-F238E27FC236}">
                <a16:creationId xmlns:a16="http://schemas.microsoft.com/office/drawing/2014/main" id="{A92BFBB4-ADE7-4C40-ABBA-55DE3F8CFD5C}"/>
              </a:ext>
            </a:extLst>
          </p:cNvPr>
          <p:cNvGrpSpPr>
            <a:grpSpLocks/>
          </p:cNvGrpSpPr>
          <p:nvPr/>
        </p:nvGrpSpPr>
        <p:grpSpPr bwMode="auto">
          <a:xfrm>
            <a:off x="5795391" y="3572346"/>
            <a:ext cx="1943100" cy="1223962"/>
            <a:chOff x="3334" y="2069"/>
            <a:chExt cx="1224" cy="771"/>
          </a:xfrm>
        </p:grpSpPr>
        <p:graphicFrame>
          <p:nvGraphicFramePr>
            <p:cNvPr id="26658" name="Object 147">
              <a:extLst>
                <a:ext uri="{FF2B5EF4-FFF2-40B4-BE49-F238E27FC236}">
                  <a16:creationId xmlns:a16="http://schemas.microsoft.com/office/drawing/2014/main" id="{10A29C65-572E-42B1-AEE8-2BA6A9878DDA}"/>
                </a:ext>
              </a:extLst>
            </p:cNvPr>
            <p:cNvGraphicFramePr>
              <a:graphicFrameLocks noChangeAspect="1"/>
            </p:cNvGraphicFramePr>
            <p:nvPr/>
          </p:nvGraphicFramePr>
          <p:xfrm>
            <a:off x="4059" y="2069"/>
            <a:ext cx="195" cy="291"/>
          </p:xfrm>
          <a:graphic>
            <a:graphicData uri="http://schemas.openxmlformats.org/presentationml/2006/ole">
              <mc:AlternateContent xmlns:mc="http://schemas.openxmlformats.org/markup-compatibility/2006">
                <mc:Choice xmlns:v="urn:schemas-microsoft-com:vml" Requires="v">
                  <p:oleObj spid="_x0000_s87836" name="Equation" r:id="rId55" imgW="142794" imgH="256970" progId="Equation.DSMT4">
                    <p:embed/>
                  </p:oleObj>
                </mc:Choice>
                <mc:Fallback>
                  <p:oleObj name="Equation" r:id="rId55" imgW="142794" imgH="256970" progId="Equation.DSMT4">
                    <p:embed/>
                    <p:pic>
                      <p:nvPicPr>
                        <p:cNvPr id="26658" name="Object 147">
                          <a:extLst>
                            <a:ext uri="{FF2B5EF4-FFF2-40B4-BE49-F238E27FC236}">
                              <a16:creationId xmlns:a16="http://schemas.microsoft.com/office/drawing/2014/main" id="{10A29C65-572E-42B1-AEE8-2BA6A9878DDA}"/>
                            </a:ext>
                          </a:extLst>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059" y="2069"/>
                          <a:ext cx="19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9" name="Line 148">
              <a:extLst>
                <a:ext uri="{FF2B5EF4-FFF2-40B4-BE49-F238E27FC236}">
                  <a16:creationId xmlns:a16="http://schemas.microsoft.com/office/drawing/2014/main" id="{62DDB916-813C-4BCC-9A0A-69D2B6C11338}"/>
                </a:ext>
              </a:extLst>
            </p:cNvPr>
            <p:cNvSpPr>
              <a:spLocks noChangeShapeType="1"/>
            </p:cNvSpPr>
            <p:nvPr/>
          </p:nvSpPr>
          <p:spPr bwMode="auto">
            <a:xfrm flipV="1">
              <a:off x="3334" y="2205"/>
              <a:ext cx="1224" cy="635"/>
            </a:xfrm>
            <a:prstGeom prst="line">
              <a:avLst/>
            </a:prstGeom>
            <a:noFill/>
            <a:ln w="381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pSp>
      <p:grpSp>
        <p:nvGrpSpPr>
          <p:cNvPr id="113819" name="Group 155">
            <a:extLst>
              <a:ext uri="{FF2B5EF4-FFF2-40B4-BE49-F238E27FC236}">
                <a16:creationId xmlns:a16="http://schemas.microsoft.com/office/drawing/2014/main" id="{0F96043B-8177-44C9-9129-11935FC72DF1}"/>
              </a:ext>
            </a:extLst>
          </p:cNvPr>
          <p:cNvGrpSpPr>
            <a:grpSpLocks/>
          </p:cNvGrpSpPr>
          <p:nvPr/>
        </p:nvGrpSpPr>
        <p:grpSpPr bwMode="auto">
          <a:xfrm>
            <a:off x="5600129" y="4796308"/>
            <a:ext cx="1225550" cy="1254125"/>
            <a:chOff x="3211" y="2840"/>
            <a:chExt cx="772" cy="790"/>
          </a:xfrm>
        </p:grpSpPr>
        <p:graphicFrame>
          <p:nvGraphicFramePr>
            <p:cNvPr id="26654" name="Object 151">
              <a:extLst>
                <a:ext uri="{FF2B5EF4-FFF2-40B4-BE49-F238E27FC236}">
                  <a16:creationId xmlns:a16="http://schemas.microsoft.com/office/drawing/2014/main" id="{E6BF824A-B024-4017-8040-BC7CDB63BCE7}"/>
                </a:ext>
              </a:extLst>
            </p:cNvPr>
            <p:cNvGraphicFramePr>
              <a:graphicFrameLocks noChangeAspect="1"/>
            </p:cNvGraphicFramePr>
            <p:nvPr>
              <p:extLst>
                <p:ext uri="{D42A27DB-BD31-4B8C-83A1-F6EECF244321}">
                  <p14:modId xmlns:p14="http://schemas.microsoft.com/office/powerpoint/2010/main" val="2027086106"/>
                </p:ext>
              </p:extLst>
            </p:nvPr>
          </p:nvGraphicFramePr>
          <p:xfrm>
            <a:off x="3211" y="3130"/>
            <a:ext cx="584" cy="248"/>
          </p:xfrm>
          <a:graphic>
            <a:graphicData uri="http://schemas.openxmlformats.org/presentationml/2006/ole">
              <mc:AlternateContent xmlns:mc="http://schemas.openxmlformats.org/markup-compatibility/2006">
                <mc:Choice xmlns:v="urn:schemas-microsoft-com:vml" Requires="v">
                  <p:oleObj spid="_x0000_s87837" name="Equation" r:id="rId57" imgW="647739" imgH="324026" progId="Equation.DSMT4">
                    <p:embed/>
                  </p:oleObj>
                </mc:Choice>
                <mc:Fallback>
                  <p:oleObj name="Equation" r:id="rId57" imgW="647739" imgH="324026" progId="Equation.DSMT4">
                    <p:embed/>
                    <p:pic>
                      <p:nvPicPr>
                        <p:cNvPr id="26654" name="Object 151">
                          <a:extLst>
                            <a:ext uri="{FF2B5EF4-FFF2-40B4-BE49-F238E27FC236}">
                              <a16:creationId xmlns:a16="http://schemas.microsoft.com/office/drawing/2014/main" id="{E6BF824A-B024-4017-8040-BC7CDB63BCE7}"/>
                            </a:ext>
                          </a:extLst>
                        </p:cNvPr>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3211" y="3130"/>
                          <a:ext cx="584" cy="248"/>
                        </a:xfrm>
                        <a:prstGeom prst="rect">
                          <a:avLst/>
                        </a:prstGeom>
                        <a:noFill/>
                        <a:ln>
                          <a:noFill/>
                        </a:ln>
                        <a:effectLst/>
                        <a:extLst/>
                      </p:spPr>
                    </p:pic>
                  </p:oleObj>
                </mc:Fallback>
              </mc:AlternateContent>
            </a:graphicData>
          </a:graphic>
        </p:graphicFrame>
        <p:sp>
          <p:nvSpPr>
            <p:cNvPr id="26655" name="Freeform 152">
              <a:extLst>
                <a:ext uri="{FF2B5EF4-FFF2-40B4-BE49-F238E27FC236}">
                  <a16:creationId xmlns:a16="http://schemas.microsoft.com/office/drawing/2014/main" id="{70C04330-48E8-405A-A54E-2BE91292538C}"/>
                </a:ext>
              </a:extLst>
            </p:cNvPr>
            <p:cNvSpPr>
              <a:spLocks/>
            </p:cNvSpPr>
            <p:nvPr/>
          </p:nvSpPr>
          <p:spPr bwMode="auto">
            <a:xfrm>
              <a:off x="3878" y="2840"/>
              <a:ext cx="45" cy="136"/>
            </a:xfrm>
            <a:custGeom>
              <a:avLst/>
              <a:gdLst>
                <a:gd name="T0" fmla="*/ 0 w 45"/>
                <a:gd name="T1" fmla="*/ 0 h 226"/>
                <a:gd name="T2" fmla="*/ 45 w 45"/>
                <a:gd name="T3" fmla="*/ 54 h 226"/>
                <a:gd name="T4" fmla="*/ 0 w 45"/>
                <a:gd name="T5" fmla="*/ 136 h 226"/>
                <a:gd name="T6" fmla="*/ 0 60000 65536"/>
                <a:gd name="T7" fmla="*/ 0 60000 65536"/>
                <a:gd name="T8" fmla="*/ 0 60000 65536"/>
              </a:gdLst>
              <a:ahLst/>
              <a:cxnLst>
                <a:cxn ang="T6">
                  <a:pos x="T0" y="T1"/>
                </a:cxn>
                <a:cxn ang="T7">
                  <a:pos x="T2" y="T3"/>
                </a:cxn>
                <a:cxn ang="T8">
                  <a:pos x="T4" y="T5"/>
                </a:cxn>
              </a:cxnLst>
              <a:rect l="0" t="0" r="r" b="b"/>
              <a:pathLst>
                <a:path w="45" h="226">
                  <a:moveTo>
                    <a:pt x="0" y="0"/>
                  </a:moveTo>
                  <a:cubicBezTo>
                    <a:pt x="22" y="26"/>
                    <a:pt x="45" y="52"/>
                    <a:pt x="45" y="90"/>
                  </a:cubicBezTo>
                  <a:cubicBezTo>
                    <a:pt x="45" y="128"/>
                    <a:pt x="22" y="177"/>
                    <a:pt x="0" y="226"/>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656" name="Line 153">
              <a:extLst>
                <a:ext uri="{FF2B5EF4-FFF2-40B4-BE49-F238E27FC236}">
                  <a16:creationId xmlns:a16="http://schemas.microsoft.com/office/drawing/2014/main" id="{CD874103-BFA2-4366-9E0A-F912A588C8C3}"/>
                </a:ext>
              </a:extLst>
            </p:cNvPr>
            <p:cNvSpPr>
              <a:spLocks noChangeShapeType="1"/>
            </p:cNvSpPr>
            <p:nvPr/>
          </p:nvSpPr>
          <p:spPr bwMode="auto">
            <a:xfrm flipV="1">
              <a:off x="3520" y="2904"/>
              <a:ext cx="358" cy="24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657" name="Text Box 154">
              <a:extLst>
                <a:ext uri="{FF2B5EF4-FFF2-40B4-BE49-F238E27FC236}">
                  <a16:creationId xmlns:a16="http://schemas.microsoft.com/office/drawing/2014/main" id="{8D3FBF48-2303-47EE-8C77-1972816DD99E}"/>
                </a:ext>
              </a:extLst>
            </p:cNvPr>
            <p:cNvSpPr txBox="1">
              <a:spLocks noChangeArrowheads="1"/>
            </p:cNvSpPr>
            <p:nvPr/>
          </p:nvSpPr>
          <p:spPr bwMode="auto">
            <a:xfrm>
              <a:off x="3348" y="3339"/>
              <a:ext cx="635"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感性</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13823" name="Group 159">
            <a:extLst>
              <a:ext uri="{FF2B5EF4-FFF2-40B4-BE49-F238E27FC236}">
                <a16:creationId xmlns:a16="http://schemas.microsoft.com/office/drawing/2014/main" id="{B1D45F55-9A71-40C6-A2D3-12D351243BC3}"/>
              </a:ext>
            </a:extLst>
          </p:cNvPr>
          <p:cNvGrpSpPr>
            <a:grpSpLocks/>
          </p:cNvGrpSpPr>
          <p:nvPr/>
        </p:nvGrpSpPr>
        <p:grpSpPr bwMode="auto">
          <a:xfrm>
            <a:off x="7738491" y="3716808"/>
            <a:ext cx="563563" cy="1655763"/>
            <a:chOff x="4558" y="2160"/>
            <a:chExt cx="355" cy="1043"/>
          </a:xfrm>
        </p:grpSpPr>
        <p:sp>
          <p:nvSpPr>
            <p:cNvPr id="26652" name="Line 157">
              <a:extLst>
                <a:ext uri="{FF2B5EF4-FFF2-40B4-BE49-F238E27FC236}">
                  <a16:creationId xmlns:a16="http://schemas.microsoft.com/office/drawing/2014/main" id="{AF15319B-7A6E-4B6E-91E4-3CC9EC88AF0B}"/>
                </a:ext>
              </a:extLst>
            </p:cNvPr>
            <p:cNvSpPr>
              <a:spLocks noChangeShapeType="1"/>
            </p:cNvSpPr>
            <p:nvPr/>
          </p:nvSpPr>
          <p:spPr bwMode="auto">
            <a:xfrm>
              <a:off x="4558" y="2160"/>
              <a:ext cx="0" cy="1043"/>
            </a:xfrm>
            <a:prstGeom prst="line">
              <a:avLst/>
            </a:prstGeom>
            <a:noFill/>
            <a:ln w="38100">
              <a:solidFill>
                <a:srgbClr val="008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6653" name="Object 158">
              <a:extLst>
                <a:ext uri="{FF2B5EF4-FFF2-40B4-BE49-F238E27FC236}">
                  <a16:creationId xmlns:a16="http://schemas.microsoft.com/office/drawing/2014/main" id="{C85DC2EA-7CE4-4FA0-8D4F-5BFD46E4C0D2}"/>
                </a:ext>
              </a:extLst>
            </p:cNvPr>
            <p:cNvGraphicFramePr>
              <a:graphicFrameLocks noChangeAspect="1"/>
            </p:cNvGraphicFramePr>
            <p:nvPr/>
          </p:nvGraphicFramePr>
          <p:xfrm>
            <a:off x="4604" y="2205"/>
            <a:ext cx="309" cy="360"/>
          </p:xfrm>
          <a:graphic>
            <a:graphicData uri="http://schemas.openxmlformats.org/presentationml/2006/ole">
              <mc:AlternateContent xmlns:mc="http://schemas.openxmlformats.org/markup-compatibility/2006">
                <mc:Choice xmlns:v="urn:schemas-microsoft-com:vml" Requires="v">
                  <p:oleObj spid="_x0000_s87838" name="Equation" r:id="rId59" imgW="228752" imgH="324026" progId="Equation.DSMT4">
                    <p:embed/>
                  </p:oleObj>
                </mc:Choice>
                <mc:Fallback>
                  <p:oleObj name="Equation" r:id="rId59" imgW="228752" imgH="324026" progId="Equation.DSMT4">
                    <p:embed/>
                    <p:pic>
                      <p:nvPicPr>
                        <p:cNvPr id="26653" name="Object 158">
                          <a:extLst>
                            <a:ext uri="{FF2B5EF4-FFF2-40B4-BE49-F238E27FC236}">
                              <a16:creationId xmlns:a16="http://schemas.microsoft.com/office/drawing/2014/main" id="{C85DC2EA-7CE4-4FA0-8D4F-5BFD46E4C0D2}"/>
                            </a:ext>
                          </a:extLst>
                        </p:cNvPr>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604" y="2205"/>
                          <a:ext cx="309"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835" name="Group 171">
            <a:extLst>
              <a:ext uri="{FF2B5EF4-FFF2-40B4-BE49-F238E27FC236}">
                <a16:creationId xmlns:a16="http://schemas.microsoft.com/office/drawing/2014/main" id="{A9FEC98D-D8D3-4060-9589-4F3DF28BAC5E}"/>
              </a:ext>
            </a:extLst>
          </p:cNvPr>
          <p:cNvGrpSpPr>
            <a:grpSpLocks/>
          </p:cNvGrpSpPr>
          <p:nvPr/>
        </p:nvGrpSpPr>
        <p:grpSpPr bwMode="auto">
          <a:xfrm>
            <a:off x="5638231" y="3643785"/>
            <a:ext cx="1138238" cy="1152525"/>
            <a:chOff x="3235" y="2114"/>
            <a:chExt cx="717" cy="726"/>
          </a:xfrm>
        </p:grpSpPr>
        <p:graphicFrame>
          <p:nvGraphicFramePr>
            <p:cNvPr id="26648" name="Object 167">
              <a:extLst>
                <a:ext uri="{FF2B5EF4-FFF2-40B4-BE49-F238E27FC236}">
                  <a16:creationId xmlns:a16="http://schemas.microsoft.com/office/drawing/2014/main" id="{FE15AECA-20F8-4FEE-BCAA-5AC7EE36E225}"/>
                </a:ext>
              </a:extLst>
            </p:cNvPr>
            <p:cNvGraphicFramePr>
              <a:graphicFrameLocks noChangeAspect="1"/>
            </p:cNvGraphicFramePr>
            <p:nvPr>
              <p:extLst>
                <p:ext uri="{D42A27DB-BD31-4B8C-83A1-F6EECF244321}">
                  <p14:modId xmlns:p14="http://schemas.microsoft.com/office/powerpoint/2010/main" val="3733095615"/>
                </p:ext>
              </p:extLst>
            </p:nvPr>
          </p:nvGraphicFramePr>
          <p:xfrm>
            <a:off x="3235" y="2318"/>
            <a:ext cx="635" cy="270"/>
          </p:xfrm>
          <a:graphic>
            <a:graphicData uri="http://schemas.openxmlformats.org/presentationml/2006/ole">
              <mc:AlternateContent xmlns:mc="http://schemas.openxmlformats.org/markup-compatibility/2006">
                <mc:Choice xmlns:v="urn:schemas-microsoft-com:vml" Requires="v">
                  <p:oleObj spid="_x0000_s87839" name="Equation" r:id="rId61" imgW="647739" imgH="324026" progId="Equation.DSMT4">
                    <p:embed/>
                  </p:oleObj>
                </mc:Choice>
                <mc:Fallback>
                  <p:oleObj name="Equation" r:id="rId61" imgW="647739" imgH="324026" progId="Equation.DSMT4">
                    <p:embed/>
                    <p:pic>
                      <p:nvPicPr>
                        <p:cNvPr id="26648" name="Object 167">
                          <a:extLst>
                            <a:ext uri="{FF2B5EF4-FFF2-40B4-BE49-F238E27FC236}">
                              <a16:creationId xmlns:a16="http://schemas.microsoft.com/office/drawing/2014/main" id="{FE15AECA-20F8-4FEE-BCAA-5AC7EE36E225}"/>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3235" y="2318"/>
                          <a:ext cx="635" cy="270"/>
                        </a:xfrm>
                        <a:prstGeom prst="rect">
                          <a:avLst/>
                        </a:prstGeom>
                        <a:noFill/>
                        <a:ln>
                          <a:noFill/>
                        </a:ln>
                        <a:effectLst/>
                        <a:extLst/>
                      </p:spPr>
                    </p:pic>
                  </p:oleObj>
                </mc:Fallback>
              </mc:AlternateContent>
            </a:graphicData>
          </a:graphic>
        </p:graphicFrame>
        <p:sp>
          <p:nvSpPr>
            <p:cNvPr id="26649" name="Freeform 168">
              <a:extLst>
                <a:ext uri="{FF2B5EF4-FFF2-40B4-BE49-F238E27FC236}">
                  <a16:creationId xmlns:a16="http://schemas.microsoft.com/office/drawing/2014/main" id="{0A9B8C68-FCD8-4F84-84A3-B6A2B7FE221A}"/>
                </a:ext>
              </a:extLst>
            </p:cNvPr>
            <p:cNvSpPr>
              <a:spLocks/>
            </p:cNvSpPr>
            <p:nvPr/>
          </p:nvSpPr>
          <p:spPr bwMode="auto">
            <a:xfrm>
              <a:off x="3783" y="2614"/>
              <a:ext cx="45" cy="226"/>
            </a:xfrm>
            <a:custGeom>
              <a:avLst/>
              <a:gdLst>
                <a:gd name="T0" fmla="*/ 0 w 45"/>
                <a:gd name="T1" fmla="*/ 0 h 226"/>
                <a:gd name="T2" fmla="*/ 45 w 45"/>
                <a:gd name="T3" fmla="*/ 90 h 226"/>
                <a:gd name="T4" fmla="*/ 0 w 45"/>
                <a:gd name="T5" fmla="*/ 226 h 226"/>
                <a:gd name="T6" fmla="*/ 0 60000 65536"/>
                <a:gd name="T7" fmla="*/ 0 60000 65536"/>
                <a:gd name="T8" fmla="*/ 0 60000 65536"/>
              </a:gdLst>
              <a:ahLst/>
              <a:cxnLst>
                <a:cxn ang="T6">
                  <a:pos x="T0" y="T1"/>
                </a:cxn>
                <a:cxn ang="T7">
                  <a:pos x="T2" y="T3"/>
                </a:cxn>
                <a:cxn ang="T8">
                  <a:pos x="T4" y="T5"/>
                </a:cxn>
              </a:cxnLst>
              <a:rect l="0" t="0" r="r" b="b"/>
              <a:pathLst>
                <a:path w="45" h="226">
                  <a:moveTo>
                    <a:pt x="0" y="0"/>
                  </a:moveTo>
                  <a:cubicBezTo>
                    <a:pt x="22" y="26"/>
                    <a:pt x="45" y="52"/>
                    <a:pt x="45" y="90"/>
                  </a:cubicBezTo>
                  <a:cubicBezTo>
                    <a:pt x="45" y="128"/>
                    <a:pt x="22" y="177"/>
                    <a:pt x="0" y="226"/>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650" name="Line 169">
              <a:extLst>
                <a:ext uri="{FF2B5EF4-FFF2-40B4-BE49-F238E27FC236}">
                  <a16:creationId xmlns:a16="http://schemas.microsoft.com/office/drawing/2014/main" id="{C5EEE388-1A45-4EC5-B462-F8F9DD5A9EF2}"/>
                </a:ext>
              </a:extLst>
            </p:cNvPr>
            <p:cNvSpPr>
              <a:spLocks noChangeShapeType="1"/>
            </p:cNvSpPr>
            <p:nvPr/>
          </p:nvSpPr>
          <p:spPr bwMode="auto">
            <a:xfrm>
              <a:off x="3545" y="2545"/>
              <a:ext cx="241" cy="20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6651" name="Text Box 170">
              <a:extLst>
                <a:ext uri="{FF2B5EF4-FFF2-40B4-BE49-F238E27FC236}">
                  <a16:creationId xmlns:a16="http://schemas.microsoft.com/office/drawing/2014/main" id="{9B4565A6-9B6A-4092-8954-FD6AD144BBC4}"/>
                </a:ext>
              </a:extLst>
            </p:cNvPr>
            <p:cNvSpPr txBox="1">
              <a:spLocks noChangeArrowheads="1"/>
            </p:cNvSpPr>
            <p:nvPr/>
          </p:nvSpPr>
          <p:spPr bwMode="auto">
            <a:xfrm>
              <a:off x="3317" y="2114"/>
              <a:ext cx="635"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容性</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13836" name="Line 172">
            <a:extLst>
              <a:ext uri="{FF2B5EF4-FFF2-40B4-BE49-F238E27FC236}">
                <a16:creationId xmlns:a16="http://schemas.microsoft.com/office/drawing/2014/main" id="{97F2E43C-A469-4282-B309-A9AE6453484D}"/>
              </a:ext>
            </a:extLst>
          </p:cNvPr>
          <p:cNvSpPr>
            <a:spLocks noChangeShapeType="1"/>
          </p:cNvSpPr>
          <p:nvPr/>
        </p:nvSpPr>
        <p:spPr bwMode="auto">
          <a:xfrm>
            <a:off x="7019354" y="2060575"/>
            <a:ext cx="2089150"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113837" name="Line 173">
            <a:extLst>
              <a:ext uri="{FF2B5EF4-FFF2-40B4-BE49-F238E27FC236}">
                <a16:creationId xmlns:a16="http://schemas.microsoft.com/office/drawing/2014/main" id="{063D73E9-65F9-47CD-B8E4-B6A3C633CDD6}"/>
              </a:ext>
            </a:extLst>
          </p:cNvPr>
          <p:cNvSpPr>
            <a:spLocks noChangeShapeType="1"/>
          </p:cNvSpPr>
          <p:nvPr/>
        </p:nvSpPr>
        <p:spPr bwMode="auto">
          <a:xfrm>
            <a:off x="7019354" y="4796308"/>
            <a:ext cx="2089150"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134" name="Object 23">
            <a:extLst>
              <a:ext uri="{FF2B5EF4-FFF2-40B4-BE49-F238E27FC236}">
                <a16:creationId xmlns:a16="http://schemas.microsoft.com/office/drawing/2014/main" id="{E6431024-EC53-45E8-AABD-8956A7E14914}"/>
              </a:ext>
            </a:extLst>
          </p:cNvPr>
          <p:cNvGraphicFramePr>
            <a:graphicFrameLocks noChangeAspect="1"/>
          </p:cNvGraphicFramePr>
          <p:nvPr>
            <p:extLst>
              <p:ext uri="{D42A27DB-BD31-4B8C-83A1-F6EECF244321}">
                <p14:modId xmlns:p14="http://schemas.microsoft.com/office/powerpoint/2010/main" val="1191770776"/>
              </p:ext>
            </p:extLst>
          </p:nvPr>
        </p:nvGraphicFramePr>
        <p:xfrm>
          <a:off x="110701" y="198829"/>
          <a:ext cx="5286634" cy="800829"/>
        </p:xfrm>
        <a:graphic>
          <a:graphicData uri="http://schemas.openxmlformats.org/presentationml/2006/ole">
            <mc:AlternateContent xmlns:mc="http://schemas.openxmlformats.org/markup-compatibility/2006">
              <mc:Choice xmlns:v="urn:schemas-microsoft-com:vml" Requires="v">
                <p:oleObj spid="_x0000_s87840" name="Equation" r:id="rId63" imgW="6210000" imgH="939600" progId="Equation.DSMT4">
                  <p:embed/>
                </p:oleObj>
              </mc:Choice>
              <mc:Fallback>
                <p:oleObj name="Equation" r:id="rId63" imgW="6210000" imgH="939600" progId="Equation.DSMT4">
                  <p:embed/>
                  <p:pic>
                    <p:nvPicPr>
                      <p:cNvPr id="127" name="Object 23">
                        <a:extLst>
                          <a:ext uri="{FF2B5EF4-FFF2-40B4-BE49-F238E27FC236}">
                            <a16:creationId xmlns:a16="http://schemas.microsoft.com/office/drawing/2014/main" id="{9277C65E-35BD-4FAE-8077-9D8E1AD8ECF7}"/>
                          </a:ext>
                        </a:extLst>
                      </p:cNvPr>
                      <p:cNvPicPr>
                        <a:picLocks noChangeAspect="1" noChangeArrowheads="1"/>
                      </p:cNvPicPr>
                      <p:nvPr/>
                    </p:nvPicPr>
                    <p:blipFill>
                      <a:blip r:embed="rId64"/>
                      <a:srcRect/>
                      <a:stretch>
                        <a:fillRect/>
                      </a:stretch>
                    </p:blipFill>
                    <p:spPr bwMode="auto">
                      <a:xfrm>
                        <a:off x="110701" y="198829"/>
                        <a:ext cx="5286634" cy="800829"/>
                      </a:xfrm>
                      <a:prstGeom prst="rect">
                        <a:avLst/>
                      </a:prstGeom>
                      <a:noFill/>
                      <a:ln>
                        <a:noFill/>
                      </a:ln>
                      <a:effectLst/>
                      <a:extLst/>
                    </p:spPr>
                  </p:pic>
                </p:oleObj>
              </mc:Fallback>
            </mc:AlternateContent>
          </a:graphicData>
        </a:graphic>
      </p:graphicFrame>
      <p:graphicFrame>
        <p:nvGraphicFramePr>
          <p:cNvPr id="136" name="Object 23">
            <a:extLst>
              <a:ext uri="{FF2B5EF4-FFF2-40B4-BE49-F238E27FC236}">
                <a16:creationId xmlns:a16="http://schemas.microsoft.com/office/drawing/2014/main" id="{31E2A9E3-868A-4DD1-84A7-5758559496F0}"/>
              </a:ext>
            </a:extLst>
          </p:cNvPr>
          <p:cNvGraphicFramePr>
            <a:graphicFrameLocks noChangeAspect="1"/>
          </p:cNvGraphicFramePr>
          <p:nvPr>
            <p:extLst>
              <p:ext uri="{D42A27DB-BD31-4B8C-83A1-F6EECF244321}">
                <p14:modId xmlns:p14="http://schemas.microsoft.com/office/powerpoint/2010/main" val="4175485805"/>
              </p:ext>
            </p:extLst>
          </p:nvPr>
        </p:nvGraphicFramePr>
        <p:xfrm>
          <a:off x="277813" y="5423299"/>
          <a:ext cx="5014342" cy="752970"/>
        </p:xfrm>
        <a:graphic>
          <a:graphicData uri="http://schemas.openxmlformats.org/presentationml/2006/ole">
            <mc:AlternateContent xmlns:mc="http://schemas.openxmlformats.org/markup-compatibility/2006">
              <mc:Choice xmlns:v="urn:schemas-microsoft-com:vml" Requires="v">
                <p:oleObj spid="_x0000_s87841" name="Equation" r:id="rId65" imgW="6260760" imgH="939600" progId="Equation.DSMT4">
                  <p:embed/>
                </p:oleObj>
              </mc:Choice>
              <mc:Fallback>
                <p:oleObj name="Equation" r:id="rId65" imgW="6260760" imgH="939600" progId="Equation.DSMT4">
                  <p:embed/>
                  <p:pic>
                    <p:nvPicPr>
                      <p:cNvPr id="128" name="Object 23">
                        <a:extLst>
                          <a:ext uri="{FF2B5EF4-FFF2-40B4-BE49-F238E27FC236}">
                            <a16:creationId xmlns:a16="http://schemas.microsoft.com/office/drawing/2014/main" id="{DB80FA32-2BB8-48F1-B75D-5BEF74928C3E}"/>
                          </a:ext>
                        </a:extLst>
                      </p:cNvPr>
                      <p:cNvPicPr>
                        <a:picLocks noChangeAspect="1" noChangeArrowheads="1"/>
                      </p:cNvPicPr>
                      <p:nvPr/>
                    </p:nvPicPr>
                    <p:blipFill>
                      <a:blip r:embed="rId66"/>
                      <a:srcRect/>
                      <a:stretch>
                        <a:fillRect/>
                      </a:stretch>
                    </p:blipFill>
                    <p:spPr bwMode="auto">
                      <a:xfrm>
                        <a:off x="277813" y="5423299"/>
                        <a:ext cx="5014342" cy="752970"/>
                      </a:xfrm>
                      <a:prstGeom prst="rect">
                        <a:avLst/>
                      </a:prstGeom>
                      <a:noFill/>
                      <a:ln>
                        <a:noFill/>
                      </a:ln>
                      <a:effectLst/>
                      <a:extLst/>
                    </p:spPr>
                  </p:pic>
                </p:oleObj>
              </mc:Fallback>
            </mc:AlternateContent>
          </a:graphicData>
        </a:graphic>
      </p:graphicFrame>
      <p:cxnSp>
        <p:nvCxnSpPr>
          <p:cNvPr id="137" name="直接连接符 136">
            <a:extLst>
              <a:ext uri="{FF2B5EF4-FFF2-40B4-BE49-F238E27FC236}">
                <a16:creationId xmlns:a16="http://schemas.microsoft.com/office/drawing/2014/main" id="{66661F19-3039-4483-91A9-0596BC48F671}"/>
              </a:ext>
            </a:extLst>
          </p:cNvPr>
          <p:cNvCxnSpPr>
            <a:cxnSpLocks/>
          </p:cNvCxnSpPr>
          <p:nvPr/>
        </p:nvCxnSpPr>
        <p:spPr bwMode="auto">
          <a:xfrm>
            <a:off x="112940" y="3501733"/>
            <a:ext cx="8918120" cy="0"/>
          </a:xfrm>
          <a:prstGeom prst="line">
            <a:avLst/>
          </a:prstGeom>
          <a:solidFill>
            <a:schemeClr val="accent1"/>
          </a:solidFill>
          <a:ln w="9525" cap="flat" cmpd="sng" algn="ctr">
            <a:solidFill>
              <a:srgbClr val="000099"/>
            </a:solidFill>
            <a:prstDash val="dash"/>
            <a:round/>
            <a:headEnd type="none" w="med" len="med"/>
            <a:tailEnd type="none" w="med" len="med"/>
          </a:ln>
          <a:effectLst/>
        </p:spPr>
      </p:cxnSp>
      <p:graphicFrame>
        <p:nvGraphicFramePr>
          <p:cNvPr id="138" name="Object 23">
            <a:extLst>
              <a:ext uri="{FF2B5EF4-FFF2-40B4-BE49-F238E27FC236}">
                <a16:creationId xmlns:a16="http://schemas.microsoft.com/office/drawing/2014/main" id="{B9CF3DA4-1FC5-4018-A9C7-30D7439E59CF}"/>
              </a:ext>
            </a:extLst>
          </p:cNvPr>
          <p:cNvGraphicFramePr>
            <a:graphicFrameLocks noChangeAspect="1"/>
          </p:cNvGraphicFramePr>
          <p:nvPr>
            <p:extLst>
              <p:ext uri="{D42A27DB-BD31-4B8C-83A1-F6EECF244321}">
                <p14:modId xmlns:p14="http://schemas.microsoft.com/office/powerpoint/2010/main" val="2355487656"/>
              </p:ext>
            </p:extLst>
          </p:nvPr>
        </p:nvGraphicFramePr>
        <p:xfrm>
          <a:off x="901540" y="866449"/>
          <a:ext cx="2568895" cy="525422"/>
        </p:xfrm>
        <a:graphic>
          <a:graphicData uri="http://schemas.openxmlformats.org/presentationml/2006/ole">
            <mc:AlternateContent xmlns:mc="http://schemas.openxmlformats.org/markup-compatibility/2006">
              <mc:Choice xmlns:v="urn:schemas-microsoft-com:vml" Requires="v">
                <p:oleObj spid="_x0000_s87842" name="Equation" r:id="rId67" imgW="2857320" imgH="583920" progId="Equation.DSMT4">
                  <p:embed/>
                </p:oleObj>
              </mc:Choice>
              <mc:Fallback>
                <p:oleObj name="Equation" r:id="rId67" imgW="2857320" imgH="583920" progId="Equation.DSMT4">
                  <p:embed/>
                  <p:pic>
                    <p:nvPicPr>
                      <p:cNvPr id="129" name="Object 23">
                        <a:extLst>
                          <a:ext uri="{FF2B5EF4-FFF2-40B4-BE49-F238E27FC236}">
                            <a16:creationId xmlns:a16="http://schemas.microsoft.com/office/drawing/2014/main" id="{1624762B-B733-4645-AC72-AABE8F78AFA5}"/>
                          </a:ext>
                        </a:extLst>
                      </p:cNvPr>
                      <p:cNvPicPr>
                        <a:picLocks noChangeAspect="1" noChangeArrowheads="1"/>
                      </p:cNvPicPr>
                      <p:nvPr/>
                    </p:nvPicPr>
                    <p:blipFill>
                      <a:blip r:embed="rId68"/>
                      <a:srcRect/>
                      <a:stretch>
                        <a:fillRect/>
                      </a:stretch>
                    </p:blipFill>
                    <p:spPr bwMode="auto">
                      <a:xfrm>
                        <a:off x="901540" y="866449"/>
                        <a:ext cx="2568895" cy="525422"/>
                      </a:xfrm>
                      <a:prstGeom prst="rect">
                        <a:avLst/>
                      </a:prstGeom>
                      <a:noFill/>
                      <a:ln>
                        <a:noFill/>
                      </a:ln>
                      <a:effectLst/>
                      <a:extLst/>
                    </p:spPr>
                  </p:pic>
                </p:oleObj>
              </mc:Fallback>
            </mc:AlternateContent>
          </a:graphicData>
        </a:graphic>
      </p:graphicFrame>
      <p:graphicFrame>
        <p:nvGraphicFramePr>
          <p:cNvPr id="139" name="Object 23">
            <a:extLst>
              <a:ext uri="{FF2B5EF4-FFF2-40B4-BE49-F238E27FC236}">
                <a16:creationId xmlns:a16="http://schemas.microsoft.com/office/drawing/2014/main" id="{D630C1E2-447D-49E2-8D5C-2F6F475BA272}"/>
              </a:ext>
            </a:extLst>
          </p:cNvPr>
          <p:cNvGraphicFramePr>
            <a:graphicFrameLocks noChangeAspect="1"/>
          </p:cNvGraphicFramePr>
          <p:nvPr>
            <p:extLst>
              <p:ext uri="{D42A27DB-BD31-4B8C-83A1-F6EECF244321}">
                <p14:modId xmlns:p14="http://schemas.microsoft.com/office/powerpoint/2010/main" val="4061272270"/>
              </p:ext>
            </p:extLst>
          </p:nvPr>
        </p:nvGraphicFramePr>
        <p:xfrm>
          <a:off x="3272061" y="6176269"/>
          <a:ext cx="2282825" cy="544512"/>
        </p:xfrm>
        <a:graphic>
          <a:graphicData uri="http://schemas.openxmlformats.org/presentationml/2006/ole">
            <mc:AlternateContent xmlns:mc="http://schemas.openxmlformats.org/markup-compatibility/2006">
              <mc:Choice xmlns:v="urn:schemas-microsoft-com:vml" Requires="v">
                <p:oleObj spid="_x0000_s87843" name="Equation" r:id="rId69" imgW="2450880" imgH="583920" progId="Equation.DSMT4">
                  <p:embed/>
                </p:oleObj>
              </mc:Choice>
              <mc:Fallback>
                <p:oleObj name="Equation" r:id="rId69" imgW="2450880" imgH="583920" progId="Equation.DSMT4">
                  <p:embed/>
                  <p:pic>
                    <p:nvPicPr>
                      <p:cNvPr id="130" name="Object 23">
                        <a:extLst>
                          <a:ext uri="{FF2B5EF4-FFF2-40B4-BE49-F238E27FC236}">
                            <a16:creationId xmlns:a16="http://schemas.microsoft.com/office/drawing/2014/main" id="{635DAE76-229B-4E4C-9C1E-5BB8659143ED}"/>
                          </a:ext>
                        </a:extLst>
                      </p:cNvPr>
                      <p:cNvPicPr>
                        <a:picLocks noChangeAspect="1" noChangeArrowheads="1"/>
                      </p:cNvPicPr>
                      <p:nvPr/>
                    </p:nvPicPr>
                    <p:blipFill>
                      <a:blip r:embed="rId70"/>
                      <a:srcRect/>
                      <a:stretch>
                        <a:fillRect/>
                      </a:stretch>
                    </p:blipFill>
                    <p:spPr bwMode="auto">
                      <a:xfrm>
                        <a:off x="3272061" y="6176269"/>
                        <a:ext cx="2282825" cy="544512"/>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13744"/>
                                        </p:tgtEl>
                                        <p:attrNameLst>
                                          <p:attrName>style.visibility</p:attrName>
                                        </p:attrNameLst>
                                      </p:cBhvr>
                                      <p:to>
                                        <p:strVal val="visible"/>
                                      </p:to>
                                    </p:set>
                                    <p:animEffect transition="in" filter="wipe(left)">
                                      <p:cBhvr>
                                        <p:cTn id="11" dur="500"/>
                                        <p:tgtEl>
                                          <p:spTgt spid="1137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383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13747"/>
                                        </p:tgtEl>
                                        <p:attrNameLst>
                                          <p:attrName>style.visibility</p:attrName>
                                        </p:attrNameLst>
                                      </p:cBhvr>
                                      <p:to>
                                        <p:strVal val="visible"/>
                                      </p:to>
                                    </p:set>
                                    <p:animEffect transition="in" filter="wipe(left)">
                                      <p:cBhvr>
                                        <p:cTn id="20" dur="500"/>
                                        <p:tgtEl>
                                          <p:spTgt spid="11374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113750"/>
                                        </p:tgtEl>
                                        <p:attrNameLst>
                                          <p:attrName>style.visibility</p:attrName>
                                        </p:attrNameLst>
                                      </p:cBhvr>
                                      <p:to>
                                        <p:strVal val="visible"/>
                                      </p:to>
                                    </p:set>
                                    <p:animEffect transition="in" filter="wipe(down)">
                                      <p:cBhvr>
                                        <p:cTn id="25" dur="500"/>
                                        <p:tgtEl>
                                          <p:spTgt spid="1137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13758"/>
                                        </p:tgtEl>
                                        <p:attrNameLst>
                                          <p:attrName>style.visibility</p:attrName>
                                        </p:attrNameLst>
                                      </p:cBhvr>
                                      <p:to>
                                        <p:strVal val="visible"/>
                                      </p:to>
                                    </p:set>
                                    <p:animEffect transition="in" filter="wipe(up)">
                                      <p:cBhvr>
                                        <p:cTn id="30" dur="500"/>
                                        <p:tgtEl>
                                          <p:spTgt spid="11375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113762"/>
                                        </p:tgtEl>
                                        <p:attrNameLst>
                                          <p:attrName>style.visibility</p:attrName>
                                        </p:attrNameLst>
                                      </p:cBhvr>
                                      <p:to>
                                        <p:strVal val="visible"/>
                                      </p:to>
                                    </p:set>
                                    <p:animEffect transition="in" filter="wipe(down)">
                                      <p:cBhvr>
                                        <p:cTn id="35" dur="500"/>
                                        <p:tgtEl>
                                          <p:spTgt spid="11376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13790"/>
                                        </p:tgtEl>
                                        <p:attrNameLst>
                                          <p:attrName>style.visibility</p:attrName>
                                        </p:attrNameLst>
                                      </p:cBhvr>
                                      <p:to>
                                        <p:strVal val="visible"/>
                                      </p:to>
                                    </p:set>
                                    <p:animEffect transition="in" filter="box(in)">
                                      <p:cBhvr>
                                        <p:cTn id="40" dur="500"/>
                                        <p:tgtEl>
                                          <p:spTgt spid="11379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113768"/>
                                        </p:tgtEl>
                                        <p:attrNameLst>
                                          <p:attrName>style.visibility</p:attrName>
                                        </p:attrNameLst>
                                      </p:cBhvr>
                                      <p:to>
                                        <p:strVal val="visible"/>
                                      </p:to>
                                    </p:set>
                                    <p:animEffect transition="in" filter="wipe(up)">
                                      <p:cBhvr>
                                        <p:cTn id="45" dur="500"/>
                                        <p:tgtEl>
                                          <p:spTgt spid="11376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113771"/>
                                        </p:tgtEl>
                                        <p:attrNameLst>
                                          <p:attrName>style.visibility</p:attrName>
                                        </p:attrNameLst>
                                      </p:cBhvr>
                                      <p:to>
                                        <p:strVal val="visible"/>
                                      </p:to>
                                    </p:set>
                                    <p:animEffect transition="in" filter="wipe(up)">
                                      <p:cBhvr>
                                        <p:cTn id="50" dur="500"/>
                                        <p:tgtEl>
                                          <p:spTgt spid="11377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113792"/>
                                        </p:tgtEl>
                                        <p:attrNameLst>
                                          <p:attrName>style.visibility</p:attrName>
                                        </p:attrNameLst>
                                      </p:cBhvr>
                                      <p:to>
                                        <p:strVal val="visible"/>
                                      </p:to>
                                    </p:set>
                                    <p:animEffect transition="in" filter="box(in)">
                                      <p:cBhvr>
                                        <p:cTn id="55" dur="500"/>
                                        <p:tgtEl>
                                          <p:spTgt spid="11379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13703"/>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13793"/>
                                        </p:tgtEl>
                                        <p:attrNameLst>
                                          <p:attrName>style.visibility</p:attrName>
                                        </p:attrNameLst>
                                      </p:cBhvr>
                                      <p:to>
                                        <p:strVal val="visible"/>
                                      </p:to>
                                    </p:set>
                                    <p:animEffect transition="in" filter="wipe(left)">
                                      <p:cBhvr>
                                        <p:cTn id="64" dur="500"/>
                                        <p:tgtEl>
                                          <p:spTgt spid="11379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1383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13802"/>
                                        </p:tgtEl>
                                        <p:attrNameLst>
                                          <p:attrName>style.visibility</p:attrName>
                                        </p:attrNameLst>
                                      </p:cBhvr>
                                      <p:to>
                                        <p:strVal val="visible"/>
                                      </p:to>
                                    </p:set>
                                    <p:animEffect transition="in" filter="wipe(left)">
                                      <p:cBhvr>
                                        <p:cTn id="73" dur="500"/>
                                        <p:tgtEl>
                                          <p:spTgt spid="11380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nodeType="clickEffect">
                                  <p:stCondLst>
                                    <p:cond delay="0"/>
                                  </p:stCondLst>
                                  <p:childTnLst>
                                    <p:set>
                                      <p:cBhvr>
                                        <p:cTn id="77" dur="1" fill="hold">
                                          <p:stCondLst>
                                            <p:cond delay="0"/>
                                          </p:stCondLst>
                                        </p:cTn>
                                        <p:tgtEl>
                                          <p:spTgt spid="113803"/>
                                        </p:tgtEl>
                                        <p:attrNameLst>
                                          <p:attrName>style.visibility</p:attrName>
                                        </p:attrNameLst>
                                      </p:cBhvr>
                                      <p:to>
                                        <p:strVal val="visible"/>
                                      </p:to>
                                    </p:set>
                                    <p:animEffect transition="in" filter="wipe(up)">
                                      <p:cBhvr>
                                        <p:cTn id="78" dur="500"/>
                                        <p:tgtEl>
                                          <p:spTgt spid="11380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nodeType="clickEffect">
                                  <p:stCondLst>
                                    <p:cond delay="0"/>
                                  </p:stCondLst>
                                  <p:childTnLst>
                                    <p:set>
                                      <p:cBhvr>
                                        <p:cTn id="82" dur="1" fill="hold">
                                          <p:stCondLst>
                                            <p:cond delay="0"/>
                                          </p:stCondLst>
                                        </p:cTn>
                                        <p:tgtEl>
                                          <p:spTgt spid="113807"/>
                                        </p:tgtEl>
                                        <p:attrNameLst>
                                          <p:attrName>style.visibility</p:attrName>
                                        </p:attrNameLst>
                                      </p:cBhvr>
                                      <p:to>
                                        <p:strVal val="visible"/>
                                      </p:to>
                                    </p:set>
                                    <p:animEffect transition="in" filter="wipe(down)">
                                      <p:cBhvr>
                                        <p:cTn id="83" dur="500"/>
                                        <p:tgtEl>
                                          <p:spTgt spid="11380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nodeType="clickEffect">
                                  <p:stCondLst>
                                    <p:cond delay="0"/>
                                  </p:stCondLst>
                                  <p:childTnLst>
                                    <p:set>
                                      <p:cBhvr>
                                        <p:cTn id="87" dur="1" fill="hold">
                                          <p:stCondLst>
                                            <p:cond delay="0"/>
                                          </p:stCondLst>
                                        </p:cTn>
                                        <p:tgtEl>
                                          <p:spTgt spid="113813"/>
                                        </p:tgtEl>
                                        <p:attrNameLst>
                                          <p:attrName>style.visibility</p:attrName>
                                        </p:attrNameLst>
                                      </p:cBhvr>
                                      <p:to>
                                        <p:strVal val="visible"/>
                                      </p:to>
                                    </p:set>
                                    <p:animEffect transition="in" filter="wipe(up)">
                                      <p:cBhvr>
                                        <p:cTn id="88" dur="500"/>
                                        <p:tgtEl>
                                          <p:spTgt spid="11381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16" fill="hold" nodeType="clickEffect">
                                  <p:stCondLst>
                                    <p:cond delay="0"/>
                                  </p:stCondLst>
                                  <p:childTnLst>
                                    <p:set>
                                      <p:cBhvr>
                                        <p:cTn id="92" dur="1" fill="hold">
                                          <p:stCondLst>
                                            <p:cond delay="0"/>
                                          </p:stCondLst>
                                        </p:cTn>
                                        <p:tgtEl>
                                          <p:spTgt spid="113819"/>
                                        </p:tgtEl>
                                        <p:attrNameLst>
                                          <p:attrName>style.visibility</p:attrName>
                                        </p:attrNameLst>
                                      </p:cBhvr>
                                      <p:to>
                                        <p:strVal val="visible"/>
                                      </p:to>
                                    </p:set>
                                    <p:animEffect transition="in" filter="box(in)">
                                      <p:cBhvr>
                                        <p:cTn id="93" dur="500"/>
                                        <p:tgtEl>
                                          <p:spTgt spid="11381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113823"/>
                                        </p:tgtEl>
                                        <p:attrNameLst>
                                          <p:attrName>style.visibility</p:attrName>
                                        </p:attrNameLst>
                                      </p:cBhvr>
                                      <p:to>
                                        <p:strVal val="visible"/>
                                      </p:to>
                                    </p:set>
                                    <p:animEffect transition="in" filter="wipe(down)">
                                      <p:cBhvr>
                                        <p:cTn id="98" dur="500"/>
                                        <p:tgtEl>
                                          <p:spTgt spid="11382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4" fill="hold" nodeType="clickEffect">
                                  <p:stCondLst>
                                    <p:cond delay="0"/>
                                  </p:stCondLst>
                                  <p:childTnLst>
                                    <p:set>
                                      <p:cBhvr>
                                        <p:cTn id="102" dur="1" fill="hold">
                                          <p:stCondLst>
                                            <p:cond delay="0"/>
                                          </p:stCondLst>
                                        </p:cTn>
                                        <p:tgtEl>
                                          <p:spTgt spid="113824"/>
                                        </p:tgtEl>
                                        <p:attrNameLst>
                                          <p:attrName>style.visibility</p:attrName>
                                        </p:attrNameLst>
                                      </p:cBhvr>
                                      <p:to>
                                        <p:strVal val="visible"/>
                                      </p:to>
                                    </p:set>
                                    <p:animEffect transition="in" filter="wipe(down)">
                                      <p:cBhvr>
                                        <p:cTn id="103" dur="500"/>
                                        <p:tgtEl>
                                          <p:spTgt spid="113824"/>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16" fill="hold" nodeType="clickEffect">
                                  <p:stCondLst>
                                    <p:cond delay="0"/>
                                  </p:stCondLst>
                                  <p:childTnLst>
                                    <p:set>
                                      <p:cBhvr>
                                        <p:cTn id="107" dur="1" fill="hold">
                                          <p:stCondLst>
                                            <p:cond delay="0"/>
                                          </p:stCondLst>
                                        </p:cTn>
                                        <p:tgtEl>
                                          <p:spTgt spid="113835"/>
                                        </p:tgtEl>
                                        <p:attrNameLst>
                                          <p:attrName>style.visibility</p:attrName>
                                        </p:attrNameLst>
                                      </p:cBhvr>
                                      <p:to>
                                        <p:strVal val="visible"/>
                                      </p:to>
                                    </p:set>
                                    <p:animEffect transition="in" filter="box(in)">
                                      <p:cBhvr>
                                        <p:cTn id="108" dur="500"/>
                                        <p:tgtEl>
                                          <p:spTgt spid="113835"/>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134"/>
                                        </p:tgtEl>
                                        <p:attrNameLst>
                                          <p:attrName>style.visibility</p:attrName>
                                        </p:attrNameLst>
                                      </p:cBhvr>
                                      <p:to>
                                        <p:strVal val="visible"/>
                                      </p:to>
                                    </p:set>
                                    <p:animEffect transition="in" filter="blinds(horizontal)">
                                      <p:cBhvr>
                                        <p:cTn id="113" dur="1000"/>
                                        <p:tgtEl>
                                          <p:spTgt spid="134"/>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136"/>
                                        </p:tgtEl>
                                        <p:attrNameLst>
                                          <p:attrName>style.visibility</p:attrName>
                                        </p:attrNameLst>
                                      </p:cBhvr>
                                      <p:to>
                                        <p:strVal val="visible"/>
                                      </p:to>
                                    </p:set>
                                    <p:animEffect transition="in" filter="blinds(horizontal)">
                                      <p:cBhvr>
                                        <p:cTn id="118" dur="1000"/>
                                        <p:tgtEl>
                                          <p:spTgt spid="136"/>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3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138"/>
                                        </p:tgtEl>
                                        <p:attrNameLst>
                                          <p:attrName>style.visibility</p:attrName>
                                        </p:attrNameLst>
                                      </p:cBhvr>
                                      <p:to>
                                        <p:strVal val="visible"/>
                                      </p:to>
                                    </p:set>
                                    <p:animEffect transition="in" filter="blinds(horizontal)">
                                      <p:cBhvr>
                                        <p:cTn id="127" dur="1000"/>
                                        <p:tgtEl>
                                          <p:spTgt spid="138"/>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139"/>
                                        </p:tgtEl>
                                        <p:attrNameLst>
                                          <p:attrName>style.visibility</p:attrName>
                                        </p:attrNameLst>
                                      </p:cBhvr>
                                      <p:to>
                                        <p:strVal val="visible"/>
                                      </p:to>
                                    </p:set>
                                    <p:animEffect transition="in" filter="blinds(horizontal)">
                                      <p:cBhvr>
                                        <p:cTn id="132" dur="10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a:extLst>
              <a:ext uri="{FF2B5EF4-FFF2-40B4-BE49-F238E27FC236}">
                <a16:creationId xmlns:a16="http://schemas.microsoft.com/office/drawing/2014/main" id="{FDBDD0B7-3098-409C-9BF0-9F43B2F625F0}"/>
              </a:ext>
            </a:extLst>
          </p:cNvPr>
          <p:cNvSpPr txBox="1">
            <a:spLocks noChangeArrowheads="1"/>
          </p:cNvSpPr>
          <p:nvPr/>
        </p:nvSpPr>
        <p:spPr bwMode="auto">
          <a:xfrm>
            <a:off x="468313" y="279400"/>
            <a:ext cx="7129462" cy="584775"/>
          </a:xfrm>
          <a:prstGeom prst="rect">
            <a:avLst/>
          </a:prstGeom>
          <a:noFill/>
          <a:ln>
            <a:noFill/>
          </a:ln>
          <a:effectLst>
            <a:prstShdw prst="shdw17" dist="17961" dir="2700000">
              <a:srgbClr val="7A8E99"/>
            </a:prstShdw>
          </a:effectLst>
          <a:extLst>
            <a:ext uri="{909E8E84-426E-40DD-AFC4-6F175D3DCCD1}">
              <a14:hiddenFill xmlns:a14="http://schemas.microsoft.com/office/drawing/2010/main">
                <a:gradFill rotWithShape="0">
                  <a:gsLst>
                    <a:gs pos="0">
                      <a:srgbClr val="CCECFF"/>
                    </a:gs>
                    <a:gs pos="100000">
                      <a:srgbClr val="5E6D76"/>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3200" b="1" dirty="0">
                <a:solidFill>
                  <a:srgbClr val="000099"/>
                </a:solidFill>
                <a:ea typeface="华文楷体" panose="02010600040101010101" pitchFamily="2" charset="-122"/>
                <a:cs typeface="Times New Roman" panose="02020603050405020304" pitchFamily="18" charset="0"/>
              </a:rPr>
              <a:t>§9-3  </a:t>
            </a:r>
            <a:r>
              <a:rPr kumimoji="1" lang="zh-CN" altLang="en-US" sz="3200" b="1" dirty="0">
                <a:solidFill>
                  <a:srgbClr val="000099"/>
                </a:solidFill>
                <a:ea typeface="华文楷体" panose="02010600040101010101" pitchFamily="2" charset="-122"/>
                <a:cs typeface="Times New Roman" panose="02020603050405020304" pitchFamily="18" charset="0"/>
              </a:rPr>
              <a:t>正弦稳态电路的分析</a:t>
            </a:r>
          </a:p>
        </p:txBody>
      </p:sp>
      <p:sp>
        <p:nvSpPr>
          <p:cNvPr id="114691" name="Text Box 3">
            <a:extLst>
              <a:ext uri="{FF2B5EF4-FFF2-40B4-BE49-F238E27FC236}">
                <a16:creationId xmlns:a16="http://schemas.microsoft.com/office/drawing/2014/main" id="{3DB638F7-A6CC-4604-B505-9A948AA51B5C}"/>
              </a:ext>
            </a:extLst>
          </p:cNvPr>
          <p:cNvSpPr txBox="1">
            <a:spLocks noChangeArrowheads="1"/>
          </p:cNvSpPr>
          <p:nvPr/>
        </p:nvSpPr>
        <p:spPr bwMode="auto">
          <a:xfrm>
            <a:off x="606425" y="755938"/>
            <a:ext cx="58737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dirty="0">
                <a:ea typeface="华文楷体" panose="02010600040101010101" pitchFamily="2" charset="-122"/>
                <a:cs typeface="Times New Roman" panose="02020603050405020304" pitchFamily="18" charset="0"/>
              </a:rPr>
              <a:t>电阻电路与正弦</a:t>
            </a:r>
            <a:r>
              <a:rPr kumimoji="1" lang="zh-CN" altLang="en-US" sz="2800" b="1" dirty="0">
                <a:solidFill>
                  <a:srgbClr val="FF3300"/>
                </a:solidFill>
                <a:ea typeface="华文楷体" panose="02010600040101010101" pitchFamily="2" charset="-122"/>
                <a:cs typeface="Times New Roman" panose="02020603050405020304" pitchFamily="18" charset="0"/>
              </a:rPr>
              <a:t>稳态</a:t>
            </a:r>
            <a:r>
              <a:rPr kumimoji="1" lang="zh-CN" altLang="en-US" sz="2800" b="1" dirty="0">
                <a:ea typeface="华文楷体" panose="02010600040101010101" pitchFamily="2" charset="-122"/>
                <a:cs typeface="Times New Roman" panose="02020603050405020304" pitchFamily="18" charset="0"/>
              </a:rPr>
              <a:t>电路的分析比较</a:t>
            </a:r>
          </a:p>
        </p:txBody>
      </p:sp>
      <p:graphicFrame>
        <p:nvGraphicFramePr>
          <p:cNvPr id="114692" name="Object 4">
            <a:extLst>
              <a:ext uri="{FF2B5EF4-FFF2-40B4-BE49-F238E27FC236}">
                <a16:creationId xmlns:a16="http://schemas.microsoft.com/office/drawing/2014/main" id="{09AB9959-6A3B-4A7B-A416-D965745A2B3C}"/>
              </a:ext>
            </a:extLst>
          </p:cNvPr>
          <p:cNvGraphicFramePr>
            <a:graphicFrameLocks noChangeAspect="1"/>
          </p:cNvGraphicFramePr>
          <p:nvPr>
            <p:extLst>
              <p:ext uri="{D42A27DB-BD31-4B8C-83A1-F6EECF244321}">
                <p14:modId xmlns:p14="http://schemas.microsoft.com/office/powerpoint/2010/main" val="1854971079"/>
              </p:ext>
            </p:extLst>
          </p:nvPr>
        </p:nvGraphicFramePr>
        <p:xfrm>
          <a:off x="900113" y="1283028"/>
          <a:ext cx="2591767" cy="2546298"/>
        </p:xfrm>
        <a:graphic>
          <a:graphicData uri="http://schemas.openxmlformats.org/presentationml/2006/ole">
            <mc:AlternateContent xmlns:mc="http://schemas.openxmlformats.org/markup-compatibility/2006">
              <mc:Choice xmlns:v="urn:schemas-microsoft-com:vml" Requires="v">
                <p:oleObj spid="_x0000_s28880" name="Equation" r:id="rId3" imgW="1552413" imgH="1524000" progId="Equation.DSMT4">
                  <p:embed/>
                </p:oleObj>
              </mc:Choice>
              <mc:Fallback>
                <p:oleObj name="Equation" r:id="rId3" imgW="1552413" imgH="1524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283028"/>
                        <a:ext cx="2591767" cy="2546298"/>
                      </a:xfrm>
                      <a:prstGeom prst="rect">
                        <a:avLst/>
                      </a:prstGeom>
                      <a:noFill/>
                      <a:ln>
                        <a:noFill/>
                      </a:ln>
                      <a:effectLst/>
                      <a:extLst/>
                    </p:spPr>
                  </p:pic>
                </p:oleObj>
              </mc:Fallback>
            </mc:AlternateContent>
          </a:graphicData>
        </a:graphic>
      </p:graphicFrame>
      <p:graphicFrame>
        <p:nvGraphicFramePr>
          <p:cNvPr id="114693" name="Object 5">
            <a:extLst>
              <a:ext uri="{FF2B5EF4-FFF2-40B4-BE49-F238E27FC236}">
                <a16:creationId xmlns:a16="http://schemas.microsoft.com/office/drawing/2014/main" id="{E05B4471-00B7-4D7D-AB5B-326C27A9AB2B}"/>
              </a:ext>
            </a:extLst>
          </p:cNvPr>
          <p:cNvGraphicFramePr>
            <a:graphicFrameLocks noChangeAspect="1"/>
          </p:cNvGraphicFramePr>
          <p:nvPr>
            <p:extLst>
              <p:ext uri="{D42A27DB-BD31-4B8C-83A1-F6EECF244321}">
                <p14:modId xmlns:p14="http://schemas.microsoft.com/office/powerpoint/2010/main" val="1453474233"/>
              </p:ext>
            </p:extLst>
          </p:nvPr>
        </p:nvGraphicFramePr>
        <p:xfrm>
          <a:off x="3744873" y="1340713"/>
          <a:ext cx="3008144" cy="2617736"/>
        </p:xfrm>
        <a:graphic>
          <a:graphicData uri="http://schemas.openxmlformats.org/presentationml/2006/ole">
            <mc:AlternateContent xmlns:mc="http://schemas.openxmlformats.org/markup-compatibility/2006">
              <mc:Choice xmlns:v="urn:schemas-microsoft-com:vml" Requires="v">
                <p:oleObj spid="_x0000_s28881" name="公式" r:id="rId5" imgW="1962006" imgH="1705004" progId="Equation.3">
                  <p:embed/>
                </p:oleObj>
              </mc:Choice>
              <mc:Fallback>
                <p:oleObj name="公式" r:id="rId5" imgW="1962006" imgH="170500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4873" y="1340713"/>
                        <a:ext cx="3008144" cy="2617736"/>
                      </a:xfrm>
                      <a:prstGeom prst="rect">
                        <a:avLst/>
                      </a:prstGeom>
                      <a:noFill/>
                      <a:ln>
                        <a:noFill/>
                      </a:ln>
                      <a:effectLst/>
                      <a:extLst/>
                    </p:spPr>
                  </p:pic>
                </p:oleObj>
              </mc:Fallback>
            </mc:AlternateContent>
          </a:graphicData>
        </a:graphic>
      </p:graphicFrame>
      <p:sp>
        <p:nvSpPr>
          <p:cNvPr id="6" name="Text Box 2">
            <a:extLst>
              <a:ext uri="{FF2B5EF4-FFF2-40B4-BE49-F238E27FC236}">
                <a16:creationId xmlns:a16="http://schemas.microsoft.com/office/drawing/2014/main" id="{06816693-D134-4598-BFF2-33CE2DC2390B}"/>
              </a:ext>
            </a:extLst>
          </p:cNvPr>
          <p:cNvSpPr txBox="1">
            <a:spLocks noChangeArrowheads="1"/>
          </p:cNvSpPr>
          <p:nvPr/>
        </p:nvSpPr>
        <p:spPr bwMode="auto">
          <a:xfrm>
            <a:off x="6860064" y="1543969"/>
            <a:ext cx="2079625" cy="1938992"/>
          </a:xfrm>
          <a:prstGeom prst="rect">
            <a:avLst/>
          </a:prstGeom>
          <a:solidFill>
            <a:srgbClr val="99FF99"/>
          </a:solidFill>
          <a:ln>
            <a:noFill/>
          </a:ln>
          <a:extLst/>
        </p:spPr>
        <p:txBody>
          <a:bodyPr wrap="square">
            <a:spAutoFit/>
          </a:bodyPr>
          <a:lstStyle>
            <a:lvl1pPr marL="381000" indent="-381000">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indent="0" algn="just" eaLnBrk="1" hangingPunct="1"/>
            <a:r>
              <a:rPr kumimoji="1" lang="en-US" altLang="zh-CN" sz="2400" b="1" dirty="0">
                <a:ea typeface="华文楷体" panose="02010600040101010101" pitchFamily="2" charset="-122"/>
                <a:cs typeface="Times New Roman" panose="02020603050405020304" pitchFamily="18" charset="0"/>
              </a:rPr>
              <a:t>①</a:t>
            </a:r>
            <a:r>
              <a:rPr kumimoji="1" lang="zh-CN" altLang="en-US" sz="2400" b="1" dirty="0">
                <a:ea typeface="华文楷体" panose="02010600040101010101" pitchFamily="2" charset="-122"/>
                <a:cs typeface="Times New Roman" panose="02020603050405020304" pitchFamily="18" charset="0"/>
              </a:rPr>
              <a:t>引入</a:t>
            </a:r>
            <a:r>
              <a:rPr kumimoji="1" lang="zh-CN" altLang="en-US" sz="2400" b="1" dirty="0">
                <a:solidFill>
                  <a:srgbClr val="990000"/>
                </a:solidFill>
                <a:ea typeface="华文楷体" panose="02010600040101010101" pitchFamily="2" charset="-122"/>
                <a:cs typeface="Times New Roman" panose="02020603050405020304" pitchFamily="18" charset="0"/>
              </a:rPr>
              <a:t>相量</a:t>
            </a:r>
            <a:r>
              <a:rPr kumimoji="1" lang="zh-CN" altLang="en-US" sz="2400" b="1" dirty="0">
                <a:ea typeface="华文楷体" panose="02010600040101010101" pitchFamily="2" charset="-122"/>
                <a:cs typeface="Times New Roman" panose="02020603050405020304" pitchFamily="18" charset="0"/>
              </a:rPr>
              <a:t>，电阻电路和正弦稳态电路依据的电路定律是相似的。</a:t>
            </a:r>
          </a:p>
        </p:txBody>
      </p:sp>
      <p:sp>
        <p:nvSpPr>
          <p:cNvPr id="7" name="Text Box 12">
            <a:extLst>
              <a:ext uri="{FF2B5EF4-FFF2-40B4-BE49-F238E27FC236}">
                <a16:creationId xmlns:a16="http://schemas.microsoft.com/office/drawing/2014/main" id="{35B66197-1A04-484E-8197-87C21C292474}"/>
              </a:ext>
            </a:extLst>
          </p:cNvPr>
          <p:cNvSpPr txBox="1">
            <a:spLocks noChangeArrowheads="1"/>
          </p:cNvSpPr>
          <p:nvPr/>
        </p:nvSpPr>
        <p:spPr bwMode="auto">
          <a:xfrm>
            <a:off x="461146" y="4149080"/>
            <a:ext cx="3257696" cy="1938992"/>
          </a:xfrm>
          <a:prstGeom prst="rect">
            <a:avLst/>
          </a:prstGeom>
          <a:solidFill>
            <a:srgbClr val="99FF99"/>
          </a:solidFill>
          <a:ln>
            <a:noFill/>
          </a:ln>
          <a:extLst/>
        </p:spPr>
        <p:txBody>
          <a:bodyPr wrap="square">
            <a:spAutoFit/>
          </a:bodyPr>
          <a:lstStyle>
            <a:lvl1pPr marL="381000" indent="-381000">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just" eaLnBrk="1" hangingPunct="1"/>
            <a:r>
              <a:rPr kumimoji="1" lang="en-US" altLang="zh-CN" sz="2400" b="1" dirty="0">
                <a:ea typeface="华文楷体" panose="02010600040101010101" pitchFamily="2" charset="-122"/>
                <a:cs typeface="Times New Roman" panose="02020603050405020304" pitchFamily="18" charset="0"/>
              </a:rPr>
              <a:t>②</a:t>
            </a:r>
            <a:r>
              <a:rPr kumimoji="1" lang="zh-CN" altLang="en-US" sz="2400" b="1" dirty="0">
                <a:ea typeface="华文楷体" panose="02010600040101010101" pitchFamily="2" charset="-122"/>
                <a:cs typeface="Times New Roman" panose="02020603050405020304" pitchFamily="18" charset="0"/>
              </a:rPr>
              <a:t>引入电路的</a:t>
            </a:r>
            <a:r>
              <a:rPr kumimoji="1" lang="zh-CN" altLang="en-US" sz="2400" b="1" dirty="0">
                <a:solidFill>
                  <a:srgbClr val="990000"/>
                </a:solidFill>
                <a:ea typeface="华文楷体" panose="02010600040101010101" pitchFamily="2" charset="-122"/>
                <a:cs typeface="Times New Roman" panose="02020603050405020304" pitchFamily="18" charset="0"/>
              </a:rPr>
              <a:t>相量模型</a:t>
            </a:r>
            <a:r>
              <a:rPr kumimoji="1" lang="zh-CN" altLang="en-US" sz="2400" b="1" dirty="0">
                <a:ea typeface="华文楷体" panose="02010600040101010101" pitchFamily="2" charset="-122"/>
                <a:cs typeface="Times New Roman" panose="02020603050405020304" pitchFamily="18" charset="0"/>
              </a:rPr>
              <a:t>，把列写时域微分方程转为直接列写相量形式的复数代数方程。</a:t>
            </a:r>
          </a:p>
        </p:txBody>
      </p:sp>
      <p:sp>
        <p:nvSpPr>
          <p:cNvPr id="8" name="Text Box 13">
            <a:extLst>
              <a:ext uri="{FF2B5EF4-FFF2-40B4-BE49-F238E27FC236}">
                <a16:creationId xmlns:a16="http://schemas.microsoft.com/office/drawing/2014/main" id="{5F0BAE1F-2F3D-4764-9970-C6082F56E864}"/>
              </a:ext>
            </a:extLst>
          </p:cNvPr>
          <p:cNvSpPr txBox="1">
            <a:spLocks noChangeArrowheads="1"/>
          </p:cNvSpPr>
          <p:nvPr/>
        </p:nvSpPr>
        <p:spPr bwMode="auto">
          <a:xfrm>
            <a:off x="4139952" y="4424672"/>
            <a:ext cx="4799737" cy="2308324"/>
          </a:xfrm>
          <a:prstGeom prst="rect">
            <a:avLst/>
          </a:prstGeom>
          <a:solidFill>
            <a:srgbClr val="99FF99"/>
          </a:solidFill>
          <a:ln>
            <a:noFill/>
          </a:ln>
          <a:extLst/>
        </p:spPr>
        <p:txBody>
          <a:bodyPr wrap="square">
            <a:spAutoFit/>
          </a:bodyPr>
          <a:lstStyle>
            <a:lvl1pPr marL="285750" indent="-285750">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just" eaLnBrk="1" hangingPunct="1"/>
            <a:r>
              <a:rPr kumimoji="1" lang="en-US" altLang="zh-CN" sz="2400" b="1" dirty="0">
                <a:ea typeface="华文楷体" panose="02010600040101010101" pitchFamily="2" charset="-122"/>
                <a:cs typeface="Times New Roman" panose="02020603050405020304" pitchFamily="18" charset="0"/>
              </a:rPr>
              <a:t>③</a:t>
            </a:r>
            <a:r>
              <a:rPr kumimoji="1" lang="zh-CN" altLang="en-US" sz="2400" b="1" dirty="0">
                <a:ea typeface="华文楷体" panose="02010600040101010101" pitchFamily="2" charset="-122"/>
                <a:cs typeface="Times New Roman" panose="02020603050405020304" pitchFamily="18" charset="0"/>
              </a:rPr>
              <a:t>引入</a:t>
            </a:r>
            <a:r>
              <a:rPr kumimoji="1" lang="zh-CN" altLang="en-US" sz="2400" b="1" dirty="0">
                <a:solidFill>
                  <a:srgbClr val="990000"/>
                </a:solidFill>
                <a:ea typeface="华文楷体" panose="02010600040101010101" pitchFamily="2" charset="-122"/>
                <a:cs typeface="Times New Roman" panose="02020603050405020304" pitchFamily="18" charset="0"/>
              </a:rPr>
              <a:t>阻抗</a:t>
            </a:r>
            <a:r>
              <a:rPr kumimoji="1" lang="zh-CN" altLang="en-US" sz="2400" b="1" dirty="0">
                <a:ea typeface="华文楷体" panose="02010600040101010101" pitchFamily="2" charset="-122"/>
                <a:cs typeface="Times New Roman" panose="02020603050405020304" pitchFamily="18" charset="0"/>
              </a:rPr>
              <a:t>以后，电阻电路的欧姆定律变成相量形式的欧姆定律，可将电阻电路中讨论的所有网络定理和分析方法都推广应用于正弦稳态的相量分析中。直流</a:t>
            </a:r>
            <a:r>
              <a:rPr kumimoji="1" lang="zh-CN" altLang="en-US" sz="2400" dirty="0">
                <a:ea typeface="华文楷体" panose="02010600040101010101" pitchFamily="2" charset="-122"/>
                <a:cs typeface="Times New Roman" panose="02020603050405020304" pitchFamily="18" charset="0"/>
              </a:rPr>
              <a:t>（</a:t>
            </a:r>
            <a:r>
              <a:rPr kumimoji="1" lang="en-US" altLang="zh-CN" sz="2400" i="1" dirty="0">
                <a:ea typeface="华文楷体" panose="02010600040101010101" pitchFamily="2" charset="-122"/>
                <a:cs typeface="Times New Roman" panose="02020603050405020304" pitchFamily="18" charset="0"/>
              </a:rPr>
              <a:t>f </a:t>
            </a:r>
            <a:r>
              <a:rPr kumimoji="1" lang="en-US" altLang="zh-CN" sz="2400" dirty="0">
                <a:ea typeface="华文楷体" panose="02010600040101010101" pitchFamily="2" charset="-122"/>
                <a:cs typeface="Times New Roman" panose="02020603050405020304" pitchFamily="18" charset="0"/>
              </a:rPr>
              <a:t>=0)</a:t>
            </a:r>
            <a:r>
              <a:rPr kumimoji="1" lang="zh-CN" altLang="en-US" sz="2400" b="1" dirty="0">
                <a:ea typeface="华文楷体" panose="02010600040101010101" pitchFamily="2" charset="-122"/>
                <a:cs typeface="Times New Roman" panose="02020603050405020304" pitchFamily="18" charset="0"/>
              </a:rPr>
              <a:t>是一个特例。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additive="base">
                                        <p:cTn id="7" dur="500" fill="hold"/>
                                        <p:tgtEl>
                                          <p:spTgt spid="114690"/>
                                        </p:tgtEl>
                                        <p:attrNameLst>
                                          <p:attrName>ppt_x</p:attrName>
                                        </p:attrNameLst>
                                      </p:cBhvr>
                                      <p:tavLst>
                                        <p:tav tm="0">
                                          <p:val>
                                            <p:strVal val="0-#ppt_w/2"/>
                                          </p:val>
                                        </p:tav>
                                        <p:tav tm="100000">
                                          <p:val>
                                            <p:strVal val="#ppt_x"/>
                                          </p:val>
                                        </p:tav>
                                      </p:tavLst>
                                    </p:anim>
                                    <p:anim calcmode="lin" valueType="num">
                                      <p:cBhvr additive="base">
                                        <p:cTn id="8" dur="500" fill="hold"/>
                                        <p:tgtEl>
                                          <p:spTgt spid="11469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4691"/>
                                        </p:tgtEl>
                                        <p:attrNameLst>
                                          <p:attrName>style.visibility</p:attrName>
                                        </p:attrNameLst>
                                      </p:cBhvr>
                                      <p:to>
                                        <p:strVal val="visible"/>
                                      </p:to>
                                    </p:set>
                                    <p:animEffect transition="in" filter="wipe(left)">
                                      <p:cBhvr>
                                        <p:cTn id="13" dur="2000"/>
                                        <p:tgtEl>
                                          <p:spTgt spid="11469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14692"/>
                                        </p:tgtEl>
                                        <p:attrNameLst>
                                          <p:attrName>style.visibility</p:attrName>
                                        </p:attrNameLst>
                                      </p:cBhvr>
                                      <p:to>
                                        <p:strVal val="visible"/>
                                      </p:to>
                                    </p:set>
                                    <p:animEffect transition="in" filter="wipe(up)">
                                      <p:cBhvr>
                                        <p:cTn id="18" dur="2000"/>
                                        <p:tgtEl>
                                          <p:spTgt spid="11469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14693"/>
                                        </p:tgtEl>
                                        <p:attrNameLst>
                                          <p:attrName>style.visibility</p:attrName>
                                        </p:attrNameLst>
                                      </p:cBhvr>
                                      <p:to>
                                        <p:strVal val="visible"/>
                                      </p:to>
                                    </p:set>
                                    <p:animEffect transition="in" filter="wipe(up)">
                                      <p:cBhvr>
                                        <p:cTn id="23" dur="2000"/>
                                        <p:tgtEl>
                                          <p:spTgt spid="114693"/>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2" fill="hold" grpId="0" nodeType="clickEffect">
                                  <p:stCondLst>
                                    <p:cond delay="0"/>
                                  </p:stCondLst>
                                  <p:iterate type="lt">
                                    <p:tmPct val="100000"/>
                                  </p:iterate>
                                  <p:childTnLst>
                                    <p:set>
                                      <p:cBhvr>
                                        <p:cTn id="27" dur="1" fill="hold">
                                          <p:stCondLst>
                                            <p:cond delay="0"/>
                                          </p:stCondLst>
                                        </p:cTn>
                                        <p:tgtEl>
                                          <p:spTgt spid="6"/>
                                        </p:tgtEl>
                                        <p:attrNameLst>
                                          <p:attrName>style.visibility</p:attrName>
                                        </p:attrNameLst>
                                      </p:cBhvr>
                                      <p:to>
                                        <p:strVal val="visible"/>
                                      </p:to>
                                    </p:set>
                                    <p:anim calcmode="lin" valueType="num">
                                      <p:cBhvr>
                                        <p:cTn id="28" dur="75" fill="hold"/>
                                        <p:tgtEl>
                                          <p:spTgt spid="6"/>
                                        </p:tgtEl>
                                        <p:attrNameLst>
                                          <p:attrName>ppt_x</p:attrName>
                                        </p:attrNameLst>
                                      </p:cBhvr>
                                      <p:tavLst>
                                        <p:tav tm="0">
                                          <p:val>
                                            <p:strVal val="#ppt_x+#ppt_w/2"/>
                                          </p:val>
                                        </p:tav>
                                        <p:tav tm="100000">
                                          <p:val>
                                            <p:strVal val="#ppt_x"/>
                                          </p:val>
                                        </p:tav>
                                      </p:tavLst>
                                    </p:anim>
                                    <p:anim calcmode="lin" valueType="num">
                                      <p:cBhvr>
                                        <p:cTn id="29" dur="75" fill="hold"/>
                                        <p:tgtEl>
                                          <p:spTgt spid="6"/>
                                        </p:tgtEl>
                                        <p:attrNameLst>
                                          <p:attrName>ppt_y</p:attrName>
                                        </p:attrNameLst>
                                      </p:cBhvr>
                                      <p:tavLst>
                                        <p:tav tm="0">
                                          <p:val>
                                            <p:strVal val="#ppt_y"/>
                                          </p:val>
                                        </p:tav>
                                        <p:tav tm="100000">
                                          <p:val>
                                            <p:strVal val="#ppt_y"/>
                                          </p:val>
                                        </p:tav>
                                      </p:tavLst>
                                    </p:anim>
                                    <p:anim calcmode="lin" valueType="num">
                                      <p:cBhvr>
                                        <p:cTn id="30" dur="75" fill="hold"/>
                                        <p:tgtEl>
                                          <p:spTgt spid="6"/>
                                        </p:tgtEl>
                                        <p:attrNameLst>
                                          <p:attrName>ppt_w</p:attrName>
                                        </p:attrNameLst>
                                      </p:cBhvr>
                                      <p:tavLst>
                                        <p:tav tm="0">
                                          <p:val>
                                            <p:fltVal val="0"/>
                                          </p:val>
                                        </p:tav>
                                        <p:tav tm="100000">
                                          <p:val>
                                            <p:strVal val="#ppt_w"/>
                                          </p:val>
                                        </p:tav>
                                      </p:tavLst>
                                    </p:anim>
                                    <p:anim calcmode="lin" valueType="num">
                                      <p:cBhvr>
                                        <p:cTn id="31" dur="75"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2" fill="hold" grpId="0" nodeType="clickEffect">
                                  <p:stCondLst>
                                    <p:cond delay="0"/>
                                  </p:stCondLst>
                                  <p:iterate type="lt">
                                    <p:tmPct val="100000"/>
                                  </p:iterate>
                                  <p:childTnLst>
                                    <p:set>
                                      <p:cBhvr>
                                        <p:cTn id="35" dur="1" fill="hold">
                                          <p:stCondLst>
                                            <p:cond delay="0"/>
                                          </p:stCondLst>
                                        </p:cTn>
                                        <p:tgtEl>
                                          <p:spTgt spid="7"/>
                                        </p:tgtEl>
                                        <p:attrNameLst>
                                          <p:attrName>style.visibility</p:attrName>
                                        </p:attrNameLst>
                                      </p:cBhvr>
                                      <p:to>
                                        <p:strVal val="visible"/>
                                      </p:to>
                                    </p:set>
                                    <p:anim calcmode="lin" valueType="num">
                                      <p:cBhvr>
                                        <p:cTn id="36" dur="75" fill="hold"/>
                                        <p:tgtEl>
                                          <p:spTgt spid="7"/>
                                        </p:tgtEl>
                                        <p:attrNameLst>
                                          <p:attrName>ppt_x</p:attrName>
                                        </p:attrNameLst>
                                      </p:cBhvr>
                                      <p:tavLst>
                                        <p:tav tm="0">
                                          <p:val>
                                            <p:strVal val="#ppt_x+#ppt_w/2"/>
                                          </p:val>
                                        </p:tav>
                                        <p:tav tm="100000">
                                          <p:val>
                                            <p:strVal val="#ppt_x"/>
                                          </p:val>
                                        </p:tav>
                                      </p:tavLst>
                                    </p:anim>
                                    <p:anim calcmode="lin" valueType="num">
                                      <p:cBhvr>
                                        <p:cTn id="37" dur="75" fill="hold"/>
                                        <p:tgtEl>
                                          <p:spTgt spid="7"/>
                                        </p:tgtEl>
                                        <p:attrNameLst>
                                          <p:attrName>ppt_y</p:attrName>
                                        </p:attrNameLst>
                                      </p:cBhvr>
                                      <p:tavLst>
                                        <p:tav tm="0">
                                          <p:val>
                                            <p:strVal val="#ppt_y"/>
                                          </p:val>
                                        </p:tav>
                                        <p:tav tm="100000">
                                          <p:val>
                                            <p:strVal val="#ppt_y"/>
                                          </p:val>
                                        </p:tav>
                                      </p:tavLst>
                                    </p:anim>
                                    <p:anim calcmode="lin" valueType="num">
                                      <p:cBhvr>
                                        <p:cTn id="38" dur="75" fill="hold"/>
                                        <p:tgtEl>
                                          <p:spTgt spid="7"/>
                                        </p:tgtEl>
                                        <p:attrNameLst>
                                          <p:attrName>ppt_w</p:attrName>
                                        </p:attrNameLst>
                                      </p:cBhvr>
                                      <p:tavLst>
                                        <p:tav tm="0">
                                          <p:val>
                                            <p:fltVal val="0"/>
                                          </p:val>
                                        </p:tav>
                                        <p:tav tm="100000">
                                          <p:val>
                                            <p:strVal val="#ppt_w"/>
                                          </p:val>
                                        </p:tav>
                                      </p:tavLst>
                                    </p:anim>
                                    <p:anim calcmode="lin" valueType="num">
                                      <p:cBhvr>
                                        <p:cTn id="39" dur="75"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2" fill="hold" grpId="0" nodeType="clickEffect">
                                  <p:stCondLst>
                                    <p:cond delay="0"/>
                                  </p:stCondLst>
                                  <p:iterate type="lt">
                                    <p:tmPct val="100000"/>
                                  </p:iterate>
                                  <p:childTnLst>
                                    <p:set>
                                      <p:cBhvr>
                                        <p:cTn id="43" dur="1" fill="hold">
                                          <p:stCondLst>
                                            <p:cond delay="0"/>
                                          </p:stCondLst>
                                        </p:cTn>
                                        <p:tgtEl>
                                          <p:spTgt spid="8"/>
                                        </p:tgtEl>
                                        <p:attrNameLst>
                                          <p:attrName>style.visibility</p:attrName>
                                        </p:attrNameLst>
                                      </p:cBhvr>
                                      <p:to>
                                        <p:strVal val="visible"/>
                                      </p:to>
                                    </p:set>
                                    <p:anim calcmode="lin" valueType="num">
                                      <p:cBhvr>
                                        <p:cTn id="44" dur="75" fill="hold"/>
                                        <p:tgtEl>
                                          <p:spTgt spid="8"/>
                                        </p:tgtEl>
                                        <p:attrNameLst>
                                          <p:attrName>ppt_x</p:attrName>
                                        </p:attrNameLst>
                                      </p:cBhvr>
                                      <p:tavLst>
                                        <p:tav tm="0">
                                          <p:val>
                                            <p:strVal val="#ppt_x+#ppt_w/2"/>
                                          </p:val>
                                        </p:tav>
                                        <p:tav tm="100000">
                                          <p:val>
                                            <p:strVal val="#ppt_x"/>
                                          </p:val>
                                        </p:tav>
                                      </p:tavLst>
                                    </p:anim>
                                    <p:anim calcmode="lin" valueType="num">
                                      <p:cBhvr>
                                        <p:cTn id="45" dur="75" fill="hold"/>
                                        <p:tgtEl>
                                          <p:spTgt spid="8"/>
                                        </p:tgtEl>
                                        <p:attrNameLst>
                                          <p:attrName>ppt_y</p:attrName>
                                        </p:attrNameLst>
                                      </p:cBhvr>
                                      <p:tavLst>
                                        <p:tav tm="0">
                                          <p:val>
                                            <p:strVal val="#ppt_y"/>
                                          </p:val>
                                        </p:tav>
                                        <p:tav tm="100000">
                                          <p:val>
                                            <p:strVal val="#ppt_y"/>
                                          </p:val>
                                        </p:tav>
                                      </p:tavLst>
                                    </p:anim>
                                    <p:anim calcmode="lin" valueType="num">
                                      <p:cBhvr>
                                        <p:cTn id="46" dur="75" fill="hold"/>
                                        <p:tgtEl>
                                          <p:spTgt spid="8"/>
                                        </p:tgtEl>
                                        <p:attrNameLst>
                                          <p:attrName>ppt_w</p:attrName>
                                        </p:attrNameLst>
                                      </p:cBhvr>
                                      <p:tavLst>
                                        <p:tav tm="0">
                                          <p:val>
                                            <p:fltVal val="0"/>
                                          </p:val>
                                        </p:tav>
                                        <p:tav tm="100000">
                                          <p:val>
                                            <p:strVal val="#ppt_w"/>
                                          </p:val>
                                        </p:tav>
                                      </p:tavLst>
                                    </p:anim>
                                    <p:anim calcmode="lin" valueType="num">
                                      <p:cBhvr>
                                        <p:cTn id="47" dur="75"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P spid="114691" grpId="0"/>
      <p:bldP spid="6" grpId="0" animBg="1" autoUpdateAnimBg="0"/>
      <p:bldP spid="7" grpId="0" animBg="1" autoUpdateAnimBg="0"/>
      <p:bldP spid="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extLst>
              <a:ext uri="{FF2B5EF4-FFF2-40B4-BE49-F238E27FC236}">
                <a16:creationId xmlns:a16="http://schemas.microsoft.com/office/drawing/2014/main" id="{5F709982-DE8E-4BFB-A735-E25CD3D19397}"/>
              </a:ext>
            </a:extLst>
          </p:cNvPr>
          <p:cNvSpPr txBox="1">
            <a:spLocks noChangeArrowheads="1"/>
          </p:cNvSpPr>
          <p:nvPr/>
        </p:nvSpPr>
        <p:spPr bwMode="auto">
          <a:xfrm>
            <a:off x="288925" y="116632"/>
            <a:ext cx="1403350" cy="579438"/>
          </a:xfrm>
          <a:prstGeom prst="rect">
            <a:avLst/>
          </a:prstGeom>
          <a:solidFill>
            <a:schemeClr val="tx1"/>
          </a:solidFill>
          <a:ln>
            <a:noFill/>
          </a:ln>
          <a:effectLst/>
          <a:extLst>
            <a:ext uri="{91240B29-F687-4F45-9708-019B960494DF}">
              <a14:hiddenLine xmlns:a14="http://schemas.microsoft.com/office/drawing/2010/main" w="254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3200" b="1" dirty="0">
                <a:ea typeface="华文楷体" panose="02010600040101010101" pitchFamily="2" charset="-122"/>
                <a:cs typeface="Times New Roman" panose="02020603050405020304" pitchFamily="18" charset="0"/>
              </a:rPr>
              <a:t>例</a:t>
            </a:r>
            <a:endParaRPr kumimoji="1" lang="en-US" altLang="zh-CN" sz="3200" b="1" dirty="0">
              <a:ea typeface="华文楷体" panose="02010600040101010101" pitchFamily="2" charset="-122"/>
              <a:cs typeface="Times New Roman" panose="02020603050405020304" pitchFamily="18" charset="0"/>
            </a:endParaRPr>
          </a:p>
        </p:txBody>
      </p:sp>
      <p:sp>
        <p:nvSpPr>
          <p:cNvPr id="116739" name="Text Box 3">
            <a:extLst>
              <a:ext uri="{FF2B5EF4-FFF2-40B4-BE49-F238E27FC236}">
                <a16:creationId xmlns:a16="http://schemas.microsoft.com/office/drawing/2014/main" id="{8DFC0D2B-FA61-4291-93C8-7D89B009E83C}"/>
              </a:ext>
            </a:extLst>
          </p:cNvPr>
          <p:cNvSpPr txBox="1">
            <a:spLocks noChangeArrowheads="1"/>
          </p:cNvSpPr>
          <p:nvPr/>
        </p:nvSpPr>
        <p:spPr bwMode="auto">
          <a:xfrm>
            <a:off x="1303074" y="3157675"/>
            <a:ext cx="3659550"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54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400" b="1" dirty="0">
                <a:ea typeface="华文楷体" panose="02010600040101010101" pitchFamily="2" charset="-122"/>
                <a:cs typeface="Times New Roman" panose="02020603050405020304" pitchFamily="18" charset="0"/>
              </a:rPr>
              <a:t>画出电路的相量模型，设</a:t>
            </a:r>
          </a:p>
        </p:txBody>
      </p:sp>
      <p:sp>
        <p:nvSpPr>
          <p:cNvPr id="116740" name="AutoShape 4">
            <a:extLst>
              <a:ext uri="{FF2B5EF4-FFF2-40B4-BE49-F238E27FC236}">
                <a16:creationId xmlns:a16="http://schemas.microsoft.com/office/drawing/2014/main" id="{5E8EDCCB-6CB2-4E6A-81AC-8DB453825001}"/>
              </a:ext>
            </a:extLst>
          </p:cNvPr>
          <p:cNvSpPr>
            <a:spLocks noChangeArrowheads="1"/>
          </p:cNvSpPr>
          <p:nvPr/>
        </p:nvSpPr>
        <p:spPr bwMode="auto">
          <a:xfrm>
            <a:off x="3171453" y="2258983"/>
            <a:ext cx="669925" cy="144463"/>
          </a:xfrm>
          <a:prstGeom prst="rightArrow">
            <a:avLst>
              <a:gd name="adj1" fmla="val 50000"/>
              <a:gd name="adj2" fmla="val 115934"/>
            </a:avLst>
          </a:prstGeom>
          <a:solidFill>
            <a:srgbClr val="0066FF"/>
          </a:solidFill>
          <a:ln w="25400">
            <a:solidFill>
              <a:srgbClr val="0066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nvGrpSpPr>
          <p:cNvPr id="116741" name="Group 5">
            <a:extLst>
              <a:ext uri="{FF2B5EF4-FFF2-40B4-BE49-F238E27FC236}">
                <a16:creationId xmlns:a16="http://schemas.microsoft.com/office/drawing/2014/main" id="{9514DE4F-765F-4545-A534-D3054FBC0E5C}"/>
              </a:ext>
            </a:extLst>
          </p:cNvPr>
          <p:cNvGrpSpPr>
            <a:grpSpLocks/>
          </p:cNvGrpSpPr>
          <p:nvPr/>
        </p:nvGrpSpPr>
        <p:grpSpPr bwMode="auto">
          <a:xfrm>
            <a:off x="1338263" y="119807"/>
            <a:ext cx="7554912" cy="1023938"/>
            <a:chOff x="703" y="164"/>
            <a:chExt cx="4759" cy="645"/>
          </a:xfrm>
        </p:grpSpPr>
        <p:graphicFrame>
          <p:nvGraphicFramePr>
            <p:cNvPr id="30811" name="Object 6">
              <a:extLst>
                <a:ext uri="{FF2B5EF4-FFF2-40B4-BE49-F238E27FC236}">
                  <a16:creationId xmlns:a16="http://schemas.microsoft.com/office/drawing/2014/main" id="{BD125191-9691-4058-BE77-87C4DA6F71FC}"/>
                </a:ext>
              </a:extLst>
            </p:cNvPr>
            <p:cNvGraphicFramePr>
              <a:graphicFrameLocks noChangeAspect="1"/>
            </p:cNvGraphicFramePr>
            <p:nvPr>
              <p:extLst>
                <p:ext uri="{D42A27DB-BD31-4B8C-83A1-F6EECF244321}">
                  <p14:modId xmlns:p14="http://schemas.microsoft.com/office/powerpoint/2010/main" val="3270945945"/>
                </p:ext>
              </p:extLst>
            </p:nvPr>
          </p:nvGraphicFramePr>
          <p:xfrm>
            <a:off x="1300" y="164"/>
            <a:ext cx="4162" cy="635"/>
          </p:xfrm>
          <a:graphic>
            <a:graphicData uri="http://schemas.openxmlformats.org/presentationml/2006/ole">
              <mc:AlternateContent xmlns:mc="http://schemas.openxmlformats.org/markup-compatibility/2006">
                <mc:Choice xmlns:v="urn:schemas-microsoft-com:vml" Requires="v">
                  <p:oleObj spid="_x0000_s94253" name="公式" r:id="rId3" imgW="3390884" imgH="514409" progId="Equation.3">
                    <p:embed/>
                  </p:oleObj>
                </mc:Choice>
                <mc:Fallback>
                  <p:oleObj name="公式" r:id="rId3" imgW="3390884" imgH="51440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 y="164"/>
                          <a:ext cx="4162" cy="63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12" name="Text Box 7">
              <a:extLst>
                <a:ext uri="{FF2B5EF4-FFF2-40B4-BE49-F238E27FC236}">
                  <a16:creationId xmlns:a16="http://schemas.microsoft.com/office/drawing/2014/main" id="{6DF39D05-67D1-4019-8C98-86BE38906B50}"/>
                </a:ext>
              </a:extLst>
            </p:cNvPr>
            <p:cNvSpPr txBox="1">
              <a:spLocks noChangeArrowheads="1"/>
            </p:cNvSpPr>
            <p:nvPr/>
          </p:nvSpPr>
          <p:spPr bwMode="auto">
            <a:xfrm>
              <a:off x="3606" y="482"/>
              <a:ext cx="1691"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a:ea typeface="华文楷体" panose="02010600040101010101" pitchFamily="2" charset="-122"/>
                  <a:cs typeface="Times New Roman" panose="02020603050405020304" pitchFamily="18" charset="0"/>
                </a:rPr>
                <a:t>求各支路电流。</a:t>
              </a:r>
            </a:p>
          </p:txBody>
        </p:sp>
        <p:sp>
          <p:nvSpPr>
            <p:cNvPr id="30813" name="Text Box 8">
              <a:extLst>
                <a:ext uri="{FF2B5EF4-FFF2-40B4-BE49-F238E27FC236}">
                  <a16:creationId xmlns:a16="http://schemas.microsoft.com/office/drawing/2014/main" id="{CCA67DBA-240A-4326-B030-B5B13645573F}"/>
                </a:ext>
              </a:extLst>
            </p:cNvPr>
            <p:cNvSpPr txBox="1">
              <a:spLocks noChangeArrowheads="1"/>
            </p:cNvSpPr>
            <p:nvPr/>
          </p:nvSpPr>
          <p:spPr bwMode="auto">
            <a:xfrm>
              <a:off x="703" y="164"/>
              <a:ext cx="953"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ea typeface="华文楷体" panose="02010600040101010101" pitchFamily="2" charset="-122"/>
                  <a:cs typeface="Times New Roman" panose="02020603050405020304" pitchFamily="18" charset="0"/>
                </a:rPr>
                <a:t>已知：</a:t>
              </a:r>
            </a:p>
          </p:txBody>
        </p:sp>
      </p:grpSp>
      <p:sp>
        <p:nvSpPr>
          <p:cNvPr id="116745" name="Text Box 9">
            <a:extLst>
              <a:ext uri="{FF2B5EF4-FFF2-40B4-BE49-F238E27FC236}">
                <a16:creationId xmlns:a16="http://schemas.microsoft.com/office/drawing/2014/main" id="{49B0ACF8-0420-4ECF-B59C-AEACF1F1C403}"/>
              </a:ext>
            </a:extLst>
          </p:cNvPr>
          <p:cNvSpPr txBox="1">
            <a:spLocks noChangeArrowheads="1"/>
          </p:cNvSpPr>
          <p:nvPr/>
        </p:nvSpPr>
        <p:spPr bwMode="auto">
          <a:xfrm>
            <a:off x="300365" y="3174593"/>
            <a:ext cx="1107996" cy="461665"/>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254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dirty="0">
                <a:ea typeface="华文楷体" panose="02010600040101010101" pitchFamily="2" charset="-122"/>
                <a:cs typeface="Times New Roman" panose="02020603050405020304" pitchFamily="18" charset="0"/>
              </a:rPr>
              <a:t>【</a:t>
            </a:r>
            <a:r>
              <a:rPr kumimoji="1" lang="zh-CN" altLang="en-US" sz="2400" b="1" dirty="0">
                <a:ea typeface="华文楷体" panose="02010600040101010101" pitchFamily="2" charset="-122"/>
                <a:cs typeface="Times New Roman" panose="02020603050405020304" pitchFamily="18" charset="0"/>
              </a:rPr>
              <a:t>解</a:t>
            </a:r>
            <a:r>
              <a:rPr kumimoji="1" lang="en-US" altLang="zh-CN" sz="2400" b="1" dirty="0">
                <a:ea typeface="华文楷体" panose="02010600040101010101" pitchFamily="2" charset="-122"/>
                <a:cs typeface="Times New Roman" panose="02020603050405020304" pitchFamily="18" charset="0"/>
              </a:rPr>
              <a:t>】</a:t>
            </a:r>
          </a:p>
        </p:txBody>
      </p:sp>
      <p:grpSp>
        <p:nvGrpSpPr>
          <p:cNvPr id="116755" name="Group 19">
            <a:extLst>
              <a:ext uri="{FF2B5EF4-FFF2-40B4-BE49-F238E27FC236}">
                <a16:creationId xmlns:a16="http://schemas.microsoft.com/office/drawing/2014/main" id="{6AFAC491-C1FC-4D09-8524-D5702D573079}"/>
              </a:ext>
            </a:extLst>
          </p:cNvPr>
          <p:cNvGrpSpPr>
            <a:grpSpLocks/>
          </p:cNvGrpSpPr>
          <p:nvPr/>
        </p:nvGrpSpPr>
        <p:grpSpPr bwMode="auto">
          <a:xfrm>
            <a:off x="468313" y="839808"/>
            <a:ext cx="2588419" cy="2218462"/>
            <a:chOff x="295" y="704"/>
            <a:chExt cx="2167" cy="1910"/>
          </a:xfrm>
        </p:grpSpPr>
        <p:sp>
          <p:nvSpPr>
            <p:cNvPr id="30775" name="Line 20">
              <a:extLst>
                <a:ext uri="{FF2B5EF4-FFF2-40B4-BE49-F238E27FC236}">
                  <a16:creationId xmlns:a16="http://schemas.microsoft.com/office/drawing/2014/main" id="{A773AEEB-452F-4242-8305-6B3DD09943CF}"/>
                </a:ext>
              </a:extLst>
            </p:cNvPr>
            <p:cNvSpPr>
              <a:spLocks noChangeShapeType="1"/>
            </p:cNvSpPr>
            <p:nvPr/>
          </p:nvSpPr>
          <p:spPr bwMode="auto">
            <a:xfrm>
              <a:off x="884" y="1743"/>
              <a:ext cx="49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6" name="Oval 21">
              <a:extLst>
                <a:ext uri="{FF2B5EF4-FFF2-40B4-BE49-F238E27FC236}">
                  <a16:creationId xmlns:a16="http://schemas.microsoft.com/office/drawing/2014/main" id="{824AEED8-F155-47B6-A450-19932E724786}"/>
                </a:ext>
              </a:extLst>
            </p:cNvPr>
            <p:cNvSpPr>
              <a:spLocks noChangeArrowheads="1"/>
            </p:cNvSpPr>
            <p:nvPr/>
          </p:nvSpPr>
          <p:spPr bwMode="auto">
            <a:xfrm>
              <a:off x="295" y="1829"/>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0777" name="Text Box 22">
              <a:extLst>
                <a:ext uri="{FF2B5EF4-FFF2-40B4-BE49-F238E27FC236}">
                  <a16:creationId xmlns:a16="http://schemas.microsoft.com/office/drawing/2014/main" id="{E29C9088-CFBF-426D-A157-372FA883765E}"/>
                </a:ext>
              </a:extLst>
            </p:cNvPr>
            <p:cNvSpPr txBox="1">
              <a:spLocks noChangeArrowheads="1"/>
            </p:cNvSpPr>
            <p:nvPr/>
          </p:nvSpPr>
          <p:spPr bwMode="auto">
            <a:xfrm>
              <a:off x="1888" y="1499"/>
              <a:ext cx="412"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b="1" i="1" dirty="0">
                  <a:ea typeface="华文楷体" panose="02010600040101010101" pitchFamily="2" charset="-122"/>
                  <a:cs typeface="Times New Roman" panose="02020603050405020304" pitchFamily="18" charset="0"/>
                </a:rPr>
                <a:t>R</a:t>
              </a:r>
              <a:r>
                <a:rPr kumimoji="1" lang="en-US" altLang="zh-CN" sz="2400" b="1" baseline="-25000" dirty="0">
                  <a:ea typeface="华文楷体" panose="02010600040101010101" pitchFamily="2" charset="-122"/>
                  <a:cs typeface="Times New Roman" panose="02020603050405020304" pitchFamily="18" charset="0"/>
                </a:rPr>
                <a:t>2</a:t>
              </a:r>
              <a:endParaRPr kumimoji="1" lang="en-US" altLang="zh-CN" sz="2400" b="1" dirty="0">
                <a:ea typeface="华文楷体" panose="02010600040101010101" pitchFamily="2" charset="-122"/>
                <a:cs typeface="Times New Roman" panose="02020603050405020304" pitchFamily="18" charset="0"/>
              </a:endParaRPr>
            </a:p>
          </p:txBody>
        </p:sp>
        <p:sp>
          <p:nvSpPr>
            <p:cNvPr id="30778" name="Text Box 23">
              <a:extLst>
                <a:ext uri="{FF2B5EF4-FFF2-40B4-BE49-F238E27FC236}">
                  <a16:creationId xmlns:a16="http://schemas.microsoft.com/office/drawing/2014/main" id="{C9D793F9-211E-4ED9-B797-69002CE1F0A7}"/>
                </a:ext>
              </a:extLst>
            </p:cNvPr>
            <p:cNvSpPr txBox="1">
              <a:spLocks noChangeArrowheads="1"/>
            </p:cNvSpPr>
            <p:nvPr/>
          </p:nvSpPr>
          <p:spPr bwMode="auto">
            <a:xfrm>
              <a:off x="476" y="1510"/>
              <a:ext cx="24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dirty="0">
                  <a:ea typeface="华文楷体" panose="02010600040101010101" pitchFamily="2" charset="-122"/>
                  <a:cs typeface="Times New Roman" panose="02020603050405020304" pitchFamily="18" charset="0"/>
                </a:rPr>
                <a:t>+</a:t>
              </a:r>
            </a:p>
          </p:txBody>
        </p:sp>
        <p:sp>
          <p:nvSpPr>
            <p:cNvPr id="30779" name="Text Box 24">
              <a:extLst>
                <a:ext uri="{FF2B5EF4-FFF2-40B4-BE49-F238E27FC236}">
                  <a16:creationId xmlns:a16="http://schemas.microsoft.com/office/drawing/2014/main" id="{62D43D0E-5A7B-44F9-96C9-E7BF3FF7CFF8}"/>
                </a:ext>
              </a:extLst>
            </p:cNvPr>
            <p:cNvSpPr txBox="1">
              <a:spLocks noChangeArrowheads="1"/>
            </p:cNvSpPr>
            <p:nvPr/>
          </p:nvSpPr>
          <p:spPr bwMode="auto">
            <a:xfrm>
              <a:off x="477" y="214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dirty="0">
                  <a:ea typeface="华文楷体" panose="02010600040101010101" pitchFamily="2" charset="-122"/>
                  <a:cs typeface="Times New Roman" panose="02020603050405020304" pitchFamily="18" charset="0"/>
                </a:rPr>
                <a:t>_</a:t>
              </a:r>
            </a:p>
          </p:txBody>
        </p:sp>
        <p:grpSp>
          <p:nvGrpSpPr>
            <p:cNvPr id="30780" name="Group 25">
              <a:extLst>
                <a:ext uri="{FF2B5EF4-FFF2-40B4-BE49-F238E27FC236}">
                  <a16:creationId xmlns:a16="http://schemas.microsoft.com/office/drawing/2014/main" id="{6EFBD3A0-A9D4-424E-B606-401D2A05B4C6}"/>
                </a:ext>
              </a:extLst>
            </p:cNvPr>
            <p:cNvGrpSpPr>
              <a:grpSpLocks/>
            </p:cNvGrpSpPr>
            <p:nvPr/>
          </p:nvGrpSpPr>
          <p:grpSpPr bwMode="auto">
            <a:xfrm rot="-5400000">
              <a:off x="1316" y="1677"/>
              <a:ext cx="221" cy="96"/>
              <a:chOff x="3845" y="3156"/>
              <a:chExt cx="221" cy="96"/>
            </a:xfrm>
          </p:grpSpPr>
          <p:sp>
            <p:nvSpPr>
              <p:cNvPr id="30809" name="Line 26">
                <a:extLst>
                  <a:ext uri="{FF2B5EF4-FFF2-40B4-BE49-F238E27FC236}">
                    <a16:creationId xmlns:a16="http://schemas.microsoft.com/office/drawing/2014/main" id="{DEC005C8-AC7A-4FC5-9A1B-94F51D4848DD}"/>
                  </a:ext>
                </a:extLst>
              </p:cNvPr>
              <p:cNvSpPr>
                <a:spLocks noChangeShapeType="1"/>
              </p:cNvSpPr>
              <p:nvPr/>
            </p:nvSpPr>
            <p:spPr bwMode="auto">
              <a:xfrm>
                <a:off x="3845" y="3156"/>
                <a:ext cx="221"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0" name="Line 27">
                <a:extLst>
                  <a:ext uri="{FF2B5EF4-FFF2-40B4-BE49-F238E27FC236}">
                    <a16:creationId xmlns:a16="http://schemas.microsoft.com/office/drawing/2014/main" id="{5EBA48EE-8C32-46E8-8665-F91EC57A6CE3}"/>
                  </a:ext>
                </a:extLst>
              </p:cNvPr>
              <p:cNvSpPr>
                <a:spLocks noChangeShapeType="1"/>
              </p:cNvSpPr>
              <p:nvPr/>
            </p:nvSpPr>
            <p:spPr bwMode="auto">
              <a:xfrm flipV="1">
                <a:off x="3845" y="3249"/>
                <a:ext cx="221" cy="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81" name="Text Box 28">
              <a:extLst>
                <a:ext uri="{FF2B5EF4-FFF2-40B4-BE49-F238E27FC236}">
                  <a16:creationId xmlns:a16="http://schemas.microsoft.com/office/drawing/2014/main" id="{7E5B561F-5A51-4604-9814-115DDB28D19E}"/>
                </a:ext>
              </a:extLst>
            </p:cNvPr>
            <p:cNvSpPr txBox="1">
              <a:spLocks noChangeArrowheads="1"/>
            </p:cNvSpPr>
            <p:nvPr/>
          </p:nvSpPr>
          <p:spPr bwMode="auto">
            <a:xfrm>
              <a:off x="2044" y="2011"/>
              <a:ext cx="312" cy="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400" b="1" i="1" dirty="0">
                  <a:ea typeface="华文楷体" panose="02010600040101010101" pitchFamily="2" charset="-122"/>
                  <a:cs typeface="Times New Roman" panose="02020603050405020304" pitchFamily="18" charset="0"/>
                </a:rPr>
                <a:t>L</a:t>
              </a:r>
            </a:p>
          </p:txBody>
        </p:sp>
        <p:sp>
          <p:nvSpPr>
            <p:cNvPr id="30782" name="Line 29">
              <a:extLst>
                <a:ext uri="{FF2B5EF4-FFF2-40B4-BE49-F238E27FC236}">
                  <a16:creationId xmlns:a16="http://schemas.microsoft.com/office/drawing/2014/main" id="{5761307E-9E94-4D6C-B88F-53D72ADC5D32}"/>
                </a:ext>
              </a:extLst>
            </p:cNvPr>
            <p:cNvSpPr>
              <a:spLocks noChangeShapeType="1"/>
            </p:cNvSpPr>
            <p:nvPr/>
          </p:nvSpPr>
          <p:spPr bwMode="auto">
            <a:xfrm>
              <a:off x="888" y="1190"/>
              <a:ext cx="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3" name="Line 30">
              <a:extLst>
                <a:ext uri="{FF2B5EF4-FFF2-40B4-BE49-F238E27FC236}">
                  <a16:creationId xmlns:a16="http://schemas.microsoft.com/office/drawing/2014/main" id="{9512808A-E1B9-43CA-B738-E1C8C920934C}"/>
                </a:ext>
              </a:extLst>
            </p:cNvPr>
            <p:cNvSpPr>
              <a:spLocks noChangeShapeType="1"/>
            </p:cNvSpPr>
            <p:nvPr/>
          </p:nvSpPr>
          <p:spPr bwMode="auto">
            <a:xfrm>
              <a:off x="889" y="1190"/>
              <a:ext cx="0" cy="5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4" name="Line 31">
              <a:extLst>
                <a:ext uri="{FF2B5EF4-FFF2-40B4-BE49-F238E27FC236}">
                  <a16:creationId xmlns:a16="http://schemas.microsoft.com/office/drawing/2014/main" id="{C1C07221-A808-4160-8E52-642BD745BC70}"/>
                </a:ext>
              </a:extLst>
            </p:cNvPr>
            <p:cNvSpPr>
              <a:spLocks noChangeShapeType="1"/>
            </p:cNvSpPr>
            <p:nvPr/>
          </p:nvSpPr>
          <p:spPr bwMode="auto">
            <a:xfrm>
              <a:off x="1883" y="1194"/>
              <a:ext cx="0" cy="5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5" name="Line 32">
              <a:extLst>
                <a:ext uri="{FF2B5EF4-FFF2-40B4-BE49-F238E27FC236}">
                  <a16:creationId xmlns:a16="http://schemas.microsoft.com/office/drawing/2014/main" id="{A39C4DA9-FB61-4718-B78E-820101A6ABF3}"/>
                </a:ext>
              </a:extLst>
            </p:cNvPr>
            <p:cNvSpPr>
              <a:spLocks noChangeShapeType="1"/>
            </p:cNvSpPr>
            <p:nvPr/>
          </p:nvSpPr>
          <p:spPr bwMode="auto">
            <a:xfrm>
              <a:off x="1475" y="1738"/>
              <a:ext cx="40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6" name="Line 33">
              <a:extLst>
                <a:ext uri="{FF2B5EF4-FFF2-40B4-BE49-F238E27FC236}">
                  <a16:creationId xmlns:a16="http://schemas.microsoft.com/office/drawing/2014/main" id="{D9E2EAEA-1869-4AFF-A45E-8D04DCEBF722}"/>
                </a:ext>
              </a:extLst>
            </p:cNvPr>
            <p:cNvSpPr>
              <a:spLocks noChangeShapeType="1"/>
            </p:cNvSpPr>
            <p:nvPr/>
          </p:nvSpPr>
          <p:spPr bwMode="auto">
            <a:xfrm>
              <a:off x="947" y="1190"/>
              <a:ext cx="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7" name="Line 34">
              <a:extLst>
                <a:ext uri="{FF2B5EF4-FFF2-40B4-BE49-F238E27FC236}">
                  <a16:creationId xmlns:a16="http://schemas.microsoft.com/office/drawing/2014/main" id="{5BE6B573-4104-440D-A75D-6BA7D70C4D0F}"/>
                </a:ext>
              </a:extLst>
            </p:cNvPr>
            <p:cNvSpPr>
              <a:spLocks noChangeShapeType="1"/>
            </p:cNvSpPr>
            <p:nvPr/>
          </p:nvSpPr>
          <p:spPr bwMode="auto">
            <a:xfrm>
              <a:off x="481" y="1422"/>
              <a:ext cx="408" cy="0"/>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8" name="Line 35">
              <a:extLst>
                <a:ext uri="{FF2B5EF4-FFF2-40B4-BE49-F238E27FC236}">
                  <a16:creationId xmlns:a16="http://schemas.microsoft.com/office/drawing/2014/main" id="{24804B9E-C0CF-4487-B69C-8337E9D237E7}"/>
                </a:ext>
              </a:extLst>
            </p:cNvPr>
            <p:cNvSpPr>
              <a:spLocks noChangeShapeType="1"/>
            </p:cNvSpPr>
            <p:nvPr/>
          </p:nvSpPr>
          <p:spPr bwMode="auto">
            <a:xfrm>
              <a:off x="1871" y="1474"/>
              <a:ext cx="499"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9" name="Line 36">
              <a:extLst>
                <a:ext uri="{FF2B5EF4-FFF2-40B4-BE49-F238E27FC236}">
                  <a16:creationId xmlns:a16="http://schemas.microsoft.com/office/drawing/2014/main" id="{B65B806D-F917-445A-8983-5C66155E2E4D}"/>
                </a:ext>
              </a:extLst>
            </p:cNvPr>
            <p:cNvSpPr>
              <a:spLocks noChangeShapeType="1"/>
            </p:cNvSpPr>
            <p:nvPr/>
          </p:nvSpPr>
          <p:spPr bwMode="auto">
            <a:xfrm>
              <a:off x="2370" y="2430"/>
              <a:ext cx="0" cy="1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90" name="Line 37">
              <a:extLst>
                <a:ext uri="{FF2B5EF4-FFF2-40B4-BE49-F238E27FC236}">
                  <a16:creationId xmlns:a16="http://schemas.microsoft.com/office/drawing/2014/main" id="{FC5A1515-B29F-419D-A270-A3A37210F2D6}"/>
                </a:ext>
              </a:extLst>
            </p:cNvPr>
            <p:cNvSpPr>
              <a:spLocks noChangeShapeType="1"/>
            </p:cNvSpPr>
            <p:nvPr/>
          </p:nvSpPr>
          <p:spPr bwMode="auto">
            <a:xfrm flipH="1">
              <a:off x="481" y="2610"/>
              <a:ext cx="188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91" name="Line 38">
              <a:extLst>
                <a:ext uri="{FF2B5EF4-FFF2-40B4-BE49-F238E27FC236}">
                  <a16:creationId xmlns:a16="http://schemas.microsoft.com/office/drawing/2014/main" id="{7D8344A3-A3B5-49D2-B5C0-006A69676B2D}"/>
                </a:ext>
              </a:extLst>
            </p:cNvPr>
            <p:cNvSpPr>
              <a:spLocks noChangeShapeType="1"/>
            </p:cNvSpPr>
            <p:nvPr/>
          </p:nvSpPr>
          <p:spPr bwMode="auto">
            <a:xfrm flipH="1">
              <a:off x="476" y="1410"/>
              <a:ext cx="5" cy="120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92" name="Text Box 39">
              <a:extLst>
                <a:ext uri="{FF2B5EF4-FFF2-40B4-BE49-F238E27FC236}">
                  <a16:creationId xmlns:a16="http://schemas.microsoft.com/office/drawing/2014/main" id="{5DAD8EDD-4982-4B23-B18B-715EBCDB8251}"/>
                </a:ext>
              </a:extLst>
            </p:cNvPr>
            <p:cNvSpPr txBox="1">
              <a:spLocks noChangeArrowheads="1"/>
            </p:cNvSpPr>
            <p:nvPr/>
          </p:nvSpPr>
          <p:spPr bwMode="auto">
            <a:xfrm>
              <a:off x="488" y="968"/>
              <a:ext cx="25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dirty="0">
                  <a:ea typeface="华文楷体" panose="02010600040101010101" pitchFamily="2" charset="-122"/>
                  <a:cs typeface="Times New Roman" panose="02020603050405020304" pitchFamily="18" charset="0"/>
                </a:rPr>
                <a:t>i</a:t>
              </a:r>
              <a:r>
                <a:rPr kumimoji="1" lang="en-US" altLang="zh-CN" sz="2800" b="1" baseline="-25000" dirty="0">
                  <a:ea typeface="华文楷体" panose="02010600040101010101" pitchFamily="2" charset="-122"/>
                  <a:cs typeface="Times New Roman" panose="02020603050405020304" pitchFamily="18" charset="0"/>
                </a:rPr>
                <a:t>1</a:t>
              </a:r>
              <a:endParaRPr kumimoji="1" lang="en-US" altLang="zh-CN" sz="2800" b="1" i="1" dirty="0">
                <a:ea typeface="华文楷体" panose="02010600040101010101" pitchFamily="2" charset="-122"/>
                <a:cs typeface="Times New Roman" panose="02020603050405020304" pitchFamily="18" charset="0"/>
              </a:endParaRPr>
            </a:p>
          </p:txBody>
        </p:sp>
        <p:sp>
          <p:nvSpPr>
            <p:cNvPr id="30793" name="Text Box 40">
              <a:extLst>
                <a:ext uri="{FF2B5EF4-FFF2-40B4-BE49-F238E27FC236}">
                  <a16:creationId xmlns:a16="http://schemas.microsoft.com/office/drawing/2014/main" id="{373CCE2C-C62F-42D0-969E-81845944AE45}"/>
                </a:ext>
              </a:extLst>
            </p:cNvPr>
            <p:cNvSpPr txBox="1">
              <a:spLocks noChangeArrowheads="1"/>
            </p:cNvSpPr>
            <p:nvPr/>
          </p:nvSpPr>
          <p:spPr bwMode="auto">
            <a:xfrm>
              <a:off x="875" y="709"/>
              <a:ext cx="25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dirty="0">
                  <a:ea typeface="华文楷体" panose="02010600040101010101" pitchFamily="2" charset="-122"/>
                  <a:cs typeface="Times New Roman" panose="02020603050405020304" pitchFamily="18" charset="0"/>
                </a:rPr>
                <a:t>i</a:t>
              </a:r>
              <a:r>
                <a:rPr kumimoji="1" lang="en-US" altLang="zh-CN" sz="2800" b="1" baseline="-25000" dirty="0">
                  <a:ea typeface="华文楷体" panose="02010600040101010101" pitchFamily="2" charset="-122"/>
                  <a:cs typeface="Times New Roman" panose="02020603050405020304" pitchFamily="18" charset="0"/>
                </a:rPr>
                <a:t>2</a:t>
              </a:r>
              <a:endParaRPr kumimoji="1" lang="en-US" altLang="zh-CN" sz="2800" b="1" i="1" dirty="0">
                <a:ea typeface="华文楷体" panose="02010600040101010101" pitchFamily="2" charset="-122"/>
                <a:cs typeface="Times New Roman" panose="02020603050405020304" pitchFamily="18" charset="0"/>
              </a:endParaRPr>
            </a:p>
          </p:txBody>
        </p:sp>
        <p:sp>
          <p:nvSpPr>
            <p:cNvPr id="30794" name="Text Box 41">
              <a:extLst>
                <a:ext uri="{FF2B5EF4-FFF2-40B4-BE49-F238E27FC236}">
                  <a16:creationId xmlns:a16="http://schemas.microsoft.com/office/drawing/2014/main" id="{B4BD0497-8856-484A-9AD4-0650280CFCEF}"/>
                </a:ext>
              </a:extLst>
            </p:cNvPr>
            <p:cNvSpPr txBox="1">
              <a:spLocks noChangeArrowheads="1"/>
            </p:cNvSpPr>
            <p:nvPr/>
          </p:nvSpPr>
          <p:spPr bwMode="auto">
            <a:xfrm>
              <a:off x="952" y="1301"/>
              <a:ext cx="25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dirty="0">
                  <a:ea typeface="华文楷体" panose="02010600040101010101" pitchFamily="2" charset="-122"/>
                  <a:cs typeface="Times New Roman" panose="02020603050405020304" pitchFamily="18" charset="0"/>
                </a:rPr>
                <a:t>i</a:t>
              </a:r>
              <a:r>
                <a:rPr kumimoji="1" lang="en-US" altLang="zh-CN" sz="2800" b="1" baseline="-25000" dirty="0">
                  <a:ea typeface="华文楷体" panose="02010600040101010101" pitchFamily="2" charset="-122"/>
                  <a:cs typeface="Times New Roman" panose="02020603050405020304" pitchFamily="18" charset="0"/>
                </a:rPr>
                <a:t>3</a:t>
              </a:r>
              <a:endParaRPr kumimoji="1" lang="en-US" altLang="zh-CN" sz="2800" b="1" i="1" dirty="0">
                <a:ea typeface="华文楷体" panose="02010600040101010101" pitchFamily="2" charset="-122"/>
                <a:cs typeface="Times New Roman" panose="02020603050405020304" pitchFamily="18" charset="0"/>
              </a:endParaRPr>
            </a:p>
          </p:txBody>
        </p:sp>
        <p:sp>
          <p:nvSpPr>
            <p:cNvPr id="30795" name="Text Box 42">
              <a:extLst>
                <a:ext uri="{FF2B5EF4-FFF2-40B4-BE49-F238E27FC236}">
                  <a16:creationId xmlns:a16="http://schemas.microsoft.com/office/drawing/2014/main" id="{93460AF2-02FF-40B4-A328-BB53D21819D9}"/>
                </a:ext>
              </a:extLst>
            </p:cNvPr>
            <p:cNvSpPr txBox="1">
              <a:spLocks noChangeArrowheads="1"/>
            </p:cNvSpPr>
            <p:nvPr/>
          </p:nvSpPr>
          <p:spPr bwMode="auto">
            <a:xfrm>
              <a:off x="1264" y="704"/>
              <a:ext cx="412"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i="1" dirty="0">
                  <a:ea typeface="华文楷体" panose="02010600040101010101" pitchFamily="2" charset="-122"/>
                  <a:cs typeface="Times New Roman" panose="02020603050405020304" pitchFamily="18" charset="0"/>
                </a:rPr>
                <a:t>R</a:t>
              </a:r>
              <a:r>
                <a:rPr kumimoji="1" lang="en-US" altLang="zh-CN" sz="2400" b="1" baseline="-25000" dirty="0">
                  <a:ea typeface="华文楷体" panose="02010600040101010101" pitchFamily="2" charset="-122"/>
                  <a:cs typeface="Times New Roman" panose="02020603050405020304" pitchFamily="18" charset="0"/>
                </a:rPr>
                <a:t>1</a:t>
              </a:r>
              <a:endParaRPr kumimoji="1" lang="en-US" altLang="zh-CN" sz="2400" b="1" i="1" dirty="0">
                <a:ea typeface="华文楷体" panose="02010600040101010101" pitchFamily="2" charset="-122"/>
                <a:cs typeface="Times New Roman" panose="02020603050405020304" pitchFamily="18" charset="0"/>
              </a:endParaRPr>
            </a:p>
          </p:txBody>
        </p:sp>
        <p:sp>
          <p:nvSpPr>
            <p:cNvPr id="30796" name="Text Box 43">
              <a:extLst>
                <a:ext uri="{FF2B5EF4-FFF2-40B4-BE49-F238E27FC236}">
                  <a16:creationId xmlns:a16="http://schemas.microsoft.com/office/drawing/2014/main" id="{76D242EB-D629-41E6-886C-135185137821}"/>
                </a:ext>
              </a:extLst>
            </p:cNvPr>
            <p:cNvSpPr txBox="1">
              <a:spLocks noChangeArrowheads="1"/>
            </p:cNvSpPr>
            <p:nvPr/>
          </p:nvSpPr>
          <p:spPr bwMode="auto">
            <a:xfrm>
              <a:off x="1247" y="1797"/>
              <a:ext cx="326"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i="1" dirty="0">
                  <a:ea typeface="华文楷体" panose="02010600040101010101" pitchFamily="2" charset="-122"/>
                  <a:cs typeface="Times New Roman" panose="02020603050405020304" pitchFamily="18" charset="0"/>
                </a:rPr>
                <a:t>C</a:t>
              </a:r>
            </a:p>
          </p:txBody>
        </p:sp>
        <p:sp>
          <p:nvSpPr>
            <p:cNvPr id="30797" name="Text Box 44">
              <a:extLst>
                <a:ext uri="{FF2B5EF4-FFF2-40B4-BE49-F238E27FC236}">
                  <a16:creationId xmlns:a16="http://schemas.microsoft.com/office/drawing/2014/main" id="{07C8C7A6-57BF-4A79-8326-4AB916874F61}"/>
                </a:ext>
              </a:extLst>
            </p:cNvPr>
            <p:cNvSpPr txBox="1">
              <a:spLocks noChangeArrowheads="1"/>
            </p:cNvSpPr>
            <p:nvPr/>
          </p:nvSpPr>
          <p:spPr bwMode="auto">
            <a:xfrm>
              <a:off x="620" y="1805"/>
              <a:ext cx="2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dirty="0">
                  <a:ea typeface="华文楷体" panose="02010600040101010101" pitchFamily="2" charset="-122"/>
                  <a:cs typeface="Times New Roman" panose="02020603050405020304" pitchFamily="18" charset="0"/>
                </a:rPr>
                <a:t>u</a:t>
              </a:r>
            </a:p>
          </p:txBody>
        </p:sp>
        <p:sp>
          <p:nvSpPr>
            <p:cNvPr id="30798" name="Line 45">
              <a:extLst>
                <a:ext uri="{FF2B5EF4-FFF2-40B4-BE49-F238E27FC236}">
                  <a16:creationId xmlns:a16="http://schemas.microsoft.com/office/drawing/2014/main" id="{3B8889AC-FF93-4229-99F7-A6F06A129F46}"/>
                </a:ext>
              </a:extLst>
            </p:cNvPr>
            <p:cNvSpPr>
              <a:spLocks noChangeShapeType="1"/>
            </p:cNvSpPr>
            <p:nvPr/>
          </p:nvSpPr>
          <p:spPr bwMode="auto">
            <a:xfrm>
              <a:off x="2382" y="1467"/>
              <a:ext cx="0" cy="58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99" name="Rectangle 46">
              <a:extLst>
                <a:ext uri="{FF2B5EF4-FFF2-40B4-BE49-F238E27FC236}">
                  <a16:creationId xmlns:a16="http://schemas.microsoft.com/office/drawing/2014/main" id="{0A245334-AAB3-4720-BAE9-4B5763400CFC}"/>
                </a:ext>
              </a:extLst>
            </p:cNvPr>
            <p:cNvSpPr>
              <a:spLocks noChangeArrowheads="1"/>
            </p:cNvSpPr>
            <p:nvPr/>
          </p:nvSpPr>
          <p:spPr bwMode="auto">
            <a:xfrm>
              <a:off x="2318" y="1584"/>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0800" name="Rectangle 47">
              <a:extLst>
                <a:ext uri="{FF2B5EF4-FFF2-40B4-BE49-F238E27FC236}">
                  <a16:creationId xmlns:a16="http://schemas.microsoft.com/office/drawing/2014/main" id="{FCF5A4C0-E516-4B48-9E05-0689E4DC7088}"/>
                </a:ext>
              </a:extLst>
            </p:cNvPr>
            <p:cNvSpPr>
              <a:spLocks noChangeArrowheads="1"/>
            </p:cNvSpPr>
            <p:nvPr/>
          </p:nvSpPr>
          <p:spPr bwMode="auto">
            <a:xfrm>
              <a:off x="1248" y="1130"/>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0801" name="Line 48">
              <a:extLst>
                <a:ext uri="{FF2B5EF4-FFF2-40B4-BE49-F238E27FC236}">
                  <a16:creationId xmlns:a16="http://schemas.microsoft.com/office/drawing/2014/main" id="{FC541DAB-AE45-4188-823B-DF14D17D7C75}"/>
                </a:ext>
              </a:extLst>
            </p:cNvPr>
            <p:cNvSpPr>
              <a:spLocks noChangeShapeType="1"/>
            </p:cNvSpPr>
            <p:nvPr/>
          </p:nvSpPr>
          <p:spPr bwMode="auto">
            <a:xfrm flipV="1">
              <a:off x="975" y="1743"/>
              <a:ext cx="272" cy="9"/>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2" name="Line 49">
              <a:extLst>
                <a:ext uri="{FF2B5EF4-FFF2-40B4-BE49-F238E27FC236}">
                  <a16:creationId xmlns:a16="http://schemas.microsoft.com/office/drawing/2014/main" id="{F938FF27-D788-4B29-856D-4A1450992AA4}"/>
                </a:ext>
              </a:extLst>
            </p:cNvPr>
            <p:cNvSpPr>
              <a:spLocks noChangeShapeType="1"/>
            </p:cNvSpPr>
            <p:nvPr/>
          </p:nvSpPr>
          <p:spPr bwMode="auto">
            <a:xfrm>
              <a:off x="521" y="1425"/>
              <a:ext cx="27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3" name="Line 50">
              <a:extLst>
                <a:ext uri="{FF2B5EF4-FFF2-40B4-BE49-F238E27FC236}">
                  <a16:creationId xmlns:a16="http://schemas.microsoft.com/office/drawing/2014/main" id="{BD97DFA1-5A28-4B69-8440-A213E14784B5}"/>
                </a:ext>
              </a:extLst>
            </p:cNvPr>
            <p:cNvSpPr>
              <a:spLocks noChangeShapeType="1"/>
            </p:cNvSpPr>
            <p:nvPr/>
          </p:nvSpPr>
          <p:spPr bwMode="auto">
            <a:xfrm>
              <a:off x="930" y="1189"/>
              <a:ext cx="27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804" name="Group 51">
              <a:extLst>
                <a:ext uri="{FF2B5EF4-FFF2-40B4-BE49-F238E27FC236}">
                  <a16:creationId xmlns:a16="http://schemas.microsoft.com/office/drawing/2014/main" id="{0DC6AEF8-F80F-4D82-A5CD-87E0C8CA0A03}"/>
                </a:ext>
              </a:extLst>
            </p:cNvPr>
            <p:cNvGrpSpPr>
              <a:grpSpLocks/>
            </p:cNvGrpSpPr>
            <p:nvPr/>
          </p:nvGrpSpPr>
          <p:grpSpPr bwMode="auto">
            <a:xfrm rot="10800000">
              <a:off x="2372" y="2069"/>
              <a:ext cx="90" cy="363"/>
              <a:chOff x="1565" y="2614"/>
              <a:chExt cx="90" cy="486"/>
            </a:xfrm>
          </p:grpSpPr>
          <p:sp>
            <p:nvSpPr>
              <p:cNvPr id="30805" name="Arc 52">
                <a:extLst>
                  <a:ext uri="{FF2B5EF4-FFF2-40B4-BE49-F238E27FC236}">
                    <a16:creationId xmlns:a16="http://schemas.microsoft.com/office/drawing/2014/main" id="{DD22D8C4-6393-4984-8006-5FABF9F3D9EA}"/>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6" name="Arc 53">
                <a:extLst>
                  <a:ext uri="{FF2B5EF4-FFF2-40B4-BE49-F238E27FC236}">
                    <a16:creationId xmlns:a16="http://schemas.microsoft.com/office/drawing/2014/main" id="{1BA44C03-2427-4C8F-8FC8-8F476F3F0535}"/>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7" name="Arc 54">
                <a:extLst>
                  <a:ext uri="{FF2B5EF4-FFF2-40B4-BE49-F238E27FC236}">
                    <a16:creationId xmlns:a16="http://schemas.microsoft.com/office/drawing/2014/main" id="{83DC2B9F-BD98-4AC1-92AE-5FFC6DFCE432}"/>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8" name="Arc 55">
                <a:extLst>
                  <a:ext uri="{FF2B5EF4-FFF2-40B4-BE49-F238E27FC236}">
                    <a16:creationId xmlns:a16="http://schemas.microsoft.com/office/drawing/2014/main" id="{0514EB21-16B5-4650-A8EC-CDC60862A4CD}"/>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6792" name="Group 56">
            <a:extLst>
              <a:ext uri="{FF2B5EF4-FFF2-40B4-BE49-F238E27FC236}">
                <a16:creationId xmlns:a16="http://schemas.microsoft.com/office/drawing/2014/main" id="{C05337EF-1759-42E4-97D4-74BD91D93CF4}"/>
              </a:ext>
            </a:extLst>
          </p:cNvPr>
          <p:cNvGrpSpPr>
            <a:grpSpLocks/>
          </p:cNvGrpSpPr>
          <p:nvPr/>
        </p:nvGrpSpPr>
        <p:grpSpPr bwMode="auto">
          <a:xfrm>
            <a:off x="3983643" y="948519"/>
            <a:ext cx="3201286" cy="2239298"/>
            <a:chOff x="3061" y="890"/>
            <a:chExt cx="2737" cy="1814"/>
          </a:xfrm>
        </p:grpSpPr>
        <p:sp>
          <p:nvSpPr>
            <p:cNvPr id="30733" name="Line 57">
              <a:extLst>
                <a:ext uri="{FF2B5EF4-FFF2-40B4-BE49-F238E27FC236}">
                  <a16:creationId xmlns:a16="http://schemas.microsoft.com/office/drawing/2014/main" id="{5F751CED-23A6-4363-BE1A-23D25F81C59D}"/>
                </a:ext>
              </a:extLst>
            </p:cNvPr>
            <p:cNvSpPr>
              <a:spLocks noChangeShapeType="1"/>
            </p:cNvSpPr>
            <p:nvPr/>
          </p:nvSpPr>
          <p:spPr bwMode="auto">
            <a:xfrm>
              <a:off x="3651" y="1817"/>
              <a:ext cx="49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734" name="Group 58">
              <a:extLst>
                <a:ext uri="{FF2B5EF4-FFF2-40B4-BE49-F238E27FC236}">
                  <a16:creationId xmlns:a16="http://schemas.microsoft.com/office/drawing/2014/main" id="{2736313E-2184-4F7A-99BD-3D0B941EA0E6}"/>
                </a:ext>
              </a:extLst>
            </p:cNvPr>
            <p:cNvGrpSpPr>
              <a:grpSpLocks/>
            </p:cNvGrpSpPr>
            <p:nvPr/>
          </p:nvGrpSpPr>
          <p:grpSpPr bwMode="auto">
            <a:xfrm>
              <a:off x="3742" y="1921"/>
              <a:ext cx="723" cy="446"/>
              <a:chOff x="3710" y="1720"/>
              <a:chExt cx="723" cy="446"/>
            </a:xfrm>
          </p:grpSpPr>
          <p:sp>
            <p:nvSpPr>
              <p:cNvPr id="30773" name="AutoShape 59">
                <a:extLst>
                  <a:ext uri="{FF2B5EF4-FFF2-40B4-BE49-F238E27FC236}">
                    <a16:creationId xmlns:a16="http://schemas.microsoft.com/office/drawing/2014/main" id="{A5E42F69-1A81-4EEC-8F6B-83A2BDDA6FA3}"/>
                  </a:ext>
                </a:extLst>
              </p:cNvPr>
              <p:cNvSpPr>
                <a:spLocks/>
              </p:cNvSpPr>
              <p:nvPr/>
            </p:nvSpPr>
            <p:spPr bwMode="auto">
              <a:xfrm rot="-5400000">
                <a:off x="3994" y="1436"/>
                <a:ext cx="156" cy="723"/>
              </a:xfrm>
              <a:prstGeom prst="leftBrace">
                <a:avLst>
                  <a:gd name="adj1" fmla="val 38622"/>
                  <a:gd name="adj2" fmla="val 50000"/>
                </a:avLst>
              </a:prstGeom>
              <a:noFill/>
              <a:ln w="2857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endParaRPr lang="zh-CN" altLang="en-US" sz="2800" b="1">
                  <a:ea typeface="华文楷体" panose="02010600040101010101" pitchFamily="2" charset="-122"/>
                  <a:cs typeface="Times New Roman" panose="02020603050405020304" pitchFamily="18" charset="0"/>
                </a:endParaRPr>
              </a:p>
            </p:txBody>
          </p:sp>
          <p:sp>
            <p:nvSpPr>
              <p:cNvPr id="30774" name="Text Box 60">
                <a:extLst>
                  <a:ext uri="{FF2B5EF4-FFF2-40B4-BE49-F238E27FC236}">
                    <a16:creationId xmlns:a16="http://schemas.microsoft.com/office/drawing/2014/main" id="{86721410-7BAA-4A03-9381-95433B3E1751}"/>
                  </a:ext>
                </a:extLst>
              </p:cNvPr>
              <p:cNvSpPr txBox="1">
                <a:spLocks noChangeArrowheads="1"/>
              </p:cNvSpPr>
              <p:nvPr/>
            </p:nvSpPr>
            <p:spPr bwMode="auto">
              <a:xfrm>
                <a:off x="3927" y="1792"/>
                <a:ext cx="406"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i="1" dirty="0">
                    <a:solidFill>
                      <a:srgbClr val="FF0000"/>
                    </a:solidFill>
                    <a:ea typeface="华文楷体" panose="02010600040101010101" pitchFamily="2" charset="-122"/>
                    <a:cs typeface="Times New Roman" panose="02020603050405020304" pitchFamily="18" charset="0"/>
                  </a:rPr>
                  <a:t>Z</a:t>
                </a:r>
                <a:r>
                  <a:rPr kumimoji="1" lang="en-US" altLang="zh-CN" sz="2400" b="1" baseline="-25000" dirty="0">
                    <a:solidFill>
                      <a:srgbClr val="FF0000"/>
                    </a:solidFill>
                    <a:ea typeface="华文楷体" panose="02010600040101010101" pitchFamily="2" charset="-122"/>
                    <a:cs typeface="Times New Roman" panose="02020603050405020304" pitchFamily="18" charset="0"/>
                  </a:rPr>
                  <a:t>1</a:t>
                </a:r>
                <a:endParaRPr kumimoji="1" lang="en-US" altLang="zh-CN" sz="2400" b="1" i="1" dirty="0">
                  <a:solidFill>
                    <a:srgbClr val="FF0000"/>
                  </a:solidFill>
                  <a:ea typeface="华文楷体" panose="02010600040101010101" pitchFamily="2" charset="-122"/>
                  <a:cs typeface="Times New Roman" panose="02020603050405020304" pitchFamily="18" charset="0"/>
                </a:endParaRPr>
              </a:p>
            </p:txBody>
          </p:sp>
        </p:grpSp>
        <p:grpSp>
          <p:nvGrpSpPr>
            <p:cNvPr id="30735" name="Group 61">
              <a:extLst>
                <a:ext uri="{FF2B5EF4-FFF2-40B4-BE49-F238E27FC236}">
                  <a16:creationId xmlns:a16="http://schemas.microsoft.com/office/drawing/2014/main" id="{2294FA5B-4F1D-4F75-BCA9-60EB470611FC}"/>
                </a:ext>
              </a:extLst>
            </p:cNvPr>
            <p:cNvGrpSpPr>
              <a:grpSpLocks/>
            </p:cNvGrpSpPr>
            <p:nvPr/>
          </p:nvGrpSpPr>
          <p:grpSpPr bwMode="auto">
            <a:xfrm>
              <a:off x="5284" y="1694"/>
              <a:ext cx="514" cy="804"/>
              <a:chOff x="5163" y="1524"/>
              <a:chExt cx="514" cy="804"/>
            </a:xfrm>
          </p:grpSpPr>
          <p:sp>
            <p:nvSpPr>
              <p:cNvPr id="30771" name="AutoShape 62">
                <a:extLst>
                  <a:ext uri="{FF2B5EF4-FFF2-40B4-BE49-F238E27FC236}">
                    <a16:creationId xmlns:a16="http://schemas.microsoft.com/office/drawing/2014/main" id="{6370EB9E-DB3E-4929-87F5-6230012CF331}"/>
                  </a:ext>
                </a:extLst>
              </p:cNvPr>
              <p:cNvSpPr>
                <a:spLocks/>
              </p:cNvSpPr>
              <p:nvPr/>
            </p:nvSpPr>
            <p:spPr bwMode="auto">
              <a:xfrm>
                <a:off x="5163" y="1524"/>
                <a:ext cx="129" cy="804"/>
              </a:xfrm>
              <a:prstGeom prst="rightBrace">
                <a:avLst>
                  <a:gd name="adj1" fmla="val 51938"/>
                  <a:gd name="adj2" fmla="val 50000"/>
                </a:avLst>
              </a:prstGeom>
              <a:noFill/>
              <a:ln w="2857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0772" name="Text Box 63">
                <a:extLst>
                  <a:ext uri="{FF2B5EF4-FFF2-40B4-BE49-F238E27FC236}">
                    <a16:creationId xmlns:a16="http://schemas.microsoft.com/office/drawing/2014/main" id="{86D9AD59-DA97-46FB-BA6A-54F87B177AE8}"/>
                  </a:ext>
                </a:extLst>
              </p:cNvPr>
              <p:cNvSpPr txBox="1">
                <a:spLocks noChangeArrowheads="1"/>
              </p:cNvSpPr>
              <p:nvPr/>
            </p:nvSpPr>
            <p:spPr bwMode="auto">
              <a:xfrm>
                <a:off x="5271" y="1709"/>
                <a:ext cx="406"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i="1" dirty="0">
                    <a:solidFill>
                      <a:srgbClr val="FF0000"/>
                    </a:solidFill>
                    <a:ea typeface="华文楷体" panose="02010600040101010101" pitchFamily="2" charset="-122"/>
                    <a:cs typeface="Times New Roman" panose="02020603050405020304" pitchFamily="18" charset="0"/>
                  </a:rPr>
                  <a:t>Z</a:t>
                </a:r>
                <a:r>
                  <a:rPr kumimoji="1" lang="en-US" altLang="zh-CN" sz="2400" b="1" baseline="-25000" dirty="0">
                    <a:solidFill>
                      <a:srgbClr val="FF0000"/>
                    </a:solidFill>
                    <a:ea typeface="华文楷体" panose="02010600040101010101" pitchFamily="2" charset="-122"/>
                    <a:cs typeface="Times New Roman" panose="02020603050405020304" pitchFamily="18" charset="0"/>
                  </a:rPr>
                  <a:t>2</a:t>
                </a:r>
                <a:endParaRPr kumimoji="1" lang="en-US" altLang="zh-CN" sz="2400" b="1" i="1" dirty="0">
                  <a:solidFill>
                    <a:srgbClr val="FF0000"/>
                  </a:solidFill>
                  <a:ea typeface="华文楷体" panose="02010600040101010101" pitchFamily="2" charset="-122"/>
                  <a:cs typeface="Times New Roman" panose="02020603050405020304" pitchFamily="18" charset="0"/>
                </a:endParaRPr>
              </a:p>
            </p:txBody>
          </p:sp>
        </p:grpSp>
        <p:graphicFrame>
          <p:nvGraphicFramePr>
            <p:cNvPr id="30736" name="Object 64">
              <a:extLst>
                <a:ext uri="{FF2B5EF4-FFF2-40B4-BE49-F238E27FC236}">
                  <a16:creationId xmlns:a16="http://schemas.microsoft.com/office/drawing/2014/main" id="{B31171CD-9EE2-4CFA-A72C-DC7452A59685}"/>
                </a:ext>
              </a:extLst>
            </p:cNvPr>
            <p:cNvGraphicFramePr>
              <a:graphicFrameLocks noChangeAspect="1"/>
            </p:cNvGraphicFramePr>
            <p:nvPr>
              <p:extLst>
                <p:ext uri="{D42A27DB-BD31-4B8C-83A1-F6EECF244321}">
                  <p14:modId xmlns:p14="http://schemas.microsoft.com/office/powerpoint/2010/main" val="2884841083"/>
                </p:ext>
              </p:extLst>
            </p:nvPr>
          </p:nvGraphicFramePr>
          <p:xfrm>
            <a:off x="3424" y="2012"/>
            <a:ext cx="216" cy="279"/>
          </p:xfrm>
          <a:graphic>
            <a:graphicData uri="http://schemas.openxmlformats.org/presentationml/2006/ole">
              <mc:AlternateContent xmlns:mc="http://schemas.openxmlformats.org/markup-compatibility/2006">
                <mc:Choice xmlns:v="urn:schemas-microsoft-com:vml" Requires="v">
                  <p:oleObj spid="_x0000_s94254" name="公式" r:id="rId5" imgW="171447" imgH="218987" progId="Equation.3">
                    <p:embed/>
                  </p:oleObj>
                </mc:Choice>
                <mc:Fallback>
                  <p:oleObj name="公式" r:id="rId5" imgW="171447" imgH="218987" progId="Equation.3">
                    <p:embed/>
                    <p:pic>
                      <p:nvPicPr>
                        <p:cNvPr id="0" name="Object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 y="2012"/>
                          <a:ext cx="216"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7" name="Object 65">
              <a:extLst>
                <a:ext uri="{FF2B5EF4-FFF2-40B4-BE49-F238E27FC236}">
                  <a16:creationId xmlns:a16="http://schemas.microsoft.com/office/drawing/2014/main" id="{C63E9971-C8F6-4614-82D3-9B2F5EEC6C4A}"/>
                </a:ext>
              </a:extLst>
            </p:cNvPr>
            <p:cNvGraphicFramePr>
              <a:graphicFrameLocks noChangeAspect="1"/>
            </p:cNvGraphicFramePr>
            <p:nvPr>
              <p:extLst>
                <p:ext uri="{D42A27DB-BD31-4B8C-83A1-F6EECF244321}">
                  <p14:modId xmlns:p14="http://schemas.microsoft.com/office/powerpoint/2010/main" val="2234111303"/>
                </p:ext>
              </p:extLst>
            </p:nvPr>
          </p:nvGraphicFramePr>
          <p:xfrm>
            <a:off x="3288" y="1149"/>
            <a:ext cx="206" cy="364"/>
          </p:xfrm>
          <a:graphic>
            <a:graphicData uri="http://schemas.openxmlformats.org/presentationml/2006/ole">
              <mc:AlternateContent xmlns:mc="http://schemas.openxmlformats.org/markup-compatibility/2006">
                <mc:Choice xmlns:v="urn:schemas-microsoft-com:vml" Requires="v">
                  <p:oleObj spid="_x0000_s94255" name="公式" r:id="rId7" imgW="142794" imgH="256970" progId="Equation.3">
                    <p:embed/>
                  </p:oleObj>
                </mc:Choice>
                <mc:Fallback>
                  <p:oleObj name="公式" r:id="rId7" imgW="142794" imgH="256970" progId="Equation.3">
                    <p:embed/>
                    <p:pic>
                      <p:nvPicPr>
                        <p:cNvPr id="0" name="Object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8" y="1149"/>
                          <a:ext cx="206"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8" name="Object 66">
              <a:extLst>
                <a:ext uri="{FF2B5EF4-FFF2-40B4-BE49-F238E27FC236}">
                  <a16:creationId xmlns:a16="http://schemas.microsoft.com/office/drawing/2014/main" id="{1881A585-EBB9-4E98-918C-3A47DE0C6037}"/>
                </a:ext>
              </a:extLst>
            </p:cNvPr>
            <p:cNvGraphicFramePr>
              <a:graphicFrameLocks noChangeAspect="1"/>
            </p:cNvGraphicFramePr>
            <p:nvPr>
              <p:extLst>
                <p:ext uri="{D42A27DB-BD31-4B8C-83A1-F6EECF244321}">
                  <p14:modId xmlns:p14="http://schemas.microsoft.com/office/powerpoint/2010/main" val="2084559241"/>
                </p:ext>
              </p:extLst>
            </p:nvPr>
          </p:nvGraphicFramePr>
          <p:xfrm>
            <a:off x="3696" y="923"/>
            <a:ext cx="202" cy="331"/>
          </p:xfrm>
          <a:graphic>
            <a:graphicData uri="http://schemas.openxmlformats.org/presentationml/2006/ole">
              <mc:AlternateContent xmlns:mc="http://schemas.openxmlformats.org/markup-compatibility/2006">
                <mc:Choice xmlns:v="urn:schemas-microsoft-com:vml" Requires="v">
                  <p:oleObj spid="_x0000_s94256" name="公式" r:id="rId9" imgW="152188" imgH="256970" progId="Equation.3">
                    <p:embed/>
                  </p:oleObj>
                </mc:Choice>
                <mc:Fallback>
                  <p:oleObj name="公式" r:id="rId9" imgW="152188" imgH="256970" progId="Equation.3">
                    <p:embed/>
                    <p:pic>
                      <p:nvPicPr>
                        <p:cNvPr id="0" name="Object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6" y="923"/>
                          <a:ext cx="20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9" name="Object 67">
              <a:extLst>
                <a:ext uri="{FF2B5EF4-FFF2-40B4-BE49-F238E27FC236}">
                  <a16:creationId xmlns:a16="http://schemas.microsoft.com/office/drawing/2014/main" id="{5FB55311-8E39-4A73-BCAF-6D80F6FA34F6}"/>
                </a:ext>
              </a:extLst>
            </p:cNvPr>
            <p:cNvGraphicFramePr>
              <a:graphicFrameLocks noChangeAspect="1"/>
            </p:cNvGraphicFramePr>
            <p:nvPr>
              <p:extLst>
                <p:ext uri="{D42A27DB-BD31-4B8C-83A1-F6EECF244321}">
                  <p14:modId xmlns:p14="http://schemas.microsoft.com/office/powerpoint/2010/main" val="918808126"/>
                </p:ext>
              </p:extLst>
            </p:nvPr>
          </p:nvGraphicFramePr>
          <p:xfrm>
            <a:off x="3696" y="1467"/>
            <a:ext cx="224" cy="363"/>
          </p:xfrm>
          <a:graphic>
            <a:graphicData uri="http://schemas.openxmlformats.org/presentationml/2006/ole">
              <mc:AlternateContent xmlns:mc="http://schemas.openxmlformats.org/markup-compatibility/2006">
                <mc:Choice xmlns:v="urn:schemas-microsoft-com:vml" Requires="v">
                  <p:oleObj spid="_x0000_s94257" name="公式" r:id="rId11" imgW="152188" imgH="256970" progId="Equation.3">
                    <p:embed/>
                  </p:oleObj>
                </mc:Choice>
                <mc:Fallback>
                  <p:oleObj name="公式" r:id="rId11" imgW="152188" imgH="256970" progId="Equation.3">
                    <p:embed/>
                    <p:pic>
                      <p:nvPicPr>
                        <p:cNvPr id="0" name="Object 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1467"/>
                          <a:ext cx="224"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0" name="Object 68">
              <a:extLst>
                <a:ext uri="{FF2B5EF4-FFF2-40B4-BE49-F238E27FC236}">
                  <a16:creationId xmlns:a16="http://schemas.microsoft.com/office/drawing/2014/main" id="{9CBBFA82-EF3E-4B80-8D62-122A09719696}"/>
                </a:ext>
              </a:extLst>
            </p:cNvPr>
            <p:cNvGraphicFramePr>
              <a:graphicFrameLocks noChangeAspect="1"/>
            </p:cNvGraphicFramePr>
            <p:nvPr>
              <p:extLst>
                <p:ext uri="{D42A27DB-BD31-4B8C-83A1-F6EECF244321}">
                  <p14:modId xmlns:p14="http://schemas.microsoft.com/office/powerpoint/2010/main" val="3765568705"/>
                </p:ext>
              </p:extLst>
            </p:nvPr>
          </p:nvGraphicFramePr>
          <p:xfrm>
            <a:off x="3969" y="1286"/>
            <a:ext cx="687" cy="521"/>
          </p:xfrm>
          <a:graphic>
            <a:graphicData uri="http://schemas.openxmlformats.org/presentationml/2006/ole">
              <mc:AlternateContent xmlns:mc="http://schemas.openxmlformats.org/markup-compatibility/2006">
                <mc:Choice xmlns:v="urn:schemas-microsoft-com:vml" Requires="v">
                  <p:oleObj spid="_x0000_s94258" name="公式" r:id="rId13" imgW="514340" imgH="447822" progId="Equation.3">
                    <p:embed/>
                  </p:oleObj>
                </mc:Choice>
                <mc:Fallback>
                  <p:oleObj name="公式" r:id="rId13" imgW="514340" imgH="447822" progId="Equation.3">
                    <p:embed/>
                    <p:pic>
                      <p:nvPicPr>
                        <p:cNvPr id="0"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9" y="1286"/>
                          <a:ext cx="687" cy="5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1" name="Object 69">
              <a:extLst>
                <a:ext uri="{FF2B5EF4-FFF2-40B4-BE49-F238E27FC236}">
                  <a16:creationId xmlns:a16="http://schemas.microsoft.com/office/drawing/2014/main" id="{43FBF8BF-5911-4462-AB7C-C53A9FA9959A}"/>
                </a:ext>
              </a:extLst>
            </p:cNvPr>
            <p:cNvGraphicFramePr>
              <a:graphicFrameLocks noChangeAspect="1"/>
            </p:cNvGraphicFramePr>
            <p:nvPr>
              <p:extLst>
                <p:ext uri="{D42A27DB-BD31-4B8C-83A1-F6EECF244321}">
                  <p14:modId xmlns:p14="http://schemas.microsoft.com/office/powerpoint/2010/main" val="407434468"/>
                </p:ext>
              </p:extLst>
            </p:nvPr>
          </p:nvGraphicFramePr>
          <p:xfrm>
            <a:off x="4720" y="2160"/>
            <a:ext cx="408" cy="311"/>
          </p:xfrm>
          <a:graphic>
            <a:graphicData uri="http://schemas.openxmlformats.org/presentationml/2006/ole">
              <mc:AlternateContent xmlns:mc="http://schemas.openxmlformats.org/markup-compatibility/2006">
                <mc:Choice xmlns:v="urn:schemas-microsoft-com:vml" Requires="v">
                  <p:oleObj spid="_x0000_s94259" name="公式" r:id="rId15" imgW="333499" imgH="218987" progId="Equation.3">
                    <p:embed/>
                  </p:oleObj>
                </mc:Choice>
                <mc:Fallback>
                  <p:oleObj name="公式" r:id="rId15" imgW="333499" imgH="218987" progId="Equation.3">
                    <p:embed/>
                    <p:pic>
                      <p:nvPicPr>
                        <p:cNvPr id="0" name="Object 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20" y="2160"/>
                          <a:ext cx="408" cy="311"/>
                        </a:xfrm>
                        <a:prstGeom prst="rect">
                          <a:avLst/>
                        </a:prstGeom>
                        <a:noFill/>
                        <a:ln>
                          <a:noFill/>
                        </a:ln>
                        <a:effectLst/>
                        <a:extLst/>
                      </p:spPr>
                    </p:pic>
                  </p:oleObj>
                </mc:Fallback>
              </mc:AlternateContent>
            </a:graphicData>
          </a:graphic>
        </p:graphicFrame>
        <p:sp>
          <p:nvSpPr>
            <p:cNvPr id="30742" name="Oval 70">
              <a:extLst>
                <a:ext uri="{FF2B5EF4-FFF2-40B4-BE49-F238E27FC236}">
                  <a16:creationId xmlns:a16="http://schemas.microsoft.com/office/drawing/2014/main" id="{651C3840-0C69-425E-9381-F4E21ECF93D6}"/>
                </a:ext>
              </a:extLst>
            </p:cNvPr>
            <p:cNvSpPr>
              <a:spLocks noChangeArrowheads="1"/>
            </p:cNvSpPr>
            <p:nvPr/>
          </p:nvSpPr>
          <p:spPr bwMode="auto">
            <a:xfrm>
              <a:off x="3061" y="1908"/>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0743" name="Text Box 71">
              <a:extLst>
                <a:ext uri="{FF2B5EF4-FFF2-40B4-BE49-F238E27FC236}">
                  <a16:creationId xmlns:a16="http://schemas.microsoft.com/office/drawing/2014/main" id="{FB593F3C-D5EF-4C7B-84CF-1EF27FAC093B}"/>
                </a:ext>
              </a:extLst>
            </p:cNvPr>
            <p:cNvSpPr txBox="1">
              <a:spLocks noChangeArrowheads="1"/>
            </p:cNvSpPr>
            <p:nvPr/>
          </p:nvSpPr>
          <p:spPr bwMode="auto">
            <a:xfrm>
              <a:off x="4739" y="1613"/>
              <a:ext cx="42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b="1" i="1" dirty="0">
                  <a:ea typeface="华文楷体" panose="02010600040101010101" pitchFamily="2" charset="-122"/>
                  <a:cs typeface="Times New Roman" panose="02020603050405020304" pitchFamily="18" charset="0"/>
                </a:rPr>
                <a:t>R</a:t>
              </a:r>
              <a:r>
                <a:rPr kumimoji="1" lang="en-US" altLang="zh-CN" sz="2400" b="1" baseline="-25000" dirty="0">
                  <a:ea typeface="华文楷体" panose="02010600040101010101" pitchFamily="2" charset="-122"/>
                  <a:cs typeface="Times New Roman" panose="02020603050405020304" pitchFamily="18" charset="0"/>
                </a:rPr>
                <a:t>2</a:t>
              </a:r>
              <a:endParaRPr kumimoji="1" lang="en-US" altLang="zh-CN" sz="2400" b="1" dirty="0">
                <a:ea typeface="华文楷体" panose="02010600040101010101" pitchFamily="2" charset="-122"/>
                <a:cs typeface="Times New Roman" panose="02020603050405020304" pitchFamily="18" charset="0"/>
              </a:endParaRPr>
            </a:p>
          </p:txBody>
        </p:sp>
        <p:sp>
          <p:nvSpPr>
            <p:cNvPr id="30744" name="Text Box 72">
              <a:extLst>
                <a:ext uri="{FF2B5EF4-FFF2-40B4-BE49-F238E27FC236}">
                  <a16:creationId xmlns:a16="http://schemas.microsoft.com/office/drawing/2014/main" id="{DEB2A8C5-B918-42BE-A37A-3CE8291AA551}"/>
                </a:ext>
              </a:extLst>
            </p:cNvPr>
            <p:cNvSpPr txBox="1">
              <a:spLocks noChangeArrowheads="1"/>
            </p:cNvSpPr>
            <p:nvPr/>
          </p:nvSpPr>
          <p:spPr bwMode="auto">
            <a:xfrm>
              <a:off x="3242" y="1589"/>
              <a:ext cx="24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a:ea typeface="华文楷体" panose="02010600040101010101" pitchFamily="2" charset="-122"/>
                  <a:cs typeface="Times New Roman" panose="02020603050405020304" pitchFamily="18" charset="0"/>
                </a:rPr>
                <a:t>+</a:t>
              </a:r>
            </a:p>
          </p:txBody>
        </p:sp>
        <p:sp>
          <p:nvSpPr>
            <p:cNvPr id="30745" name="Text Box 73">
              <a:extLst>
                <a:ext uri="{FF2B5EF4-FFF2-40B4-BE49-F238E27FC236}">
                  <a16:creationId xmlns:a16="http://schemas.microsoft.com/office/drawing/2014/main" id="{8955DA88-9667-4BC3-A1DF-DCC158259A1D}"/>
                </a:ext>
              </a:extLst>
            </p:cNvPr>
            <p:cNvSpPr txBox="1">
              <a:spLocks noChangeArrowheads="1"/>
            </p:cNvSpPr>
            <p:nvPr/>
          </p:nvSpPr>
          <p:spPr bwMode="auto">
            <a:xfrm>
              <a:off x="3243" y="22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a:ea typeface="华文楷体" panose="02010600040101010101" pitchFamily="2" charset="-122"/>
                  <a:cs typeface="Times New Roman" panose="02020603050405020304" pitchFamily="18" charset="0"/>
                </a:rPr>
                <a:t>_</a:t>
              </a:r>
            </a:p>
          </p:txBody>
        </p:sp>
        <p:grpSp>
          <p:nvGrpSpPr>
            <p:cNvPr id="30746" name="Group 74">
              <a:extLst>
                <a:ext uri="{FF2B5EF4-FFF2-40B4-BE49-F238E27FC236}">
                  <a16:creationId xmlns:a16="http://schemas.microsoft.com/office/drawing/2014/main" id="{57E7054C-7382-4C6F-9A4C-CF2F086601B6}"/>
                </a:ext>
              </a:extLst>
            </p:cNvPr>
            <p:cNvGrpSpPr>
              <a:grpSpLocks/>
            </p:cNvGrpSpPr>
            <p:nvPr/>
          </p:nvGrpSpPr>
          <p:grpSpPr bwMode="auto">
            <a:xfrm rot="-5400000">
              <a:off x="4082" y="1756"/>
              <a:ext cx="221" cy="96"/>
              <a:chOff x="3845" y="3156"/>
              <a:chExt cx="221" cy="96"/>
            </a:xfrm>
          </p:grpSpPr>
          <p:sp>
            <p:nvSpPr>
              <p:cNvPr id="30769" name="Line 75">
                <a:extLst>
                  <a:ext uri="{FF2B5EF4-FFF2-40B4-BE49-F238E27FC236}">
                    <a16:creationId xmlns:a16="http://schemas.microsoft.com/office/drawing/2014/main" id="{8F4F6DD8-134E-4E28-8BDA-C96C88FF3334}"/>
                  </a:ext>
                </a:extLst>
              </p:cNvPr>
              <p:cNvSpPr>
                <a:spLocks noChangeShapeType="1"/>
              </p:cNvSpPr>
              <p:nvPr/>
            </p:nvSpPr>
            <p:spPr bwMode="auto">
              <a:xfrm>
                <a:off x="3845" y="3156"/>
                <a:ext cx="221"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0" name="Line 76">
                <a:extLst>
                  <a:ext uri="{FF2B5EF4-FFF2-40B4-BE49-F238E27FC236}">
                    <a16:creationId xmlns:a16="http://schemas.microsoft.com/office/drawing/2014/main" id="{A0976614-3486-4BF0-8B0A-4FC18149F440}"/>
                  </a:ext>
                </a:extLst>
              </p:cNvPr>
              <p:cNvSpPr>
                <a:spLocks noChangeShapeType="1"/>
              </p:cNvSpPr>
              <p:nvPr/>
            </p:nvSpPr>
            <p:spPr bwMode="auto">
              <a:xfrm flipV="1">
                <a:off x="3845" y="3249"/>
                <a:ext cx="221" cy="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47" name="Line 77">
              <a:extLst>
                <a:ext uri="{FF2B5EF4-FFF2-40B4-BE49-F238E27FC236}">
                  <a16:creationId xmlns:a16="http://schemas.microsoft.com/office/drawing/2014/main" id="{4D82BE59-2CF9-48BD-9E77-C7C0992AC2C8}"/>
                </a:ext>
              </a:extLst>
            </p:cNvPr>
            <p:cNvSpPr>
              <a:spLocks noChangeShapeType="1"/>
            </p:cNvSpPr>
            <p:nvPr/>
          </p:nvSpPr>
          <p:spPr bwMode="auto">
            <a:xfrm>
              <a:off x="3654" y="1269"/>
              <a:ext cx="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48" name="Line 78">
              <a:extLst>
                <a:ext uri="{FF2B5EF4-FFF2-40B4-BE49-F238E27FC236}">
                  <a16:creationId xmlns:a16="http://schemas.microsoft.com/office/drawing/2014/main" id="{0DCAB763-9DEC-4005-8D6E-670C011F0269}"/>
                </a:ext>
              </a:extLst>
            </p:cNvPr>
            <p:cNvSpPr>
              <a:spLocks noChangeShapeType="1"/>
            </p:cNvSpPr>
            <p:nvPr/>
          </p:nvSpPr>
          <p:spPr bwMode="auto">
            <a:xfrm>
              <a:off x="3655" y="1269"/>
              <a:ext cx="0" cy="5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49" name="Line 79">
              <a:extLst>
                <a:ext uri="{FF2B5EF4-FFF2-40B4-BE49-F238E27FC236}">
                  <a16:creationId xmlns:a16="http://schemas.microsoft.com/office/drawing/2014/main" id="{8C01A189-4F6E-49F1-B473-EB826C8E538E}"/>
                </a:ext>
              </a:extLst>
            </p:cNvPr>
            <p:cNvSpPr>
              <a:spLocks noChangeShapeType="1"/>
            </p:cNvSpPr>
            <p:nvPr/>
          </p:nvSpPr>
          <p:spPr bwMode="auto">
            <a:xfrm>
              <a:off x="4649" y="1273"/>
              <a:ext cx="0" cy="5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0" name="Line 80">
              <a:extLst>
                <a:ext uri="{FF2B5EF4-FFF2-40B4-BE49-F238E27FC236}">
                  <a16:creationId xmlns:a16="http://schemas.microsoft.com/office/drawing/2014/main" id="{20D79266-63BA-4F1C-B4CE-162BD37E4008}"/>
                </a:ext>
              </a:extLst>
            </p:cNvPr>
            <p:cNvSpPr>
              <a:spLocks noChangeShapeType="1"/>
            </p:cNvSpPr>
            <p:nvPr/>
          </p:nvSpPr>
          <p:spPr bwMode="auto">
            <a:xfrm>
              <a:off x="4241" y="1817"/>
              <a:ext cx="40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1" name="Line 81">
              <a:extLst>
                <a:ext uri="{FF2B5EF4-FFF2-40B4-BE49-F238E27FC236}">
                  <a16:creationId xmlns:a16="http://schemas.microsoft.com/office/drawing/2014/main" id="{BF0853E8-522D-4220-BB6C-2D7A0989D8B3}"/>
                </a:ext>
              </a:extLst>
            </p:cNvPr>
            <p:cNvSpPr>
              <a:spLocks noChangeShapeType="1"/>
            </p:cNvSpPr>
            <p:nvPr/>
          </p:nvSpPr>
          <p:spPr bwMode="auto">
            <a:xfrm>
              <a:off x="3713" y="1269"/>
              <a:ext cx="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2" name="Line 82">
              <a:extLst>
                <a:ext uri="{FF2B5EF4-FFF2-40B4-BE49-F238E27FC236}">
                  <a16:creationId xmlns:a16="http://schemas.microsoft.com/office/drawing/2014/main" id="{18F1D77F-CAAE-4577-983F-A57EA10A3E4C}"/>
                </a:ext>
              </a:extLst>
            </p:cNvPr>
            <p:cNvSpPr>
              <a:spLocks noChangeShapeType="1"/>
            </p:cNvSpPr>
            <p:nvPr/>
          </p:nvSpPr>
          <p:spPr bwMode="auto">
            <a:xfrm>
              <a:off x="3247" y="1501"/>
              <a:ext cx="408" cy="0"/>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3" name="Line 83">
              <a:extLst>
                <a:ext uri="{FF2B5EF4-FFF2-40B4-BE49-F238E27FC236}">
                  <a16:creationId xmlns:a16="http://schemas.microsoft.com/office/drawing/2014/main" id="{46EA1B86-4ACC-4F20-A5FE-BC188EB276B0}"/>
                </a:ext>
              </a:extLst>
            </p:cNvPr>
            <p:cNvSpPr>
              <a:spLocks noChangeShapeType="1"/>
            </p:cNvSpPr>
            <p:nvPr/>
          </p:nvSpPr>
          <p:spPr bwMode="auto">
            <a:xfrm>
              <a:off x="4649" y="1545"/>
              <a:ext cx="499"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4" name="Line 84">
              <a:extLst>
                <a:ext uri="{FF2B5EF4-FFF2-40B4-BE49-F238E27FC236}">
                  <a16:creationId xmlns:a16="http://schemas.microsoft.com/office/drawing/2014/main" id="{42325FD2-43B1-49D6-81D6-291CF0162599}"/>
                </a:ext>
              </a:extLst>
            </p:cNvPr>
            <p:cNvSpPr>
              <a:spLocks noChangeShapeType="1"/>
            </p:cNvSpPr>
            <p:nvPr/>
          </p:nvSpPr>
          <p:spPr bwMode="auto">
            <a:xfrm flipH="1">
              <a:off x="5148" y="2478"/>
              <a:ext cx="0" cy="22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5" name="Line 85">
              <a:extLst>
                <a:ext uri="{FF2B5EF4-FFF2-40B4-BE49-F238E27FC236}">
                  <a16:creationId xmlns:a16="http://schemas.microsoft.com/office/drawing/2014/main" id="{7460834F-0167-453C-BEB6-CBE7EA70AD0D}"/>
                </a:ext>
              </a:extLst>
            </p:cNvPr>
            <p:cNvSpPr>
              <a:spLocks noChangeShapeType="1"/>
            </p:cNvSpPr>
            <p:nvPr/>
          </p:nvSpPr>
          <p:spPr bwMode="auto">
            <a:xfrm flipH="1">
              <a:off x="3247" y="2689"/>
              <a:ext cx="188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6" name="Line 86">
              <a:extLst>
                <a:ext uri="{FF2B5EF4-FFF2-40B4-BE49-F238E27FC236}">
                  <a16:creationId xmlns:a16="http://schemas.microsoft.com/office/drawing/2014/main" id="{24125CB0-8F3C-44BD-BCCD-6FF73B427078}"/>
                </a:ext>
              </a:extLst>
            </p:cNvPr>
            <p:cNvSpPr>
              <a:spLocks noChangeShapeType="1"/>
            </p:cNvSpPr>
            <p:nvPr/>
          </p:nvSpPr>
          <p:spPr bwMode="auto">
            <a:xfrm flipH="1">
              <a:off x="3243" y="1489"/>
              <a:ext cx="4" cy="121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7" name="Text Box 87">
              <a:extLst>
                <a:ext uri="{FF2B5EF4-FFF2-40B4-BE49-F238E27FC236}">
                  <a16:creationId xmlns:a16="http://schemas.microsoft.com/office/drawing/2014/main" id="{86D96296-4F3B-479B-840E-5A514E6F3EA3}"/>
                </a:ext>
              </a:extLst>
            </p:cNvPr>
            <p:cNvSpPr txBox="1">
              <a:spLocks noChangeArrowheads="1"/>
            </p:cNvSpPr>
            <p:nvPr/>
          </p:nvSpPr>
          <p:spPr bwMode="auto">
            <a:xfrm>
              <a:off x="4063" y="890"/>
              <a:ext cx="421"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i="1" dirty="0">
                  <a:ea typeface="华文楷体" panose="02010600040101010101" pitchFamily="2" charset="-122"/>
                  <a:cs typeface="Times New Roman" panose="02020603050405020304" pitchFamily="18" charset="0"/>
                </a:rPr>
                <a:t>R</a:t>
              </a:r>
              <a:r>
                <a:rPr kumimoji="1" lang="en-US" altLang="zh-CN" sz="2400" b="1" baseline="-25000" dirty="0">
                  <a:ea typeface="华文楷体" panose="02010600040101010101" pitchFamily="2" charset="-122"/>
                  <a:cs typeface="Times New Roman" panose="02020603050405020304" pitchFamily="18" charset="0"/>
                </a:rPr>
                <a:t>1</a:t>
              </a:r>
              <a:endParaRPr kumimoji="1" lang="en-US" altLang="zh-CN" sz="2400" b="1" i="1" dirty="0">
                <a:ea typeface="华文楷体" panose="02010600040101010101" pitchFamily="2" charset="-122"/>
                <a:cs typeface="Times New Roman" panose="02020603050405020304" pitchFamily="18" charset="0"/>
              </a:endParaRPr>
            </a:p>
          </p:txBody>
        </p:sp>
        <p:sp>
          <p:nvSpPr>
            <p:cNvPr id="30758" name="Line 88">
              <a:extLst>
                <a:ext uri="{FF2B5EF4-FFF2-40B4-BE49-F238E27FC236}">
                  <a16:creationId xmlns:a16="http://schemas.microsoft.com/office/drawing/2014/main" id="{E1250644-8422-4A64-8613-3AE3D55F8FBE}"/>
                </a:ext>
              </a:extLst>
            </p:cNvPr>
            <p:cNvSpPr>
              <a:spLocks noChangeShapeType="1"/>
            </p:cNvSpPr>
            <p:nvPr/>
          </p:nvSpPr>
          <p:spPr bwMode="auto">
            <a:xfrm>
              <a:off x="5148" y="1546"/>
              <a:ext cx="0" cy="58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9" name="Rectangle 89">
              <a:extLst>
                <a:ext uri="{FF2B5EF4-FFF2-40B4-BE49-F238E27FC236}">
                  <a16:creationId xmlns:a16="http://schemas.microsoft.com/office/drawing/2014/main" id="{D8F757AE-5876-4460-868C-1F3061091C99}"/>
                </a:ext>
              </a:extLst>
            </p:cNvPr>
            <p:cNvSpPr>
              <a:spLocks noChangeArrowheads="1"/>
            </p:cNvSpPr>
            <p:nvPr/>
          </p:nvSpPr>
          <p:spPr bwMode="auto">
            <a:xfrm>
              <a:off x="5102" y="1636"/>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0760" name="Rectangle 90">
              <a:extLst>
                <a:ext uri="{FF2B5EF4-FFF2-40B4-BE49-F238E27FC236}">
                  <a16:creationId xmlns:a16="http://schemas.microsoft.com/office/drawing/2014/main" id="{35F26655-E754-404F-9410-7760A7D14DA1}"/>
                </a:ext>
              </a:extLst>
            </p:cNvPr>
            <p:cNvSpPr>
              <a:spLocks noChangeArrowheads="1"/>
            </p:cNvSpPr>
            <p:nvPr/>
          </p:nvSpPr>
          <p:spPr bwMode="auto">
            <a:xfrm>
              <a:off x="4014" y="1209"/>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0761" name="Line 91">
              <a:extLst>
                <a:ext uri="{FF2B5EF4-FFF2-40B4-BE49-F238E27FC236}">
                  <a16:creationId xmlns:a16="http://schemas.microsoft.com/office/drawing/2014/main" id="{03B642E3-A0F4-4EE7-B7F9-5F1FE5A94986}"/>
                </a:ext>
              </a:extLst>
            </p:cNvPr>
            <p:cNvSpPr>
              <a:spLocks noChangeShapeType="1"/>
            </p:cNvSpPr>
            <p:nvPr/>
          </p:nvSpPr>
          <p:spPr bwMode="auto">
            <a:xfrm>
              <a:off x="3696" y="1817"/>
              <a:ext cx="27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2" name="Line 92">
              <a:extLst>
                <a:ext uri="{FF2B5EF4-FFF2-40B4-BE49-F238E27FC236}">
                  <a16:creationId xmlns:a16="http://schemas.microsoft.com/office/drawing/2014/main" id="{2E886C59-D6E1-4C1A-A5CC-A5EF5217C6EE}"/>
                </a:ext>
              </a:extLst>
            </p:cNvPr>
            <p:cNvSpPr>
              <a:spLocks noChangeShapeType="1"/>
            </p:cNvSpPr>
            <p:nvPr/>
          </p:nvSpPr>
          <p:spPr bwMode="auto">
            <a:xfrm>
              <a:off x="3288" y="1507"/>
              <a:ext cx="27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3" name="Line 93">
              <a:extLst>
                <a:ext uri="{FF2B5EF4-FFF2-40B4-BE49-F238E27FC236}">
                  <a16:creationId xmlns:a16="http://schemas.microsoft.com/office/drawing/2014/main" id="{600B3F38-9B6C-4A01-B1FC-A7179F033EA8}"/>
                </a:ext>
              </a:extLst>
            </p:cNvPr>
            <p:cNvSpPr>
              <a:spLocks noChangeShapeType="1"/>
            </p:cNvSpPr>
            <p:nvPr/>
          </p:nvSpPr>
          <p:spPr bwMode="auto">
            <a:xfrm>
              <a:off x="3696" y="1273"/>
              <a:ext cx="27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764" name="Group 94">
              <a:extLst>
                <a:ext uri="{FF2B5EF4-FFF2-40B4-BE49-F238E27FC236}">
                  <a16:creationId xmlns:a16="http://schemas.microsoft.com/office/drawing/2014/main" id="{A2C43A27-88F7-4307-AFBE-A408E56A8E59}"/>
                </a:ext>
              </a:extLst>
            </p:cNvPr>
            <p:cNvGrpSpPr>
              <a:grpSpLocks/>
            </p:cNvGrpSpPr>
            <p:nvPr/>
          </p:nvGrpSpPr>
          <p:grpSpPr bwMode="auto">
            <a:xfrm rot="10800000">
              <a:off x="5139" y="2124"/>
              <a:ext cx="90" cy="363"/>
              <a:chOff x="1565" y="2614"/>
              <a:chExt cx="90" cy="486"/>
            </a:xfrm>
          </p:grpSpPr>
          <p:sp>
            <p:nvSpPr>
              <p:cNvPr id="30765" name="Arc 95">
                <a:extLst>
                  <a:ext uri="{FF2B5EF4-FFF2-40B4-BE49-F238E27FC236}">
                    <a16:creationId xmlns:a16="http://schemas.microsoft.com/office/drawing/2014/main" id="{B63F8745-01D8-40D2-B916-9F40C788FD44}"/>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6" name="Arc 96">
                <a:extLst>
                  <a:ext uri="{FF2B5EF4-FFF2-40B4-BE49-F238E27FC236}">
                    <a16:creationId xmlns:a16="http://schemas.microsoft.com/office/drawing/2014/main" id="{8002A456-C75F-4108-8E1F-5580A9C5AB85}"/>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7" name="Arc 97">
                <a:extLst>
                  <a:ext uri="{FF2B5EF4-FFF2-40B4-BE49-F238E27FC236}">
                    <a16:creationId xmlns:a16="http://schemas.microsoft.com/office/drawing/2014/main" id="{25A7CD27-8565-42FC-ABA4-A0FFBC8B7F56}"/>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8" name="Arc 98">
                <a:extLst>
                  <a:ext uri="{FF2B5EF4-FFF2-40B4-BE49-F238E27FC236}">
                    <a16:creationId xmlns:a16="http://schemas.microsoft.com/office/drawing/2014/main" id="{396593D8-0338-4DC6-9EEB-92428AEE7F28}"/>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6835" name="Group 99">
            <a:extLst>
              <a:ext uri="{FF2B5EF4-FFF2-40B4-BE49-F238E27FC236}">
                <a16:creationId xmlns:a16="http://schemas.microsoft.com/office/drawing/2014/main" id="{1C720BC3-A46D-4CDE-ACDE-C2067F3242D8}"/>
              </a:ext>
            </a:extLst>
          </p:cNvPr>
          <p:cNvGrpSpPr>
            <a:grpSpLocks/>
          </p:cNvGrpSpPr>
          <p:nvPr/>
        </p:nvGrpSpPr>
        <p:grpSpPr bwMode="auto">
          <a:xfrm>
            <a:off x="468313" y="3517682"/>
            <a:ext cx="7405701" cy="1390200"/>
            <a:chOff x="410" y="3009"/>
            <a:chExt cx="5354" cy="1070"/>
          </a:xfrm>
        </p:grpSpPr>
        <p:graphicFrame>
          <p:nvGraphicFramePr>
            <p:cNvPr id="30730" name="Object 100">
              <a:extLst>
                <a:ext uri="{FF2B5EF4-FFF2-40B4-BE49-F238E27FC236}">
                  <a16:creationId xmlns:a16="http://schemas.microsoft.com/office/drawing/2014/main" id="{59595048-ADB9-49B9-AB2F-4B7E7297E927}"/>
                </a:ext>
              </a:extLst>
            </p:cNvPr>
            <p:cNvGraphicFramePr>
              <a:graphicFrameLocks noChangeAspect="1"/>
            </p:cNvGraphicFramePr>
            <p:nvPr>
              <p:extLst>
                <p:ext uri="{D42A27DB-BD31-4B8C-83A1-F6EECF244321}">
                  <p14:modId xmlns:p14="http://schemas.microsoft.com/office/powerpoint/2010/main" val="354381117"/>
                </p:ext>
              </p:extLst>
            </p:nvPr>
          </p:nvGraphicFramePr>
          <p:xfrm>
            <a:off x="410" y="3009"/>
            <a:ext cx="5354" cy="1070"/>
          </p:xfrm>
          <a:graphic>
            <a:graphicData uri="http://schemas.openxmlformats.org/presentationml/2006/ole">
              <mc:AlternateContent xmlns:mc="http://schemas.openxmlformats.org/markup-compatibility/2006">
                <mc:Choice xmlns:v="urn:schemas-microsoft-com:vml" Requires="v">
                  <p:oleObj spid="_x0000_s94260" name="公式" r:id="rId17" imgW="4372122" imgH="866570" progId="Equation.3">
                    <p:embed/>
                  </p:oleObj>
                </mc:Choice>
                <mc:Fallback>
                  <p:oleObj name="公式" r:id="rId17" imgW="4372122" imgH="866570" progId="Equation.3">
                    <p:embed/>
                    <p:pic>
                      <p:nvPicPr>
                        <p:cNvPr id="0" name="Object 1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0" y="3009"/>
                          <a:ext cx="5354" cy="1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1" name="Line 101">
              <a:extLst>
                <a:ext uri="{FF2B5EF4-FFF2-40B4-BE49-F238E27FC236}">
                  <a16:creationId xmlns:a16="http://schemas.microsoft.com/office/drawing/2014/main" id="{68F9982A-32A4-4B71-97F9-83EE56159C0F}"/>
                </a:ext>
              </a:extLst>
            </p:cNvPr>
            <p:cNvSpPr>
              <a:spLocks noChangeShapeType="1"/>
            </p:cNvSpPr>
            <p:nvPr/>
          </p:nvSpPr>
          <p:spPr bwMode="auto">
            <a:xfrm>
              <a:off x="4663" y="3829"/>
              <a:ext cx="63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2" name="Line 102">
              <a:extLst>
                <a:ext uri="{FF2B5EF4-FFF2-40B4-BE49-F238E27FC236}">
                  <a16:creationId xmlns:a16="http://schemas.microsoft.com/office/drawing/2014/main" id="{1F2E010D-E7A2-4B5B-BADD-AA86175B9C8B}"/>
                </a:ext>
              </a:extLst>
            </p:cNvPr>
            <p:cNvSpPr>
              <a:spLocks noChangeShapeType="1"/>
            </p:cNvSpPr>
            <p:nvPr/>
          </p:nvSpPr>
          <p:spPr bwMode="auto">
            <a:xfrm>
              <a:off x="5046" y="3512"/>
              <a:ext cx="408"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4" name="Group 12">
            <a:extLst>
              <a:ext uri="{FF2B5EF4-FFF2-40B4-BE49-F238E27FC236}">
                <a16:creationId xmlns:a16="http://schemas.microsoft.com/office/drawing/2014/main" id="{A16E387B-1AA3-4885-9CF7-4A618920920A}"/>
              </a:ext>
            </a:extLst>
          </p:cNvPr>
          <p:cNvGrpSpPr>
            <a:grpSpLocks/>
          </p:cNvGrpSpPr>
          <p:nvPr/>
        </p:nvGrpSpPr>
        <p:grpSpPr bwMode="auto">
          <a:xfrm>
            <a:off x="2557443" y="4760116"/>
            <a:ext cx="5864014" cy="447086"/>
            <a:chOff x="473" y="300"/>
            <a:chExt cx="4226" cy="343"/>
          </a:xfrm>
        </p:grpSpPr>
        <p:graphicFrame>
          <p:nvGraphicFramePr>
            <p:cNvPr id="95" name="Object 13">
              <a:extLst>
                <a:ext uri="{FF2B5EF4-FFF2-40B4-BE49-F238E27FC236}">
                  <a16:creationId xmlns:a16="http://schemas.microsoft.com/office/drawing/2014/main" id="{24736560-4E9F-4982-837C-112ADFAE7CB1}"/>
                </a:ext>
              </a:extLst>
            </p:cNvPr>
            <p:cNvGraphicFramePr>
              <a:graphicFrameLocks noChangeAspect="1"/>
            </p:cNvGraphicFramePr>
            <p:nvPr>
              <p:extLst>
                <p:ext uri="{D42A27DB-BD31-4B8C-83A1-F6EECF244321}">
                  <p14:modId xmlns:p14="http://schemas.microsoft.com/office/powerpoint/2010/main" val="1420317806"/>
                </p:ext>
              </p:extLst>
            </p:nvPr>
          </p:nvGraphicFramePr>
          <p:xfrm>
            <a:off x="473" y="300"/>
            <a:ext cx="4226" cy="343"/>
          </p:xfrm>
          <a:graphic>
            <a:graphicData uri="http://schemas.openxmlformats.org/presentationml/2006/ole">
              <mc:AlternateContent xmlns:mc="http://schemas.openxmlformats.org/markup-compatibility/2006">
                <mc:Choice xmlns:v="urn:schemas-microsoft-com:vml" Requires="v">
                  <p:oleObj spid="_x0000_s94261" name="公式" r:id="rId19" imgW="3114691" imgH="247591" progId="Equation.3">
                    <p:embed/>
                  </p:oleObj>
                </mc:Choice>
                <mc:Fallback>
                  <p:oleObj name="公式" r:id="rId19" imgW="3114691" imgH="247591" progId="Equation.3">
                    <p:embed/>
                    <p:pic>
                      <p:nvPicPr>
                        <p:cNvPr id="31794" name="Object 13">
                          <a:extLst>
                            <a:ext uri="{FF2B5EF4-FFF2-40B4-BE49-F238E27FC236}">
                              <a16:creationId xmlns:a16="http://schemas.microsoft.com/office/drawing/2014/main" id="{7712F684-5736-4AD4-8DCC-BA506CB3D53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3" y="300"/>
                          <a:ext cx="4226"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 name="Line 14">
              <a:extLst>
                <a:ext uri="{FF2B5EF4-FFF2-40B4-BE49-F238E27FC236}">
                  <a16:creationId xmlns:a16="http://schemas.microsoft.com/office/drawing/2014/main" id="{CDABBE2D-99E5-4672-87D5-3A356E1B4FF6}"/>
                </a:ext>
              </a:extLst>
            </p:cNvPr>
            <p:cNvSpPr>
              <a:spLocks noChangeShapeType="1"/>
            </p:cNvSpPr>
            <p:nvPr/>
          </p:nvSpPr>
          <p:spPr bwMode="auto">
            <a:xfrm>
              <a:off x="1601" y="609"/>
              <a:ext cx="68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97" name="Object 2">
            <a:extLst>
              <a:ext uri="{FF2B5EF4-FFF2-40B4-BE49-F238E27FC236}">
                <a16:creationId xmlns:a16="http://schemas.microsoft.com/office/drawing/2014/main" id="{5C91DC8A-DD78-4999-B736-8AA1AAFD53EE}"/>
              </a:ext>
            </a:extLst>
          </p:cNvPr>
          <p:cNvGraphicFramePr>
            <a:graphicFrameLocks noChangeAspect="1"/>
          </p:cNvGraphicFramePr>
          <p:nvPr>
            <p:extLst>
              <p:ext uri="{D42A27DB-BD31-4B8C-83A1-F6EECF244321}">
                <p14:modId xmlns:p14="http://schemas.microsoft.com/office/powerpoint/2010/main" val="1431377921"/>
              </p:ext>
            </p:extLst>
          </p:nvPr>
        </p:nvGraphicFramePr>
        <p:xfrm>
          <a:off x="482943" y="5253523"/>
          <a:ext cx="4111502" cy="463768"/>
        </p:xfrm>
        <a:graphic>
          <a:graphicData uri="http://schemas.openxmlformats.org/presentationml/2006/ole">
            <mc:AlternateContent xmlns:mc="http://schemas.openxmlformats.org/markup-compatibility/2006">
              <mc:Choice xmlns:v="urn:schemas-microsoft-com:vml" Requires="v">
                <p:oleObj spid="_x0000_s94262" name="公式" r:id="rId21" imgW="2114664" imgH="228834" progId="Equation.3">
                  <p:embed/>
                </p:oleObj>
              </mc:Choice>
              <mc:Fallback>
                <p:oleObj name="公式" r:id="rId21" imgW="2114664" imgH="228834" progId="Equation.3">
                  <p:embed/>
                  <p:pic>
                    <p:nvPicPr>
                      <p:cNvPr id="117762" name="Object 2">
                        <a:extLst>
                          <a:ext uri="{FF2B5EF4-FFF2-40B4-BE49-F238E27FC236}">
                            <a16:creationId xmlns:a16="http://schemas.microsoft.com/office/drawing/2014/main" id="{300E5D8B-632C-4A75-BB27-078BD018B43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2943" y="5253523"/>
                        <a:ext cx="4111502" cy="463768"/>
                      </a:xfrm>
                      <a:prstGeom prst="rect">
                        <a:avLst/>
                      </a:prstGeom>
                      <a:noFill/>
                      <a:ln>
                        <a:noFill/>
                      </a:ln>
                      <a:effectLst/>
                      <a:extLst/>
                    </p:spPr>
                  </p:pic>
                </p:oleObj>
              </mc:Fallback>
            </mc:AlternateContent>
          </a:graphicData>
        </a:graphic>
      </p:graphicFrame>
      <p:grpSp>
        <p:nvGrpSpPr>
          <p:cNvPr id="98" name="Group 15">
            <a:extLst>
              <a:ext uri="{FF2B5EF4-FFF2-40B4-BE49-F238E27FC236}">
                <a16:creationId xmlns:a16="http://schemas.microsoft.com/office/drawing/2014/main" id="{3BC1401D-F0EE-49F7-AE6F-E8A7661A45F8}"/>
              </a:ext>
            </a:extLst>
          </p:cNvPr>
          <p:cNvGrpSpPr>
            <a:grpSpLocks/>
          </p:cNvGrpSpPr>
          <p:nvPr/>
        </p:nvGrpSpPr>
        <p:grpSpPr bwMode="auto">
          <a:xfrm>
            <a:off x="1659038" y="5785615"/>
            <a:ext cx="6607175" cy="1008063"/>
            <a:chOff x="242" y="1435"/>
            <a:chExt cx="4489" cy="740"/>
          </a:xfrm>
        </p:grpSpPr>
        <p:graphicFrame>
          <p:nvGraphicFramePr>
            <p:cNvPr id="99" name="Object 16">
              <a:extLst>
                <a:ext uri="{FF2B5EF4-FFF2-40B4-BE49-F238E27FC236}">
                  <a16:creationId xmlns:a16="http://schemas.microsoft.com/office/drawing/2014/main" id="{C1BD5BB5-DCFD-4BEC-9904-3ACC9B6B0B39}"/>
                </a:ext>
              </a:extLst>
            </p:cNvPr>
            <p:cNvGraphicFramePr>
              <a:graphicFrameLocks noChangeAspect="1"/>
            </p:cNvGraphicFramePr>
            <p:nvPr>
              <p:extLst>
                <p:ext uri="{D42A27DB-BD31-4B8C-83A1-F6EECF244321}">
                  <p14:modId xmlns:p14="http://schemas.microsoft.com/office/powerpoint/2010/main" val="2066304037"/>
                </p:ext>
              </p:extLst>
            </p:nvPr>
          </p:nvGraphicFramePr>
          <p:xfrm>
            <a:off x="242" y="1435"/>
            <a:ext cx="4489" cy="740"/>
          </p:xfrm>
          <a:graphic>
            <a:graphicData uri="http://schemas.openxmlformats.org/presentationml/2006/ole">
              <mc:AlternateContent xmlns:mc="http://schemas.openxmlformats.org/markup-compatibility/2006">
                <mc:Choice xmlns:v="urn:schemas-microsoft-com:vml" Requires="v">
                  <p:oleObj spid="_x0000_s94263" name="公式" r:id="rId23" imgW="3152738" imgH="514409" progId="Equation.3">
                    <p:embed/>
                  </p:oleObj>
                </mc:Choice>
                <mc:Fallback>
                  <p:oleObj name="公式" r:id="rId23" imgW="3152738" imgH="514409" progId="Equation.3">
                    <p:embed/>
                    <p:pic>
                      <p:nvPicPr>
                        <p:cNvPr id="31792" name="Object 16">
                          <a:extLst>
                            <a:ext uri="{FF2B5EF4-FFF2-40B4-BE49-F238E27FC236}">
                              <a16:creationId xmlns:a16="http://schemas.microsoft.com/office/drawing/2014/main" id="{DBAFC97D-9D32-4D8C-8B76-A1B24A8CDD7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2" y="1435"/>
                          <a:ext cx="4489" cy="740"/>
                        </a:xfrm>
                        <a:prstGeom prst="rect">
                          <a:avLst/>
                        </a:prstGeom>
                        <a:solidFill>
                          <a:schemeClr val="tx1"/>
                        </a:solidFill>
                        <a:ln>
                          <a:noFill/>
                        </a:ln>
                        <a:effectLst/>
                        <a:extLst/>
                      </p:spPr>
                    </p:pic>
                  </p:oleObj>
                </mc:Fallback>
              </mc:AlternateContent>
            </a:graphicData>
          </a:graphic>
        </p:graphicFrame>
        <p:sp>
          <p:nvSpPr>
            <p:cNvPr id="100" name="Line 17">
              <a:extLst>
                <a:ext uri="{FF2B5EF4-FFF2-40B4-BE49-F238E27FC236}">
                  <a16:creationId xmlns:a16="http://schemas.microsoft.com/office/drawing/2014/main" id="{C89C2355-F180-4ED4-96C6-AFFC6A9D09F9}"/>
                </a:ext>
              </a:extLst>
            </p:cNvPr>
            <p:cNvSpPr>
              <a:spLocks noChangeShapeType="1"/>
            </p:cNvSpPr>
            <p:nvPr/>
          </p:nvSpPr>
          <p:spPr bwMode="auto">
            <a:xfrm>
              <a:off x="3674" y="2149"/>
              <a:ext cx="72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1" name="Group 54">
            <a:extLst>
              <a:ext uri="{FF2B5EF4-FFF2-40B4-BE49-F238E27FC236}">
                <a16:creationId xmlns:a16="http://schemas.microsoft.com/office/drawing/2014/main" id="{07197064-AA2D-414F-B582-90BA5EB7D6C4}"/>
              </a:ext>
            </a:extLst>
          </p:cNvPr>
          <p:cNvGrpSpPr>
            <a:grpSpLocks/>
          </p:cNvGrpSpPr>
          <p:nvPr/>
        </p:nvGrpSpPr>
        <p:grpSpPr bwMode="auto">
          <a:xfrm>
            <a:off x="4916853" y="3086200"/>
            <a:ext cx="2284357" cy="649043"/>
            <a:chOff x="1350" y="609"/>
            <a:chExt cx="1436" cy="481"/>
          </a:xfrm>
        </p:grpSpPr>
        <p:graphicFrame>
          <p:nvGraphicFramePr>
            <p:cNvPr id="102" name="Object 55">
              <a:extLst>
                <a:ext uri="{FF2B5EF4-FFF2-40B4-BE49-F238E27FC236}">
                  <a16:creationId xmlns:a16="http://schemas.microsoft.com/office/drawing/2014/main" id="{058FF795-DF45-4DC2-B66A-7EAA64C4F577}"/>
                </a:ext>
              </a:extLst>
            </p:cNvPr>
            <p:cNvGraphicFramePr>
              <a:graphicFrameLocks noChangeAspect="1"/>
            </p:cNvGraphicFramePr>
            <p:nvPr>
              <p:extLst>
                <p:ext uri="{D42A27DB-BD31-4B8C-83A1-F6EECF244321}">
                  <p14:modId xmlns:p14="http://schemas.microsoft.com/office/powerpoint/2010/main" val="1022241950"/>
                </p:ext>
              </p:extLst>
            </p:nvPr>
          </p:nvGraphicFramePr>
          <p:xfrm>
            <a:off x="1350" y="725"/>
            <a:ext cx="1436" cy="365"/>
          </p:xfrm>
          <a:graphic>
            <a:graphicData uri="http://schemas.openxmlformats.org/presentationml/2006/ole">
              <mc:AlternateContent xmlns:mc="http://schemas.openxmlformats.org/markup-compatibility/2006">
                <mc:Choice xmlns:v="urn:schemas-microsoft-com:vml" Requires="v">
                  <p:oleObj spid="_x0000_s94264" name="Equation" r:id="rId25" imgW="1066680" imgH="266400" progId="Equation.DSMT4">
                    <p:embed/>
                  </p:oleObj>
                </mc:Choice>
                <mc:Fallback>
                  <p:oleObj name="Equation" r:id="rId25" imgW="1066680" imgH="266400" progId="Equation.DSMT4">
                    <p:embed/>
                    <p:pic>
                      <p:nvPicPr>
                        <p:cNvPr id="32824" name="Object 55">
                          <a:extLst>
                            <a:ext uri="{FF2B5EF4-FFF2-40B4-BE49-F238E27FC236}">
                              <a16:creationId xmlns:a16="http://schemas.microsoft.com/office/drawing/2014/main" id="{2A76DFBC-81C6-49FD-A095-17E2BE5F2A37}"/>
                            </a:ext>
                          </a:extLst>
                        </p:cNvPr>
                        <p:cNvPicPr>
                          <a:picLocks noChangeAspect="1" noChangeArrowheads="1"/>
                        </p:cNvPicPr>
                        <p:nvPr/>
                      </p:nvPicPr>
                      <p:blipFill>
                        <a:blip r:embed="rId26"/>
                        <a:srcRect/>
                        <a:stretch>
                          <a:fillRect/>
                        </a:stretch>
                      </p:blipFill>
                      <p:spPr bwMode="auto">
                        <a:xfrm>
                          <a:off x="1350" y="725"/>
                          <a:ext cx="143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 name="Line 57">
              <a:extLst>
                <a:ext uri="{FF2B5EF4-FFF2-40B4-BE49-F238E27FC236}">
                  <a16:creationId xmlns:a16="http://schemas.microsoft.com/office/drawing/2014/main" id="{9DE1CC27-4042-47C9-9E0F-A42420BE54C6}"/>
                </a:ext>
              </a:extLst>
            </p:cNvPr>
            <p:cNvSpPr>
              <a:spLocks noChangeShapeType="1"/>
            </p:cNvSpPr>
            <p:nvPr/>
          </p:nvSpPr>
          <p:spPr bwMode="auto">
            <a:xfrm>
              <a:off x="2136" y="609"/>
              <a:ext cx="227"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116738"/>
                                        </p:tgtEl>
                                        <p:attrNameLst>
                                          <p:attrName>style.visibility</p:attrName>
                                        </p:attrNameLst>
                                      </p:cBhvr>
                                      <p:to>
                                        <p:strVal val="visible"/>
                                      </p:to>
                                    </p:set>
                                    <p:anim calcmode="lin" valueType="num">
                                      <p:cBhvr>
                                        <p:cTn id="7" dur="1000" fill="hold"/>
                                        <p:tgtEl>
                                          <p:spTgt spid="116738"/>
                                        </p:tgtEl>
                                        <p:attrNameLst>
                                          <p:attrName>ppt_w</p:attrName>
                                        </p:attrNameLst>
                                      </p:cBhvr>
                                      <p:tavLst>
                                        <p:tav tm="0">
                                          <p:val>
                                            <p:fltVal val="0"/>
                                          </p:val>
                                        </p:tav>
                                        <p:tav tm="100000">
                                          <p:val>
                                            <p:strVal val="#ppt_w"/>
                                          </p:val>
                                        </p:tav>
                                      </p:tavLst>
                                    </p:anim>
                                    <p:anim calcmode="lin" valueType="num">
                                      <p:cBhvr>
                                        <p:cTn id="8" dur="1000" fill="hold"/>
                                        <p:tgtEl>
                                          <p:spTgt spid="116738"/>
                                        </p:tgtEl>
                                        <p:attrNameLst>
                                          <p:attrName>ppt_h</p:attrName>
                                        </p:attrNameLst>
                                      </p:cBhvr>
                                      <p:tavLst>
                                        <p:tav tm="0">
                                          <p:val>
                                            <p:fltVal val="0"/>
                                          </p:val>
                                        </p:tav>
                                        <p:tav tm="100000">
                                          <p:val>
                                            <p:strVal val="#ppt_h"/>
                                          </p:val>
                                        </p:tav>
                                      </p:tavLst>
                                    </p:anim>
                                    <p:anim calcmode="lin" valueType="num">
                                      <p:cBhvr>
                                        <p:cTn id="9" dur="1000" fill="hold"/>
                                        <p:tgtEl>
                                          <p:spTgt spid="11673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6738"/>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116755"/>
                                        </p:tgtEl>
                                        <p:attrNameLst>
                                          <p:attrName>style.visibility</p:attrName>
                                        </p:attrNameLst>
                                      </p:cBhvr>
                                      <p:to>
                                        <p:strVal val="visible"/>
                                      </p:to>
                                    </p:set>
                                    <p:animEffect transition="in" filter="blinds(horizontal)">
                                      <p:cBhvr>
                                        <p:cTn id="14" dur="500"/>
                                        <p:tgtEl>
                                          <p:spTgt spid="116755"/>
                                        </p:tgtEl>
                                      </p:cBhvr>
                                    </p:animEffect>
                                  </p:childTnLst>
                                </p:cTn>
                              </p:par>
                            </p:childTnLst>
                          </p:cTn>
                        </p:par>
                        <p:par>
                          <p:cTn id="15" fill="hold" nodeType="afterGroup">
                            <p:stCondLst>
                              <p:cond delay="1500"/>
                            </p:stCondLst>
                            <p:childTnLst>
                              <p:par>
                                <p:cTn id="16" presetID="3" presetClass="entr" presetSubtype="10" fill="hold" nodeType="afterEffect">
                                  <p:stCondLst>
                                    <p:cond delay="0"/>
                                  </p:stCondLst>
                                  <p:childTnLst>
                                    <p:set>
                                      <p:cBhvr>
                                        <p:cTn id="17" dur="1" fill="hold">
                                          <p:stCondLst>
                                            <p:cond delay="0"/>
                                          </p:stCondLst>
                                        </p:cTn>
                                        <p:tgtEl>
                                          <p:spTgt spid="116741"/>
                                        </p:tgtEl>
                                        <p:attrNameLst>
                                          <p:attrName>style.visibility</p:attrName>
                                        </p:attrNameLst>
                                      </p:cBhvr>
                                      <p:to>
                                        <p:strVal val="visible"/>
                                      </p:to>
                                    </p:set>
                                    <p:animEffect transition="in" filter="blinds(horizontal)">
                                      <p:cBhvr>
                                        <p:cTn id="18" dur="500"/>
                                        <p:tgtEl>
                                          <p:spTgt spid="11674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16745"/>
                                        </p:tgtEl>
                                        <p:attrNameLst>
                                          <p:attrName>style.visibility</p:attrName>
                                        </p:attrNameLst>
                                      </p:cBhvr>
                                      <p:to>
                                        <p:strVal val="visible"/>
                                      </p:to>
                                    </p:set>
                                    <p:anim calcmode="lin" valueType="num">
                                      <p:cBhvr>
                                        <p:cTn id="23" dur="1000" fill="hold"/>
                                        <p:tgtEl>
                                          <p:spTgt spid="116745"/>
                                        </p:tgtEl>
                                        <p:attrNameLst>
                                          <p:attrName>ppt_w</p:attrName>
                                        </p:attrNameLst>
                                      </p:cBhvr>
                                      <p:tavLst>
                                        <p:tav tm="0">
                                          <p:val>
                                            <p:fltVal val="0"/>
                                          </p:val>
                                        </p:tav>
                                        <p:tav tm="100000">
                                          <p:val>
                                            <p:strVal val="#ppt_w"/>
                                          </p:val>
                                        </p:tav>
                                      </p:tavLst>
                                    </p:anim>
                                    <p:anim calcmode="lin" valueType="num">
                                      <p:cBhvr>
                                        <p:cTn id="24" dur="1000" fill="hold"/>
                                        <p:tgtEl>
                                          <p:spTgt spid="116745"/>
                                        </p:tgtEl>
                                        <p:attrNameLst>
                                          <p:attrName>ppt_h</p:attrName>
                                        </p:attrNameLst>
                                      </p:cBhvr>
                                      <p:tavLst>
                                        <p:tav tm="0">
                                          <p:val>
                                            <p:fltVal val="0"/>
                                          </p:val>
                                        </p:tav>
                                        <p:tav tm="100000">
                                          <p:val>
                                            <p:strVal val="#ppt_h"/>
                                          </p:val>
                                        </p:tav>
                                      </p:tavLst>
                                    </p:anim>
                                    <p:anim calcmode="lin" valueType="num">
                                      <p:cBhvr>
                                        <p:cTn id="25" dur="1000" fill="hold"/>
                                        <p:tgtEl>
                                          <p:spTgt spid="116745"/>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1674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116739"/>
                                        </p:tgtEl>
                                        <p:attrNameLst>
                                          <p:attrName>style.visibility</p:attrName>
                                        </p:attrNameLst>
                                      </p:cBhvr>
                                      <p:to>
                                        <p:strVal val="visible"/>
                                      </p:to>
                                    </p:set>
                                    <p:anim calcmode="lin" valueType="num">
                                      <p:cBhvr>
                                        <p:cTn id="31" dur="1000" fill="hold"/>
                                        <p:tgtEl>
                                          <p:spTgt spid="116739"/>
                                        </p:tgtEl>
                                        <p:attrNameLst>
                                          <p:attrName>ppt_w</p:attrName>
                                        </p:attrNameLst>
                                      </p:cBhvr>
                                      <p:tavLst>
                                        <p:tav tm="0">
                                          <p:val>
                                            <p:strVal val="#ppt_w*0.70"/>
                                          </p:val>
                                        </p:tav>
                                        <p:tav tm="100000">
                                          <p:val>
                                            <p:strVal val="#ppt_w"/>
                                          </p:val>
                                        </p:tav>
                                      </p:tavLst>
                                    </p:anim>
                                    <p:anim calcmode="lin" valueType="num">
                                      <p:cBhvr>
                                        <p:cTn id="32" dur="1000" fill="hold"/>
                                        <p:tgtEl>
                                          <p:spTgt spid="116739"/>
                                        </p:tgtEl>
                                        <p:attrNameLst>
                                          <p:attrName>ppt_h</p:attrName>
                                        </p:attrNameLst>
                                      </p:cBhvr>
                                      <p:tavLst>
                                        <p:tav tm="0">
                                          <p:val>
                                            <p:strVal val="#ppt_h"/>
                                          </p:val>
                                        </p:tav>
                                        <p:tav tm="100000">
                                          <p:val>
                                            <p:strVal val="#ppt_h"/>
                                          </p:val>
                                        </p:tav>
                                      </p:tavLst>
                                    </p:anim>
                                    <p:animEffect transition="in" filter="fade">
                                      <p:cBhvr>
                                        <p:cTn id="33" dur="1000"/>
                                        <p:tgtEl>
                                          <p:spTgt spid="11673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8" fill="hold" nodeType="clickEffect">
                                  <p:stCondLst>
                                    <p:cond delay="0"/>
                                  </p:stCondLst>
                                  <p:childTnLst>
                                    <p:set>
                                      <p:cBhvr>
                                        <p:cTn id="37" dur="1" fill="hold">
                                          <p:stCondLst>
                                            <p:cond delay="0"/>
                                          </p:stCondLst>
                                        </p:cTn>
                                        <p:tgtEl>
                                          <p:spTgt spid="116740"/>
                                        </p:tgtEl>
                                        <p:attrNameLst>
                                          <p:attrName>style.visibility</p:attrName>
                                        </p:attrNameLst>
                                      </p:cBhvr>
                                      <p:to>
                                        <p:strVal val="visible"/>
                                      </p:to>
                                    </p:set>
                                    <p:animEffect transition="in" filter="slide(fromLeft)">
                                      <p:cBhvr>
                                        <p:cTn id="38" dur="500"/>
                                        <p:tgtEl>
                                          <p:spTgt spid="116740"/>
                                        </p:tgtEl>
                                      </p:cBhvr>
                                    </p:animEffect>
                                  </p:childTnLst>
                                </p:cTn>
                              </p:par>
                            </p:childTnLst>
                          </p:cTn>
                        </p:par>
                        <p:par>
                          <p:cTn id="39" fill="hold" nodeType="afterGroup">
                            <p:stCondLst>
                              <p:cond delay="500"/>
                            </p:stCondLst>
                            <p:childTnLst>
                              <p:par>
                                <p:cTn id="40" presetID="3" presetClass="entr" presetSubtype="10" fill="hold" nodeType="afterEffect">
                                  <p:stCondLst>
                                    <p:cond delay="0"/>
                                  </p:stCondLst>
                                  <p:childTnLst>
                                    <p:set>
                                      <p:cBhvr>
                                        <p:cTn id="41" dur="1" fill="hold">
                                          <p:stCondLst>
                                            <p:cond delay="0"/>
                                          </p:stCondLst>
                                        </p:cTn>
                                        <p:tgtEl>
                                          <p:spTgt spid="116792"/>
                                        </p:tgtEl>
                                        <p:attrNameLst>
                                          <p:attrName>style.visibility</p:attrName>
                                        </p:attrNameLst>
                                      </p:cBhvr>
                                      <p:to>
                                        <p:strVal val="visible"/>
                                      </p:to>
                                    </p:set>
                                    <p:animEffect transition="in" filter="blinds(horizontal)">
                                      <p:cBhvr>
                                        <p:cTn id="42" dur="500"/>
                                        <p:tgtEl>
                                          <p:spTgt spid="116792"/>
                                        </p:tgtEl>
                                      </p:cBhvr>
                                    </p:animEffect>
                                  </p:childTnLst>
                                </p:cTn>
                              </p:par>
                            </p:childTnLst>
                          </p:cTn>
                        </p:par>
                        <p:par>
                          <p:cTn id="43" fill="hold" nodeType="withGroup">
                            <p:stCondLst>
                              <p:cond delay="1000"/>
                            </p:stCondLst>
                            <p:childTnLst>
                              <p:par>
                                <p:cTn id="44" presetID="22" presetClass="entr" presetSubtype="8" fill="hold" nodeType="afterEffect">
                                  <p:stCondLst>
                                    <p:cond delay="0"/>
                                  </p:stCondLst>
                                  <p:childTnLst>
                                    <p:set>
                                      <p:cBhvr>
                                        <p:cTn id="45" dur="1" fill="hold">
                                          <p:stCondLst>
                                            <p:cond delay="0"/>
                                          </p:stCondLst>
                                        </p:cTn>
                                        <p:tgtEl>
                                          <p:spTgt spid="101"/>
                                        </p:tgtEl>
                                        <p:attrNameLst>
                                          <p:attrName>style.visibility</p:attrName>
                                        </p:attrNameLst>
                                      </p:cBhvr>
                                      <p:to>
                                        <p:strVal val="visible"/>
                                      </p:to>
                                    </p:set>
                                    <p:animEffect transition="in" filter="wipe(left)">
                                      <p:cBhvr>
                                        <p:cTn id="46" dur="1000"/>
                                        <p:tgtEl>
                                          <p:spTgt spid="10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16835"/>
                                        </p:tgtEl>
                                        <p:attrNameLst>
                                          <p:attrName>style.visibility</p:attrName>
                                        </p:attrNameLst>
                                      </p:cBhvr>
                                      <p:to>
                                        <p:strVal val="visible"/>
                                      </p:to>
                                    </p:set>
                                    <p:animEffect transition="in" filter="blinds(horizontal)">
                                      <p:cBhvr>
                                        <p:cTn id="51" dur="500"/>
                                        <p:tgtEl>
                                          <p:spTgt spid="116835"/>
                                        </p:tgtEl>
                                      </p:cBhvr>
                                    </p:animEffect>
                                  </p:childTnLst>
                                </p:cTn>
                              </p:par>
                            </p:childTnLst>
                          </p:cTn>
                        </p:par>
                        <p:par>
                          <p:cTn id="52" fill="hold">
                            <p:stCondLst>
                              <p:cond delay="500"/>
                            </p:stCondLst>
                            <p:childTnLst>
                              <p:par>
                                <p:cTn id="53" presetID="3" presetClass="entr" presetSubtype="10" fill="hold" nodeType="after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blinds(horizontal)">
                                      <p:cBhvr>
                                        <p:cTn id="55" dur="500"/>
                                        <p:tgtEl>
                                          <p:spTgt spid="94"/>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97"/>
                                        </p:tgtEl>
                                        <p:attrNameLst>
                                          <p:attrName>style.visibility</p:attrName>
                                        </p:attrNameLst>
                                      </p:cBhvr>
                                      <p:to>
                                        <p:strVal val="visible"/>
                                      </p:to>
                                    </p:set>
                                    <p:anim calcmode="lin" valueType="num">
                                      <p:cBhvr additive="base">
                                        <p:cTn id="60" dur="500" fill="hold"/>
                                        <p:tgtEl>
                                          <p:spTgt spid="97"/>
                                        </p:tgtEl>
                                        <p:attrNameLst>
                                          <p:attrName>ppt_x</p:attrName>
                                        </p:attrNameLst>
                                      </p:cBhvr>
                                      <p:tavLst>
                                        <p:tav tm="0">
                                          <p:val>
                                            <p:strVal val="0-#ppt_w/2"/>
                                          </p:val>
                                        </p:tav>
                                        <p:tav tm="100000">
                                          <p:val>
                                            <p:strVal val="#ppt_x"/>
                                          </p:val>
                                        </p:tav>
                                      </p:tavLst>
                                    </p:anim>
                                    <p:anim calcmode="lin" valueType="num">
                                      <p:cBhvr additive="base">
                                        <p:cTn id="61"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98"/>
                                        </p:tgtEl>
                                        <p:attrNameLst>
                                          <p:attrName>style.visibility</p:attrName>
                                        </p:attrNameLst>
                                      </p:cBhvr>
                                      <p:to>
                                        <p:strVal val="visible"/>
                                      </p:to>
                                    </p:set>
                                    <p:animEffect transition="in" filter="blinds(horizontal)">
                                      <p:cBhvr>
                                        <p:cTn id="6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nimBg="1"/>
      <p:bldP spid="116739" grpId="0"/>
      <p:bldP spid="1167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838" name="Group 54">
            <a:extLst>
              <a:ext uri="{FF2B5EF4-FFF2-40B4-BE49-F238E27FC236}">
                <a16:creationId xmlns:a16="http://schemas.microsoft.com/office/drawing/2014/main" id="{180D1684-277C-45B0-9815-016915F153E7}"/>
              </a:ext>
            </a:extLst>
          </p:cNvPr>
          <p:cNvGrpSpPr>
            <a:grpSpLocks/>
          </p:cNvGrpSpPr>
          <p:nvPr/>
        </p:nvGrpSpPr>
        <p:grpSpPr bwMode="auto">
          <a:xfrm>
            <a:off x="827088" y="476250"/>
            <a:ext cx="6108700" cy="1077913"/>
            <a:chOff x="521" y="300"/>
            <a:chExt cx="3848" cy="679"/>
          </a:xfrm>
        </p:grpSpPr>
        <p:graphicFrame>
          <p:nvGraphicFramePr>
            <p:cNvPr id="32824" name="Object 55">
              <a:extLst>
                <a:ext uri="{FF2B5EF4-FFF2-40B4-BE49-F238E27FC236}">
                  <a16:creationId xmlns:a16="http://schemas.microsoft.com/office/drawing/2014/main" id="{2A76DFBC-81C6-49FD-A095-17E2BE5F2A37}"/>
                </a:ext>
              </a:extLst>
            </p:cNvPr>
            <p:cNvGraphicFramePr>
              <a:graphicFrameLocks noChangeAspect="1"/>
            </p:cNvGraphicFramePr>
            <p:nvPr>
              <p:extLst>
                <p:ext uri="{D42A27DB-BD31-4B8C-83A1-F6EECF244321}">
                  <p14:modId xmlns:p14="http://schemas.microsoft.com/office/powerpoint/2010/main" val="1711517730"/>
                </p:ext>
              </p:extLst>
            </p:nvPr>
          </p:nvGraphicFramePr>
          <p:xfrm>
            <a:off x="521" y="300"/>
            <a:ext cx="3848" cy="679"/>
          </p:xfrm>
          <a:graphic>
            <a:graphicData uri="http://schemas.openxmlformats.org/presentationml/2006/ole">
              <mc:AlternateContent xmlns:mc="http://schemas.openxmlformats.org/markup-compatibility/2006">
                <mc:Choice xmlns:v="urn:schemas-microsoft-com:vml" Requires="v">
                  <p:oleObj spid="_x0000_s33728" name="公式" r:id="rId3" imgW="2857286" imgH="495183" progId="Equation.3">
                    <p:embed/>
                  </p:oleObj>
                </mc:Choice>
                <mc:Fallback>
                  <p:oleObj name="公式" r:id="rId3" imgW="2857286" imgH="495183" progId="Equation.3">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300"/>
                          <a:ext cx="3848" cy="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25" name="Line 56">
              <a:extLst>
                <a:ext uri="{FF2B5EF4-FFF2-40B4-BE49-F238E27FC236}">
                  <a16:creationId xmlns:a16="http://schemas.microsoft.com/office/drawing/2014/main" id="{93B8DEDE-517B-4B11-A905-6F152A1B4200}"/>
                </a:ext>
              </a:extLst>
            </p:cNvPr>
            <p:cNvSpPr>
              <a:spLocks noChangeShapeType="1"/>
            </p:cNvSpPr>
            <p:nvPr/>
          </p:nvSpPr>
          <p:spPr bwMode="auto">
            <a:xfrm>
              <a:off x="2046" y="935"/>
              <a:ext cx="68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6" name="Line 57">
              <a:extLst>
                <a:ext uri="{FF2B5EF4-FFF2-40B4-BE49-F238E27FC236}">
                  <a16:creationId xmlns:a16="http://schemas.microsoft.com/office/drawing/2014/main" id="{F553B4EC-7F4C-478E-8781-8D7889582A4F}"/>
                </a:ext>
              </a:extLst>
            </p:cNvPr>
            <p:cNvSpPr>
              <a:spLocks noChangeShapeType="1"/>
            </p:cNvSpPr>
            <p:nvPr/>
          </p:nvSpPr>
          <p:spPr bwMode="auto">
            <a:xfrm>
              <a:off x="2136" y="609"/>
              <a:ext cx="227"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7" name="Line 58">
              <a:extLst>
                <a:ext uri="{FF2B5EF4-FFF2-40B4-BE49-F238E27FC236}">
                  <a16:creationId xmlns:a16="http://schemas.microsoft.com/office/drawing/2014/main" id="{D27A1FFF-A9C3-46A3-BD9D-C4DC4F24DDA3}"/>
                </a:ext>
              </a:extLst>
            </p:cNvPr>
            <p:cNvSpPr>
              <a:spLocks noChangeShapeType="1"/>
            </p:cNvSpPr>
            <p:nvPr/>
          </p:nvSpPr>
          <p:spPr bwMode="auto">
            <a:xfrm>
              <a:off x="3524" y="754"/>
              <a:ext cx="544"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8843" name="Group 59">
            <a:extLst>
              <a:ext uri="{FF2B5EF4-FFF2-40B4-BE49-F238E27FC236}">
                <a16:creationId xmlns:a16="http://schemas.microsoft.com/office/drawing/2014/main" id="{745C520D-C7F8-497B-B072-4A9E9ACE1621}"/>
              </a:ext>
            </a:extLst>
          </p:cNvPr>
          <p:cNvGrpSpPr>
            <a:grpSpLocks/>
          </p:cNvGrpSpPr>
          <p:nvPr/>
        </p:nvGrpSpPr>
        <p:grpSpPr bwMode="auto">
          <a:xfrm>
            <a:off x="611188" y="1484313"/>
            <a:ext cx="6926262" cy="2300287"/>
            <a:chOff x="385" y="935"/>
            <a:chExt cx="4363" cy="1449"/>
          </a:xfrm>
        </p:grpSpPr>
        <p:graphicFrame>
          <p:nvGraphicFramePr>
            <p:cNvPr id="32821" name="Object 60">
              <a:extLst>
                <a:ext uri="{FF2B5EF4-FFF2-40B4-BE49-F238E27FC236}">
                  <a16:creationId xmlns:a16="http://schemas.microsoft.com/office/drawing/2014/main" id="{18F931E4-C0D6-4C4D-A320-6808D9258C0E}"/>
                </a:ext>
              </a:extLst>
            </p:cNvPr>
            <p:cNvGraphicFramePr>
              <a:graphicFrameLocks noChangeAspect="1"/>
            </p:cNvGraphicFramePr>
            <p:nvPr>
              <p:extLst>
                <p:ext uri="{D42A27DB-BD31-4B8C-83A1-F6EECF244321}">
                  <p14:modId xmlns:p14="http://schemas.microsoft.com/office/powerpoint/2010/main" val="1197785696"/>
                </p:ext>
              </p:extLst>
            </p:nvPr>
          </p:nvGraphicFramePr>
          <p:xfrm>
            <a:off x="385" y="935"/>
            <a:ext cx="4363" cy="1449"/>
          </p:xfrm>
          <a:graphic>
            <a:graphicData uri="http://schemas.openxmlformats.org/presentationml/2006/ole">
              <mc:AlternateContent xmlns:mc="http://schemas.openxmlformats.org/markup-compatibility/2006">
                <mc:Choice xmlns:v="urn:schemas-microsoft-com:vml" Requires="v">
                  <p:oleObj spid="_x0000_s33729" name="公式" r:id="rId5" imgW="3352837" imgH="1143234" progId="Equation.3">
                    <p:embed/>
                  </p:oleObj>
                </mc:Choice>
                <mc:Fallback>
                  <p:oleObj name="公式" r:id="rId5" imgW="3352837" imgH="1143234" progId="Equation.3">
                    <p:embed/>
                    <p:pic>
                      <p:nvPicPr>
                        <p:cNvPr id="0" name="Object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 y="935"/>
                          <a:ext cx="4363" cy="1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22" name="Line 61">
              <a:extLst>
                <a:ext uri="{FF2B5EF4-FFF2-40B4-BE49-F238E27FC236}">
                  <a16:creationId xmlns:a16="http://schemas.microsoft.com/office/drawing/2014/main" id="{405EAF5E-E4E5-4B43-B14A-E1B2202B8504}"/>
                </a:ext>
              </a:extLst>
            </p:cNvPr>
            <p:cNvSpPr>
              <a:spLocks noChangeShapeType="1"/>
            </p:cNvSpPr>
            <p:nvPr/>
          </p:nvSpPr>
          <p:spPr bwMode="auto">
            <a:xfrm>
              <a:off x="2762" y="1761"/>
              <a:ext cx="63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3" name="Line 62">
              <a:extLst>
                <a:ext uri="{FF2B5EF4-FFF2-40B4-BE49-F238E27FC236}">
                  <a16:creationId xmlns:a16="http://schemas.microsoft.com/office/drawing/2014/main" id="{3E19ADAD-6342-4C3E-826E-802E552F9D1A}"/>
                </a:ext>
              </a:extLst>
            </p:cNvPr>
            <p:cNvSpPr>
              <a:spLocks noChangeShapeType="1"/>
            </p:cNvSpPr>
            <p:nvPr/>
          </p:nvSpPr>
          <p:spPr bwMode="auto">
            <a:xfrm>
              <a:off x="3969" y="1588"/>
              <a:ext cx="499"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61">
              <a:extLst>
                <a:ext uri="{FF2B5EF4-FFF2-40B4-BE49-F238E27FC236}">
                  <a16:creationId xmlns:a16="http://schemas.microsoft.com/office/drawing/2014/main" id="{41A8BC03-64BC-47F0-AC9F-80CFAD5130A8}"/>
                </a:ext>
              </a:extLst>
            </p:cNvPr>
            <p:cNvSpPr>
              <a:spLocks noChangeShapeType="1"/>
            </p:cNvSpPr>
            <p:nvPr/>
          </p:nvSpPr>
          <p:spPr bwMode="auto">
            <a:xfrm>
              <a:off x="1383" y="2332"/>
              <a:ext cx="63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8847" name="Group 63">
            <a:extLst>
              <a:ext uri="{FF2B5EF4-FFF2-40B4-BE49-F238E27FC236}">
                <a16:creationId xmlns:a16="http://schemas.microsoft.com/office/drawing/2014/main" id="{B18D25C7-33C7-4F0A-A88A-F0CF1AD8E815}"/>
              </a:ext>
            </a:extLst>
          </p:cNvPr>
          <p:cNvGrpSpPr>
            <a:grpSpLocks/>
          </p:cNvGrpSpPr>
          <p:nvPr/>
        </p:nvGrpSpPr>
        <p:grpSpPr bwMode="auto">
          <a:xfrm>
            <a:off x="827088" y="4005263"/>
            <a:ext cx="6569075" cy="2351087"/>
            <a:chOff x="521" y="2523"/>
            <a:chExt cx="4138" cy="1481"/>
          </a:xfrm>
        </p:grpSpPr>
        <p:graphicFrame>
          <p:nvGraphicFramePr>
            <p:cNvPr id="32817" name="Object 64">
              <a:extLst>
                <a:ext uri="{FF2B5EF4-FFF2-40B4-BE49-F238E27FC236}">
                  <a16:creationId xmlns:a16="http://schemas.microsoft.com/office/drawing/2014/main" id="{7354A592-C0B3-4433-80DE-55CDF72DF2A0}"/>
                </a:ext>
              </a:extLst>
            </p:cNvPr>
            <p:cNvGraphicFramePr>
              <a:graphicFrameLocks noChangeAspect="1"/>
            </p:cNvGraphicFramePr>
            <p:nvPr>
              <p:extLst>
                <p:ext uri="{D42A27DB-BD31-4B8C-83A1-F6EECF244321}">
                  <p14:modId xmlns:p14="http://schemas.microsoft.com/office/powerpoint/2010/main" val="1501608897"/>
                </p:ext>
              </p:extLst>
            </p:nvPr>
          </p:nvGraphicFramePr>
          <p:xfrm>
            <a:off x="521" y="2523"/>
            <a:ext cx="4138" cy="1481"/>
          </p:xfrm>
          <a:graphic>
            <a:graphicData uri="http://schemas.openxmlformats.org/presentationml/2006/ole">
              <mc:AlternateContent xmlns:mc="http://schemas.openxmlformats.org/markup-compatibility/2006">
                <mc:Choice xmlns:v="urn:schemas-microsoft-com:vml" Requires="v">
                  <p:oleObj spid="_x0000_s33730" name="公式" r:id="rId7" imgW="3295532" imgH="1171370" progId="Equation.3">
                    <p:embed/>
                  </p:oleObj>
                </mc:Choice>
                <mc:Fallback>
                  <p:oleObj name="公式" r:id="rId7" imgW="3295532" imgH="1171370" progId="Equation.3">
                    <p:embed/>
                    <p:pic>
                      <p:nvPicPr>
                        <p:cNvPr id="0" name="Object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 y="2523"/>
                          <a:ext cx="4138" cy="1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18" name="Line 65">
              <a:extLst>
                <a:ext uri="{FF2B5EF4-FFF2-40B4-BE49-F238E27FC236}">
                  <a16:creationId xmlns:a16="http://schemas.microsoft.com/office/drawing/2014/main" id="{1193419E-42B8-4A99-8C91-923580A8A5BE}"/>
                </a:ext>
              </a:extLst>
            </p:cNvPr>
            <p:cNvSpPr>
              <a:spLocks noChangeShapeType="1"/>
            </p:cNvSpPr>
            <p:nvPr/>
          </p:nvSpPr>
          <p:spPr bwMode="auto">
            <a:xfrm>
              <a:off x="1565" y="3974"/>
              <a:ext cx="63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9" name="Line 66">
              <a:extLst>
                <a:ext uri="{FF2B5EF4-FFF2-40B4-BE49-F238E27FC236}">
                  <a16:creationId xmlns:a16="http://schemas.microsoft.com/office/drawing/2014/main" id="{2B7FE14D-BF44-4ECE-8ED1-F9395E1CB3F0}"/>
                </a:ext>
              </a:extLst>
            </p:cNvPr>
            <p:cNvSpPr>
              <a:spLocks noChangeShapeType="1"/>
            </p:cNvSpPr>
            <p:nvPr/>
          </p:nvSpPr>
          <p:spPr bwMode="auto">
            <a:xfrm>
              <a:off x="2744" y="3793"/>
              <a:ext cx="454"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0" name="Line 67">
              <a:extLst>
                <a:ext uri="{FF2B5EF4-FFF2-40B4-BE49-F238E27FC236}">
                  <a16:creationId xmlns:a16="http://schemas.microsoft.com/office/drawing/2014/main" id="{202231E4-9A57-4B79-AB69-083F1392FA33}"/>
                </a:ext>
              </a:extLst>
            </p:cNvPr>
            <p:cNvSpPr>
              <a:spLocks noChangeShapeType="1"/>
            </p:cNvSpPr>
            <p:nvPr/>
          </p:nvSpPr>
          <p:spPr bwMode="auto">
            <a:xfrm>
              <a:off x="4059" y="3793"/>
              <a:ext cx="318"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8852" name="Group 68">
            <a:extLst>
              <a:ext uri="{FF2B5EF4-FFF2-40B4-BE49-F238E27FC236}">
                <a16:creationId xmlns:a16="http://schemas.microsoft.com/office/drawing/2014/main" id="{395D83C5-55EA-4BAC-B722-4506ECD30B11}"/>
              </a:ext>
            </a:extLst>
          </p:cNvPr>
          <p:cNvGrpSpPr>
            <a:grpSpLocks/>
          </p:cNvGrpSpPr>
          <p:nvPr/>
        </p:nvGrpSpPr>
        <p:grpSpPr bwMode="auto">
          <a:xfrm>
            <a:off x="4859338" y="2565400"/>
            <a:ext cx="4222750" cy="2879725"/>
            <a:chOff x="3061" y="890"/>
            <a:chExt cx="2660" cy="1814"/>
          </a:xfrm>
        </p:grpSpPr>
        <p:sp>
          <p:nvSpPr>
            <p:cNvPr id="32775" name="Line 69">
              <a:extLst>
                <a:ext uri="{FF2B5EF4-FFF2-40B4-BE49-F238E27FC236}">
                  <a16:creationId xmlns:a16="http://schemas.microsoft.com/office/drawing/2014/main" id="{90C1A42F-4760-4AF2-8224-5D1E94B173FD}"/>
                </a:ext>
              </a:extLst>
            </p:cNvPr>
            <p:cNvSpPr>
              <a:spLocks noChangeShapeType="1"/>
            </p:cNvSpPr>
            <p:nvPr/>
          </p:nvSpPr>
          <p:spPr bwMode="auto">
            <a:xfrm>
              <a:off x="3651" y="1817"/>
              <a:ext cx="49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776" name="Group 70">
              <a:extLst>
                <a:ext uri="{FF2B5EF4-FFF2-40B4-BE49-F238E27FC236}">
                  <a16:creationId xmlns:a16="http://schemas.microsoft.com/office/drawing/2014/main" id="{D1B6ACFA-A4C7-415F-BF2F-54F8862E0EF1}"/>
                </a:ext>
              </a:extLst>
            </p:cNvPr>
            <p:cNvGrpSpPr>
              <a:grpSpLocks/>
            </p:cNvGrpSpPr>
            <p:nvPr/>
          </p:nvGrpSpPr>
          <p:grpSpPr bwMode="auto">
            <a:xfrm>
              <a:off x="3742" y="1921"/>
              <a:ext cx="723" cy="399"/>
              <a:chOff x="3710" y="1720"/>
              <a:chExt cx="723" cy="399"/>
            </a:xfrm>
          </p:grpSpPr>
          <p:sp>
            <p:nvSpPr>
              <p:cNvPr id="32815" name="AutoShape 71">
                <a:extLst>
                  <a:ext uri="{FF2B5EF4-FFF2-40B4-BE49-F238E27FC236}">
                    <a16:creationId xmlns:a16="http://schemas.microsoft.com/office/drawing/2014/main" id="{23C75FBE-C9E1-49EC-8ABB-C25894E4700C}"/>
                  </a:ext>
                </a:extLst>
              </p:cNvPr>
              <p:cNvSpPr>
                <a:spLocks/>
              </p:cNvSpPr>
              <p:nvPr/>
            </p:nvSpPr>
            <p:spPr bwMode="auto">
              <a:xfrm rot="-5400000">
                <a:off x="3994" y="1436"/>
                <a:ext cx="156" cy="723"/>
              </a:xfrm>
              <a:prstGeom prst="leftBrace">
                <a:avLst>
                  <a:gd name="adj1" fmla="val 38622"/>
                  <a:gd name="adj2" fmla="val 50000"/>
                </a:avLst>
              </a:prstGeom>
              <a:noFill/>
              <a:ln w="2857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endParaRPr lang="zh-CN" altLang="en-US" sz="2800" b="1">
                  <a:latin typeface="Arial" panose="020B0604020202020204" pitchFamily="34" charset="0"/>
                  <a:ea typeface="仿宋_GB2312" pitchFamily="49" charset="-122"/>
                </a:endParaRPr>
              </a:p>
            </p:txBody>
          </p:sp>
          <p:sp>
            <p:nvSpPr>
              <p:cNvPr id="32816" name="Text Box 72">
                <a:extLst>
                  <a:ext uri="{FF2B5EF4-FFF2-40B4-BE49-F238E27FC236}">
                    <a16:creationId xmlns:a16="http://schemas.microsoft.com/office/drawing/2014/main" id="{3C3CB861-EDFF-47CE-BDD3-B88D596A212E}"/>
                  </a:ext>
                </a:extLst>
              </p:cNvPr>
              <p:cNvSpPr txBox="1">
                <a:spLocks noChangeArrowheads="1"/>
              </p:cNvSpPr>
              <p:nvPr/>
            </p:nvSpPr>
            <p:spPr bwMode="auto">
              <a:xfrm>
                <a:off x="3927" y="1792"/>
                <a:ext cx="32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宋体" panose="02010600030101010101" pitchFamily="2" charset="-122"/>
                  </a:rPr>
                  <a:t>Z</a:t>
                </a:r>
                <a:r>
                  <a:rPr kumimoji="1" lang="en-US" altLang="zh-CN" sz="2800" b="1" baseline="-25000">
                    <a:ea typeface="宋体" panose="02010600030101010101" pitchFamily="2" charset="-122"/>
                  </a:rPr>
                  <a:t>1</a:t>
                </a:r>
                <a:endParaRPr kumimoji="1" lang="en-US" altLang="zh-CN" sz="2800" b="1" i="1">
                  <a:ea typeface="宋体" panose="02010600030101010101" pitchFamily="2" charset="-122"/>
                </a:endParaRPr>
              </a:p>
            </p:txBody>
          </p:sp>
        </p:grpSp>
        <p:grpSp>
          <p:nvGrpSpPr>
            <p:cNvPr id="32777" name="Group 73">
              <a:extLst>
                <a:ext uri="{FF2B5EF4-FFF2-40B4-BE49-F238E27FC236}">
                  <a16:creationId xmlns:a16="http://schemas.microsoft.com/office/drawing/2014/main" id="{5B0656A4-D401-440E-AC10-B1657CD06183}"/>
                </a:ext>
              </a:extLst>
            </p:cNvPr>
            <p:cNvGrpSpPr>
              <a:grpSpLocks/>
            </p:cNvGrpSpPr>
            <p:nvPr/>
          </p:nvGrpSpPr>
          <p:grpSpPr bwMode="auto">
            <a:xfrm>
              <a:off x="5284" y="1694"/>
              <a:ext cx="437" cy="804"/>
              <a:chOff x="5163" y="1524"/>
              <a:chExt cx="437" cy="804"/>
            </a:xfrm>
          </p:grpSpPr>
          <p:sp>
            <p:nvSpPr>
              <p:cNvPr id="32813" name="AutoShape 74">
                <a:extLst>
                  <a:ext uri="{FF2B5EF4-FFF2-40B4-BE49-F238E27FC236}">
                    <a16:creationId xmlns:a16="http://schemas.microsoft.com/office/drawing/2014/main" id="{02DCFA8B-E9F1-4907-94F7-E9E948B4B219}"/>
                  </a:ext>
                </a:extLst>
              </p:cNvPr>
              <p:cNvSpPr>
                <a:spLocks/>
              </p:cNvSpPr>
              <p:nvPr/>
            </p:nvSpPr>
            <p:spPr bwMode="auto">
              <a:xfrm>
                <a:off x="5163" y="1524"/>
                <a:ext cx="129" cy="804"/>
              </a:xfrm>
              <a:prstGeom prst="rightBrace">
                <a:avLst>
                  <a:gd name="adj1" fmla="val 51938"/>
                  <a:gd name="adj2" fmla="val 50000"/>
                </a:avLst>
              </a:prstGeom>
              <a:noFill/>
              <a:ln w="2857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32814" name="Text Box 75">
                <a:extLst>
                  <a:ext uri="{FF2B5EF4-FFF2-40B4-BE49-F238E27FC236}">
                    <a16:creationId xmlns:a16="http://schemas.microsoft.com/office/drawing/2014/main" id="{71AE3BAE-448F-49B3-B93D-7E4815A90457}"/>
                  </a:ext>
                </a:extLst>
              </p:cNvPr>
              <p:cNvSpPr txBox="1">
                <a:spLocks noChangeArrowheads="1"/>
              </p:cNvSpPr>
              <p:nvPr/>
            </p:nvSpPr>
            <p:spPr bwMode="auto">
              <a:xfrm>
                <a:off x="5271" y="1709"/>
                <a:ext cx="32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宋体" panose="02010600030101010101" pitchFamily="2" charset="-122"/>
                  </a:rPr>
                  <a:t>Z</a:t>
                </a:r>
                <a:r>
                  <a:rPr kumimoji="1" lang="en-US" altLang="zh-CN" sz="2800" b="1" baseline="-25000">
                    <a:ea typeface="宋体" panose="02010600030101010101" pitchFamily="2" charset="-122"/>
                  </a:rPr>
                  <a:t>2</a:t>
                </a:r>
                <a:endParaRPr kumimoji="1" lang="en-US" altLang="zh-CN" sz="2800" b="1" i="1">
                  <a:ea typeface="宋体" panose="02010600030101010101" pitchFamily="2" charset="-122"/>
                </a:endParaRPr>
              </a:p>
            </p:txBody>
          </p:sp>
        </p:grpSp>
        <p:graphicFrame>
          <p:nvGraphicFramePr>
            <p:cNvPr id="32778" name="Object 76">
              <a:extLst>
                <a:ext uri="{FF2B5EF4-FFF2-40B4-BE49-F238E27FC236}">
                  <a16:creationId xmlns:a16="http://schemas.microsoft.com/office/drawing/2014/main" id="{86017552-B050-41CB-89EF-FB49EEE90F85}"/>
                </a:ext>
              </a:extLst>
            </p:cNvPr>
            <p:cNvGraphicFramePr>
              <a:graphicFrameLocks noChangeAspect="1"/>
            </p:cNvGraphicFramePr>
            <p:nvPr>
              <p:extLst>
                <p:ext uri="{D42A27DB-BD31-4B8C-83A1-F6EECF244321}">
                  <p14:modId xmlns:p14="http://schemas.microsoft.com/office/powerpoint/2010/main" val="2344907189"/>
                </p:ext>
              </p:extLst>
            </p:nvPr>
          </p:nvGraphicFramePr>
          <p:xfrm>
            <a:off x="3424" y="2012"/>
            <a:ext cx="216" cy="279"/>
          </p:xfrm>
          <a:graphic>
            <a:graphicData uri="http://schemas.openxmlformats.org/presentationml/2006/ole">
              <mc:AlternateContent xmlns:mc="http://schemas.openxmlformats.org/markup-compatibility/2006">
                <mc:Choice xmlns:v="urn:schemas-microsoft-com:vml" Requires="v">
                  <p:oleObj spid="_x0000_s33731" name="公式" r:id="rId9" imgW="171447" imgH="218987" progId="Equation.3">
                    <p:embed/>
                  </p:oleObj>
                </mc:Choice>
                <mc:Fallback>
                  <p:oleObj name="公式" r:id="rId9" imgW="171447" imgH="218987" progId="Equation.3">
                    <p:embed/>
                    <p:pic>
                      <p:nvPicPr>
                        <p:cNvPr id="0" name="Object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4" y="2012"/>
                          <a:ext cx="216"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9" name="Object 77">
              <a:extLst>
                <a:ext uri="{FF2B5EF4-FFF2-40B4-BE49-F238E27FC236}">
                  <a16:creationId xmlns:a16="http://schemas.microsoft.com/office/drawing/2014/main" id="{FD1FC2B1-4AD1-4DCB-B5A4-2A59B921F37B}"/>
                </a:ext>
              </a:extLst>
            </p:cNvPr>
            <p:cNvGraphicFramePr>
              <a:graphicFrameLocks noChangeAspect="1"/>
            </p:cNvGraphicFramePr>
            <p:nvPr>
              <p:extLst>
                <p:ext uri="{D42A27DB-BD31-4B8C-83A1-F6EECF244321}">
                  <p14:modId xmlns:p14="http://schemas.microsoft.com/office/powerpoint/2010/main" val="596040901"/>
                </p:ext>
              </p:extLst>
            </p:nvPr>
          </p:nvGraphicFramePr>
          <p:xfrm>
            <a:off x="3288" y="1149"/>
            <a:ext cx="206" cy="364"/>
          </p:xfrm>
          <a:graphic>
            <a:graphicData uri="http://schemas.openxmlformats.org/presentationml/2006/ole">
              <mc:AlternateContent xmlns:mc="http://schemas.openxmlformats.org/markup-compatibility/2006">
                <mc:Choice xmlns:v="urn:schemas-microsoft-com:vml" Requires="v">
                  <p:oleObj spid="_x0000_s33732" name="公式" r:id="rId11" imgW="142794" imgH="256970" progId="Equation.3">
                    <p:embed/>
                  </p:oleObj>
                </mc:Choice>
                <mc:Fallback>
                  <p:oleObj name="公式" r:id="rId11" imgW="142794" imgH="256970" progId="Equation.3">
                    <p:embed/>
                    <p:pic>
                      <p:nvPicPr>
                        <p:cNvPr id="0" name="Object 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8" y="1149"/>
                          <a:ext cx="206"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0" name="Object 78">
              <a:extLst>
                <a:ext uri="{FF2B5EF4-FFF2-40B4-BE49-F238E27FC236}">
                  <a16:creationId xmlns:a16="http://schemas.microsoft.com/office/drawing/2014/main" id="{6408B8CF-BEA8-419D-A45C-7815A5F70DCB}"/>
                </a:ext>
              </a:extLst>
            </p:cNvPr>
            <p:cNvGraphicFramePr>
              <a:graphicFrameLocks noChangeAspect="1"/>
            </p:cNvGraphicFramePr>
            <p:nvPr>
              <p:extLst>
                <p:ext uri="{D42A27DB-BD31-4B8C-83A1-F6EECF244321}">
                  <p14:modId xmlns:p14="http://schemas.microsoft.com/office/powerpoint/2010/main" val="3044816138"/>
                </p:ext>
              </p:extLst>
            </p:nvPr>
          </p:nvGraphicFramePr>
          <p:xfrm>
            <a:off x="3696" y="923"/>
            <a:ext cx="202" cy="331"/>
          </p:xfrm>
          <a:graphic>
            <a:graphicData uri="http://schemas.openxmlformats.org/presentationml/2006/ole">
              <mc:AlternateContent xmlns:mc="http://schemas.openxmlformats.org/markup-compatibility/2006">
                <mc:Choice xmlns:v="urn:schemas-microsoft-com:vml" Requires="v">
                  <p:oleObj spid="_x0000_s33733" name="公式" r:id="rId13" imgW="152188" imgH="256970" progId="Equation.3">
                    <p:embed/>
                  </p:oleObj>
                </mc:Choice>
                <mc:Fallback>
                  <p:oleObj name="公式" r:id="rId13" imgW="152188" imgH="256970" progId="Equation.3">
                    <p:embed/>
                    <p:pic>
                      <p:nvPicPr>
                        <p:cNvPr id="0" name="Object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6" y="923"/>
                          <a:ext cx="20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1" name="Object 79">
              <a:extLst>
                <a:ext uri="{FF2B5EF4-FFF2-40B4-BE49-F238E27FC236}">
                  <a16:creationId xmlns:a16="http://schemas.microsoft.com/office/drawing/2014/main" id="{B367C609-77B5-4D65-9532-07275D442395}"/>
                </a:ext>
              </a:extLst>
            </p:cNvPr>
            <p:cNvGraphicFramePr>
              <a:graphicFrameLocks noChangeAspect="1"/>
            </p:cNvGraphicFramePr>
            <p:nvPr>
              <p:extLst>
                <p:ext uri="{D42A27DB-BD31-4B8C-83A1-F6EECF244321}">
                  <p14:modId xmlns:p14="http://schemas.microsoft.com/office/powerpoint/2010/main" val="2334216849"/>
                </p:ext>
              </p:extLst>
            </p:nvPr>
          </p:nvGraphicFramePr>
          <p:xfrm>
            <a:off x="3696" y="1467"/>
            <a:ext cx="224" cy="363"/>
          </p:xfrm>
          <a:graphic>
            <a:graphicData uri="http://schemas.openxmlformats.org/presentationml/2006/ole">
              <mc:AlternateContent xmlns:mc="http://schemas.openxmlformats.org/markup-compatibility/2006">
                <mc:Choice xmlns:v="urn:schemas-microsoft-com:vml" Requires="v">
                  <p:oleObj spid="_x0000_s33734" name="公式" r:id="rId15" imgW="152188" imgH="256970" progId="Equation.3">
                    <p:embed/>
                  </p:oleObj>
                </mc:Choice>
                <mc:Fallback>
                  <p:oleObj name="公式" r:id="rId15" imgW="152188" imgH="256970" progId="Equation.3">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96" y="1467"/>
                          <a:ext cx="224"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2" name="Object 80">
              <a:extLst>
                <a:ext uri="{FF2B5EF4-FFF2-40B4-BE49-F238E27FC236}">
                  <a16:creationId xmlns:a16="http://schemas.microsoft.com/office/drawing/2014/main" id="{A97D0E8D-83B2-4BAE-B49B-128DBE42990A}"/>
                </a:ext>
              </a:extLst>
            </p:cNvPr>
            <p:cNvGraphicFramePr>
              <a:graphicFrameLocks noChangeAspect="1"/>
            </p:cNvGraphicFramePr>
            <p:nvPr>
              <p:extLst>
                <p:ext uri="{D42A27DB-BD31-4B8C-83A1-F6EECF244321}">
                  <p14:modId xmlns:p14="http://schemas.microsoft.com/office/powerpoint/2010/main" val="3572501814"/>
                </p:ext>
              </p:extLst>
            </p:nvPr>
          </p:nvGraphicFramePr>
          <p:xfrm>
            <a:off x="3969" y="1286"/>
            <a:ext cx="687" cy="521"/>
          </p:xfrm>
          <a:graphic>
            <a:graphicData uri="http://schemas.openxmlformats.org/presentationml/2006/ole">
              <mc:AlternateContent xmlns:mc="http://schemas.openxmlformats.org/markup-compatibility/2006">
                <mc:Choice xmlns:v="urn:schemas-microsoft-com:vml" Requires="v">
                  <p:oleObj spid="_x0000_s33735" name="公式" r:id="rId17" imgW="514340" imgH="447822" progId="Equation.3">
                    <p:embed/>
                  </p:oleObj>
                </mc:Choice>
                <mc:Fallback>
                  <p:oleObj name="公式" r:id="rId17" imgW="514340" imgH="447822" progId="Equation.3">
                    <p:embed/>
                    <p:pic>
                      <p:nvPicPr>
                        <p:cNvPr id="0" name="Object 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69" y="1286"/>
                          <a:ext cx="687" cy="5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3" name="Object 81">
              <a:extLst>
                <a:ext uri="{FF2B5EF4-FFF2-40B4-BE49-F238E27FC236}">
                  <a16:creationId xmlns:a16="http://schemas.microsoft.com/office/drawing/2014/main" id="{FCB01130-6A42-4392-91C7-A6CAF3483DCF}"/>
                </a:ext>
              </a:extLst>
            </p:cNvPr>
            <p:cNvGraphicFramePr>
              <a:graphicFrameLocks noChangeAspect="1"/>
            </p:cNvGraphicFramePr>
            <p:nvPr>
              <p:extLst>
                <p:ext uri="{D42A27DB-BD31-4B8C-83A1-F6EECF244321}">
                  <p14:modId xmlns:p14="http://schemas.microsoft.com/office/powerpoint/2010/main" val="1285062626"/>
                </p:ext>
              </p:extLst>
            </p:nvPr>
          </p:nvGraphicFramePr>
          <p:xfrm>
            <a:off x="4694" y="2193"/>
            <a:ext cx="468" cy="311"/>
          </p:xfrm>
          <a:graphic>
            <a:graphicData uri="http://schemas.openxmlformats.org/presentationml/2006/ole">
              <mc:AlternateContent xmlns:mc="http://schemas.openxmlformats.org/markup-compatibility/2006">
                <mc:Choice xmlns:v="urn:schemas-microsoft-com:vml" Requires="v">
                  <p:oleObj spid="_x0000_s33736" name="公式" r:id="rId19" imgW="333499" imgH="218987" progId="Equation.3">
                    <p:embed/>
                  </p:oleObj>
                </mc:Choice>
                <mc:Fallback>
                  <p:oleObj name="公式" r:id="rId19" imgW="333499" imgH="218987" progId="Equation.3">
                    <p:embed/>
                    <p:pic>
                      <p:nvPicPr>
                        <p:cNvPr id="0" name="Object 8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94" y="2193"/>
                          <a:ext cx="468"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4" name="Oval 82">
              <a:extLst>
                <a:ext uri="{FF2B5EF4-FFF2-40B4-BE49-F238E27FC236}">
                  <a16:creationId xmlns:a16="http://schemas.microsoft.com/office/drawing/2014/main" id="{6FBD4DEE-72BF-4F6A-BB55-F5EBBC026840}"/>
                </a:ext>
              </a:extLst>
            </p:cNvPr>
            <p:cNvSpPr>
              <a:spLocks noChangeArrowheads="1"/>
            </p:cNvSpPr>
            <p:nvPr/>
          </p:nvSpPr>
          <p:spPr bwMode="auto">
            <a:xfrm>
              <a:off x="3061" y="1908"/>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32785" name="Text Box 83">
              <a:extLst>
                <a:ext uri="{FF2B5EF4-FFF2-40B4-BE49-F238E27FC236}">
                  <a16:creationId xmlns:a16="http://schemas.microsoft.com/office/drawing/2014/main" id="{DCE6CFB1-1B00-4E11-9A6B-2C059C02EB8B}"/>
                </a:ext>
              </a:extLst>
            </p:cNvPr>
            <p:cNvSpPr txBox="1">
              <a:spLocks noChangeArrowheads="1"/>
            </p:cNvSpPr>
            <p:nvPr/>
          </p:nvSpPr>
          <p:spPr bwMode="auto">
            <a:xfrm>
              <a:off x="4779" y="1636"/>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i="1">
                  <a:ea typeface="宋体" panose="02010600030101010101" pitchFamily="2" charset="-122"/>
                </a:rPr>
                <a:t>R</a:t>
              </a:r>
              <a:r>
                <a:rPr kumimoji="1" lang="en-US" altLang="zh-CN" sz="2800" b="1" baseline="-25000">
                  <a:ea typeface="宋体" panose="02010600030101010101" pitchFamily="2" charset="-122"/>
                </a:rPr>
                <a:t>2</a:t>
              </a:r>
              <a:endParaRPr kumimoji="1" lang="en-US" altLang="zh-CN" sz="2800" b="1">
                <a:ea typeface="宋体" panose="02010600030101010101" pitchFamily="2" charset="-122"/>
              </a:endParaRPr>
            </a:p>
          </p:txBody>
        </p:sp>
        <p:sp>
          <p:nvSpPr>
            <p:cNvPr id="32786" name="Text Box 84">
              <a:extLst>
                <a:ext uri="{FF2B5EF4-FFF2-40B4-BE49-F238E27FC236}">
                  <a16:creationId xmlns:a16="http://schemas.microsoft.com/office/drawing/2014/main" id="{4B7AE51A-F70E-46A0-B51B-0D17EFBB8E60}"/>
                </a:ext>
              </a:extLst>
            </p:cNvPr>
            <p:cNvSpPr txBox="1">
              <a:spLocks noChangeArrowheads="1"/>
            </p:cNvSpPr>
            <p:nvPr/>
          </p:nvSpPr>
          <p:spPr bwMode="auto">
            <a:xfrm>
              <a:off x="3243" y="159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a:ea typeface="宋体" panose="02010600030101010101" pitchFamily="2" charset="-122"/>
                </a:rPr>
                <a:t>+</a:t>
              </a:r>
            </a:p>
          </p:txBody>
        </p:sp>
        <p:sp>
          <p:nvSpPr>
            <p:cNvPr id="32787" name="Text Box 85">
              <a:extLst>
                <a:ext uri="{FF2B5EF4-FFF2-40B4-BE49-F238E27FC236}">
                  <a16:creationId xmlns:a16="http://schemas.microsoft.com/office/drawing/2014/main" id="{070E4D01-414B-4D63-94E4-87D963D4F82A}"/>
                </a:ext>
              </a:extLst>
            </p:cNvPr>
            <p:cNvSpPr txBox="1">
              <a:spLocks noChangeArrowheads="1"/>
            </p:cNvSpPr>
            <p:nvPr/>
          </p:nvSpPr>
          <p:spPr bwMode="auto">
            <a:xfrm>
              <a:off x="3243" y="22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a:ea typeface="宋体" panose="02010600030101010101" pitchFamily="2" charset="-122"/>
                </a:rPr>
                <a:t>_</a:t>
              </a:r>
            </a:p>
          </p:txBody>
        </p:sp>
        <p:grpSp>
          <p:nvGrpSpPr>
            <p:cNvPr id="32788" name="Group 86">
              <a:extLst>
                <a:ext uri="{FF2B5EF4-FFF2-40B4-BE49-F238E27FC236}">
                  <a16:creationId xmlns:a16="http://schemas.microsoft.com/office/drawing/2014/main" id="{89C311DD-CD21-417D-A0BB-85ACD9BA37B5}"/>
                </a:ext>
              </a:extLst>
            </p:cNvPr>
            <p:cNvGrpSpPr>
              <a:grpSpLocks/>
            </p:cNvGrpSpPr>
            <p:nvPr/>
          </p:nvGrpSpPr>
          <p:grpSpPr bwMode="auto">
            <a:xfrm rot="-5400000">
              <a:off x="4082" y="1756"/>
              <a:ext cx="221" cy="96"/>
              <a:chOff x="3845" y="3156"/>
              <a:chExt cx="221" cy="96"/>
            </a:xfrm>
          </p:grpSpPr>
          <p:sp>
            <p:nvSpPr>
              <p:cNvPr id="32811" name="Line 87">
                <a:extLst>
                  <a:ext uri="{FF2B5EF4-FFF2-40B4-BE49-F238E27FC236}">
                    <a16:creationId xmlns:a16="http://schemas.microsoft.com/office/drawing/2014/main" id="{5021518A-FFE1-4CDC-BF75-70FCE8DD725E}"/>
                  </a:ext>
                </a:extLst>
              </p:cNvPr>
              <p:cNvSpPr>
                <a:spLocks noChangeShapeType="1"/>
              </p:cNvSpPr>
              <p:nvPr/>
            </p:nvSpPr>
            <p:spPr bwMode="auto">
              <a:xfrm>
                <a:off x="3845" y="3156"/>
                <a:ext cx="221"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2" name="Line 88">
                <a:extLst>
                  <a:ext uri="{FF2B5EF4-FFF2-40B4-BE49-F238E27FC236}">
                    <a16:creationId xmlns:a16="http://schemas.microsoft.com/office/drawing/2014/main" id="{753A0E94-2CAC-4A41-AA23-F03148D115F8}"/>
                  </a:ext>
                </a:extLst>
              </p:cNvPr>
              <p:cNvSpPr>
                <a:spLocks noChangeShapeType="1"/>
              </p:cNvSpPr>
              <p:nvPr/>
            </p:nvSpPr>
            <p:spPr bwMode="auto">
              <a:xfrm flipV="1">
                <a:off x="3845" y="3249"/>
                <a:ext cx="221" cy="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789" name="Line 89">
              <a:extLst>
                <a:ext uri="{FF2B5EF4-FFF2-40B4-BE49-F238E27FC236}">
                  <a16:creationId xmlns:a16="http://schemas.microsoft.com/office/drawing/2014/main" id="{FE983C34-FC92-4088-8C1F-B46383A7FBF8}"/>
                </a:ext>
              </a:extLst>
            </p:cNvPr>
            <p:cNvSpPr>
              <a:spLocks noChangeShapeType="1"/>
            </p:cNvSpPr>
            <p:nvPr/>
          </p:nvSpPr>
          <p:spPr bwMode="auto">
            <a:xfrm>
              <a:off x="3654" y="1269"/>
              <a:ext cx="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0" name="Line 90">
              <a:extLst>
                <a:ext uri="{FF2B5EF4-FFF2-40B4-BE49-F238E27FC236}">
                  <a16:creationId xmlns:a16="http://schemas.microsoft.com/office/drawing/2014/main" id="{E2F1627A-0DEC-4178-9F60-DBB825D382B2}"/>
                </a:ext>
              </a:extLst>
            </p:cNvPr>
            <p:cNvSpPr>
              <a:spLocks noChangeShapeType="1"/>
            </p:cNvSpPr>
            <p:nvPr/>
          </p:nvSpPr>
          <p:spPr bwMode="auto">
            <a:xfrm>
              <a:off x="3655" y="1269"/>
              <a:ext cx="0" cy="5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1" name="Line 91">
              <a:extLst>
                <a:ext uri="{FF2B5EF4-FFF2-40B4-BE49-F238E27FC236}">
                  <a16:creationId xmlns:a16="http://schemas.microsoft.com/office/drawing/2014/main" id="{ADEDF24F-31D9-4873-B400-062375DB99CC}"/>
                </a:ext>
              </a:extLst>
            </p:cNvPr>
            <p:cNvSpPr>
              <a:spLocks noChangeShapeType="1"/>
            </p:cNvSpPr>
            <p:nvPr/>
          </p:nvSpPr>
          <p:spPr bwMode="auto">
            <a:xfrm>
              <a:off x="4649" y="1273"/>
              <a:ext cx="0" cy="5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2" name="Line 92">
              <a:extLst>
                <a:ext uri="{FF2B5EF4-FFF2-40B4-BE49-F238E27FC236}">
                  <a16:creationId xmlns:a16="http://schemas.microsoft.com/office/drawing/2014/main" id="{E48A2EA7-4180-4729-BD77-8D4EA29A4DFB}"/>
                </a:ext>
              </a:extLst>
            </p:cNvPr>
            <p:cNvSpPr>
              <a:spLocks noChangeShapeType="1"/>
            </p:cNvSpPr>
            <p:nvPr/>
          </p:nvSpPr>
          <p:spPr bwMode="auto">
            <a:xfrm>
              <a:off x="4241" y="1817"/>
              <a:ext cx="40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3" name="Line 93">
              <a:extLst>
                <a:ext uri="{FF2B5EF4-FFF2-40B4-BE49-F238E27FC236}">
                  <a16:creationId xmlns:a16="http://schemas.microsoft.com/office/drawing/2014/main" id="{BD4F0919-BEFD-41EB-AFC6-B1C8132DECA5}"/>
                </a:ext>
              </a:extLst>
            </p:cNvPr>
            <p:cNvSpPr>
              <a:spLocks noChangeShapeType="1"/>
            </p:cNvSpPr>
            <p:nvPr/>
          </p:nvSpPr>
          <p:spPr bwMode="auto">
            <a:xfrm>
              <a:off x="3713" y="1269"/>
              <a:ext cx="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4" name="Line 94">
              <a:extLst>
                <a:ext uri="{FF2B5EF4-FFF2-40B4-BE49-F238E27FC236}">
                  <a16:creationId xmlns:a16="http://schemas.microsoft.com/office/drawing/2014/main" id="{9568D0FB-165D-494A-9F29-CEC94135F258}"/>
                </a:ext>
              </a:extLst>
            </p:cNvPr>
            <p:cNvSpPr>
              <a:spLocks noChangeShapeType="1"/>
            </p:cNvSpPr>
            <p:nvPr/>
          </p:nvSpPr>
          <p:spPr bwMode="auto">
            <a:xfrm>
              <a:off x="3247" y="1501"/>
              <a:ext cx="408" cy="0"/>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5" name="Line 95">
              <a:extLst>
                <a:ext uri="{FF2B5EF4-FFF2-40B4-BE49-F238E27FC236}">
                  <a16:creationId xmlns:a16="http://schemas.microsoft.com/office/drawing/2014/main" id="{293A10B4-ADC6-4AAE-83BF-C096516945DE}"/>
                </a:ext>
              </a:extLst>
            </p:cNvPr>
            <p:cNvSpPr>
              <a:spLocks noChangeShapeType="1"/>
            </p:cNvSpPr>
            <p:nvPr/>
          </p:nvSpPr>
          <p:spPr bwMode="auto">
            <a:xfrm>
              <a:off x="4649" y="1545"/>
              <a:ext cx="499"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6" name="Line 96">
              <a:extLst>
                <a:ext uri="{FF2B5EF4-FFF2-40B4-BE49-F238E27FC236}">
                  <a16:creationId xmlns:a16="http://schemas.microsoft.com/office/drawing/2014/main" id="{E1617946-3FAE-4646-8AE3-C8AA46530ED5}"/>
                </a:ext>
              </a:extLst>
            </p:cNvPr>
            <p:cNvSpPr>
              <a:spLocks noChangeShapeType="1"/>
            </p:cNvSpPr>
            <p:nvPr/>
          </p:nvSpPr>
          <p:spPr bwMode="auto">
            <a:xfrm flipH="1">
              <a:off x="5148" y="2478"/>
              <a:ext cx="0" cy="22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7" name="Line 97">
              <a:extLst>
                <a:ext uri="{FF2B5EF4-FFF2-40B4-BE49-F238E27FC236}">
                  <a16:creationId xmlns:a16="http://schemas.microsoft.com/office/drawing/2014/main" id="{BA781F91-4BF0-4141-9555-B8F769EF16CF}"/>
                </a:ext>
              </a:extLst>
            </p:cNvPr>
            <p:cNvSpPr>
              <a:spLocks noChangeShapeType="1"/>
            </p:cNvSpPr>
            <p:nvPr/>
          </p:nvSpPr>
          <p:spPr bwMode="auto">
            <a:xfrm flipH="1">
              <a:off x="3247" y="2689"/>
              <a:ext cx="188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8" name="Line 98">
              <a:extLst>
                <a:ext uri="{FF2B5EF4-FFF2-40B4-BE49-F238E27FC236}">
                  <a16:creationId xmlns:a16="http://schemas.microsoft.com/office/drawing/2014/main" id="{460B2817-184A-44A9-AAD5-323751567371}"/>
                </a:ext>
              </a:extLst>
            </p:cNvPr>
            <p:cNvSpPr>
              <a:spLocks noChangeShapeType="1"/>
            </p:cNvSpPr>
            <p:nvPr/>
          </p:nvSpPr>
          <p:spPr bwMode="auto">
            <a:xfrm flipH="1">
              <a:off x="3243" y="1489"/>
              <a:ext cx="4" cy="121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9" name="Text Box 99">
              <a:extLst>
                <a:ext uri="{FF2B5EF4-FFF2-40B4-BE49-F238E27FC236}">
                  <a16:creationId xmlns:a16="http://schemas.microsoft.com/office/drawing/2014/main" id="{0075C2B9-E02B-4A30-A9F5-472BB273C2CB}"/>
                </a:ext>
              </a:extLst>
            </p:cNvPr>
            <p:cNvSpPr txBox="1">
              <a:spLocks noChangeArrowheads="1"/>
            </p:cNvSpPr>
            <p:nvPr/>
          </p:nvSpPr>
          <p:spPr bwMode="auto">
            <a:xfrm>
              <a:off x="4063" y="890"/>
              <a:ext cx="3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ea typeface="宋体" panose="02010600030101010101" pitchFamily="2" charset="-122"/>
                </a:rPr>
                <a:t>R</a:t>
              </a:r>
              <a:r>
                <a:rPr kumimoji="1" lang="en-US" altLang="zh-CN" sz="2800" b="1" baseline="-25000">
                  <a:ea typeface="宋体" panose="02010600030101010101" pitchFamily="2" charset="-122"/>
                </a:rPr>
                <a:t>1</a:t>
              </a:r>
              <a:endParaRPr kumimoji="1" lang="en-US" altLang="zh-CN" sz="2800" b="1" i="1">
                <a:ea typeface="宋体" panose="02010600030101010101" pitchFamily="2" charset="-122"/>
              </a:endParaRPr>
            </a:p>
          </p:txBody>
        </p:sp>
        <p:sp>
          <p:nvSpPr>
            <p:cNvPr id="32800" name="Line 100">
              <a:extLst>
                <a:ext uri="{FF2B5EF4-FFF2-40B4-BE49-F238E27FC236}">
                  <a16:creationId xmlns:a16="http://schemas.microsoft.com/office/drawing/2014/main" id="{9A45E3C8-6FDC-4FEE-8D51-FCE7CA216620}"/>
                </a:ext>
              </a:extLst>
            </p:cNvPr>
            <p:cNvSpPr>
              <a:spLocks noChangeShapeType="1"/>
            </p:cNvSpPr>
            <p:nvPr/>
          </p:nvSpPr>
          <p:spPr bwMode="auto">
            <a:xfrm>
              <a:off x="5148" y="1546"/>
              <a:ext cx="0" cy="58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1" name="Rectangle 101">
              <a:extLst>
                <a:ext uri="{FF2B5EF4-FFF2-40B4-BE49-F238E27FC236}">
                  <a16:creationId xmlns:a16="http://schemas.microsoft.com/office/drawing/2014/main" id="{ACB0D725-59EA-4F6D-9173-EDA52B198078}"/>
                </a:ext>
              </a:extLst>
            </p:cNvPr>
            <p:cNvSpPr>
              <a:spLocks noChangeArrowheads="1"/>
            </p:cNvSpPr>
            <p:nvPr/>
          </p:nvSpPr>
          <p:spPr bwMode="auto">
            <a:xfrm>
              <a:off x="5102" y="1636"/>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32802" name="Rectangle 102">
              <a:extLst>
                <a:ext uri="{FF2B5EF4-FFF2-40B4-BE49-F238E27FC236}">
                  <a16:creationId xmlns:a16="http://schemas.microsoft.com/office/drawing/2014/main" id="{67C921DC-99F1-4A41-AAA8-AED02D901072}"/>
                </a:ext>
              </a:extLst>
            </p:cNvPr>
            <p:cNvSpPr>
              <a:spLocks noChangeArrowheads="1"/>
            </p:cNvSpPr>
            <p:nvPr/>
          </p:nvSpPr>
          <p:spPr bwMode="auto">
            <a:xfrm>
              <a:off x="4014" y="1209"/>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32803" name="Line 103">
              <a:extLst>
                <a:ext uri="{FF2B5EF4-FFF2-40B4-BE49-F238E27FC236}">
                  <a16:creationId xmlns:a16="http://schemas.microsoft.com/office/drawing/2014/main" id="{7D35E62A-F09E-44F9-8413-0076001889EB}"/>
                </a:ext>
              </a:extLst>
            </p:cNvPr>
            <p:cNvSpPr>
              <a:spLocks noChangeShapeType="1"/>
            </p:cNvSpPr>
            <p:nvPr/>
          </p:nvSpPr>
          <p:spPr bwMode="auto">
            <a:xfrm>
              <a:off x="3696" y="1817"/>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4" name="Line 104">
              <a:extLst>
                <a:ext uri="{FF2B5EF4-FFF2-40B4-BE49-F238E27FC236}">
                  <a16:creationId xmlns:a16="http://schemas.microsoft.com/office/drawing/2014/main" id="{BE9F0FB5-0AE4-4330-B315-0F57EF2B4D9D}"/>
                </a:ext>
              </a:extLst>
            </p:cNvPr>
            <p:cNvSpPr>
              <a:spLocks noChangeShapeType="1"/>
            </p:cNvSpPr>
            <p:nvPr/>
          </p:nvSpPr>
          <p:spPr bwMode="auto">
            <a:xfrm>
              <a:off x="3288" y="1507"/>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5" name="Line 105">
              <a:extLst>
                <a:ext uri="{FF2B5EF4-FFF2-40B4-BE49-F238E27FC236}">
                  <a16:creationId xmlns:a16="http://schemas.microsoft.com/office/drawing/2014/main" id="{46428638-BFE5-4265-A339-3285062469CC}"/>
                </a:ext>
              </a:extLst>
            </p:cNvPr>
            <p:cNvSpPr>
              <a:spLocks noChangeShapeType="1"/>
            </p:cNvSpPr>
            <p:nvPr/>
          </p:nvSpPr>
          <p:spPr bwMode="auto">
            <a:xfrm>
              <a:off x="3696" y="1273"/>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806" name="Group 106">
              <a:extLst>
                <a:ext uri="{FF2B5EF4-FFF2-40B4-BE49-F238E27FC236}">
                  <a16:creationId xmlns:a16="http://schemas.microsoft.com/office/drawing/2014/main" id="{F83B6243-481B-4004-8645-7E5DE1F687D3}"/>
                </a:ext>
              </a:extLst>
            </p:cNvPr>
            <p:cNvGrpSpPr>
              <a:grpSpLocks/>
            </p:cNvGrpSpPr>
            <p:nvPr/>
          </p:nvGrpSpPr>
          <p:grpSpPr bwMode="auto">
            <a:xfrm rot="10800000">
              <a:off x="5139" y="2124"/>
              <a:ext cx="90" cy="363"/>
              <a:chOff x="1565" y="2614"/>
              <a:chExt cx="90" cy="486"/>
            </a:xfrm>
          </p:grpSpPr>
          <p:sp>
            <p:nvSpPr>
              <p:cNvPr id="32807" name="Arc 107">
                <a:extLst>
                  <a:ext uri="{FF2B5EF4-FFF2-40B4-BE49-F238E27FC236}">
                    <a16:creationId xmlns:a16="http://schemas.microsoft.com/office/drawing/2014/main" id="{CD16CFFC-1A06-4B91-8530-D58EACCA498E}"/>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8" name="Arc 108">
                <a:extLst>
                  <a:ext uri="{FF2B5EF4-FFF2-40B4-BE49-F238E27FC236}">
                    <a16:creationId xmlns:a16="http://schemas.microsoft.com/office/drawing/2014/main" id="{539C6C9F-15B0-4B62-836D-92180C03B30E}"/>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9" name="Arc 109">
                <a:extLst>
                  <a:ext uri="{FF2B5EF4-FFF2-40B4-BE49-F238E27FC236}">
                    <a16:creationId xmlns:a16="http://schemas.microsoft.com/office/drawing/2014/main" id="{76D7E59E-584A-4CE3-975A-D62B560E4157}"/>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0" name="Arc 110">
                <a:extLst>
                  <a:ext uri="{FF2B5EF4-FFF2-40B4-BE49-F238E27FC236}">
                    <a16:creationId xmlns:a16="http://schemas.microsoft.com/office/drawing/2014/main" id="{1EAA1631-D5BF-4DEC-A762-1591F7013E23}"/>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8895" name="AutoShape 111">
            <a:extLst>
              <a:ext uri="{FF2B5EF4-FFF2-40B4-BE49-F238E27FC236}">
                <a16:creationId xmlns:a16="http://schemas.microsoft.com/office/drawing/2014/main" id="{294B3A84-5A17-4E79-A892-B2D9E2E94EBC}"/>
              </a:ext>
            </a:extLst>
          </p:cNvPr>
          <p:cNvSpPr>
            <a:spLocks noChangeArrowheads="1"/>
          </p:cNvSpPr>
          <p:nvPr/>
        </p:nvSpPr>
        <p:spPr bwMode="auto">
          <a:xfrm>
            <a:off x="5679282" y="1300438"/>
            <a:ext cx="1728787" cy="609600"/>
          </a:xfrm>
          <a:prstGeom prst="wedgeRectCallout">
            <a:avLst>
              <a:gd name="adj1" fmla="val -278741"/>
              <a:gd name="adj2" fmla="val 141667"/>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800" b="1">
                <a:latin typeface="华文楷体" panose="02010600040101010101" pitchFamily="2" charset="-122"/>
                <a:ea typeface="华文楷体" panose="02010600040101010101" pitchFamily="2" charset="-122"/>
              </a:rPr>
              <a:t>分流公式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8838"/>
                                        </p:tgtEl>
                                        <p:attrNameLst>
                                          <p:attrName>style.visibility</p:attrName>
                                        </p:attrNameLst>
                                      </p:cBhvr>
                                      <p:to>
                                        <p:strVal val="visible"/>
                                      </p:to>
                                    </p:set>
                                    <p:animEffect transition="in" filter="wipe(left)">
                                      <p:cBhvr>
                                        <p:cTn id="7" dur="1000"/>
                                        <p:tgtEl>
                                          <p:spTgt spid="1188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8843"/>
                                        </p:tgtEl>
                                        <p:attrNameLst>
                                          <p:attrName>style.visibility</p:attrName>
                                        </p:attrNameLst>
                                      </p:cBhvr>
                                      <p:to>
                                        <p:strVal val="visible"/>
                                      </p:to>
                                    </p:set>
                                    <p:animEffect transition="in" filter="slide(fromBottom)">
                                      <p:cBhvr>
                                        <p:cTn id="12" dur="1000"/>
                                        <p:tgtEl>
                                          <p:spTgt spid="1188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18847"/>
                                        </p:tgtEl>
                                        <p:attrNameLst>
                                          <p:attrName>style.visibility</p:attrName>
                                        </p:attrNameLst>
                                      </p:cBhvr>
                                      <p:to>
                                        <p:strVal val="visible"/>
                                      </p:to>
                                    </p:set>
                                    <p:animEffect transition="in" filter="slide(fromBottom)">
                                      <p:cBhvr>
                                        <p:cTn id="17" dur="1000"/>
                                        <p:tgtEl>
                                          <p:spTgt spid="1188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8895"/>
                                        </p:tgtEl>
                                        <p:attrNameLst>
                                          <p:attrName>style.visibility</p:attrName>
                                        </p:attrNameLst>
                                      </p:cBhvr>
                                      <p:to>
                                        <p:strVal val="visible"/>
                                      </p:to>
                                    </p:set>
                                    <p:animEffect transition="in" filter="box(in)">
                                      <p:cBhvr>
                                        <p:cTn id="22" dur="500"/>
                                        <p:tgtEl>
                                          <p:spTgt spid="118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9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9" name="Text Box 19">
            <a:extLst>
              <a:ext uri="{FF2B5EF4-FFF2-40B4-BE49-F238E27FC236}">
                <a16:creationId xmlns:a16="http://schemas.microsoft.com/office/drawing/2014/main" id="{08110AD0-CFA9-478D-8FCA-1B5BC345213E}"/>
              </a:ext>
            </a:extLst>
          </p:cNvPr>
          <p:cNvSpPr txBox="1">
            <a:spLocks noChangeArrowheads="1"/>
          </p:cNvSpPr>
          <p:nvPr/>
        </p:nvSpPr>
        <p:spPr bwMode="auto">
          <a:xfrm>
            <a:off x="1331640" y="2708275"/>
            <a:ext cx="6121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en-US" altLang="zh-CN" sz="3600" b="1" dirty="0">
                <a:latin typeface="华文楷体" panose="02010600040101010101" pitchFamily="2" charset="-122"/>
                <a:ea typeface="华文楷体" panose="02010600040101010101" pitchFamily="2" charset="-122"/>
              </a:rPr>
              <a:t>2. </a:t>
            </a:r>
            <a:r>
              <a:rPr kumimoji="1" lang="zh-CN" altLang="en-US" sz="3600" b="1" dirty="0">
                <a:latin typeface="华文楷体" panose="02010600040101010101" pitchFamily="2" charset="-122"/>
                <a:ea typeface="华文楷体" panose="02010600040101010101" pitchFamily="2" charset="-122"/>
              </a:rPr>
              <a:t>正弦稳态电路的分析</a:t>
            </a:r>
          </a:p>
        </p:txBody>
      </p:sp>
      <p:sp>
        <p:nvSpPr>
          <p:cNvPr id="30740" name="Text Box 20">
            <a:extLst>
              <a:ext uri="{FF2B5EF4-FFF2-40B4-BE49-F238E27FC236}">
                <a16:creationId xmlns:a16="http://schemas.microsoft.com/office/drawing/2014/main" id="{FB0EAD7D-15B7-4BE5-9769-85D53F840D63}"/>
              </a:ext>
            </a:extLst>
          </p:cNvPr>
          <p:cNvSpPr txBox="1">
            <a:spLocks noChangeArrowheads="1"/>
          </p:cNvSpPr>
          <p:nvPr/>
        </p:nvSpPr>
        <p:spPr bwMode="auto">
          <a:xfrm>
            <a:off x="1331640" y="3429000"/>
            <a:ext cx="6697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600" b="1" dirty="0">
                <a:latin typeface="华文楷体" panose="02010600040101010101" pitchFamily="2" charset="-122"/>
                <a:ea typeface="华文楷体" panose="02010600040101010101" pitchFamily="2" charset="-122"/>
              </a:rPr>
              <a:t>3. </a:t>
            </a:r>
            <a:r>
              <a:rPr kumimoji="1" lang="zh-CN" altLang="en-US" sz="3600" b="1" dirty="0">
                <a:latin typeface="华文楷体" panose="02010600040101010101" pitchFamily="2" charset="-122"/>
                <a:ea typeface="华文楷体" panose="02010600040101010101" pitchFamily="2" charset="-122"/>
                <a:sym typeface="Wingdings 3" panose="05040102010807070707" pitchFamily="18" charset="2"/>
              </a:rPr>
              <a:t>正弦稳态电路的功率分析</a:t>
            </a:r>
            <a:endParaRPr kumimoji="1" lang="zh-CN" altLang="en-US" sz="3600" b="1" dirty="0">
              <a:latin typeface="华文楷体" panose="02010600040101010101" pitchFamily="2" charset="-122"/>
              <a:ea typeface="华文楷体" panose="02010600040101010101" pitchFamily="2" charset="-122"/>
            </a:endParaRPr>
          </a:p>
        </p:txBody>
      </p:sp>
      <p:sp>
        <p:nvSpPr>
          <p:cNvPr id="30741" name="Rectangle 21">
            <a:extLst>
              <a:ext uri="{FF2B5EF4-FFF2-40B4-BE49-F238E27FC236}">
                <a16:creationId xmlns:a16="http://schemas.microsoft.com/office/drawing/2014/main" id="{696A30DF-B002-428F-B1AA-CCB10BF4B9E7}"/>
              </a:ext>
            </a:extLst>
          </p:cNvPr>
          <p:cNvSpPr>
            <a:spLocks noChangeArrowheads="1"/>
          </p:cNvSpPr>
          <p:nvPr/>
        </p:nvSpPr>
        <p:spPr bwMode="auto">
          <a:xfrm>
            <a:off x="971278" y="1053703"/>
            <a:ext cx="2030412" cy="646112"/>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buClr>
                <a:schemeClr val="bg1"/>
              </a:buClr>
              <a:buFont typeface="Wingdings" panose="05000000000000000000" pitchFamily="2" charset="2"/>
              <a:buChar char="l"/>
            </a:pPr>
            <a:r>
              <a:rPr kumimoji="1" lang="zh-CN" altLang="en-US" sz="3600" b="1">
                <a:latin typeface="华文楷体" panose="02010600040101010101" pitchFamily="2" charset="-122"/>
                <a:ea typeface="华文楷体" panose="02010600040101010101" pitchFamily="2" charset="-122"/>
                <a:sym typeface="Monotype Sorts" pitchFamily="2" charset="2"/>
              </a:rPr>
              <a:t> </a:t>
            </a:r>
            <a:r>
              <a:rPr kumimoji="1" lang="zh-CN" altLang="en-US" sz="3600" b="1">
                <a:solidFill>
                  <a:srgbClr val="FF0000"/>
                </a:solidFill>
                <a:latin typeface="华文楷体" panose="02010600040101010101" pitchFamily="2" charset="-122"/>
                <a:ea typeface="华文楷体" panose="02010600040101010101" pitchFamily="2" charset="-122"/>
              </a:rPr>
              <a:t>重点：</a:t>
            </a:r>
            <a:endParaRPr kumimoji="1" lang="zh-CN" altLang="en-US" sz="3200" b="1">
              <a:solidFill>
                <a:srgbClr val="FF0000"/>
              </a:solidFill>
              <a:latin typeface="华文楷体" panose="02010600040101010101" pitchFamily="2" charset="-122"/>
              <a:ea typeface="华文楷体" panose="02010600040101010101" pitchFamily="2" charset="-122"/>
            </a:endParaRPr>
          </a:p>
        </p:txBody>
      </p:sp>
      <p:sp>
        <p:nvSpPr>
          <p:cNvPr id="30742" name="Text Box 22">
            <a:extLst>
              <a:ext uri="{FF2B5EF4-FFF2-40B4-BE49-F238E27FC236}">
                <a16:creationId xmlns:a16="http://schemas.microsoft.com/office/drawing/2014/main" id="{952863B5-6DD5-4682-8D80-A566B8F68BD9}"/>
              </a:ext>
            </a:extLst>
          </p:cNvPr>
          <p:cNvSpPr txBox="1">
            <a:spLocks noChangeArrowheads="1"/>
          </p:cNvSpPr>
          <p:nvPr/>
        </p:nvSpPr>
        <p:spPr bwMode="auto">
          <a:xfrm>
            <a:off x="1331640" y="1989137"/>
            <a:ext cx="69135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600" b="1">
                <a:latin typeface="华文楷体" panose="02010600040101010101" pitchFamily="2" charset="-122"/>
                <a:ea typeface="华文楷体" panose="02010600040101010101" pitchFamily="2" charset="-122"/>
              </a:rPr>
              <a:t>1. </a:t>
            </a:r>
            <a:r>
              <a:rPr kumimoji="1" lang="zh-CN" altLang="en-US" sz="3600" b="1">
                <a:latin typeface="华文楷体" panose="02010600040101010101" pitchFamily="2" charset="-122"/>
                <a:ea typeface="华文楷体" panose="02010600040101010101" pitchFamily="2" charset="-122"/>
              </a:rPr>
              <a:t>阻抗和导纳</a:t>
            </a:r>
          </a:p>
        </p:txBody>
      </p:sp>
      <p:sp>
        <p:nvSpPr>
          <p:cNvPr id="6" name="Text Box 20">
            <a:extLst>
              <a:ext uri="{FF2B5EF4-FFF2-40B4-BE49-F238E27FC236}">
                <a16:creationId xmlns:a16="http://schemas.microsoft.com/office/drawing/2014/main" id="{1C8207D7-DA8D-41C4-9425-7A465BDF35C6}"/>
              </a:ext>
            </a:extLst>
          </p:cNvPr>
          <p:cNvSpPr txBox="1">
            <a:spLocks noChangeArrowheads="1"/>
          </p:cNvSpPr>
          <p:nvPr/>
        </p:nvSpPr>
        <p:spPr bwMode="auto">
          <a:xfrm>
            <a:off x="2339752" y="4797152"/>
            <a:ext cx="363651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3600" b="1" dirty="0">
                <a:solidFill>
                  <a:srgbClr val="FF0000"/>
                </a:solidFill>
                <a:latin typeface="华文楷体" panose="02010600040101010101" pitchFamily="2" charset="-122"/>
                <a:ea typeface="华文楷体" panose="02010600040101010101" pitchFamily="2" charset="-122"/>
              </a:rPr>
              <a:t>升级版，高版本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741"/>
                                        </p:tgtEl>
                                        <p:attrNameLst>
                                          <p:attrName>style.visibility</p:attrName>
                                        </p:attrNameLst>
                                      </p:cBhvr>
                                      <p:to>
                                        <p:strVal val="visible"/>
                                      </p:to>
                                    </p:set>
                                    <p:anim calcmode="lin" valueType="num">
                                      <p:cBhvr additive="base">
                                        <p:cTn id="7" dur="500" fill="hold"/>
                                        <p:tgtEl>
                                          <p:spTgt spid="30741"/>
                                        </p:tgtEl>
                                        <p:attrNameLst>
                                          <p:attrName>ppt_x</p:attrName>
                                        </p:attrNameLst>
                                      </p:cBhvr>
                                      <p:tavLst>
                                        <p:tav tm="0">
                                          <p:val>
                                            <p:strVal val="0-#ppt_w/2"/>
                                          </p:val>
                                        </p:tav>
                                        <p:tav tm="100000">
                                          <p:val>
                                            <p:strVal val="#ppt_x"/>
                                          </p:val>
                                        </p:tav>
                                      </p:tavLst>
                                    </p:anim>
                                    <p:anim calcmode="lin" valueType="num">
                                      <p:cBhvr additive="base">
                                        <p:cTn id="8" dur="500" fill="hold"/>
                                        <p:tgtEl>
                                          <p:spTgt spid="307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0742"/>
                                        </p:tgtEl>
                                        <p:attrNameLst>
                                          <p:attrName>style.visibility</p:attrName>
                                        </p:attrNameLst>
                                      </p:cBhvr>
                                      <p:to>
                                        <p:strVal val="visible"/>
                                      </p:to>
                                    </p:set>
                                    <p:animEffect transition="in" filter="wipe(left)">
                                      <p:cBhvr>
                                        <p:cTn id="13" dur="2000"/>
                                        <p:tgtEl>
                                          <p:spTgt spid="307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0739"/>
                                        </p:tgtEl>
                                        <p:attrNameLst>
                                          <p:attrName>style.visibility</p:attrName>
                                        </p:attrNameLst>
                                      </p:cBhvr>
                                      <p:to>
                                        <p:strVal val="visible"/>
                                      </p:to>
                                    </p:set>
                                    <p:animEffect transition="in" filter="wipe(up)">
                                      <p:cBhvr>
                                        <p:cTn id="18" dur="2000"/>
                                        <p:tgtEl>
                                          <p:spTgt spid="307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740"/>
                                        </p:tgtEl>
                                        <p:attrNameLst>
                                          <p:attrName>style.visibility</p:attrName>
                                        </p:attrNameLst>
                                      </p:cBhvr>
                                      <p:to>
                                        <p:strVal val="visible"/>
                                      </p:to>
                                    </p:set>
                                    <p:animEffect transition="in" filter="wipe(left)">
                                      <p:cBhvr>
                                        <p:cTn id="23" dur="2000"/>
                                        <p:tgtEl>
                                          <p:spTgt spid="307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9" grpId="0"/>
      <p:bldP spid="30740" grpId="0"/>
      <p:bldP spid="30741" grpId="0"/>
      <p:bldP spid="30742"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66C0884-24AC-4C59-BC39-FADA5E2BA219}"/>
              </a:ext>
            </a:extLst>
          </p:cNvPr>
          <p:cNvSpPr>
            <a:spLocks noChangeArrowheads="1"/>
          </p:cNvSpPr>
          <p:nvPr/>
        </p:nvSpPr>
        <p:spPr bwMode="auto">
          <a:xfrm>
            <a:off x="217255" y="3468586"/>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35843" name="Rectangle 3">
            <a:extLst>
              <a:ext uri="{FF2B5EF4-FFF2-40B4-BE49-F238E27FC236}">
                <a16:creationId xmlns:a16="http://schemas.microsoft.com/office/drawing/2014/main" id="{25E4D134-2157-4583-8367-6EB3F707010C}"/>
              </a:ext>
            </a:extLst>
          </p:cNvPr>
          <p:cNvSpPr>
            <a:spLocks noChangeArrowheads="1"/>
          </p:cNvSpPr>
          <p:nvPr/>
        </p:nvSpPr>
        <p:spPr bwMode="auto">
          <a:xfrm>
            <a:off x="217255" y="347334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nvGrpSpPr>
          <p:cNvPr id="35844" name="Group 4">
            <a:extLst>
              <a:ext uri="{FF2B5EF4-FFF2-40B4-BE49-F238E27FC236}">
                <a16:creationId xmlns:a16="http://schemas.microsoft.com/office/drawing/2014/main" id="{F39FD294-7FD7-4265-941E-29CAAA5F332D}"/>
              </a:ext>
            </a:extLst>
          </p:cNvPr>
          <p:cNvGrpSpPr>
            <a:grpSpLocks/>
          </p:cNvGrpSpPr>
          <p:nvPr/>
        </p:nvGrpSpPr>
        <p:grpSpPr bwMode="auto">
          <a:xfrm>
            <a:off x="184150" y="257041"/>
            <a:ext cx="7694614" cy="923925"/>
            <a:chOff x="158" y="68"/>
            <a:chExt cx="4847" cy="582"/>
          </a:xfrm>
        </p:grpSpPr>
        <p:sp>
          <p:nvSpPr>
            <p:cNvPr id="35847" name="Rectangle 5">
              <a:extLst>
                <a:ext uri="{FF2B5EF4-FFF2-40B4-BE49-F238E27FC236}">
                  <a16:creationId xmlns:a16="http://schemas.microsoft.com/office/drawing/2014/main" id="{8F9BD35B-B124-48D0-A222-8E96077097F2}"/>
                </a:ext>
              </a:extLst>
            </p:cNvPr>
            <p:cNvSpPr>
              <a:spLocks noChangeArrowheads="1"/>
            </p:cNvSpPr>
            <p:nvPr/>
          </p:nvSpPr>
          <p:spPr bwMode="auto">
            <a:xfrm>
              <a:off x="158" y="138"/>
              <a:ext cx="19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ea typeface="华文楷体" panose="02010600040101010101" pitchFamily="2" charset="-122"/>
                  <a:cs typeface="Times New Roman" panose="02020603050405020304" pitchFamily="18" charset="0"/>
                </a:rPr>
                <a:t>例：图所示电路中若 </a:t>
              </a:r>
            </a:p>
          </p:txBody>
        </p:sp>
        <p:graphicFrame>
          <p:nvGraphicFramePr>
            <p:cNvPr id="35848" name="Object 6">
              <a:extLst>
                <a:ext uri="{FF2B5EF4-FFF2-40B4-BE49-F238E27FC236}">
                  <a16:creationId xmlns:a16="http://schemas.microsoft.com/office/drawing/2014/main" id="{B6E7E49C-01F1-4F5B-A2BF-E2866945A62F}"/>
                </a:ext>
              </a:extLst>
            </p:cNvPr>
            <p:cNvGraphicFramePr>
              <a:graphicFrameLocks noChangeAspect="1"/>
            </p:cNvGraphicFramePr>
            <p:nvPr>
              <p:extLst>
                <p:ext uri="{D42A27DB-BD31-4B8C-83A1-F6EECF244321}">
                  <p14:modId xmlns:p14="http://schemas.microsoft.com/office/powerpoint/2010/main" val="1003553593"/>
                </p:ext>
              </p:extLst>
            </p:nvPr>
          </p:nvGraphicFramePr>
          <p:xfrm>
            <a:off x="1930" y="129"/>
            <a:ext cx="1360" cy="316"/>
          </p:xfrm>
          <a:graphic>
            <a:graphicData uri="http://schemas.openxmlformats.org/presentationml/2006/ole">
              <mc:AlternateContent xmlns:mc="http://schemas.openxmlformats.org/markup-compatibility/2006">
                <mc:Choice xmlns:v="urn:schemas-microsoft-com:vml" Requires="v">
                  <p:oleObj spid="_x0000_s36529" name="Equation" r:id="rId3" imgW="1028254" imgH="241195" progId="Equation.DSMT4">
                    <p:embed/>
                  </p:oleObj>
                </mc:Choice>
                <mc:Fallback>
                  <p:oleObj name="Equation" r:id="rId3" imgW="1028254" imgH="24119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 y="129"/>
                          <a:ext cx="136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9" name="Object 7">
              <a:extLst>
                <a:ext uri="{FF2B5EF4-FFF2-40B4-BE49-F238E27FC236}">
                  <a16:creationId xmlns:a16="http://schemas.microsoft.com/office/drawing/2014/main" id="{6E149E4D-7A2F-4262-8DA7-B33C3DE2E832}"/>
                </a:ext>
              </a:extLst>
            </p:cNvPr>
            <p:cNvGraphicFramePr>
              <a:graphicFrameLocks noChangeAspect="1"/>
            </p:cNvGraphicFramePr>
            <p:nvPr>
              <p:extLst>
                <p:ext uri="{D42A27DB-BD31-4B8C-83A1-F6EECF244321}">
                  <p14:modId xmlns:p14="http://schemas.microsoft.com/office/powerpoint/2010/main" val="2905478180"/>
                </p:ext>
              </p:extLst>
            </p:nvPr>
          </p:nvGraphicFramePr>
          <p:xfrm>
            <a:off x="3373" y="106"/>
            <a:ext cx="1632" cy="314"/>
          </p:xfrm>
          <a:graphic>
            <a:graphicData uri="http://schemas.openxmlformats.org/presentationml/2006/ole">
              <mc:AlternateContent xmlns:mc="http://schemas.openxmlformats.org/markup-compatibility/2006">
                <mc:Choice xmlns:v="urn:schemas-microsoft-com:vml" Requires="v">
                  <p:oleObj spid="_x0000_s36530" name="Equation" r:id="rId5" imgW="1193800" imgH="228600" progId="Equation.DSMT4">
                    <p:embed/>
                  </p:oleObj>
                </mc:Choice>
                <mc:Fallback>
                  <p:oleObj name="Equation" r:id="rId5" imgW="119380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3" y="106"/>
                          <a:ext cx="1632"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0" name="Rectangle 8">
              <a:extLst>
                <a:ext uri="{FF2B5EF4-FFF2-40B4-BE49-F238E27FC236}">
                  <a16:creationId xmlns:a16="http://schemas.microsoft.com/office/drawing/2014/main" id="{F0917707-EA5D-410D-91D0-B6C0D8906EFB}"/>
                </a:ext>
              </a:extLst>
            </p:cNvPr>
            <p:cNvSpPr>
              <a:spLocks noChangeArrowheads="1"/>
            </p:cNvSpPr>
            <p:nvPr/>
          </p:nvSpPr>
          <p:spPr bwMode="auto">
            <a:xfrm>
              <a:off x="3208" y="68"/>
              <a:ext cx="3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dirty="0">
                  <a:ea typeface="华文楷体" panose="02010600040101010101" pitchFamily="2" charset="-122"/>
                  <a:cs typeface="Times New Roman" panose="02020603050405020304" pitchFamily="18" charset="0"/>
                </a:rPr>
                <a:t>， </a:t>
              </a:r>
            </a:p>
          </p:txBody>
        </p:sp>
        <p:sp>
          <p:nvSpPr>
            <p:cNvPr id="35852" name="Rectangle 10">
              <a:extLst>
                <a:ext uri="{FF2B5EF4-FFF2-40B4-BE49-F238E27FC236}">
                  <a16:creationId xmlns:a16="http://schemas.microsoft.com/office/drawing/2014/main" id="{DE1E4AA8-B7C8-4120-928D-83F52DCE430B}"/>
                </a:ext>
              </a:extLst>
            </p:cNvPr>
            <p:cNvSpPr>
              <a:spLocks noChangeArrowheads="1"/>
            </p:cNvSpPr>
            <p:nvPr/>
          </p:nvSpPr>
          <p:spPr bwMode="auto">
            <a:xfrm>
              <a:off x="335" y="350"/>
              <a:ext cx="25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ea typeface="华文楷体" panose="02010600040101010101" pitchFamily="2" charset="-122"/>
                  <a:cs typeface="Times New Roman" panose="02020603050405020304" pitchFamily="18" charset="0"/>
                </a:rPr>
                <a:t>求方框</a:t>
              </a:r>
              <a:r>
                <a:rPr lang="en-US" altLang="zh-CN" sz="2400" b="1" dirty="0">
                  <a:ea typeface="华文楷体" panose="02010600040101010101" pitchFamily="2" charset="-122"/>
                  <a:cs typeface="Times New Roman" panose="02020603050405020304" pitchFamily="18" charset="0"/>
                </a:rPr>
                <a:t>N</a:t>
              </a:r>
              <a:r>
                <a:rPr lang="zh-CN" altLang="en-US" sz="2400" b="1" dirty="0">
                  <a:ea typeface="华文楷体" panose="02010600040101010101" pitchFamily="2" charset="-122"/>
                  <a:cs typeface="Times New Roman" panose="02020603050405020304" pitchFamily="18" charset="0"/>
                </a:rPr>
                <a:t>内最简串联等效电路</a:t>
              </a:r>
            </a:p>
          </p:txBody>
        </p:sp>
        <p:sp>
          <p:nvSpPr>
            <p:cNvPr id="35853" name="Rectangle 11">
              <a:extLst>
                <a:ext uri="{FF2B5EF4-FFF2-40B4-BE49-F238E27FC236}">
                  <a16:creationId xmlns:a16="http://schemas.microsoft.com/office/drawing/2014/main" id="{57145721-64DC-48EE-BD3F-1B27174E99D8}"/>
                </a:ext>
              </a:extLst>
            </p:cNvPr>
            <p:cNvSpPr>
              <a:spLocks noChangeArrowheads="1"/>
            </p:cNvSpPr>
            <p:nvPr/>
          </p:nvSpPr>
          <p:spPr bwMode="auto">
            <a:xfrm>
              <a:off x="2752" y="359"/>
              <a:ext cx="11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ea typeface="华文楷体" panose="02010600040101010101" pitchFamily="2" charset="-122"/>
                  <a:cs typeface="Times New Roman" panose="02020603050405020304" pitchFamily="18" charset="0"/>
                </a:rPr>
                <a:t>的元件值。</a:t>
              </a:r>
              <a:r>
                <a:rPr lang="zh-CN" altLang="en-US" sz="2400" dirty="0">
                  <a:ea typeface="华文楷体" panose="02010600040101010101" pitchFamily="2" charset="-122"/>
                  <a:cs typeface="Times New Roman" panose="02020603050405020304" pitchFamily="18" charset="0"/>
                </a:rPr>
                <a:t> </a:t>
              </a:r>
            </a:p>
          </p:txBody>
        </p:sp>
      </p:grpSp>
      <p:sp>
        <p:nvSpPr>
          <p:cNvPr id="35845" name="Rectangle 12">
            <a:extLst>
              <a:ext uri="{FF2B5EF4-FFF2-40B4-BE49-F238E27FC236}">
                <a16:creationId xmlns:a16="http://schemas.microsoft.com/office/drawing/2014/main" id="{6F960FD9-B68E-43DA-87D5-9FCC4DE195F1}"/>
              </a:ext>
            </a:extLst>
          </p:cNvPr>
          <p:cNvSpPr>
            <a:spLocks noChangeArrowheads="1"/>
          </p:cNvSpPr>
          <p:nvPr/>
        </p:nvSpPr>
        <p:spPr bwMode="auto">
          <a:xfrm>
            <a:off x="217255" y="302567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35846" name="Object 13">
            <a:extLst>
              <a:ext uri="{FF2B5EF4-FFF2-40B4-BE49-F238E27FC236}">
                <a16:creationId xmlns:a16="http://schemas.microsoft.com/office/drawing/2014/main" id="{127C0CFD-943D-4CBC-A6A7-78CE390BC8B8}"/>
              </a:ext>
            </a:extLst>
          </p:cNvPr>
          <p:cNvGraphicFramePr>
            <a:graphicFrameLocks noChangeAspect="1"/>
          </p:cNvGraphicFramePr>
          <p:nvPr>
            <p:extLst>
              <p:ext uri="{D42A27DB-BD31-4B8C-83A1-F6EECF244321}">
                <p14:modId xmlns:p14="http://schemas.microsoft.com/office/powerpoint/2010/main" val="2464635264"/>
              </p:ext>
            </p:extLst>
          </p:nvPr>
        </p:nvGraphicFramePr>
        <p:xfrm>
          <a:off x="5747703" y="659035"/>
          <a:ext cx="3049268" cy="2306512"/>
        </p:xfrm>
        <a:graphic>
          <a:graphicData uri="http://schemas.openxmlformats.org/presentationml/2006/ole">
            <mc:AlternateContent xmlns:mc="http://schemas.openxmlformats.org/markup-compatibility/2006">
              <mc:Choice xmlns:v="urn:schemas-microsoft-com:vml" Requires="v">
                <p:oleObj spid="_x0000_s36531" name="Visio" r:id="rId7" imgW="1486946" imgH="1124632" progId="Visio.Drawing.11">
                  <p:embed/>
                </p:oleObj>
              </mc:Choice>
              <mc:Fallback>
                <p:oleObj name="Visio" r:id="rId7" imgW="1486946" imgH="1124632" progId="Visio.Drawing.11">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7703" y="659035"/>
                        <a:ext cx="3049268" cy="2306512"/>
                      </a:xfrm>
                      <a:prstGeom prst="rect">
                        <a:avLst/>
                      </a:prstGeom>
                      <a:noFill/>
                      <a:ln>
                        <a:noFill/>
                      </a:ln>
                      <a:extLst/>
                    </p:spPr>
                  </p:pic>
                </p:oleObj>
              </mc:Fallback>
            </mc:AlternateContent>
          </a:graphicData>
        </a:graphic>
      </p:graphicFrame>
      <p:sp>
        <p:nvSpPr>
          <p:cNvPr id="14" name="Rectangle 5">
            <a:extLst>
              <a:ext uri="{FF2B5EF4-FFF2-40B4-BE49-F238E27FC236}">
                <a16:creationId xmlns:a16="http://schemas.microsoft.com/office/drawing/2014/main" id="{DF3ADB19-3528-4428-BF50-5777C4B34409}"/>
              </a:ext>
            </a:extLst>
          </p:cNvPr>
          <p:cNvSpPr>
            <a:spLocks noChangeArrowheads="1"/>
          </p:cNvSpPr>
          <p:nvPr/>
        </p:nvSpPr>
        <p:spPr bwMode="auto">
          <a:xfrm>
            <a:off x="72602" y="1390653"/>
            <a:ext cx="53303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解</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）电路的相量模型如图所示 </a:t>
            </a:r>
          </a:p>
        </p:txBody>
      </p:sp>
      <p:graphicFrame>
        <p:nvGraphicFramePr>
          <p:cNvPr id="15" name="Object 13">
            <a:extLst>
              <a:ext uri="{FF2B5EF4-FFF2-40B4-BE49-F238E27FC236}">
                <a16:creationId xmlns:a16="http://schemas.microsoft.com/office/drawing/2014/main" id="{D75B3172-50E4-41D0-AC0F-3BC8865E2CDC}"/>
              </a:ext>
            </a:extLst>
          </p:cNvPr>
          <p:cNvGraphicFramePr>
            <a:graphicFrameLocks noChangeAspect="1"/>
          </p:cNvGraphicFramePr>
          <p:nvPr>
            <p:extLst>
              <p:ext uri="{D42A27DB-BD31-4B8C-83A1-F6EECF244321}">
                <p14:modId xmlns:p14="http://schemas.microsoft.com/office/powerpoint/2010/main" val="3071219219"/>
              </p:ext>
            </p:extLst>
          </p:nvPr>
        </p:nvGraphicFramePr>
        <p:xfrm>
          <a:off x="5747703" y="3070266"/>
          <a:ext cx="3049268" cy="2306512"/>
        </p:xfrm>
        <a:graphic>
          <a:graphicData uri="http://schemas.openxmlformats.org/presentationml/2006/ole">
            <mc:AlternateContent xmlns:mc="http://schemas.openxmlformats.org/markup-compatibility/2006">
              <mc:Choice xmlns:v="urn:schemas-microsoft-com:vml" Requires="v">
                <p:oleObj spid="_x0000_s36532" name="Visio" r:id="rId9" imgW="1486814" imgH="1124712" progId="Visio.Drawing.11">
                  <p:embed/>
                </p:oleObj>
              </mc:Choice>
              <mc:Fallback>
                <p:oleObj name="Visio" r:id="rId9" imgW="1486814" imgH="1124712" progId="Visio.Drawing.11">
                  <p:embed/>
                  <p:pic>
                    <p:nvPicPr>
                      <p:cNvPr id="36871" name="Object 13">
                        <a:extLst>
                          <a:ext uri="{FF2B5EF4-FFF2-40B4-BE49-F238E27FC236}">
                            <a16:creationId xmlns:a16="http://schemas.microsoft.com/office/drawing/2014/main" id="{FFB661AE-BAC4-46F1-885D-C262F0D0DA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47703" y="3070266"/>
                        <a:ext cx="3049268" cy="2306512"/>
                      </a:xfrm>
                      <a:prstGeom prst="rect">
                        <a:avLst/>
                      </a:prstGeom>
                      <a:noFill/>
                      <a:ln>
                        <a:noFill/>
                      </a:ln>
                      <a:extLst/>
                    </p:spPr>
                  </p:pic>
                </p:oleObj>
              </mc:Fallback>
            </mc:AlternateContent>
          </a:graphicData>
        </a:graphic>
      </p:graphicFrame>
      <p:sp>
        <p:nvSpPr>
          <p:cNvPr id="16" name="Rectangle 11">
            <a:extLst>
              <a:ext uri="{FF2B5EF4-FFF2-40B4-BE49-F238E27FC236}">
                <a16:creationId xmlns:a16="http://schemas.microsoft.com/office/drawing/2014/main" id="{50446129-4D2D-4969-969D-984B3CD6584F}"/>
              </a:ext>
            </a:extLst>
          </p:cNvPr>
          <p:cNvSpPr>
            <a:spLocks noChangeArrowheads="1"/>
          </p:cNvSpPr>
          <p:nvPr/>
        </p:nvSpPr>
        <p:spPr bwMode="auto">
          <a:xfrm>
            <a:off x="215614" y="1905098"/>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总阻抗为</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17" name="Object 14">
            <a:extLst>
              <a:ext uri="{FF2B5EF4-FFF2-40B4-BE49-F238E27FC236}">
                <a16:creationId xmlns:a16="http://schemas.microsoft.com/office/drawing/2014/main" id="{307E9CED-7863-49A7-A999-68E210371D2A}"/>
              </a:ext>
            </a:extLst>
          </p:cNvPr>
          <p:cNvGraphicFramePr>
            <a:graphicFrameLocks noChangeAspect="1"/>
          </p:cNvGraphicFramePr>
          <p:nvPr>
            <p:extLst>
              <p:ext uri="{D42A27DB-BD31-4B8C-83A1-F6EECF244321}">
                <p14:modId xmlns:p14="http://schemas.microsoft.com/office/powerpoint/2010/main" val="631680909"/>
              </p:ext>
            </p:extLst>
          </p:nvPr>
        </p:nvGraphicFramePr>
        <p:xfrm>
          <a:off x="1631386" y="1850360"/>
          <a:ext cx="3967481" cy="653265"/>
        </p:xfrm>
        <a:graphic>
          <a:graphicData uri="http://schemas.openxmlformats.org/presentationml/2006/ole">
            <mc:AlternateContent xmlns:mc="http://schemas.openxmlformats.org/markup-compatibility/2006">
              <mc:Choice xmlns:v="urn:schemas-microsoft-com:vml" Requires="v">
                <p:oleObj spid="_x0000_s36533" name="Equation" r:id="rId11" imgW="2540000" imgH="419100" progId="Equation.DSMT4">
                  <p:embed/>
                </p:oleObj>
              </mc:Choice>
              <mc:Fallback>
                <p:oleObj name="Equation" r:id="rId11" imgW="2540000" imgH="419100" progId="Equation.DSMT4">
                  <p:embed/>
                  <p:pic>
                    <p:nvPicPr>
                      <p:cNvPr id="177166" name="Object 14">
                        <a:extLst>
                          <a:ext uri="{FF2B5EF4-FFF2-40B4-BE49-F238E27FC236}">
                            <a16:creationId xmlns:a16="http://schemas.microsoft.com/office/drawing/2014/main" id="{51942DE3-7B54-46FF-9857-8D65F09F021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1386" y="1850360"/>
                        <a:ext cx="3967481" cy="653265"/>
                      </a:xfrm>
                      <a:prstGeom prst="rect">
                        <a:avLst/>
                      </a:prstGeom>
                      <a:noFill/>
                      <a:ln>
                        <a:noFill/>
                      </a:ln>
                      <a:effectLst/>
                      <a:extLst/>
                    </p:spPr>
                  </p:pic>
                </p:oleObj>
              </mc:Fallback>
            </mc:AlternateContent>
          </a:graphicData>
        </a:graphic>
      </p:graphicFrame>
      <p:graphicFrame>
        <p:nvGraphicFramePr>
          <p:cNvPr id="18" name="Object 15">
            <a:extLst>
              <a:ext uri="{FF2B5EF4-FFF2-40B4-BE49-F238E27FC236}">
                <a16:creationId xmlns:a16="http://schemas.microsoft.com/office/drawing/2014/main" id="{1F923CAD-F82D-416A-84C3-6E4E41522B87}"/>
              </a:ext>
            </a:extLst>
          </p:cNvPr>
          <p:cNvGraphicFramePr>
            <a:graphicFrameLocks noChangeAspect="1"/>
          </p:cNvGraphicFramePr>
          <p:nvPr>
            <p:extLst>
              <p:ext uri="{D42A27DB-BD31-4B8C-83A1-F6EECF244321}">
                <p14:modId xmlns:p14="http://schemas.microsoft.com/office/powerpoint/2010/main" val="2588243402"/>
              </p:ext>
            </p:extLst>
          </p:nvPr>
        </p:nvGraphicFramePr>
        <p:xfrm>
          <a:off x="844725" y="2588815"/>
          <a:ext cx="3049269" cy="780990"/>
        </p:xfrm>
        <a:graphic>
          <a:graphicData uri="http://schemas.openxmlformats.org/presentationml/2006/ole">
            <mc:AlternateContent xmlns:mc="http://schemas.openxmlformats.org/markup-compatibility/2006">
              <mc:Choice xmlns:v="urn:schemas-microsoft-com:vml" Requires="v">
                <p:oleObj spid="_x0000_s36534" name="Equation" r:id="rId13" imgW="1828800" imgH="469900" progId="Equation.DSMT4">
                  <p:embed/>
                </p:oleObj>
              </mc:Choice>
              <mc:Fallback>
                <p:oleObj name="Equation" r:id="rId13" imgW="1828800" imgH="469900" progId="Equation.DSMT4">
                  <p:embed/>
                  <p:pic>
                    <p:nvPicPr>
                      <p:cNvPr id="177167" name="Object 15">
                        <a:extLst>
                          <a:ext uri="{FF2B5EF4-FFF2-40B4-BE49-F238E27FC236}">
                            <a16:creationId xmlns:a16="http://schemas.microsoft.com/office/drawing/2014/main" id="{42470325-0C44-4510-B872-20DEF42E119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4725" y="2588815"/>
                        <a:ext cx="3049269" cy="780990"/>
                      </a:xfrm>
                      <a:prstGeom prst="rect">
                        <a:avLst/>
                      </a:prstGeom>
                      <a:noFill/>
                      <a:ln>
                        <a:noFill/>
                      </a:ln>
                      <a:effectLst/>
                      <a:extLst/>
                    </p:spPr>
                  </p:pic>
                </p:oleObj>
              </mc:Fallback>
            </mc:AlternateContent>
          </a:graphicData>
        </a:graphic>
      </p:graphicFrame>
      <p:sp>
        <p:nvSpPr>
          <p:cNvPr id="19" name="Rectangle 16">
            <a:extLst>
              <a:ext uri="{FF2B5EF4-FFF2-40B4-BE49-F238E27FC236}">
                <a16:creationId xmlns:a16="http://schemas.microsoft.com/office/drawing/2014/main" id="{B49A6064-6161-46FE-89F3-3FC7D8C6420B}"/>
              </a:ext>
            </a:extLst>
          </p:cNvPr>
          <p:cNvSpPr>
            <a:spLocks noChangeArrowheads="1"/>
          </p:cNvSpPr>
          <p:nvPr/>
        </p:nvSpPr>
        <p:spPr bwMode="auto">
          <a:xfrm>
            <a:off x="571346" y="3369805"/>
            <a:ext cx="35686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网络</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N</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的等效阻抗</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Z</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N</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为</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20" name="Object 17">
            <a:extLst>
              <a:ext uri="{FF2B5EF4-FFF2-40B4-BE49-F238E27FC236}">
                <a16:creationId xmlns:a16="http://schemas.microsoft.com/office/drawing/2014/main" id="{081228EC-DB14-49F9-B771-1AD73A9D73CC}"/>
              </a:ext>
            </a:extLst>
          </p:cNvPr>
          <p:cNvGraphicFramePr>
            <a:graphicFrameLocks noChangeAspect="1"/>
          </p:cNvGraphicFramePr>
          <p:nvPr>
            <p:extLst>
              <p:ext uri="{D42A27DB-BD31-4B8C-83A1-F6EECF244321}">
                <p14:modId xmlns:p14="http://schemas.microsoft.com/office/powerpoint/2010/main" val="1299484031"/>
              </p:ext>
            </p:extLst>
          </p:nvPr>
        </p:nvGraphicFramePr>
        <p:xfrm>
          <a:off x="1117631" y="3914059"/>
          <a:ext cx="2208213" cy="458788"/>
        </p:xfrm>
        <a:graphic>
          <a:graphicData uri="http://schemas.openxmlformats.org/presentationml/2006/ole">
            <mc:AlternateContent xmlns:mc="http://schemas.openxmlformats.org/markup-compatibility/2006">
              <mc:Choice xmlns:v="urn:schemas-microsoft-com:vml" Requires="v">
                <p:oleObj spid="_x0000_s36535" name="Equation" r:id="rId15" imgW="1091726" imgH="228501" progId="Equation.DSMT4">
                  <p:embed/>
                </p:oleObj>
              </mc:Choice>
              <mc:Fallback>
                <p:oleObj name="Equation" r:id="rId15" imgW="1091726" imgH="228501" progId="Equation.DSMT4">
                  <p:embed/>
                  <p:pic>
                    <p:nvPicPr>
                      <p:cNvPr id="177169" name="Object 17">
                        <a:extLst>
                          <a:ext uri="{FF2B5EF4-FFF2-40B4-BE49-F238E27FC236}">
                            <a16:creationId xmlns:a16="http://schemas.microsoft.com/office/drawing/2014/main" id="{22703EBF-9936-4CAF-9BE2-6F41E7E47B7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7631" y="3914059"/>
                        <a:ext cx="22082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18">
            <a:extLst>
              <a:ext uri="{FF2B5EF4-FFF2-40B4-BE49-F238E27FC236}">
                <a16:creationId xmlns:a16="http://schemas.microsoft.com/office/drawing/2014/main" id="{A94D9D76-A819-44D8-AB6E-BE0A467C5A94}"/>
              </a:ext>
            </a:extLst>
          </p:cNvPr>
          <p:cNvSpPr>
            <a:spLocks noChangeArrowheads="1"/>
          </p:cNvSpPr>
          <p:nvPr/>
        </p:nvSpPr>
        <p:spPr bwMode="auto">
          <a:xfrm>
            <a:off x="719386" y="4335487"/>
            <a:ext cx="3191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所以网络</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N</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是电感元件</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22" name="Object 19">
            <a:extLst>
              <a:ext uri="{FF2B5EF4-FFF2-40B4-BE49-F238E27FC236}">
                <a16:creationId xmlns:a16="http://schemas.microsoft.com/office/drawing/2014/main" id="{7DAD03ED-1CFC-4AF1-9F3D-C2691BC0BE80}"/>
              </a:ext>
            </a:extLst>
          </p:cNvPr>
          <p:cNvGraphicFramePr>
            <a:graphicFrameLocks noChangeAspect="1"/>
          </p:cNvGraphicFramePr>
          <p:nvPr>
            <p:extLst>
              <p:ext uri="{D42A27DB-BD31-4B8C-83A1-F6EECF244321}">
                <p14:modId xmlns:p14="http://schemas.microsoft.com/office/powerpoint/2010/main" val="4247699757"/>
              </p:ext>
            </p:extLst>
          </p:nvPr>
        </p:nvGraphicFramePr>
        <p:xfrm>
          <a:off x="1302153" y="4893181"/>
          <a:ext cx="2311400" cy="815975"/>
        </p:xfrm>
        <a:graphic>
          <a:graphicData uri="http://schemas.openxmlformats.org/presentationml/2006/ole">
            <mc:AlternateContent xmlns:mc="http://schemas.openxmlformats.org/markup-compatibility/2006">
              <mc:Choice xmlns:v="urn:schemas-microsoft-com:vml" Requires="v">
                <p:oleObj spid="_x0000_s36536" name="Equation" r:id="rId17" imgW="1143000" imgH="406400" progId="Equation.DSMT4">
                  <p:embed/>
                </p:oleObj>
              </mc:Choice>
              <mc:Fallback>
                <p:oleObj name="Equation" r:id="rId17" imgW="1143000" imgH="406400" progId="Equation.DSMT4">
                  <p:embed/>
                  <p:pic>
                    <p:nvPicPr>
                      <p:cNvPr id="177171" name="Object 19">
                        <a:extLst>
                          <a:ext uri="{FF2B5EF4-FFF2-40B4-BE49-F238E27FC236}">
                            <a16:creationId xmlns:a16="http://schemas.microsoft.com/office/drawing/2014/main" id="{5C0B0F00-BCBB-4971-9A7B-95920A5A986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02153" y="4893181"/>
                        <a:ext cx="2311400"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a:extLst>
              <a:ext uri="{FF2B5EF4-FFF2-40B4-BE49-F238E27FC236}">
                <a16:creationId xmlns:a16="http://schemas.microsoft.com/office/drawing/2014/main" id="{CF46DA91-E258-408C-9A54-73E30DBA15E7}"/>
              </a:ext>
            </a:extLst>
          </p:cNvPr>
          <p:cNvSpPr txBox="1">
            <a:spLocks noChangeArrowheads="1"/>
          </p:cNvSpPr>
          <p:nvPr/>
        </p:nvSpPr>
        <p:spPr bwMode="auto">
          <a:xfrm>
            <a:off x="395288" y="234047"/>
            <a:ext cx="6985000" cy="646331"/>
          </a:xfrm>
          <a:prstGeom prst="rect">
            <a:avLst/>
          </a:prstGeom>
          <a:noFill/>
          <a:ln>
            <a:noFill/>
          </a:ln>
          <a:effectLst>
            <a:prstShdw prst="shdw17" dist="17961" dir="2700000">
              <a:srgbClr val="7A8E99"/>
            </a:prstShdw>
          </a:effectLst>
          <a:extLst>
            <a:ext uri="{909E8E84-426E-40DD-AFC4-6F175D3DCCD1}">
              <a14:hiddenFill xmlns:a14="http://schemas.microsoft.com/office/drawing/2010/main">
                <a:gradFill rotWithShape="0">
                  <a:gsLst>
                    <a:gs pos="0">
                      <a:srgbClr val="CCECFF"/>
                    </a:gs>
                    <a:gs pos="100000">
                      <a:srgbClr val="5E6D76"/>
                    </a:gs>
                  </a:gsLst>
                  <a:lin ang="54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36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§9-4  </a:t>
            </a:r>
            <a:r>
              <a:rPr kumimoji="1" lang="zh-CN" altLang="en-US" sz="36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正弦稳态电路的功率</a:t>
            </a:r>
          </a:p>
        </p:txBody>
      </p:sp>
      <p:sp>
        <p:nvSpPr>
          <p:cNvPr id="119812" name="Text Box 4">
            <a:extLst>
              <a:ext uri="{FF2B5EF4-FFF2-40B4-BE49-F238E27FC236}">
                <a16:creationId xmlns:a16="http://schemas.microsoft.com/office/drawing/2014/main" id="{35025D6A-94DD-4D2E-BA9D-141607128559}"/>
              </a:ext>
            </a:extLst>
          </p:cNvPr>
          <p:cNvSpPr txBox="1">
            <a:spLocks noChangeArrowheads="1"/>
          </p:cNvSpPr>
          <p:nvPr/>
        </p:nvSpPr>
        <p:spPr bwMode="auto">
          <a:xfrm>
            <a:off x="791955" y="916439"/>
            <a:ext cx="2236788" cy="58578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32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1. </a:t>
            </a:r>
            <a:r>
              <a:rPr kumimoji="1" lang="zh-CN" altLang="en-US" sz="32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瞬时功率</a:t>
            </a:r>
            <a:endParaRPr kumimoji="1" lang="zh-CN" altLang="en-US" sz="3200" b="1" dirty="0">
              <a:solidFill>
                <a:srgbClr val="000099"/>
              </a:solidFill>
              <a:latin typeface="华文楷体" panose="02010600040101010101" pitchFamily="2" charset="-122"/>
              <a:ea typeface="华文楷体" panose="02010600040101010101" pitchFamily="2" charset="-122"/>
            </a:endParaRPr>
          </a:p>
        </p:txBody>
      </p:sp>
      <p:grpSp>
        <p:nvGrpSpPr>
          <p:cNvPr id="119825" name="Group 17">
            <a:extLst>
              <a:ext uri="{FF2B5EF4-FFF2-40B4-BE49-F238E27FC236}">
                <a16:creationId xmlns:a16="http://schemas.microsoft.com/office/drawing/2014/main" id="{5B25012B-A8F8-4DF0-B31B-432D7E8E63BE}"/>
              </a:ext>
            </a:extLst>
          </p:cNvPr>
          <p:cNvGrpSpPr>
            <a:grpSpLocks/>
          </p:cNvGrpSpPr>
          <p:nvPr/>
        </p:nvGrpSpPr>
        <p:grpSpPr bwMode="auto">
          <a:xfrm>
            <a:off x="787296" y="1390881"/>
            <a:ext cx="2741612" cy="1712913"/>
            <a:chOff x="427" y="1106"/>
            <a:chExt cx="1727" cy="1079"/>
          </a:xfrm>
        </p:grpSpPr>
        <p:sp>
          <p:nvSpPr>
            <p:cNvPr id="38923" name="Freeform 18">
              <a:extLst>
                <a:ext uri="{FF2B5EF4-FFF2-40B4-BE49-F238E27FC236}">
                  <a16:creationId xmlns:a16="http://schemas.microsoft.com/office/drawing/2014/main" id="{5DB4E0FA-AFB2-43EC-A81A-6D70406FF43C}"/>
                </a:ext>
              </a:extLst>
            </p:cNvPr>
            <p:cNvSpPr>
              <a:spLocks/>
            </p:cNvSpPr>
            <p:nvPr/>
          </p:nvSpPr>
          <p:spPr bwMode="auto">
            <a:xfrm>
              <a:off x="807" y="1494"/>
              <a:ext cx="747" cy="2"/>
            </a:xfrm>
            <a:custGeom>
              <a:avLst/>
              <a:gdLst>
                <a:gd name="T0" fmla="*/ 0 w 540"/>
                <a:gd name="T1" fmla="*/ 2 h 2"/>
                <a:gd name="T2" fmla="*/ 747 w 540"/>
                <a:gd name="T3" fmla="*/ 0 h 2"/>
                <a:gd name="T4" fmla="*/ 0 60000 65536"/>
                <a:gd name="T5" fmla="*/ 0 60000 65536"/>
              </a:gdLst>
              <a:ahLst/>
              <a:cxnLst>
                <a:cxn ang="T4">
                  <a:pos x="T0" y="T1"/>
                </a:cxn>
                <a:cxn ang="T5">
                  <a:pos x="T2" y="T3"/>
                </a:cxn>
              </a:cxnLst>
              <a:rect l="0" t="0" r="r" b="b"/>
              <a:pathLst>
                <a:path w="540" h="2">
                  <a:moveTo>
                    <a:pt x="0" y="2"/>
                  </a:moveTo>
                  <a:lnTo>
                    <a:pt x="540" y="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924" name="Rectangle 19">
              <a:extLst>
                <a:ext uri="{FF2B5EF4-FFF2-40B4-BE49-F238E27FC236}">
                  <a16:creationId xmlns:a16="http://schemas.microsoft.com/office/drawing/2014/main" id="{1C79109E-0334-42F7-81BE-7BA526421893}"/>
                </a:ext>
              </a:extLst>
            </p:cNvPr>
            <p:cNvSpPr>
              <a:spLocks noChangeArrowheads="1"/>
            </p:cNvSpPr>
            <p:nvPr/>
          </p:nvSpPr>
          <p:spPr bwMode="auto">
            <a:xfrm>
              <a:off x="1557" y="1355"/>
              <a:ext cx="597" cy="830"/>
            </a:xfrm>
            <a:prstGeom prst="rect">
              <a:avLst/>
            </a:prstGeom>
            <a:noFill/>
            <a:ln w="28575">
              <a:solidFill>
                <a:srgbClr val="000000"/>
              </a:solidFill>
              <a:miter lim="800000"/>
              <a:headEnd/>
              <a:tailEnd/>
            </a:ln>
            <a:effectLst/>
            <a:extLst>
              <a:ext uri="{909E8E84-426E-40DD-AFC4-6F175D3DCCD1}">
                <a14:hiddenFill xmlns:a14="http://schemas.microsoft.com/office/drawing/2010/main">
                  <a:gradFill rotWithShape="1">
                    <a:gsLst>
                      <a:gs pos="0">
                        <a:srgbClr val="FF9900"/>
                      </a:gs>
                      <a:gs pos="100000">
                        <a:srgbClr val="764700"/>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dirty="0">
                  <a:latin typeface="华文楷体" panose="02010600040101010101" pitchFamily="2" charset="-122"/>
                  <a:ea typeface="华文楷体" panose="02010600040101010101" pitchFamily="2" charset="-122"/>
                  <a:cs typeface="Times New Roman" panose="02020603050405020304" pitchFamily="18" charset="0"/>
                </a:rPr>
                <a:t>无源</a:t>
              </a:r>
            </a:p>
            <a:p>
              <a:pPr algn="ctr" eaLnBrk="1" hangingPunct="1"/>
              <a:r>
                <a:rPr kumimoji="1" lang="zh-CN" altLang="en-US" sz="2800" b="1" dirty="0">
                  <a:latin typeface="华文楷体" panose="02010600040101010101" pitchFamily="2" charset="-122"/>
                  <a:ea typeface="华文楷体" panose="02010600040101010101" pitchFamily="2" charset="-122"/>
                  <a:cs typeface="Times New Roman" panose="02020603050405020304" pitchFamily="18" charset="0"/>
                </a:rPr>
                <a:t>网络</a:t>
              </a:r>
            </a:p>
          </p:txBody>
        </p:sp>
        <p:sp>
          <p:nvSpPr>
            <p:cNvPr id="38925" name="Freeform 20">
              <a:extLst>
                <a:ext uri="{FF2B5EF4-FFF2-40B4-BE49-F238E27FC236}">
                  <a16:creationId xmlns:a16="http://schemas.microsoft.com/office/drawing/2014/main" id="{3228FE7B-9654-4C89-BFFB-7D3006FCC9B4}"/>
                </a:ext>
              </a:extLst>
            </p:cNvPr>
            <p:cNvSpPr>
              <a:spLocks/>
            </p:cNvSpPr>
            <p:nvPr/>
          </p:nvSpPr>
          <p:spPr bwMode="auto">
            <a:xfrm>
              <a:off x="807" y="2047"/>
              <a:ext cx="747" cy="2"/>
            </a:xfrm>
            <a:custGeom>
              <a:avLst/>
              <a:gdLst>
                <a:gd name="T0" fmla="*/ 0 w 540"/>
                <a:gd name="T1" fmla="*/ 2 h 2"/>
                <a:gd name="T2" fmla="*/ 747 w 540"/>
                <a:gd name="T3" fmla="*/ 0 h 2"/>
                <a:gd name="T4" fmla="*/ 0 60000 65536"/>
                <a:gd name="T5" fmla="*/ 0 60000 65536"/>
              </a:gdLst>
              <a:ahLst/>
              <a:cxnLst>
                <a:cxn ang="T4">
                  <a:pos x="T0" y="T1"/>
                </a:cxn>
                <a:cxn ang="T5">
                  <a:pos x="T2" y="T3"/>
                </a:cxn>
              </a:cxnLst>
              <a:rect l="0" t="0" r="r" b="b"/>
              <a:pathLst>
                <a:path w="540" h="2">
                  <a:moveTo>
                    <a:pt x="0" y="2"/>
                  </a:moveTo>
                  <a:lnTo>
                    <a:pt x="540" y="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926" name="Line 21">
              <a:extLst>
                <a:ext uri="{FF2B5EF4-FFF2-40B4-BE49-F238E27FC236}">
                  <a16:creationId xmlns:a16="http://schemas.microsoft.com/office/drawing/2014/main" id="{722DD235-5944-4AD5-9E43-A20354272A0B}"/>
                </a:ext>
              </a:extLst>
            </p:cNvPr>
            <p:cNvSpPr>
              <a:spLocks noChangeShapeType="1"/>
            </p:cNvSpPr>
            <p:nvPr/>
          </p:nvSpPr>
          <p:spPr bwMode="auto">
            <a:xfrm>
              <a:off x="884" y="1489"/>
              <a:ext cx="398"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927" name="Text Box 22">
              <a:extLst>
                <a:ext uri="{FF2B5EF4-FFF2-40B4-BE49-F238E27FC236}">
                  <a16:creationId xmlns:a16="http://schemas.microsoft.com/office/drawing/2014/main" id="{404D7107-B79A-4BB5-AC60-EC1740B218B6}"/>
                </a:ext>
              </a:extLst>
            </p:cNvPr>
            <p:cNvSpPr txBox="1">
              <a:spLocks noChangeArrowheads="1"/>
            </p:cNvSpPr>
            <p:nvPr/>
          </p:nvSpPr>
          <p:spPr bwMode="auto">
            <a:xfrm>
              <a:off x="431" y="1321"/>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b="1">
                  <a:ea typeface="宋体" panose="02010600030101010101" pitchFamily="2" charset="-122"/>
                  <a:cs typeface="Times New Roman" panose="02020603050405020304" pitchFamily="18" charset="0"/>
                </a:rPr>
                <a:t>+</a:t>
              </a:r>
            </a:p>
          </p:txBody>
        </p:sp>
        <p:sp>
          <p:nvSpPr>
            <p:cNvPr id="38928" name="Text Box 23">
              <a:extLst>
                <a:ext uri="{FF2B5EF4-FFF2-40B4-BE49-F238E27FC236}">
                  <a16:creationId xmlns:a16="http://schemas.microsoft.com/office/drawing/2014/main" id="{0CA6A661-7BDF-494B-AA66-C5A4334B6906}"/>
                </a:ext>
              </a:extLst>
            </p:cNvPr>
            <p:cNvSpPr txBox="1">
              <a:spLocks noChangeArrowheads="1"/>
            </p:cNvSpPr>
            <p:nvPr/>
          </p:nvSpPr>
          <p:spPr bwMode="auto">
            <a:xfrm>
              <a:off x="427" y="157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3200" b="1" i="1">
                  <a:ea typeface="宋体" panose="02010600030101010101" pitchFamily="2" charset="-122"/>
                  <a:cs typeface="Times New Roman" panose="02020603050405020304" pitchFamily="18" charset="0"/>
                </a:rPr>
                <a:t>u</a:t>
              </a:r>
            </a:p>
          </p:txBody>
        </p:sp>
        <p:sp>
          <p:nvSpPr>
            <p:cNvPr id="38929" name="Text Box 24">
              <a:extLst>
                <a:ext uri="{FF2B5EF4-FFF2-40B4-BE49-F238E27FC236}">
                  <a16:creationId xmlns:a16="http://schemas.microsoft.com/office/drawing/2014/main" id="{88822CD1-1746-427E-AB8D-4919429C85BB}"/>
                </a:ext>
              </a:extLst>
            </p:cNvPr>
            <p:cNvSpPr txBox="1">
              <a:spLocks noChangeArrowheads="1"/>
            </p:cNvSpPr>
            <p:nvPr/>
          </p:nvSpPr>
          <p:spPr bwMode="auto">
            <a:xfrm>
              <a:off x="1050" y="1106"/>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3200" b="1" i="1" dirty="0" err="1">
                  <a:ea typeface="宋体" panose="02010600030101010101" pitchFamily="2" charset="-122"/>
                  <a:cs typeface="Times New Roman" panose="02020603050405020304" pitchFamily="18" charset="0"/>
                </a:rPr>
                <a:t>i</a:t>
              </a:r>
              <a:endParaRPr kumimoji="1" lang="en-US" altLang="zh-CN" sz="3200" b="1" i="1" dirty="0">
                <a:ea typeface="宋体" panose="02010600030101010101" pitchFamily="2" charset="-122"/>
                <a:cs typeface="Times New Roman" panose="02020603050405020304" pitchFamily="18" charset="0"/>
              </a:endParaRPr>
            </a:p>
          </p:txBody>
        </p:sp>
        <p:sp>
          <p:nvSpPr>
            <p:cNvPr id="38930" name="Text Box 25">
              <a:extLst>
                <a:ext uri="{FF2B5EF4-FFF2-40B4-BE49-F238E27FC236}">
                  <a16:creationId xmlns:a16="http://schemas.microsoft.com/office/drawing/2014/main" id="{C20D6E13-06E0-47DF-869F-47BA68700593}"/>
                </a:ext>
              </a:extLst>
            </p:cNvPr>
            <p:cNvSpPr txBox="1">
              <a:spLocks noChangeArrowheads="1"/>
            </p:cNvSpPr>
            <p:nvPr/>
          </p:nvSpPr>
          <p:spPr bwMode="auto">
            <a:xfrm>
              <a:off x="448" y="1819"/>
              <a:ext cx="2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b="1">
                  <a:ea typeface="宋体" panose="02010600030101010101" pitchFamily="2" charset="-122"/>
                  <a:cs typeface="Times New Roman" panose="02020603050405020304" pitchFamily="18" charset="0"/>
                </a:rPr>
                <a:t>_</a:t>
              </a:r>
            </a:p>
          </p:txBody>
        </p:sp>
        <p:sp>
          <p:nvSpPr>
            <p:cNvPr id="38931" name="Oval 26">
              <a:extLst>
                <a:ext uri="{FF2B5EF4-FFF2-40B4-BE49-F238E27FC236}">
                  <a16:creationId xmlns:a16="http://schemas.microsoft.com/office/drawing/2014/main" id="{9CF81662-A9AC-4142-B0E2-2847A3473D05}"/>
                </a:ext>
              </a:extLst>
            </p:cNvPr>
            <p:cNvSpPr>
              <a:spLocks noChangeArrowheads="1"/>
            </p:cNvSpPr>
            <p:nvPr/>
          </p:nvSpPr>
          <p:spPr bwMode="auto">
            <a:xfrm>
              <a:off x="748" y="1462"/>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cs typeface="Times New Roman" panose="02020603050405020304" pitchFamily="18" charset="0"/>
              </a:endParaRPr>
            </a:p>
          </p:txBody>
        </p:sp>
        <p:sp>
          <p:nvSpPr>
            <p:cNvPr id="38932" name="Oval 27">
              <a:extLst>
                <a:ext uri="{FF2B5EF4-FFF2-40B4-BE49-F238E27FC236}">
                  <a16:creationId xmlns:a16="http://schemas.microsoft.com/office/drawing/2014/main" id="{EADF4121-4F17-4B63-A944-7001E650DB9B}"/>
                </a:ext>
              </a:extLst>
            </p:cNvPr>
            <p:cNvSpPr>
              <a:spLocks noChangeArrowheads="1"/>
            </p:cNvSpPr>
            <p:nvPr/>
          </p:nvSpPr>
          <p:spPr bwMode="auto">
            <a:xfrm>
              <a:off x="748" y="202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cs typeface="Times New Roman" panose="02020603050405020304" pitchFamily="18" charset="0"/>
              </a:endParaRPr>
            </a:p>
          </p:txBody>
        </p:sp>
      </p:grpSp>
      <p:graphicFrame>
        <p:nvGraphicFramePr>
          <p:cNvPr id="21" name="Object 3">
            <a:extLst>
              <a:ext uri="{FF2B5EF4-FFF2-40B4-BE49-F238E27FC236}">
                <a16:creationId xmlns:a16="http://schemas.microsoft.com/office/drawing/2014/main" id="{F19102B0-D77F-4A66-8CE9-B10480454D10}"/>
              </a:ext>
            </a:extLst>
          </p:cNvPr>
          <p:cNvGraphicFramePr>
            <a:graphicFrameLocks noChangeAspect="1"/>
          </p:cNvGraphicFramePr>
          <p:nvPr>
            <p:extLst>
              <p:ext uri="{D42A27DB-BD31-4B8C-83A1-F6EECF244321}">
                <p14:modId xmlns:p14="http://schemas.microsoft.com/office/powerpoint/2010/main" val="3838871665"/>
              </p:ext>
            </p:extLst>
          </p:nvPr>
        </p:nvGraphicFramePr>
        <p:xfrm>
          <a:off x="3560761" y="1746481"/>
          <a:ext cx="3600450" cy="1101725"/>
        </p:xfrm>
        <a:graphic>
          <a:graphicData uri="http://schemas.openxmlformats.org/presentationml/2006/ole">
            <mc:AlternateContent xmlns:mc="http://schemas.openxmlformats.org/markup-compatibility/2006">
              <mc:Choice xmlns:v="urn:schemas-microsoft-com:vml" Requires="v">
                <p:oleObj spid="_x0000_s39143" name="Equation" r:id="rId3" imgW="1765080" imgH="533160" progId="Equation.DSMT4">
                  <p:embed/>
                </p:oleObj>
              </mc:Choice>
              <mc:Fallback>
                <p:oleObj name="Equation" r:id="rId3" imgW="1765080" imgH="533160" progId="Equation.DSMT4">
                  <p:embed/>
                  <p:pic>
                    <p:nvPicPr>
                      <p:cNvPr id="119811" name="Object 3">
                        <a:extLst>
                          <a:ext uri="{FF2B5EF4-FFF2-40B4-BE49-F238E27FC236}">
                            <a16:creationId xmlns:a16="http://schemas.microsoft.com/office/drawing/2014/main" id="{0F3CA6B1-124C-49DE-A747-584E9D6C5AAC}"/>
                          </a:ext>
                        </a:extLst>
                      </p:cNvPr>
                      <p:cNvPicPr>
                        <a:picLocks noChangeAspect="1" noChangeArrowheads="1"/>
                      </p:cNvPicPr>
                      <p:nvPr/>
                    </p:nvPicPr>
                    <p:blipFill>
                      <a:blip r:embed="rId4"/>
                      <a:srcRect/>
                      <a:stretch>
                        <a:fillRect/>
                      </a:stretch>
                    </p:blipFill>
                    <p:spPr bwMode="auto">
                      <a:xfrm>
                        <a:off x="3560761" y="1746481"/>
                        <a:ext cx="3600450"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5">
            <a:extLst>
              <a:ext uri="{FF2B5EF4-FFF2-40B4-BE49-F238E27FC236}">
                <a16:creationId xmlns:a16="http://schemas.microsoft.com/office/drawing/2014/main" id="{22F96541-4DF2-4DFC-906C-2B824125B72A}"/>
              </a:ext>
            </a:extLst>
          </p:cNvPr>
          <p:cNvGraphicFramePr>
            <a:graphicFrameLocks noChangeAspect="1"/>
          </p:cNvGraphicFramePr>
          <p:nvPr>
            <p:extLst>
              <p:ext uri="{D42A27DB-BD31-4B8C-83A1-F6EECF244321}">
                <p14:modId xmlns:p14="http://schemas.microsoft.com/office/powerpoint/2010/main" val="1989494494"/>
              </p:ext>
            </p:extLst>
          </p:nvPr>
        </p:nvGraphicFramePr>
        <p:xfrm>
          <a:off x="74507" y="3159124"/>
          <a:ext cx="8417032" cy="2788067"/>
        </p:xfrm>
        <a:graphic>
          <a:graphicData uri="http://schemas.openxmlformats.org/presentationml/2006/ole">
            <mc:AlternateContent xmlns:mc="http://schemas.openxmlformats.org/markup-compatibility/2006">
              <mc:Choice xmlns:v="urn:schemas-microsoft-com:vml" Requires="v">
                <p:oleObj spid="_x0000_s39144" name="Equation" r:id="rId5" imgW="4343400" imgH="1422360" progId="Equation.DSMT4">
                  <p:embed/>
                </p:oleObj>
              </mc:Choice>
              <mc:Fallback>
                <p:oleObj name="Equation" r:id="rId5" imgW="4343400" imgH="1422360" progId="Equation.DSMT4">
                  <p:embed/>
                  <p:pic>
                    <p:nvPicPr>
                      <p:cNvPr id="119813" name="Object 5">
                        <a:extLst>
                          <a:ext uri="{FF2B5EF4-FFF2-40B4-BE49-F238E27FC236}">
                            <a16:creationId xmlns:a16="http://schemas.microsoft.com/office/drawing/2014/main" id="{E66309E4-21F5-41A6-BD64-0E30E04DF328}"/>
                          </a:ext>
                        </a:extLst>
                      </p:cNvPr>
                      <p:cNvPicPr>
                        <a:picLocks noChangeAspect="1" noChangeArrowheads="1"/>
                      </p:cNvPicPr>
                      <p:nvPr/>
                    </p:nvPicPr>
                    <p:blipFill>
                      <a:blip r:embed="rId6"/>
                      <a:srcRect/>
                      <a:stretch>
                        <a:fillRect/>
                      </a:stretch>
                    </p:blipFill>
                    <p:spPr bwMode="auto">
                      <a:xfrm>
                        <a:off x="74507" y="3159124"/>
                        <a:ext cx="8417032" cy="2788067"/>
                      </a:xfrm>
                      <a:prstGeom prst="rect">
                        <a:avLst/>
                      </a:prstGeom>
                      <a:noFill/>
                      <a:ln>
                        <a:noFill/>
                      </a:ln>
                      <a:effectLst/>
                      <a:extLst/>
                    </p:spPr>
                  </p:pic>
                </p:oleObj>
              </mc:Fallback>
            </mc:AlternateContent>
          </a:graphicData>
        </a:graphic>
      </p:graphicFrame>
      <p:sp>
        <p:nvSpPr>
          <p:cNvPr id="2" name="矩形 1">
            <a:extLst>
              <a:ext uri="{FF2B5EF4-FFF2-40B4-BE49-F238E27FC236}">
                <a16:creationId xmlns:a16="http://schemas.microsoft.com/office/drawing/2014/main" id="{BBB6F077-E3C6-4408-A59B-D6B7C4D8B2A1}"/>
              </a:ext>
            </a:extLst>
          </p:cNvPr>
          <p:cNvSpPr/>
          <p:nvPr/>
        </p:nvSpPr>
        <p:spPr bwMode="auto">
          <a:xfrm>
            <a:off x="849707" y="5531564"/>
            <a:ext cx="4082334" cy="418670"/>
          </a:xfrm>
          <a:prstGeom prst="rect">
            <a:avLst/>
          </a:prstGeom>
          <a:solidFill>
            <a:srgbClr val="99FF99">
              <a:alpha val="43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8" name="矩形 17">
            <a:extLst>
              <a:ext uri="{FF2B5EF4-FFF2-40B4-BE49-F238E27FC236}">
                <a16:creationId xmlns:a16="http://schemas.microsoft.com/office/drawing/2014/main" id="{31232304-BC1C-4AF4-AC2A-AD280ED0C1EE}"/>
              </a:ext>
            </a:extLst>
          </p:cNvPr>
          <p:cNvSpPr/>
          <p:nvPr/>
        </p:nvSpPr>
        <p:spPr bwMode="auto">
          <a:xfrm>
            <a:off x="5098423" y="5500124"/>
            <a:ext cx="3393116" cy="418670"/>
          </a:xfrm>
          <a:prstGeom prst="rect">
            <a:avLst/>
          </a:prstGeom>
          <a:solidFill>
            <a:srgbClr val="FFFF00">
              <a:alpha val="41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119810"/>
                                        </p:tgtEl>
                                        <p:attrNameLst>
                                          <p:attrName>style.visibility</p:attrName>
                                        </p:attrNameLst>
                                      </p:cBhvr>
                                      <p:to>
                                        <p:strVal val="visible"/>
                                      </p:to>
                                    </p:set>
                                    <p:anim calcmode="lin" valueType="num">
                                      <p:cBhvr additive="base">
                                        <p:cTn id="7" dur="500" fill="hold"/>
                                        <p:tgtEl>
                                          <p:spTgt spid="119810"/>
                                        </p:tgtEl>
                                        <p:attrNameLst>
                                          <p:attrName>ppt_x</p:attrName>
                                        </p:attrNameLst>
                                      </p:cBhvr>
                                      <p:tavLst>
                                        <p:tav tm="0">
                                          <p:val>
                                            <p:strVal val="0-#ppt_w/2"/>
                                          </p:val>
                                        </p:tav>
                                        <p:tav tm="100000">
                                          <p:val>
                                            <p:strVal val="#ppt_x"/>
                                          </p:val>
                                        </p:tav>
                                      </p:tavLst>
                                    </p:anim>
                                    <p:anim calcmode="lin" valueType="num">
                                      <p:cBhvr additive="base">
                                        <p:cTn id="8" dur="500" fill="hold"/>
                                        <p:tgtEl>
                                          <p:spTgt spid="11981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12"/>
                                        </p:tgtEl>
                                        <p:attrNameLst>
                                          <p:attrName>style.visibility</p:attrName>
                                        </p:attrNameLst>
                                      </p:cBhvr>
                                      <p:to>
                                        <p:strVal val="visible"/>
                                      </p:to>
                                    </p:set>
                                    <p:anim calcmode="lin" valueType="num">
                                      <p:cBhvr additive="base">
                                        <p:cTn id="13" dur="500" fill="hold"/>
                                        <p:tgtEl>
                                          <p:spTgt spid="119812"/>
                                        </p:tgtEl>
                                        <p:attrNameLst>
                                          <p:attrName>ppt_x</p:attrName>
                                        </p:attrNameLst>
                                      </p:cBhvr>
                                      <p:tavLst>
                                        <p:tav tm="0">
                                          <p:val>
                                            <p:strVal val="0-#ppt_w/2"/>
                                          </p:val>
                                        </p:tav>
                                        <p:tav tm="100000">
                                          <p:val>
                                            <p:strVal val="#ppt_x"/>
                                          </p:val>
                                        </p:tav>
                                      </p:tavLst>
                                    </p:anim>
                                    <p:anim calcmode="lin" valueType="num">
                                      <p:cBhvr additive="base">
                                        <p:cTn id="14" dur="500" fill="hold"/>
                                        <p:tgtEl>
                                          <p:spTgt spid="11981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19825"/>
                                        </p:tgtEl>
                                        <p:attrNameLst>
                                          <p:attrName>style.visibility</p:attrName>
                                        </p:attrNameLst>
                                      </p:cBhvr>
                                      <p:to>
                                        <p:strVal val="visible"/>
                                      </p:to>
                                    </p:set>
                                    <p:animEffect transition="in" filter="blinds(horizontal)">
                                      <p:cBhvr>
                                        <p:cTn id="19" dur="500"/>
                                        <p:tgtEl>
                                          <p:spTgt spid="11982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2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20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2" grpId="0"/>
      <p:bldP spid="2"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a:extLst>
              <a:ext uri="{FF2B5EF4-FFF2-40B4-BE49-F238E27FC236}">
                <a16:creationId xmlns:a16="http://schemas.microsoft.com/office/drawing/2014/main" id="{2259B837-DC85-42FC-A867-BCDFDE6F553F}"/>
              </a:ext>
            </a:extLst>
          </p:cNvPr>
          <p:cNvSpPr txBox="1">
            <a:spLocks noChangeArrowheads="1"/>
          </p:cNvSpPr>
          <p:nvPr/>
        </p:nvSpPr>
        <p:spPr bwMode="auto">
          <a:xfrm>
            <a:off x="539750" y="333375"/>
            <a:ext cx="7488238"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3200" b="1">
                <a:solidFill>
                  <a:srgbClr val="000099"/>
                </a:solidFill>
                <a:ea typeface="华文楷体" panose="02010600040101010101" pitchFamily="2" charset="-122"/>
                <a:cs typeface="Times New Roman" panose="02020603050405020304" pitchFamily="18" charset="0"/>
              </a:rPr>
              <a:t>2.</a:t>
            </a:r>
            <a:r>
              <a:rPr kumimoji="1" lang="zh-CN" altLang="en-US" sz="3200" b="1">
                <a:solidFill>
                  <a:srgbClr val="000099"/>
                </a:solidFill>
                <a:ea typeface="华文楷体" panose="02010600040101010101" pitchFamily="2" charset="-122"/>
                <a:cs typeface="Times New Roman" panose="02020603050405020304" pitchFamily="18" charset="0"/>
              </a:rPr>
              <a:t>平均功率 </a:t>
            </a:r>
            <a:r>
              <a:rPr kumimoji="1" lang="en-US" altLang="zh-CN" sz="3200" b="1" i="1">
                <a:solidFill>
                  <a:srgbClr val="000099"/>
                </a:solidFill>
                <a:ea typeface="华文楷体" panose="02010600040101010101" pitchFamily="2" charset="-122"/>
                <a:cs typeface="Times New Roman" panose="02020603050405020304" pitchFamily="18" charset="0"/>
              </a:rPr>
              <a:t>P</a:t>
            </a:r>
            <a:r>
              <a:rPr kumimoji="1" lang="zh-CN" altLang="en-US" sz="3200" b="1">
                <a:solidFill>
                  <a:srgbClr val="000099"/>
                </a:solidFill>
                <a:ea typeface="华文楷体" panose="02010600040101010101" pitchFamily="2" charset="-122"/>
                <a:cs typeface="Times New Roman" panose="02020603050405020304" pitchFamily="18" charset="0"/>
              </a:rPr>
              <a:t>（又称有功功率）</a:t>
            </a:r>
          </a:p>
        </p:txBody>
      </p:sp>
      <p:sp>
        <p:nvSpPr>
          <p:cNvPr id="126980" name="Text Box 4">
            <a:extLst>
              <a:ext uri="{FF2B5EF4-FFF2-40B4-BE49-F238E27FC236}">
                <a16:creationId xmlns:a16="http://schemas.microsoft.com/office/drawing/2014/main" id="{CF511C46-47DD-4DE6-896D-440E92EB51E1}"/>
              </a:ext>
            </a:extLst>
          </p:cNvPr>
          <p:cNvSpPr txBox="1">
            <a:spLocks noChangeArrowheads="1"/>
          </p:cNvSpPr>
          <p:nvPr/>
        </p:nvSpPr>
        <p:spPr bwMode="auto">
          <a:xfrm>
            <a:off x="611188" y="4259033"/>
            <a:ext cx="7841052" cy="12536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714500" indent="-1714500">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just" eaLnBrk="1" hangingPunct="1">
              <a:lnSpc>
                <a:spcPct val="120000"/>
              </a:lnSpc>
              <a:spcBef>
                <a:spcPct val="20000"/>
              </a:spcBef>
            </a:pPr>
            <a:r>
              <a:rPr kumimoji="1" lang="zh-CN" altLang="en-US" sz="3200" b="1" i="1" dirty="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dirty="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dirty="0" err="1">
                <a:ea typeface="华文楷体" panose="02010600040101010101" pitchFamily="2" charset="-122"/>
                <a:cs typeface="Times New Roman" panose="02020603050405020304" pitchFamily="18" charset="0"/>
                <a:sym typeface="Symbol" panose="05050102010706020507" pitchFamily="18" charset="2"/>
              </a:rPr>
              <a:t>φ</a:t>
            </a:r>
            <a:r>
              <a:rPr kumimoji="1" lang="en-US" altLang="zh-CN" sz="3200" b="1" i="1" baseline="-25000" dirty="0" err="1">
                <a:ea typeface="华文楷体" panose="02010600040101010101" pitchFamily="2" charset="-122"/>
                <a:cs typeface="Times New Roman" panose="02020603050405020304" pitchFamily="18" charset="0"/>
                <a:sym typeface="Symbol" panose="05050102010706020507" pitchFamily="18" charset="2"/>
              </a:rPr>
              <a:t>u</a:t>
            </a:r>
            <a:r>
              <a:rPr kumimoji="1" lang="en-US" altLang="zh-CN" sz="3200" b="1" i="1" dirty="0" err="1">
                <a:ea typeface="华文楷体" panose="02010600040101010101" pitchFamily="2" charset="-122"/>
                <a:cs typeface="Times New Roman" panose="02020603050405020304" pitchFamily="18" charset="0"/>
                <a:sym typeface="Symbol" panose="05050102010706020507" pitchFamily="18" charset="2"/>
              </a:rPr>
              <a:t>-φ</a:t>
            </a:r>
            <a:r>
              <a:rPr kumimoji="1" lang="en-US" altLang="zh-CN" sz="3200" b="1" i="1" baseline="-25000" dirty="0" err="1">
                <a:ea typeface="华文楷体" panose="02010600040101010101" pitchFamily="2" charset="-122"/>
                <a:cs typeface="Times New Roman" panose="02020603050405020304" pitchFamily="18" charset="0"/>
                <a:sym typeface="Symbol" panose="05050102010706020507" pitchFamily="18" charset="2"/>
              </a:rPr>
              <a:t>i</a:t>
            </a:r>
            <a:r>
              <a:rPr kumimoji="1" lang="zh-CN" altLang="en-US" sz="3200" b="1" dirty="0">
                <a:ea typeface="华文楷体" panose="02010600040101010101" pitchFamily="2" charset="-122"/>
                <a:cs typeface="Times New Roman" panose="02020603050405020304" pitchFamily="18" charset="0"/>
                <a:sym typeface="Symbol" panose="05050102010706020507" pitchFamily="18" charset="2"/>
              </a:rPr>
              <a:t>：称为</a:t>
            </a:r>
            <a:r>
              <a:rPr kumimoji="1" lang="zh-CN" altLang="zh-CN" sz="2800" b="1" dirty="0">
                <a:ea typeface="华文楷体" panose="02010600040101010101" pitchFamily="2" charset="-122"/>
                <a:cs typeface="Times New Roman" panose="02020603050405020304" pitchFamily="18" charset="0"/>
                <a:sym typeface="Symbol" panose="05050102010706020507" pitchFamily="18" charset="2"/>
              </a:rPr>
              <a:t>功率因数角。对无源网络，为</a:t>
            </a:r>
            <a:endParaRPr kumimoji="1" lang="zh-CN" altLang="en-US" sz="2800" b="1" dirty="0">
              <a:ea typeface="华文楷体" panose="02010600040101010101" pitchFamily="2" charset="-122"/>
              <a:cs typeface="Times New Roman" panose="02020603050405020304" pitchFamily="18" charset="0"/>
              <a:sym typeface="Symbol" panose="05050102010706020507" pitchFamily="18" charset="2"/>
            </a:endParaRPr>
          </a:p>
          <a:p>
            <a:pPr algn="just" eaLnBrk="1" hangingPunct="1">
              <a:lnSpc>
                <a:spcPct val="120000"/>
              </a:lnSpc>
              <a:spcBef>
                <a:spcPct val="20000"/>
              </a:spcBef>
            </a:pPr>
            <a:r>
              <a:rPr kumimoji="1" lang="zh-CN" altLang="en-US" sz="2800" b="1" dirty="0">
                <a:ea typeface="华文楷体" panose="02010600040101010101" pitchFamily="2" charset="-122"/>
                <a:cs typeface="Times New Roman" panose="02020603050405020304" pitchFamily="18" charset="0"/>
                <a:sym typeface="Symbol" panose="05050102010706020507" pitchFamily="18" charset="2"/>
              </a:rPr>
              <a:t>                      </a:t>
            </a:r>
            <a:r>
              <a:rPr kumimoji="1" lang="zh-CN" altLang="zh-CN" sz="2800" b="1" dirty="0">
                <a:ea typeface="华文楷体" panose="02010600040101010101" pitchFamily="2" charset="-122"/>
                <a:cs typeface="Times New Roman" panose="02020603050405020304" pitchFamily="18" charset="0"/>
                <a:sym typeface="Symbol" panose="05050102010706020507" pitchFamily="18" charset="2"/>
              </a:rPr>
              <a:t>其等效</a:t>
            </a:r>
            <a:r>
              <a:rPr kumimoji="1" lang="zh-CN" altLang="zh-CN" sz="2800" b="1" dirty="0">
                <a:solidFill>
                  <a:srgbClr val="FF0000"/>
                </a:solidFill>
                <a:ea typeface="华文楷体" panose="02010600040101010101" pitchFamily="2" charset="-122"/>
                <a:cs typeface="Times New Roman" panose="02020603050405020304" pitchFamily="18" charset="0"/>
                <a:sym typeface="Symbol" panose="05050102010706020507" pitchFamily="18" charset="2"/>
              </a:rPr>
              <a:t>阻抗的阻抗角</a:t>
            </a:r>
            <a:r>
              <a:rPr kumimoji="1" lang="en-US" altLang="zh-CN" sz="2800" b="1" i="1" dirty="0" err="1">
                <a:solidFill>
                  <a:srgbClr val="FF0000"/>
                </a:solidFill>
                <a:ea typeface="华文楷体" panose="02010600040101010101" pitchFamily="2" charset="-122"/>
                <a:cs typeface="Times New Roman" panose="02020603050405020304" pitchFamily="18" charset="0"/>
                <a:sym typeface="Symbol" panose="05050102010706020507" pitchFamily="18" charset="2"/>
              </a:rPr>
              <a:t>θ</a:t>
            </a:r>
            <a:r>
              <a:rPr kumimoji="1" lang="en-US" altLang="zh-CN" sz="2800" b="1" baseline="-25000" dirty="0" err="1">
                <a:solidFill>
                  <a:srgbClr val="FF0000"/>
                </a:solidFill>
                <a:ea typeface="华文楷体" panose="02010600040101010101" pitchFamily="2" charset="-122"/>
                <a:cs typeface="Times New Roman" panose="02020603050405020304" pitchFamily="18" charset="0"/>
                <a:sym typeface="Symbol" panose="05050102010706020507" pitchFamily="18" charset="2"/>
              </a:rPr>
              <a:t>z</a:t>
            </a:r>
            <a:r>
              <a:rPr kumimoji="1" lang="zh-CN" altLang="zh-CN" sz="2800" b="1" dirty="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800" b="1" baseline="30000" dirty="0">
              <a:ea typeface="华文楷体" panose="02010600040101010101" pitchFamily="2" charset="-122"/>
              <a:cs typeface="Times New Roman" panose="02020603050405020304" pitchFamily="18" charset="0"/>
              <a:sym typeface="Symbol" panose="05050102010706020507" pitchFamily="18" charset="2"/>
            </a:endParaRPr>
          </a:p>
        </p:txBody>
      </p:sp>
      <p:sp>
        <p:nvSpPr>
          <p:cNvPr id="126981" name="Text Box 5">
            <a:extLst>
              <a:ext uri="{FF2B5EF4-FFF2-40B4-BE49-F238E27FC236}">
                <a16:creationId xmlns:a16="http://schemas.microsoft.com/office/drawing/2014/main" id="{2DBDCD1B-596A-4FAA-89AD-65CF1FEB9E65}"/>
              </a:ext>
            </a:extLst>
          </p:cNvPr>
          <p:cNvSpPr txBox="1">
            <a:spLocks noChangeArrowheads="1"/>
          </p:cNvSpPr>
          <p:nvPr/>
        </p:nvSpPr>
        <p:spPr bwMode="auto">
          <a:xfrm>
            <a:off x="2248182" y="5587206"/>
            <a:ext cx="403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b="1" dirty="0">
                <a:ea typeface="华文楷体" panose="02010600040101010101" pitchFamily="2" charset="-122"/>
                <a:cs typeface="Times New Roman" panose="02020603050405020304" pitchFamily="18" charset="0"/>
              </a:rPr>
              <a:t>λ=cos </a:t>
            </a:r>
            <a:r>
              <a:rPr kumimoji="1" lang="en-US" altLang="zh-CN" sz="3200" b="1" i="1" dirty="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400" b="1" dirty="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400" b="1" dirty="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b="1" dirty="0">
                <a:ea typeface="华文楷体" panose="02010600040101010101" pitchFamily="2" charset="-122"/>
                <a:cs typeface="Times New Roman" panose="02020603050405020304" pitchFamily="18" charset="0"/>
                <a:sym typeface="Symbol" panose="05050102010706020507" pitchFamily="18" charset="2"/>
              </a:rPr>
              <a:t>称为功率因数。</a:t>
            </a:r>
            <a:endParaRPr kumimoji="1" lang="zh-CN" altLang="en-US" sz="2800" b="1" i="1" dirty="0">
              <a:ea typeface="华文楷体" panose="02010600040101010101" pitchFamily="2" charset="-122"/>
              <a:cs typeface="Times New Roman" panose="02020603050405020304" pitchFamily="18" charset="0"/>
              <a:sym typeface="Symbol" panose="05050102010706020507" pitchFamily="18" charset="2"/>
            </a:endParaRPr>
          </a:p>
        </p:txBody>
      </p:sp>
      <p:sp>
        <p:nvSpPr>
          <p:cNvPr id="126982" name="Text Box 6">
            <a:extLst>
              <a:ext uri="{FF2B5EF4-FFF2-40B4-BE49-F238E27FC236}">
                <a16:creationId xmlns:a16="http://schemas.microsoft.com/office/drawing/2014/main" id="{B6F62DA7-E882-4B3F-BE4C-50E11D7A0192}"/>
              </a:ext>
            </a:extLst>
          </p:cNvPr>
          <p:cNvSpPr txBox="1">
            <a:spLocks noChangeArrowheads="1"/>
          </p:cNvSpPr>
          <p:nvPr/>
        </p:nvSpPr>
        <p:spPr bwMode="auto">
          <a:xfrm>
            <a:off x="4593799" y="1824504"/>
            <a:ext cx="375372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b="1" i="1" dirty="0">
                <a:ea typeface="华文楷体" panose="02010600040101010101" pitchFamily="2" charset="-122"/>
                <a:cs typeface="Times New Roman" panose="02020603050405020304" pitchFamily="18" charset="0"/>
              </a:rPr>
              <a:t>P </a:t>
            </a:r>
            <a:r>
              <a:rPr kumimoji="1" lang="zh-CN" altLang="en-US" sz="2800" b="1" dirty="0">
                <a:ea typeface="华文楷体" panose="02010600040101010101" pitchFamily="2" charset="-122"/>
                <a:cs typeface="Times New Roman" panose="02020603050405020304" pitchFamily="18" charset="0"/>
              </a:rPr>
              <a:t>的单位：</a:t>
            </a:r>
            <a:r>
              <a:rPr kumimoji="1" lang="en-US" altLang="zh-CN" sz="2800" b="1" dirty="0">
                <a:ea typeface="华文楷体" panose="02010600040101010101" pitchFamily="2" charset="-122"/>
                <a:cs typeface="Times New Roman" panose="02020603050405020304" pitchFamily="18" charset="0"/>
              </a:rPr>
              <a:t>W</a:t>
            </a:r>
            <a:r>
              <a:rPr kumimoji="1" lang="zh-CN" altLang="en-US" sz="2800" b="1" dirty="0">
                <a:ea typeface="华文楷体" panose="02010600040101010101" pitchFamily="2" charset="-122"/>
                <a:cs typeface="Times New Roman" panose="02020603050405020304" pitchFamily="18" charset="0"/>
              </a:rPr>
              <a:t>（瓦特）</a:t>
            </a:r>
          </a:p>
        </p:txBody>
      </p:sp>
      <p:graphicFrame>
        <p:nvGraphicFramePr>
          <p:cNvPr id="126983" name="Object 7">
            <a:extLst>
              <a:ext uri="{FF2B5EF4-FFF2-40B4-BE49-F238E27FC236}">
                <a16:creationId xmlns:a16="http://schemas.microsoft.com/office/drawing/2014/main" id="{B9E92317-503F-4BA9-ABDD-C975B50A3272}"/>
              </a:ext>
            </a:extLst>
          </p:cNvPr>
          <p:cNvGraphicFramePr>
            <a:graphicFrameLocks noChangeAspect="1"/>
          </p:cNvGraphicFramePr>
          <p:nvPr>
            <p:extLst>
              <p:ext uri="{D42A27DB-BD31-4B8C-83A1-F6EECF244321}">
                <p14:modId xmlns:p14="http://schemas.microsoft.com/office/powerpoint/2010/main" val="3046102730"/>
              </p:ext>
            </p:extLst>
          </p:nvPr>
        </p:nvGraphicFramePr>
        <p:xfrm>
          <a:off x="611188" y="2528342"/>
          <a:ext cx="7558088" cy="966788"/>
        </p:xfrm>
        <a:graphic>
          <a:graphicData uri="http://schemas.openxmlformats.org/presentationml/2006/ole">
            <mc:AlternateContent xmlns:mc="http://schemas.openxmlformats.org/markup-compatibility/2006">
              <mc:Choice xmlns:v="urn:schemas-microsoft-com:vml" Requires="v">
                <p:oleObj spid="_x0000_s40502" name="Equation" r:id="rId3" imgW="3416040" imgH="444240" progId="Equation.DSMT4">
                  <p:embed/>
                </p:oleObj>
              </mc:Choice>
              <mc:Fallback>
                <p:oleObj name="Equation" r:id="rId3" imgW="3416040" imgH="444240" progId="Equation.DSMT4">
                  <p:embed/>
                  <p:pic>
                    <p:nvPicPr>
                      <p:cNvPr id="0" name="Object 7"/>
                      <p:cNvPicPr>
                        <a:picLocks noChangeAspect="1" noChangeArrowheads="1"/>
                      </p:cNvPicPr>
                      <p:nvPr/>
                    </p:nvPicPr>
                    <p:blipFill>
                      <a:blip r:embed="rId4"/>
                      <a:srcRect/>
                      <a:stretch>
                        <a:fillRect/>
                      </a:stretch>
                    </p:blipFill>
                    <p:spPr bwMode="auto">
                      <a:xfrm>
                        <a:off x="611188" y="2528342"/>
                        <a:ext cx="7558088"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4" name="Object 8">
            <a:extLst>
              <a:ext uri="{FF2B5EF4-FFF2-40B4-BE49-F238E27FC236}">
                <a16:creationId xmlns:a16="http://schemas.microsoft.com/office/drawing/2014/main" id="{443240B0-D3D1-4CA1-A6BA-9CA3E4F20F66}"/>
              </a:ext>
            </a:extLst>
          </p:cNvPr>
          <p:cNvGraphicFramePr>
            <a:graphicFrameLocks noChangeAspect="1"/>
          </p:cNvGraphicFramePr>
          <p:nvPr>
            <p:extLst>
              <p:ext uri="{D42A27DB-BD31-4B8C-83A1-F6EECF244321}">
                <p14:modId xmlns:p14="http://schemas.microsoft.com/office/powerpoint/2010/main" val="4292426747"/>
              </p:ext>
            </p:extLst>
          </p:nvPr>
        </p:nvGraphicFramePr>
        <p:xfrm>
          <a:off x="801486" y="3675190"/>
          <a:ext cx="4895850" cy="608013"/>
        </p:xfrm>
        <a:graphic>
          <a:graphicData uri="http://schemas.openxmlformats.org/presentationml/2006/ole">
            <mc:AlternateContent xmlns:mc="http://schemas.openxmlformats.org/markup-compatibility/2006">
              <mc:Choice xmlns:v="urn:schemas-microsoft-com:vml" Requires="v">
                <p:oleObj spid="_x0000_s40503" name="Equation" r:id="rId5" imgW="1968480" imgH="241200" progId="Equation.DSMT4">
                  <p:embed/>
                </p:oleObj>
              </mc:Choice>
              <mc:Fallback>
                <p:oleObj name="Equation" r:id="rId5" imgW="1968480" imgH="241200" progId="Equation.DSMT4">
                  <p:embed/>
                  <p:pic>
                    <p:nvPicPr>
                      <p:cNvPr id="0" name="Object 8"/>
                      <p:cNvPicPr>
                        <a:picLocks noChangeAspect="1" noChangeArrowheads="1"/>
                      </p:cNvPicPr>
                      <p:nvPr/>
                    </p:nvPicPr>
                    <p:blipFill>
                      <a:blip r:embed="rId6"/>
                      <a:srcRect/>
                      <a:stretch>
                        <a:fillRect/>
                      </a:stretch>
                    </p:blipFill>
                    <p:spPr bwMode="auto">
                      <a:xfrm>
                        <a:off x="801486" y="3675190"/>
                        <a:ext cx="489585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95" name="Text Box 19">
            <a:extLst>
              <a:ext uri="{FF2B5EF4-FFF2-40B4-BE49-F238E27FC236}">
                <a16:creationId xmlns:a16="http://schemas.microsoft.com/office/drawing/2014/main" id="{2DB8FD7C-6283-4224-96AD-1FBB36010354}"/>
              </a:ext>
            </a:extLst>
          </p:cNvPr>
          <p:cNvSpPr txBox="1">
            <a:spLocks noChangeArrowheads="1"/>
          </p:cNvSpPr>
          <p:nvPr/>
        </p:nvSpPr>
        <p:spPr bwMode="auto">
          <a:xfrm>
            <a:off x="611188" y="981075"/>
            <a:ext cx="3455987"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dirty="0">
                <a:solidFill>
                  <a:srgbClr val="000099"/>
                </a:solidFill>
                <a:ea typeface="华文楷体" panose="02010600040101010101" pitchFamily="2" charset="-122"/>
                <a:cs typeface="Times New Roman" panose="02020603050405020304" pitchFamily="18" charset="0"/>
              </a:rPr>
              <a:t>1)</a:t>
            </a:r>
            <a:r>
              <a:rPr kumimoji="1" lang="zh-CN" altLang="en-US" sz="2800" b="1" dirty="0">
                <a:solidFill>
                  <a:srgbClr val="000099"/>
                </a:solidFill>
                <a:ea typeface="华文楷体" panose="02010600040101010101" pitchFamily="2" charset="-122"/>
                <a:cs typeface="Times New Roman" panose="02020603050405020304" pitchFamily="18" charset="0"/>
              </a:rPr>
              <a:t>平均功率 </a:t>
            </a:r>
            <a:r>
              <a:rPr kumimoji="1" lang="en-US" altLang="zh-CN" sz="2800" b="1" i="1" dirty="0">
                <a:solidFill>
                  <a:srgbClr val="000099"/>
                </a:solidFill>
                <a:ea typeface="华文楷体" panose="02010600040101010101" pitchFamily="2" charset="-122"/>
                <a:cs typeface="Times New Roman" panose="02020603050405020304" pitchFamily="18" charset="0"/>
              </a:rPr>
              <a:t>P</a:t>
            </a:r>
            <a:r>
              <a:rPr kumimoji="1" lang="zh-CN" altLang="en-US" sz="2800" b="1" dirty="0">
                <a:solidFill>
                  <a:srgbClr val="000099"/>
                </a:solidFill>
                <a:ea typeface="华文楷体" panose="02010600040101010101" pitchFamily="2" charset="-122"/>
                <a:cs typeface="Times New Roman" panose="02020603050405020304" pitchFamily="18" charset="0"/>
              </a:rPr>
              <a:t>定义</a:t>
            </a:r>
          </a:p>
        </p:txBody>
      </p:sp>
      <p:graphicFrame>
        <p:nvGraphicFramePr>
          <p:cNvPr id="17" name="Object 8">
            <a:extLst>
              <a:ext uri="{FF2B5EF4-FFF2-40B4-BE49-F238E27FC236}">
                <a16:creationId xmlns:a16="http://schemas.microsoft.com/office/drawing/2014/main" id="{6CCF3DE6-76DD-4C5B-9381-E78F4D95B271}"/>
              </a:ext>
            </a:extLst>
          </p:cNvPr>
          <p:cNvGraphicFramePr>
            <a:graphicFrameLocks noChangeAspect="1"/>
          </p:cNvGraphicFramePr>
          <p:nvPr>
            <p:extLst>
              <p:ext uri="{D42A27DB-BD31-4B8C-83A1-F6EECF244321}">
                <p14:modId xmlns:p14="http://schemas.microsoft.com/office/powerpoint/2010/main" val="185407503"/>
              </p:ext>
            </p:extLst>
          </p:nvPr>
        </p:nvGraphicFramePr>
        <p:xfrm>
          <a:off x="6133306" y="3686854"/>
          <a:ext cx="1704975" cy="577850"/>
        </p:xfrm>
        <a:graphic>
          <a:graphicData uri="http://schemas.openxmlformats.org/presentationml/2006/ole">
            <mc:AlternateContent xmlns:mc="http://schemas.openxmlformats.org/markup-compatibility/2006">
              <mc:Choice xmlns:v="urn:schemas-microsoft-com:vml" Requires="v">
                <p:oleObj spid="_x0000_s40504" name="Equation" r:id="rId7" imgW="685800" imgH="228600" progId="Equation.DSMT4">
                  <p:embed/>
                </p:oleObj>
              </mc:Choice>
              <mc:Fallback>
                <p:oleObj name="Equation" r:id="rId7" imgW="685800" imgH="228600" progId="Equation.DSMT4">
                  <p:embed/>
                  <p:pic>
                    <p:nvPicPr>
                      <p:cNvPr id="17" name="Object 8">
                        <a:extLst>
                          <a:ext uri="{FF2B5EF4-FFF2-40B4-BE49-F238E27FC236}">
                            <a16:creationId xmlns:a16="http://schemas.microsoft.com/office/drawing/2014/main" id="{17D70BFA-2188-421F-AE13-53EA443DBDE6}"/>
                          </a:ext>
                        </a:extLst>
                      </p:cNvPr>
                      <p:cNvPicPr>
                        <a:picLocks noChangeAspect="1" noChangeArrowheads="1"/>
                      </p:cNvPicPr>
                      <p:nvPr/>
                    </p:nvPicPr>
                    <p:blipFill>
                      <a:blip r:embed="rId8"/>
                      <a:srcRect/>
                      <a:stretch>
                        <a:fillRect/>
                      </a:stretch>
                    </p:blipFill>
                    <p:spPr bwMode="auto">
                      <a:xfrm>
                        <a:off x="6133306" y="3686854"/>
                        <a:ext cx="170497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3">
            <a:extLst>
              <a:ext uri="{FF2B5EF4-FFF2-40B4-BE49-F238E27FC236}">
                <a16:creationId xmlns:a16="http://schemas.microsoft.com/office/drawing/2014/main" id="{1936A5F5-27BD-4FFF-A2CF-291EA572E18B}"/>
              </a:ext>
            </a:extLst>
          </p:cNvPr>
          <p:cNvGraphicFramePr>
            <a:graphicFrameLocks noChangeAspect="1"/>
          </p:cNvGraphicFramePr>
          <p:nvPr>
            <p:extLst>
              <p:ext uri="{D42A27DB-BD31-4B8C-83A1-F6EECF244321}">
                <p14:modId xmlns:p14="http://schemas.microsoft.com/office/powerpoint/2010/main" val="2555825290"/>
              </p:ext>
            </p:extLst>
          </p:nvPr>
        </p:nvGraphicFramePr>
        <p:xfrm>
          <a:off x="6282019" y="20182"/>
          <a:ext cx="1320800" cy="812800"/>
        </p:xfrm>
        <a:graphic>
          <a:graphicData uri="http://schemas.openxmlformats.org/presentationml/2006/ole">
            <mc:AlternateContent xmlns:mc="http://schemas.openxmlformats.org/markup-compatibility/2006">
              <mc:Choice xmlns:v="urn:schemas-microsoft-com:vml" Requires="v">
                <p:oleObj spid="_x0000_s40505" name="Equation" r:id="rId9" imgW="647640" imgH="393480" progId="Equation.DSMT4">
                  <p:embed/>
                </p:oleObj>
              </mc:Choice>
              <mc:Fallback>
                <p:oleObj name="Equation" r:id="rId9" imgW="647640" imgH="393480" progId="Equation.DSMT4">
                  <p:embed/>
                  <p:pic>
                    <p:nvPicPr>
                      <p:cNvPr id="21" name="Object 3">
                        <a:extLst>
                          <a:ext uri="{FF2B5EF4-FFF2-40B4-BE49-F238E27FC236}">
                            <a16:creationId xmlns:a16="http://schemas.microsoft.com/office/drawing/2014/main" id="{F19102B0-D77F-4A66-8CE9-B10480454D10}"/>
                          </a:ext>
                        </a:extLst>
                      </p:cNvPr>
                      <p:cNvPicPr>
                        <a:picLocks noChangeAspect="1" noChangeArrowheads="1"/>
                      </p:cNvPicPr>
                      <p:nvPr/>
                    </p:nvPicPr>
                    <p:blipFill>
                      <a:blip r:embed="rId10"/>
                      <a:srcRect/>
                      <a:stretch>
                        <a:fillRect/>
                      </a:stretch>
                    </p:blipFill>
                    <p:spPr bwMode="auto">
                      <a:xfrm>
                        <a:off x="6282019" y="20182"/>
                        <a:ext cx="1320800" cy="812800"/>
                      </a:xfrm>
                      <a:prstGeom prst="rect">
                        <a:avLst/>
                      </a:prstGeom>
                      <a:solidFill>
                        <a:srgbClr val="FFFF00"/>
                      </a:solidFill>
                      <a:ln>
                        <a:noFill/>
                      </a:ln>
                      <a:effectLst/>
                      <a:extLst/>
                    </p:spPr>
                  </p:pic>
                </p:oleObj>
              </mc:Fallback>
            </mc:AlternateContent>
          </a:graphicData>
        </a:graphic>
      </p:graphicFrame>
      <p:graphicFrame>
        <p:nvGraphicFramePr>
          <p:cNvPr id="21" name="Object 3">
            <a:extLst>
              <a:ext uri="{FF2B5EF4-FFF2-40B4-BE49-F238E27FC236}">
                <a16:creationId xmlns:a16="http://schemas.microsoft.com/office/drawing/2014/main" id="{1376629C-C942-448E-84E4-0DC9E29051FC}"/>
              </a:ext>
            </a:extLst>
          </p:cNvPr>
          <p:cNvGraphicFramePr>
            <a:graphicFrameLocks noChangeAspect="1"/>
          </p:cNvGraphicFramePr>
          <p:nvPr>
            <p:extLst>
              <p:ext uri="{D42A27DB-BD31-4B8C-83A1-F6EECF244321}">
                <p14:modId xmlns:p14="http://schemas.microsoft.com/office/powerpoint/2010/main" val="2675710648"/>
              </p:ext>
            </p:extLst>
          </p:nvPr>
        </p:nvGraphicFramePr>
        <p:xfrm>
          <a:off x="6212585" y="884615"/>
          <a:ext cx="1760537" cy="681037"/>
        </p:xfrm>
        <a:graphic>
          <a:graphicData uri="http://schemas.openxmlformats.org/presentationml/2006/ole">
            <mc:AlternateContent xmlns:mc="http://schemas.openxmlformats.org/markup-compatibility/2006">
              <mc:Choice xmlns:v="urn:schemas-microsoft-com:vml" Requires="v">
                <p:oleObj spid="_x0000_s40506" name="Equation" r:id="rId11" imgW="863280" imgH="330120" progId="Equation.DSMT4">
                  <p:embed/>
                </p:oleObj>
              </mc:Choice>
              <mc:Fallback>
                <p:oleObj name="Equation" r:id="rId11" imgW="863280" imgH="330120" progId="Equation.DSMT4">
                  <p:embed/>
                  <p:pic>
                    <p:nvPicPr>
                      <p:cNvPr id="20" name="Object 3">
                        <a:extLst>
                          <a:ext uri="{FF2B5EF4-FFF2-40B4-BE49-F238E27FC236}">
                            <a16:creationId xmlns:a16="http://schemas.microsoft.com/office/drawing/2014/main" id="{1936A5F5-27BD-4FFF-A2CF-291EA572E18B}"/>
                          </a:ext>
                        </a:extLst>
                      </p:cNvPr>
                      <p:cNvPicPr>
                        <a:picLocks noChangeAspect="1" noChangeArrowheads="1"/>
                      </p:cNvPicPr>
                      <p:nvPr/>
                    </p:nvPicPr>
                    <p:blipFill>
                      <a:blip r:embed="rId12"/>
                      <a:srcRect/>
                      <a:stretch>
                        <a:fillRect/>
                      </a:stretch>
                    </p:blipFill>
                    <p:spPr bwMode="auto">
                      <a:xfrm>
                        <a:off x="6212585" y="884615"/>
                        <a:ext cx="1760537" cy="681037"/>
                      </a:xfrm>
                      <a:prstGeom prst="rect">
                        <a:avLst/>
                      </a:prstGeom>
                      <a:solidFill>
                        <a:srgbClr val="99FF99"/>
                      </a:solidFill>
                      <a:ln>
                        <a:noFill/>
                      </a:ln>
                      <a:effectLst/>
                      <a:extLst/>
                    </p:spPr>
                  </p:pic>
                </p:oleObj>
              </mc:Fallback>
            </mc:AlternateContent>
          </a:graphicData>
        </a:graphic>
      </p:graphicFrame>
      <p:graphicFrame>
        <p:nvGraphicFramePr>
          <p:cNvPr id="29" name="Object 3">
            <a:extLst>
              <a:ext uri="{FF2B5EF4-FFF2-40B4-BE49-F238E27FC236}">
                <a16:creationId xmlns:a16="http://schemas.microsoft.com/office/drawing/2014/main" id="{03BCCABB-ACF3-4E40-87A5-E24D22853504}"/>
              </a:ext>
            </a:extLst>
          </p:cNvPr>
          <p:cNvGraphicFramePr>
            <a:graphicFrameLocks noChangeAspect="1"/>
          </p:cNvGraphicFramePr>
          <p:nvPr>
            <p:extLst>
              <p:ext uri="{D42A27DB-BD31-4B8C-83A1-F6EECF244321}">
                <p14:modId xmlns:p14="http://schemas.microsoft.com/office/powerpoint/2010/main" val="1704457047"/>
              </p:ext>
            </p:extLst>
          </p:nvPr>
        </p:nvGraphicFramePr>
        <p:xfrm>
          <a:off x="888647" y="1630939"/>
          <a:ext cx="3071023" cy="952500"/>
        </p:xfrm>
        <a:graphic>
          <a:graphicData uri="http://schemas.openxmlformats.org/presentationml/2006/ole">
            <mc:AlternateContent xmlns:mc="http://schemas.openxmlformats.org/markup-compatibility/2006">
              <mc:Choice xmlns:v="urn:schemas-microsoft-com:vml" Requires="v">
                <p:oleObj spid="_x0000_s40507" name="Equation" r:id="rId13" imgW="1282680" imgH="393480" progId="Equation.DSMT4">
                  <p:embed/>
                </p:oleObj>
              </mc:Choice>
              <mc:Fallback>
                <p:oleObj name="Equation" r:id="rId13" imgW="1282680" imgH="393480" progId="Equation.DSMT4">
                  <p:embed/>
                  <p:pic>
                    <p:nvPicPr>
                      <p:cNvPr id="21" name="Object 3">
                        <a:extLst>
                          <a:ext uri="{FF2B5EF4-FFF2-40B4-BE49-F238E27FC236}">
                            <a16:creationId xmlns:a16="http://schemas.microsoft.com/office/drawing/2014/main" id="{1376629C-C942-448E-84E4-0DC9E29051FC}"/>
                          </a:ext>
                        </a:extLst>
                      </p:cNvPr>
                      <p:cNvPicPr>
                        <a:picLocks noChangeAspect="1" noChangeArrowheads="1"/>
                      </p:cNvPicPr>
                      <p:nvPr/>
                    </p:nvPicPr>
                    <p:blipFill>
                      <a:blip r:embed="rId14"/>
                      <a:srcRect/>
                      <a:stretch>
                        <a:fillRect/>
                      </a:stretch>
                    </p:blipFill>
                    <p:spPr bwMode="auto">
                      <a:xfrm>
                        <a:off x="888647" y="1630939"/>
                        <a:ext cx="3071023" cy="95250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6978"/>
                                        </p:tgtEl>
                                        <p:attrNameLst>
                                          <p:attrName>style.visibility</p:attrName>
                                        </p:attrNameLst>
                                      </p:cBhvr>
                                      <p:to>
                                        <p:strVal val="visible"/>
                                      </p:to>
                                    </p:set>
                                    <p:anim calcmode="lin" valueType="num">
                                      <p:cBhvr additive="base">
                                        <p:cTn id="7" dur="500" fill="hold"/>
                                        <p:tgtEl>
                                          <p:spTgt spid="126978"/>
                                        </p:tgtEl>
                                        <p:attrNameLst>
                                          <p:attrName>ppt_x</p:attrName>
                                        </p:attrNameLst>
                                      </p:cBhvr>
                                      <p:tavLst>
                                        <p:tav tm="0">
                                          <p:val>
                                            <p:strVal val="0-#ppt_w/2"/>
                                          </p:val>
                                        </p:tav>
                                        <p:tav tm="100000">
                                          <p:val>
                                            <p:strVal val="#ppt_x"/>
                                          </p:val>
                                        </p:tav>
                                      </p:tavLst>
                                    </p:anim>
                                    <p:anim calcmode="lin" valueType="num">
                                      <p:cBhvr additive="base">
                                        <p:cTn id="8" dur="500" fill="hold"/>
                                        <p:tgtEl>
                                          <p:spTgt spid="12697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6995"/>
                                        </p:tgtEl>
                                        <p:attrNameLst>
                                          <p:attrName>style.visibility</p:attrName>
                                        </p:attrNameLst>
                                      </p:cBhvr>
                                      <p:to>
                                        <p:strVal val="visible"/>
                                      </p:to>
                                    </p:set>
                                    <p:anim calcmode="lin" valueType="num">
                                      <p:cBhvr additive="base">
                                        <p:cTn id="11" dur="500" fill="hold"/>
                                        <p:tgtEl>
                                          <p:spTgt spid="126995"/>
                                        </p:tgtEl>
                                        <p:attrNameLst>
                                          <p:attrName>ppt_x</p:attrName>
                                        </p:attrNameLst>
                                      </p:cBhvr>
                                      <p:tavLst>
                                        <p:tav tm="0">
                                          <p:val>
                                            <p:strVal val="0-#ppt_w/2"/>
                                          </p:val>
                                        </p:tav>
                                        <p:tav tm="100000">
                                          <p:val>
                                            <p:strVal val="#ppt_x"/>
                                          </p:val>
                                        </p:tav>
                                      </p:tavLst>
                                    </p:anim>
                                    <p:anim calcmode="lin" valueType="num">
                                      <p:cBhvr additive="base">
                                        <p:cTn id="12" dur="500" fill="hold"/>
                                        <p:tgtEl>
                                          <p:spTgt spid="12699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2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2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up)">
                                      <p:cBhvr>
                                        <p:cTn id="27" dur="20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6983"/>
                                        </p:tgtEl>
                                        <p:attrNameLst>
                                          <p:attrName>style.visibility</p:attrName>
                                        </p:attrNameLst>
                                      </p:cBhvr>
                                      <p:to>
                                        <p:strVal val="visible"/>
                                      </p:to>
                                    </p:set>
                                    <p:animEffect transition="in" filter="wipe(left)">
                                      <p:cBhvr>
                                        <p:cTn id="32" dur="2000"/>
                                        <p:tgtEl>
                                          <p:spTgt spid="1269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6984"/>
                                        </p:tgtEl>
                                        <p:attrNameLst>
                                          <p:attrName>style.visibility</p:attrName>
                                        </p:attrNameLst>
                                      </p:cBhvr>
                                      <p:to>
                                        <p:strVal val="visible"/>
                                      </p:to>
                                    </p:set>
                                    <p:animEffect transition="in" filter="wipe(left)">
                                      <p:cBhvr>
                                        <p:cTn id="37" dur="2000"/>
                                        <p:tgtEl>
                                          <p:spTgt spid="126984"/>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26982"/>
                                        </p:tgtEl>
                                        <p:attrNameLst>
                                          <p:attrName>style.visibility</p:attrName>
                                        </p:attrNameLst>
                                      </p:cBhvr>
                                      <p:to>
                                        <p:strVal val="visible"/>
                                      </p:to>
                                    </p:set>
                                    <p:anim calcmode="lin" valueType="num">
                                      <p:cBhvr>
                                        <p:cTn id="42" dur="1000" fill="hold"/>
                                        <p:tgtEl>
                                          <p:spTgt spid="126982"/>
                                        </p:tgtEl>
                                        <p:attrNameLst>
                                          <p:attrName>ppt_w</p:attrName>
                                        </p:attrNameLst>
                                      </p:cBhvr>
                                      <p:tavLst>
                                        <p:tav tm="0">
                                          <p:val>
                                            <p:strVal val="#ppt_w*0.70"/>
                                          </p:val>
                                        </p:tav>
                                        <p:tav tm="100000">
                                          <p:val>
                                            <p:strVal val="#ppt_w"/>
                                          </p:val>
                                        </p:tav>
                                      </p:tavLst>
                                    </p:anim>
                                    <p:anim calcmode="lin" valueType="num">
                                      <p:cBhvr>
                                        <p:cTn id="43" dur="1000" fill="hold"/>
                                        <p:tgtEl>
                                          <p:spTgt spid="126982"/>
                                        </p:tgtEl>
                                        <p:attrNameLst>
                                          <p:attrName>ppt_h</p:attrName>
                                        </p:attrNameLst>
                                      </p:cBhvr>
                                      <p:tavLst>
                                        <p:tav tm="0">
                                          <p:val>
                                            <p:strVal val="#ppt_h"/>
                                          </p:val>
                                        </p:tav>
                                        <p:tav tm="100000">
                                          <p:val>
                                            <p:strVal val="#ppt_h"/>
                                          </p:val>
                                        </p:tav>
                                      </p:tavLst>
                                    </p:anim>
                                    <p:animEffect transition="in" filter="fade">
                                      <p:cBhvr>
                                        <p:cTn id="44" dur="1000"/>
                                        <p:tgtEl>
                                          <p:spTgt spid="12698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26980"/>
                                        </p:tgtEl>
                                        <p:attrNameLst>
                                          <p:attrName>style.visibility</p:attrName>
                                        </p:attrNameLst>
                                      </p:cBhvr>
                                      <p:to>
                                        <p:strVal val="visible"/>
                                      </p:to>
                                    </p:set>
                                    <p:animEffect transition="in" filter="wipe(up)">
                                      <p:cBhvr>
                                        <p:cTn id="49" dur="2000"/>
                                        <p:tgtEl>
                                          <p:spTgt spid="126980"/>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126981"/>
                                        </p:tgtEl>
                                        <p:attrNameLst>
                                          <p:attrName>style.visibility</p:attrName>
                                        </p:attrNameLst>
                                      </p:cBhvr>
                                      <p:to>
                                        <p:strVal val="visible"/>
                                      </p:to>
                                    </p:set>
                                    <p:anim calcmode="lin" valueType="num">
                                      <p:cBhvr>
                                        <p:cTn id="54" dur="1000" fill="hold"/>
                                        <p:tgtEl>
                                          <p:spTgt spid="126981"/>
                                        </p:tgtEl>
                                        <p:attrNameLst>
                                          <p:attrName>ppt_w</p:attrName>
                                        </p:attrNameLst>
                                      </p:cBhvr>
                                      <p:tavLst>
                                        <p:tav tm="0">
                                          <p:val>
                                            <p:strVal val="#ppt_w*0.70"/>
                                          </p:val>
                                        </p:tav>
                                        <p:tav tm="100000">
                                          <p:val>
                                            <p:strVal val="#ppt_w"/>
                                          </p:val>
                                        </p:tav>
                                      </p:tavLst>
                                    </p:anim>
                                    <p:anim calcmode="lin" valueType="num">
                                      <p:cBhvr>
                                        <p:cTn id="55" dur="1000" fill="hold"/>
                                        <p:tgtEl>
                                          <p:spTgt spid="126981"/>
                                        </p:tgtEl>
                                        <p:attrNameLst>
                                          <p:attrName>ppt_h</p:attrName>
                                        </p:attrNameLst>
                                      </p:cBhvr>
                                      <p:tavLst>
                                        <p:tav tm="0">
                                          <p:val>
                                            <p:strVal val="#ppt_h"/>
                                          </p:val>
                                        </p:tav>
                                        <p:tav tm="100000">
                                          <p:val>
                                            <p:strVal val="#ppt_h"/>
                                          </p:val>
                                        </p:tav>
                                      </p:tavLst>
                                    </p:anim>
                                    <p:animEffect transition="in" filter="fade">
                                      <p:cBhvr>
                                        <p:cTn id="56" dur="1000"/>
                                        <p:tgtEl>
                                          <p:spTgt spid="12698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P spid="126980" grpId="0" autoUpdateAnimBg="0"/>
      <p:bldP spid="126981" grpId="0" autoUpdateAnimBg="0"/>
      <p:bldP spid="126982" grpId="0" autoUpdateAnimBg="0"/>
      <p:bldP spid="12699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18" name="Group 2">
            <a:extLst>
              <a:ext uri="{FF2B5EF4-FFF2-40B4-BE49-F238E27FC236}">
                <a16:creationId xmlns:a16="http://schemas.microsoft.com/office/drawing/2014/main" id="{3E41B5A8-CDF5-40C3-BB33-B03D29DDA50B}"/>
              </a:ext>
            </a:extLst>
          </p:cNvPr>
          <p:cNvGrpSpPr>
            <a:grpSpLocks/>
          </p:cNvGrpSpPr>
          <p:nvPr/>
        </p:nvGrpSpPr>
        <p:grpSpPr bwMode="auto">
          <a:xfrm>
            <a:off x="149636" y="807789"/>
            <a:ext cx="3024187" cy="1584325"/>
            <a:chOff x="930" y="1207"/>
            <a:chExt cx="1905" cy="998"/>
          </a:xfrm>
        </p:grpSpPr>
        <p:sp>
          <p:nvSpPr>
            <p:cNvPr id="41998" name="Rectangle 3">
              <a:extLst>
                <a:ext uri="{FF2B5EF4-FFF2-40B4-BE49-F238E27FC236}">
                  <a16:creationId xmlns:a16="http://schemas.microsoft.com/office/drawing/2014/main" id="{A35F30E4-B16A-4037-9B01-38B7AB7C64F6}"/>
                </a:ext>
              </a:extLst>
            </p:cNvPr>
            <p:cNvSpPr>
              <a:spLocks noChangeArrowheads="1"/>
            </p:cNvSpPr>
            <p:nvPr/>
          </p:nvSpPr>
          <p:spPr bwMode="auto">
            <a:xfrm>
              <a:off x="2070" y="1207"/>
              <a:ext cx="765" cy="998"/>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1">
                    <a:gsLst>
                      <a:gs pos="0">
                        <a:srgbClr val="FF9900"/>
                      </a:gs>
                      <a:gs pos="100000">
                        <a:srgbClr val="764700"/>
                      </a:gs>
                    </a:gsLst>
                    <a:path path="shape">
                      <a:fillToRect l="50000" t="50000" r="50000" b="50000"/>
                    </a:path>
                  </a:gradFill>
                </a14:hiddenFill>
              </a:ext>
            </a:extLst>
          </p:spPr>
          <p:txBody>
            <a:bodyPr wrap="none" lIns="198000" rIns="198000"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无源</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线性</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  网络</a:t>
              </a:r>
              <a:r>
                <a:rPr kumimoji="1" lang="zh-CN" altLang="en-US" sz="2800" b="1" i="0" u="none" strike="noStrike" kern="1200" cap="none" spc="0" normalizeH="0" baseline="0" noProof="0" dirty="0">
                  <a:ln>
                    <a:noFill/>
                  </a:ln>
                  <a:solidFill>
                    <a:srgbClr val="666699"/>
                  </a:solidFill>
                  <a:effectLst/>
                  <a:uLnTx/>
                  <a:uFillTx/>
                  <a:latin typeface="华文楷体" panose="02010600040101010101" pitchFamily="2" charset="-122"/>
                  <a:ea typeface="华文楷体" panose="02010600040101010101" pitchFamily="2" charset="-122"/>
                  <a:cs typeface="+mn-cs"/>
                </a:rPr>
                <a:t>  </a:t>
              </a:r>
            </a:p>
          </p:txBody>
        </p:sp>
        <p:sp>
          <p:nvSpPr>
            <p:cNvPr id="41999" name="Line 4">
              <a:extLst>
                <a:ext uri="{FF2B5EF4-FFF2-40B4-BE49-F238E27FC236}">
                  <a16:creationId xmlns:a16="http://schemas.microsoft.com/office/drawing/2014/main" id="{CFB96F98-74EE-4CAB-A1CA-DF2A74066739}"/>
                </a:ext>
              </a:extLst>
            </p:cNvPr>
            <p:cNvSpPr>
              <a:spLocks noChangeShapeType="1"/>
            </p:cNvSpPr>
            <p:nvPr/>
          </p:nvSpPr>
          <p:spPr bwMode="auto">
            <a:xfrm>
              <a:off x="1376" y="1426"/>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42000" name="Line 5">
              <a:extLst>
                <a:ext uri="{FF2B5EF4-FFF2-40B4-BE49-F238E27FC236}">
                  <a16:creationId xmlns:a16="http://schemas.microsoft.com/office/drawing/2014/main" id="{217BFC69-B1F3-460B-BC9C-C6B749F4511C}"/>
                </a:ext>
              </a:extLst>
            </p:cNvPr>
            <p:cNvSpPr>
              <a:spLocks noChangeShapeType="1"/>
            </p:cNvSpPr>
            <p:nvPr/>
          </p:nvSpPr>
          <p:spPr bwMode="auto">
            <a:xfrm>
              <a:off x="1376" y="2017"/>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42001" name="Line 6">
              <a:extLst>
                <a:ext uri="{FF2B5EF4-FFF2-40B4-BE49-F238E27FC236}">
                  <a16:creationId xmlns:a16="http://schemas.microsoft.com/office/drawing/2014/main" id="{F5F98165-29C7-496E-B3D3-11E932C8E74C}"/>
                </a:ext>
              </a:extLst>
            </p:cNvPr>
            <p:cNvSpPr>
              <a:spLocks noChangeShapeType="1"/>
            </p:cNvSpPr>
            <p:nvPr/>
          </p:nvSpPr>
          <p:spPr bwMode="auto">
            <a:xfrm>
              <a:off x="1519" y="1425"/>
              <a:ext cx="41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42002" name="Object 7">
              <a:extLst>
                <a:ext uri="{FF2B5EF4-FFF2-40B4-BE49-F238E27FC236}">
                  <a16:creationId xmlns:a16="http://schemas.microsoft.com/office/drawing/2014/main" id="{F825E928-A89D-492C-9DD1-CFE7247D47F1}"/>
                </a:ext>
              </a:extLst>
            </p:cNvPr>
            <p:cNvGraphicFramePr>
              <a:graphicFrameLocks noChangeAspect="1"/>
            </p:cNvGraphicFramePr>
            <p:nvPr>
              <p:extLst>
                <p:ext uri="{D42A27DB-BD31-4B8C-83A1-F6EECF244321}">
                  <p14:modId xmlns:p14="http://schemas.microsoft.com/office/powerpoint/2010/main" val="2264926752"/>
                </p:ext>
              </p:extLst>
            </p:nvPr>
          </p:nvGraphicFramePr>
          <p:xfrm>
            <a:off x="1565" y="1486"/>
            <a:ext cx="186" cy="285"/>
          </p:xfrm>
          <a:graphic>
            <a:graphicData uri="http://schemas.openxmlformats.org/presentationml/2006/ole">
              <mc:AlternateContent xmlns:mc="http://schemas.openxmlformats.org/markup-compatibility/2006">
                <mc:Choice xmlns:v="urn:schemas-microsoft-com:vml" Requires="v">
                  <p:oleObj spid="_x0000_s74390" name="公式" r:id="rId3" imgW="114141" imgH="209609" progId="Equation.3">
                    <p:embed/>
                  </p:oleObj>
                </mc:Choice>
                <mc:Fallback>
                  <p:oleObj name="公式" r:id="rId3" imgW="114141" imgH="209609" progId="Equation.3">
                    <p:embed/>
                    <p:pic>
                      <p:nvPicPr>
                        <p:cNvPr id="42002" name="Object 7">
                          <a:extLst>
                            <a:ext uri="{FF2B5EF4-FFF2-40B4-BE49-F238E27FC236}">
                              <a16:creationId xmlns:a16="http://schemas.microsoft.com/office/drawing/2014/main" id="{F825E928-A89D-492C-9DD1-CFE7247D47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 y="1486"/>
                          <a:ext cx="18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3" name="Oval 8">
              <a:extLst>
                <a:ext uri="{FF2B5EF4-FFF2-40B4-BE49-F238E27FC236}">
                  <a16:creationId xmlns:a16="http://schemas.microsoft.com/office/drawing/2014/main" id="{778623E7-ACC8-4405-B6A2-36A601C03C9D}"/>
                </a:ext>
              </a:extLst>
            </p:cNvPr>
            <p:cNvSpPr>
              <a:spLocks noChangeArrowheads="1"/>
            </p:cNvSpPr>
            <p:nvPr/>
          </p:nvSpPr>
          <p:spPr bwMode="auto">
            <a:xfrm>
              <a:off x="1306" y="1368"/>
              <a:ext cx="99" cy="8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42004" name="Oval 9">
              <a:extLst>
                <a:ext uri="{FF2B5EF4-FFF2-40B4-BE49-F238E27FC236}">
                  <a16:creationId xmlns:a16="http://schemas.microsoft.com/office/drawing/2014/main" id="{F4771761-08AC-4606-A1E9-E420023F8ED2}"/>
                </a:ext>
              </a:extLst>
            </p:cNvPr>
            <p:cNvSpPr>
              <a:spLocks noChangeArrowheads="1"/>
            </p:cNvSpPr>
            <p:nvPr/>
          </p:nvSpPr>
          <p:spPr bwMode="auto">
            <a:xfrm>
              <a:off x="1306" y="1955"/>
              <a:ext cx="99" cy="89"/>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42005" name="Object 10">
              <a:extLst>
                <a:ext uri="{FF2B5EF4-FFF2-40B4-BE49-F238E27FC236}">
                  <a16:creationId xmlns:a16="http://schemas.microsoft.com/office/drawing/2014/main" id="{AA03DC39-3235-4FBC-A8C0-452CED40B4D9}"/>
                </a:ext>
              </a:extLst>
            </p:cNvPr>
            <p:cNvGraphicFramePr>
              <a:graphicFrameLocks noChangeAspect="1"/>
            </p:cNvGraphicFramePr>
            <p:nvPr>
              <p:extLst>
                <p:ext uri="{D42A27DB-BD31-4B8C-83A1-F6EECF244321}">
                  <p14:modId xmlns:p14="http://schemas.microsoft.com/office/powerpoint/2010/main" val="3267652604"/>
                </p:ext>
              </p:extLst>
            </p:nvPr>
          </p:nvGraphicFramePr>
          <p:xfrm>
            <a:off x="975" y="1562"/>
            <a:ext cx="303" cy="352"/>
          </p:xfrm>
          <a:graphic>
            <a:graphicData uri="http://schemas.openxmlformats.org/presentationml/2006/ole">
              <mc:AlternateContent xmlns:mc="http://schemas.openxmlformats.org/markup-compatibility/2006">
                <mc:Choice xmlns:v="urn:schemas-microsoft-com:vml" Requires="v">
                  <p:oleObj spid="_x0000_s74391" name="公式" r:id="rId5" imgW="171447" imgH="218987" progId="Equation.3">
                    <p:embed/>
                  </p:oleObj>
                </mc:Choice>
                <mc:Fallback>
                  <p:oleObj name="公式" r:id="rId5" imgW="171447" imgH="218987" progId="Equation.3">
                    <p:embed/>
                    <p:pic>
                      <p:nvPicPr>
                        <p:cNvPr id="42005" name="Object 10">
                          <a:extLst>
                            <a:ext uri="{FF2B5EF4-FFF2-40B4-BE49-F238E27FC236}">
                              <a16:creationId xmlns:a16="http://schemas.microsoft.com/office/drawing/2014/main" id="{AA03DC39-3235-4FBC-A8C0-452CED40B4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1562"/>
                          <a:ext cx="303"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6" name="Text Box 11">
              <a:extLst>
                <a:ext uri="{FF2B5EF4-FFF2-40B4-BE49-F238E27FC236}">
                  <a16:creationId xmlns:a16="http://schemas.microsoft.com/office/drawing/2014/main" id="{8789B1EC-C230-4B3B-A89C-1C929EBC50C2}"/>
                </a:ext>
              </a:extLst>
            </p:cNvPr>
            <p:cNvSpPr txBox="1">
              <a:spLocks noChangeArrowheads="1"/>
            </p:cNvSpPr>
            <p:nvPr/>
          </p:nvSpPr>
          <p:spPr bwMode="auto">
            <a:xfrm>
              <a:off x="942" y="1207"/>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6699"/>
                  </a:solidFill>
                  <a:effectLst/>
                  <a:uLnTx/>
                  <a:uFillTx/>
                  <a:latin typeface="Times New Roman" panose="02020603050405020304" pitchFamily="18" charset="0"/>
                  <a:ea typeface="宋体" panose="02010600030101010101" pitchFamily="2" charset="-122"/>
                  <a:cs typeface="+mn-cs"/>
                </a:rPr>
                <a:t>+</a:t>
              </a:r>
            </a:p>
          </p:txBody>
        </p:sp>
        <p:sp>
          <p:nvSpPr>
            <p:cNvPr id="42007" name="Text Box 12">
              <a:extLst>
                <a:ext uri="{FF2B5EF4-FFF2-40B4-BE49-F238E27FC236}">
                  <a16:creationId xmlns:a16="http://schemas.microsoft.com/office/drawing/2014/main" id="{61737237-A592-46F4-97E3-E18250148134}"/>
                </a:ext>
              </a:extLst>
            </p:cNvPr>
            <p:cNvSpPr txBox="1">
              <a:spLocks noChangeArrowheads="1"/>
            </p:cNvSpPr>
            <p:nvPr/>
          </p:nvSpPr>
          <p:spPr bwMode="auto">
            <a:xfrm>
              <a:off x="930" y="1831"/>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6699"/>
                  </a:solidFill>
                  <a:effectLst/>
                  <a:uLnTx/>
                  <a:uFillTx/>
                  <a:latin typeface="宋体" panose="02010600030101010101" pitchFamily="2" charset="-122"/>
                  <a:ea typeface="宋体" panose="02010600030101010101" pitchFamily="2" charset="-122"/>
                  <a:cs typeface="+mn-cs"/>
                </a:rPr>
                <a:t>-</a:t>
              </a:r>
              <a:endParaRPr kumimoji="1" lang="en-US" altLang="zh-CN" sz="2400" b="1" i="0" u="none" strike="noStrike" kern="1200" cap="none" spc="0" normalizeH="0" baseline="0" noProof="0">
                <a:ln>
                  <a:noFill/>
                </a:ln>
                <a:solidFill>
                  <a:srgbClr val="666699"/>
                </a:solidFill>
                <a:effectLst/>
                <a:uLnTx/>
                <a:uFillTx/>
                <a:latin typeface="Times New Roman" panose="02020603050405020304" pitchFamily="18" charset="0"/>
                <a:ea typeface="宋体" panose="02010600030101010101" pitchFamily="2" charset="-122"/>
                <a:cs typeface="+mn-cs"/>
              </a:endParaRPr>
            </a:p>
          </p:txBody>
        </p:sp>
      </p:grpSp>
      <p:sp>
        <p:nvSpPr>
          <p:cNvPr id="162829" name="Text Box 13">
            <a:extLst>
              <a:ext uri="{FF2B5EF4-FFF2-40B4-BE49-F238E27FC236}">
                <a16:creationId xmlns:a16="http://schemas.microsoft.com/office/drawing/2014/main" id="{5C054703-0175-4746-AA2B-C87A620335E8}"/>
              </a:ext>
            </a:extLst>
          </p:cNvPr>
          <p:cNvSpPr txBox="1">
            <a:spLocks noChangeArrowheads="1"/>
          </p:cNvSpPr>
          <p:nvPr/>
        </p:nvSpPr>
        <p:spPr bwMode="auto">
          <a:xfrm>
            <a:off x="116159" y="241037"/>
            <a:ext cx="4968800" cy="46166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无源线性二端网络的平均功率</a:t>
            </a:r>
          </a:p>
        </p:txBody>
      </p:sp>
      <p:sp>
        <p:nvSpPr>
          <p:cNvPr id="41990" name="AutoShape 21">
            <a:extLst>
              <a:ext uri="{FF2B5EF4-FFF2-40B4-BE49-F238E27FC236}">
                <a16:creationId xmlns:a16="http://schemas.microsoft.com/office/drawing/2014/main" id="{813D14E0-FBF0-49F4-A03C-DC59570A651D}"/>
              </a:ext>
            </a:extLst>
          </p:cNvPr>
          <p:cNvSpPr>
            <a:spLocks noChangeAspect="1" noChangeArrowheads="1" noTextEdit="1"/>
          </p:cNvSpPr>
          <p:nvPr/>
        </p:nvSpPr>
        <p:spPr bwMode="auto">
          <a:xfrm>
            <a:off x="5940425" y="3037001"/>
            <a:ext cx="2617788"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4" name="Rectangle 31">
            <a:extLst>
              <a:ext uri="{FF2B5EF4-FFF2-40B4-BE49-F238E27FC236}">
                <a16:creationId xmlns:a16="http://schemas.microsoft.com/office/drawing/2014/main" id="{8387BA62-D92C-4538-8DC5-4576AAAD4AC1}"/>
              </a:ext>
            </a:extLst>
          </p:cNvPr>
          <p:cNvSpPr>
            <a:spLocks noChangeArrowheads="1"/>
          </p:cNvSpPr>
          <p:nvPr/>
        </p:nvSpPr>
        <p:spPr bwMode="auto">
          <a:xfrm>
            <a:off x="3055522" y="3936776"/>
            <a:ext cx="657035" cy="3356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5" name="Rectangle 30">
            <a:extLst>
              <a:ext uri="{FF2B5EF4-FFF2-40B4-BE49-F238E27FC236}">
                <a16:creationId xmlns:a16="http://schemas.microsoft.com/office/drawing/2014/main" id="{4A59443D-74E9-48CF-B9BD-B88A93597C8A}"/>
              </a:ext>
            </a:extLst>
          </p:cNvPr>
          <p:cNvSpPr>
            <a:spLocks noChangeArrowheads="1"/>
          </p:cNvSpPr>
          <p:nvPr/>
        </p:nvSpPr>
        <p:spPr bwMode="auto">
          <a:xfrm>
            <a:off x="2961483" y="2896898"/>
            <a:ext cx="743931" cy="47637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6" name="Object 15">
            <a:extLst>
              <a:ext uri="{FF2B5EF4-FFF2-40B4-BE49-F238E27FC236}">
                <a16:creationId xmlns:a16="http://schemas.microsoft.com/office/drawing/2014/main" id="{70CCCFD1-A464-430F-AA8A-7B536A31627A}"/>
              </a:ext>
            </a:extLst>
          </p:cNvPr>
          <p:cNvGraphicFramePr>
            <a:graphicFrameLocks noChangeAspect="1"/>
          </p:cNvGraphicFramePr>
          <p:nvPr>
            <p:extLst/>
          </p:nvPr>
        </p:nvGraphicFramePr>
        <p:xfrm>
          <a:off x="3958885" y="353764"/>
          <a:ext cx="2220912" cy="2038350"/>
        </p:xfrm>
        <a:graphic>
          <a:graphicData uri="http://schemas.openxmlformats.org/presentationml/2006/ole">
            <mc:AlternateContent xmlns:mc="http://schemas.openxmlformats.org/markup-compatibility/2006">
              <mc:Choice xmlns:v="urn:schemas-microsoft-com:vml" Requires="v">
                <p:oleObj spid="_x0000_s74392" name="Visio" r:id="rId7" imgW="1082697" imgH="1017563" progId="Visio.Drawing.11">
                  <p:embed/>
                </p:oleObj>
              </mc:Choice>
              <mc:Fallback>
                <p:oleObj name="Visio" r:id="rId7" imgW="1082697" imgH="1017563" progId="Visio.Drawing.11">
                  <p:embed/>
                  <p:pic>
                    <p:nvPicPr>
                      <p:cNvPr id="26" name="Object 15">
                        <a:extLst>
                          <a:ext uri="{FF2B5EF4-FFF2-40B4-BE49-F238E27FC236}">
                            <a16:creationId xmlns:a16="http://schemas.microsoft.com/office/drawing/2014/main" id="{70CCCFD1-A464-430F-AA8A-7B536A31627A}"/>
                          </a:ext>
                        </a:extLst>
                      </p:cNvPr>
                      <p:cNvPicPr>
                        <a:picLocks noChangeAspect="1" noChangeArrowheads="1"/>
                      </p:cNvPicPr>
                      <p:nvPr/>
                    </p:nvPicPr>
                    <p:blipFill>
                      <a:blip r:embed="rId8"/>
                      <a:srcRect/>
                      <a:stretch>
                        <a:fillRect/>
                      </a:stretch>
                    </p:blipFill>
                    <p:spPr bwMode="auto">
                      <a:xfrm>
                        <a:off x="3958885" y="353764"/>
                        <a:ext cx="222091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16">
            <a:extLst>
              <a:ext uri="{FF2B5EF4-FFF2-40B4-BE49-F238E27FC236}">
                <a16:creationId xmlns:a16="http://schemas.microsoft.com/office/drawing/2014/main" id="{44019E15-4733-47AF-A28E-314BA6C568E4}"/>
              </a:ext>
            </a:extLst>
          </p:cNvPr>
          <p:cNvGraphicFramePr>
            <a:graphicFrameLocks noChangeAspect="1"/>
          </p:cNvGraphicFramePr>
          <p:nvPr>
            <p:extLst/>
          </p:nvPr>
        </p:nvGraphicFramePr>
        <p:xfrm>
          <a:off x="6559241" y="504643"/>
          <a:ext cx="2227262" cy="1814513"/>
        </p:xfrm>
        <a:graphic>
          <a:graphicData uri="http://schemas.openxmlformats.org/presentationml/2006/ole">
            <mc:AlternateContent xmlns:mc="http://schemas.openxmlformats.org/markup-compatibility/2006">
              <mc:Choice xmlns:v="urn:schemas-microsoft-com:vml" Requires="v">
                <p:oleObj spid="_x0000_s74393" name="Visio" r:id="rId9" imgW="1111301" imgH="905256" progId="Visio.Drawing.11">
                  <p:embed/>
                </p:oleObj>
              </mc:Choice>
              <mc:Fallback>
                <p:oleObj name="Visio" r:id="rId9" imgW="1111301" imgH="905256" progId="Visio.Drawing.11">
                  <p:embed/>
                  <p:pic>
                    <p:nvPicPr>
                      <p:cNvPr id="27" name="Object 16">
                        <a:extLst>
                          <a:ext uri="{FF2B5EF4-FFF2-40B4-BE49-F238E27FC236}">
                            <a16:creationId xmlns:a16="http://schemas.microsoft.com/office/drawing/2014/main" id="{44019E15-4733-47AF-A28E-314BA6C568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9241" y="504643"/>
                        <a:ext cx="2227262"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19">
            <a:extLst>
              <a:ext uri="{FF2B5EF4-FFF2-40B4-BE49-F238E27FC236}">
                <a16:creationId xmlns:a16="http://schemas.microsoft.com/office/drawing/2014/main" id="{C199EA25-47BE-4FE3-B15A-59F8567254A8}"/>
              </a:ext>
            </a:extLst>
          </p:cNvPr>
          <p:cNvGraphicFramePr>
            <a:graphicFrameLocks noChangeAspect="1"/>
          </p:cNvGraphicFramePr>
          <p:nvPr>
            <p:extLst>
              <p:ext uri="{D42A27DB-BD31-4B8C-83A1-F6EECF244321}">
                <p14:modId xmlns:p14="http://schemas.microsoft.com/office/powerpoint/2010/main" val="4114426882"/>
              </p:ext>
            </p:extLst>
          </p:nvPr>
        </p:nvGraphicFramePr>
        <p:xfrm>
          <a:off x="189204" y="2446622"/>
          <a:ext cx="4032250" cy="530225"/>
        </p:xfrm>
        <a:graphic>
          <a:graphicData uri="http://schemas.openxmlformats.org/presentationml/2006/ole">
            <mc:AlternateContent xmlns:mc="http://schemas.openxmlformats.org/markup-compatibility/2006">
              <mc:Choice xmlns:v="urn:schemas-microsoft-com:vml" Requires="v">
                <p:oleObj spid="_x0000_s74394" name="Equation" r:id="rId11" imgW="1828800" imgH="228600" progId="Equation.DSMT4">
                  <p:embed/>
                </p:oleObj>
              </mc:Choice>
              <mc:Fallback>
                <p:oleObj name="Equation" r:id="rId11" imgW="1828800" imgH="228600" progId="Equation.DSMT4">
                  <p:embed/>
                  <p:pic>
                    <p:nvPicPr>
                      <p:cNvPr id="28" name="Object 19">
                        <a:extLst>
                          <a:ext uri="{FF2B5EF4-FFF2-40B4-BE49-F238E27FC236}">
                            <a16:creationId xmlns:a16="http://schemas.microsoft.com/office/drawing/2014/main" id="{C199EA25-47BE-4FE3-B15A-59F8567254A8}"/>
                          </a:ext>
                        </a:extLst>
                      </p:cNvPr>
                      <p:cNvPicPr>
                        <a:picLocks noChangeAspect="1" noChangeArrowheads="1"/>
                      </p:cNvPicPr>
                      <p:nvPr/>
                    </p:nvPicPr>
                    <p:blipFill>
                      <a:blip r:embed="rId12"/>
                      <a:srcRect/>
                      <a:stretch>
                        <a:fillRect/>
                      </a:stretch>
                    </p:blipFill>
                    <p:spPr bwMode="auto">
                      <a:xfrm>
                        <a:off x="189204" y="2446622"/>
                        <a:ext cx="4032250" cy="530225"/>
                      </a:xfrm>
                      <a:prstGeom prst="rect">
                        <a:avLst/>
                      </a:prstGeom>
                      <a:noFill/>
                      <a:ln>
                        <a:noFill/>
                      </a:ln>
                      <a:effectLst/>
                      <a:extLst/>
                    </p:spPr>
                  </p:pic>
                </p:oleObj>
              </mc:Fallback>
            </mc:AlternateContent>
          </a:graphicData>
        </a:graphic>
      </p:graphicFrame>
      <p:graphicFrame>
        <p:nvGraphicFramePr>
          <p:cNvPr id="29" name="Object 20">
            <a:extLst>
              <a:ext uri="{FF2B5EF4-FFF2-40B4-BE49-F238E27FC236}">
                <a16:creationId xmlns:a16="http://schemas.microsoft.com/office/drawing/2014/main" id="{08684AA2-3C8A-48F1-99FE-8251BC1C5DDB}"/>
              </a:ext>
            </a:extLst>
          </p:cNvPr>
          <p:cNvGraphicFramePr>
            <a:graphicFrameLocks noChangeAspect="1"/>
          </p:cNvGraphicFramePr>
          <p:nvPr>
            <p:extLst>
              <p:ext uri="{D42A27DB-BD31-4B8C-83A1-F6EECF244321}">
                <p14:modId xmlns:p14="http://schemas.microsoft.com/office/powerpoint/2010/main" val="4064210503"/>
              </p:ext>
            </p:extLst>
          </p:nvPr>
        </p:nvGraphicFramePr>
        <p:xfrm>
          <a:off x="4491119" y="2928014"/>
          <a:ext cx="2079625" cy="1490662"/>
        </p:xfrm>
        <a:graphic>
          <a:graphicData uri="http://schemas.openxmlformats.org/presentationml/2006/ole">
            <mc:AlternateContent xmlns:mc="http://schemas.openxmlformats.org/markup-compatibility/2006">
              <mc:Choice xmlns:v="urn:schemas-microsoft-com:vml" Requires="v">
                <p:oleObj spid="_x0000_s74395" name="Visio" r:id="rId13" imgW="1032662" imgH="744626" progId="Visio.Drawing.11">
                  <p:embed/>
                </p:oleObj>
              </mc:Choice>
              <mc:Fallback>
                <p:oleObj name="Visio" r:id="rId13" imgW="1032662" imgH="744626" progId="Visio.Drawing.11">
                  <p:embed/>
                  <p:pic>
                    <p:nvPicPr>
                      <p:cNvPr id="29" name="Object 20">
                        <a:extLst>
                          <a:ext uri="{FF2B5EF4-FFF2-40B4-BE49-F238E27FC236}">
                            <a16:creationId xmlns:a16="http://schemas.microsoft.com/office/drawing/2014/main" id="{08684AA2-3C8A-48F1-99FE-8251BC1C5DD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1119" y="2928014"/>
                        <a:ext cx="2079625" cy="14906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23">
            <a:extLst>
              <a:ext uri="{FF2B5EF4-FFF2-40B4-BE49-F238E27FC236}">
                <a16:creationId xmlns:a16="http://schemas.microsoft.com/office/drawing/2014/main" id="{9C932A71-F1E5-4676-8C28-7CFA11C5BAC2}"/>
              </a:ext>
            </a:extLst>
          </p:cNvPr>
          <p:cNvGraphicFramePr>
            <a:graphicFrameLocks noChangeAspect="1"/>
          </p:cNvGraphicFramePr>
          <p:nvPr>
            <p:extLst>
              <p:ext uri="{D42A27DB-BD31-4B8C-83A1-F6EECF244321}">
                <p14:modId xmlns:p14="http://schemas.microsoft.com/office/powerpoint/2010/main" val="773572089"/>
              </p:ext>
            </p:extLst>
          </p:nvPr>
        </p:nvGraphicFramePr>
        <p:xfrm>
          <a:off x="6711924" y="2781797"/>
          <a:ext cx="2079625" cy="1490663"/>
        </p:xfrm>
        <a:graphic>
          <a:graphicData uri="http://schemas.openxmlformats.org/presentationml/2006/ole">
            <mc:AlternateContent xmlns:mc="http://schemas.openxmlformats.org/markup-compatibility/2006">
              <mc:Choice xmlns:v="urn:schemas-microsoft-com:vml" Requires="v">
                <p:oleObj spid="_x0000_s74396" name="Visio" r:id="rId15" imgW="1032662" imgH="744626" progId="Visio.Drawing.11">
                  <p:embed/>
                </p:oleObj>
              </mc:Choice>
              <mc:Fallback>
                <p:oleObj name="Visio" r:id="rId15" imgW="1032662" imgH="744626" progId="Visio.Drawing.11">
                  <p:embed/>
                  <p:pic>
                    <p:nvPicPr>
                      <p:cNvPr id="30" name="Object 23">
                        <a:extLst>
                          <a:ext uri="{FF2B5EF4-FFF2-40B4-BE49-F238E27FC236}">
                            <a16:creationId xmlns:a16="http://schemas.microsoft.com/office/drawing/2014/main" id="{9C932A71-F1E5-4676-8C28-7CFA11C5BAC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11924" y="2781797"/>
                        <a:ext cx="2079625" cy="14906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25">
            <a:extLst>
              <a:ext uri="{FF2B5EF4-FFF2-40B4-BE49-F238E27FC236}">
                <a16:creationId xmlns:a16="http://schemas.microsoft.com/office/drawing/2014/main" id="{C2B5B9A1-B783-4CEA-95F0-235E2F8E69F1}"/>
              </a:ext>
            </a:extLst>
          </p:cNvPr>
          <p:cNvGraphicFramePr>
            <a:graphicFrameLocks noChangeAspect="1"/>
          </p:cNvGraphicFramePr>
          <p:nvPr>
            <p:extLst>
              <p:ext uri="{D42A27DB-BD31-4B8C-83A1-F6EECF244321}">
                <p14:modId xmlns:p14="http://schemas.microsoft.com/office/powerpoint/2010/main" val="4232661587"/>
              </p:ext>
            </p:extLst>
          </p:nvPr>
        </p:nvGraphicFramePr>
        <p:xfrm>
          <a:off x="4187207" y="2507106"/>
          <a:ext cx="1449810" cy="471690"/>
        </p:xfrm>
        <a:graphic>
          <a:graphicData uri="http://schemas.openxmlformats.org/presentationml/2006/ole">
            <mc:AlternateContent xmlns:mc="http://schemas.openxmlformats.org/markup-compatibility/2006">
              <mc:Choice xmlns:v="urn:schemas-microsoft-com:vml" Requires="v">
                <p:oleObj spid="_x0000_s74397" name="Equation" r:id="rId17" imgW="685786" imgH="218987" progId="Equation.DSMT4">
                  <p:embed/>
                </p:oleObj>
              </mc:Choice>
              <mc:Fallback>
                <p:oleObj name="Equation" r:id="rId17" imgW="685786" imgH="218987" progId="Equation.DSMT4">
                  <p:embed/>
                  <p:pic>
                    <p:nvPicPr>
                      <p:cNvPr id="31" name="Object 25">
                        <a:extLst>
                          <a:ext uri="{FF2B5EF4-FFF2-40B4-BE49-F238E27FC236}">
                            <a16:creationId xmlns:a16="http://schemas.microsoft.com/office/drawing/2014/main" id="{C2B5B9A1-B783-4CEA-95F0-235E2F8E69F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87207" y="2507106"/>
                        <a:ext cx="1449810" cy="471690"/>
                      </a:xfrm>
                      <a:prstGeom prst="rect">
                        <a:avLst/>
                      </a:prstGeom>
                      <a:noFill/>
                      <a:ln>
                        <a:noFill/>
                      </a:ln>
                      <a:effectLst/>
                      <a:extLst/>
                    </p:spPr>
                  </p:pic>
                </p:oleObj>
              </mc:Fallback>
            </mc:AlternateContent>
          </a:graphicData>
        </a:graphic>
      </p:graphicFrame>
      <p:graphicFrame>
        <p:nvGraphicFramePr>
          <p:cNvPr id="32" name="Object 26">
            <a:extLst>
              <a:ext uri="{FF2B5EF4-FFF2-40B4-BE49-F238E27FC236}">
                <a16:creationId xmlns:a16="http://schemas.microsoft.com/office/drawing/2014/main" id="{78F466E4-A545-4196-88B9-E3B9BA3B7A3E}"/>
              </a:ext>
            </a:extLst>
          </p:cNvPr>
          <p:cNvGraphicFramePr>
            <a:graphicFrameLocks noChangeAspect="1"/>
          </p:cNvGraphicFramePr>
          <p:nvPr>
            <p:extLst/>
          </p:nvPr>
        </p:nvGraphicFramePr>
        <p:xfrm>
          <a:off x="800897" y="3424680"/>
          <a:ext cx="1898896" cy="492513"/>
        </p:xfrm>
        <a:graphic>
          <a:graphicData uri="http://schemas.openxmlformats.org/presentationml/2006/ole">
            <mc:AlternateContent xmlns:mc="http://schemas.openxmlformats.org/markup-compatibility/2006">
              <mc:Choice xmlns:v="urn:schemas-microsoft-com:vml" Requires="v">
                <p:oleObj spid="_x0000_s74398" name="Equation" r:id="rId19" imgW="866627" imgH="218987" progId="Equation.DSMT4">
                  <p:embed/>
                </p:oleObj>
              </mc:Choice>
              <mc:Fallback>
                <p:oleObj name="Equation" r:id="rId19" imgW="866627" imgH="218987" progId="Equation.DSMT4">
                  <p:embed/>
                  <p:pic>
                    <p:nvPicPr>
                      <p:cNvPr id="32" name="Object 26">
                        <a:extLst>
                          <a:ext uri="{FF2B5EF4-FFF2-40B4-BE49-F238E27FC236}">
                            <a16:creationId xmlns:a16="http://schemas.microsoft.com/office/drawing/2014/main" id="{78F466E4-A545-4196-88B9-E3B9BA3B7A3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0897" y="3424680"/>
                        <a:ext cx="1898896" cy="492513"/>
                      </a:xfrm>
                      <a:prstGeom prst="rect">
                        <a:avLst/>
                      </a:prstGeom>
                      <a:noFill/>
                      <a:ln>
                        <a:noFill/>
                      </a:ln>
                      <a:effectLst/>
                      <a:extLst/>
                    </p:spPr>
                  </p:pic>
                </p:oleObj>
              </mc:Fallback>
            </mc:AlternateContent>
          </a:graphicData>
        </a:graphic>
      </p:graphicFrame>
      <p:graphicFrame>
        <p:nvGraphicFramePr>
          <p:cNvPr id="33" name="Object 27">
            <a:extLst>
              <a:ext uri="{FF2B5EF4-FFF2-40B4-BE49-F238E27FC236}">
                <a16:creationId xmlns:a16="http://schemas.microsoft.com/office/drawing/2014/main" id="{52987CB8-5264-4D76-B881-75176A51DBEA}"/>
              </a:ext>
            </a:extLst>
          </p:cNvPr>
          <p:cNvGraphicFramePr>
            <a:graphicFrameLocks noChangeAspect="1"/>
          </p:cNvGraphicFramePr>
          <p:nvPr>
            <p:extLst>
              <p:ext uri="{D42A27DB-BD31-4B8C-83A1-F6EECF244321}">
                <p14:modId xmlns:p14="http://schemas.microsoft.com/office/powerpoint/2010/main" val="2302454471"/>
              </p:ext>
            </p:extLst>
          </p:nvPr>
        </p:nvGraphicFramePr>
        <p:xfrm>
          <a:off x="803327" y="2927930"/>
          <a:ext cx="2688163" cy="555347"/>
        </p:xfrm>
        <a:graphic>
          <a:graphicData uri="http://schemas.openxmlformats.org/presentationml/2006/ole">
            <mc:AlternateContent xmlns:mc="http://schemas.openxmlformats.org/markup-compatibility/2006">
              <mc:Choice xmlns:v="urn:schemas-microsoft-com:vml" Requires="v">
                <p:oleObj spid="_x0000_s74399" name="Equation" r:id="rId21" imgW="1218960" imgH="253800" progId="Equation.DSMT4">
                  <p:embed/>
                </p:oleObj>
              </mc:Choice>
              <mc:Fallback>
                <p:oleObj name="Equation" r:id="rId21" imgW="1218960" imgH="253800" progId="Equation.DSMT4">
                  <p:embed/>
                  <p:pic>
                    <p:nvPicPr>
                      <p:cNvPr id="33" name="Object 27">
                        <a:extLst>
                          <a:ext uri="{FF2B5EF4-FFF2-40B4-BE49-F238E27FC236}">
                            <a16:creationId xmlns:a16="http://schemas.microsoft.com/office/drawing/2014/main" id="{52987CB8-5264-4D76-B881-75176A51DBEA}"/>
                          </a:ext>
                        </a:extLst>
                      </p:cNvPr>
                      <p:cNvPicPr>
                        <a:picLocks noChangeAspect="1" noChangeArrowheads="1"/>
                      </p:cNvPicPr>
                      <p:nvPr/>
                    </p:nvPicPr>
                    <p:blipFill>
                      <a:blip r:embed="rId22"/>
                      <a:srcRect/>
                      <a:stretch>
                        <a:fillRect/>
                      </a:stretch>
                    </p:blipFill>
                    <p:spPr bwMode="auto">
                      <a:xfrm>
                        <a:off x="803327" y="2927930"/>
                        <a:ext cx="2688163" cy="555347"/>
                      </a:xfrm>
                      <a:prstGeom prst="rect">
                        <a:avLst/>
                      </a:prstGeom>
                      <a:noFill/>
                      <a:ln>
                        <a:noFill/>
                      </a:ln>
                      <a:effectLst/>
                      <a:extLst/>
                    </p:spPr>
                  </p:pic>
                </p:oleObj>
              </mc:Fallback>
            </mc:AlternateContent>
          </a:graphicData>
        </a:graphic>
      </p:graphicFrame>
      <p:graphicFrame>
        <p:nvGraphicFramePr>
          <p:cNvPr id="34" name="Object 29">
            <a:extLst>
              <a:ext uri="{FF2B5EF4-FFF2-40B4-BE49-F238E27FC236}">
                <a16:creationId xmlns:a16="http://schemas.microsoft.com/office/drawing/2014/main" id="{201E009E-F330-48B3-AEA5-6E4E0181C402}"/>
              </a:ext>
            </a:extLst>
          </p:cNvPr>
          <p:cNvGraphicFramePr>
            <a:graphicFrameLocks noChangeAspect="1"/>
          </p:cNvGraphicFramePr>
          <p:nvPr>
            <p:extLst>
              <p:ext uri="{D42A27DB-BD31-4B8C-83A1-F6EECF244321}">
                <p14:modId xmlns:p14="http://schemas.microsoft.com/office/powerpoint/2010/main" val="2953399685"/>
              </p:ext>
            </p:extLst>
          </p:nvPr>
        </p:nvGraphicFramePr>
        <p:xfrm>
          <a:off x="705245" y="3869819"/>
          <a:ext cx="3000169" cy="534737"/>
        </p:xfrm>
        <a:graphic>
          <a:graphicData uri="http://schemas.openxmlformats.org/presentationml/2006/ole">
            <mc:AlternateContent xmlns:mc="http://schemas.openxmlformats.org/markup-compatibility/2006">
              <mc:Choice xmlns:v="urn:schemas-microsoft-com:vml" Requires="v">
                <p:oleObj spid="_x0000_s74400" name="Equation" r:id="rId23" imgW="1422360" imgH="253800" progId="Equation.DSMT4">
                  <p:embed/>
                </p:oleObj>
              </mc:Choice>
              <mc:Fallback>
                <p:oleObj name="Equation" r:id="rId23" imgW="1422360" imgH="253800" progId="Equation.DSMT4">
                  <p:embed/>
                  <p:pic>
                    <p:nvPicPr>
                      <p:cNvPr id="34" name="Object 29">
                        <a:extLst>
                          <a:ext uri="{FF2B5EF4-FFF2-40B4-BE49-F238E27FC236}">
                            <a16:creationId xmlns:a16="http://schemas.microsoft.com/office/drawing/2014/main" id="{201E009E-F330-48B3-AEA5-6E4E0181C402}"/>
                          </a:ext>
                        </a:extLst>
                      </p:cNvPr>
                      <p:cNvPicPr>
                        <a:picLocks noChangeAspect="1" noChangeArrowheads="1"/>
                      </p:cNvPicPr>
                      <p:nvPr/>
                    </p:nvPicPr>
                    <p:blipFill>
                      <a:blip r:embed="rId24"/>
                      <a:srcRect/>
                      <a:stretch>
                        <a:fillRect/>
                      </a:stretch>
                    </p:blipFill>
                    <p:spPr bwMode="auto">
                      <a:xfrm>
                        <a:off x="705245" y="3869819"/>
                        <a:ext cx="3000169" cy="534737"/>
                      </a:xfrm>
                      <a:prstGeom prst="rect">
                        <a:avLst/>
                      </a:prstGeom>
                      <a:noFill/>
                      <a:ln>
                        <a:noFill/>
                      </a:ln>
                      <a:effectLst/>
                      <a:extLst/>
                    </p:spPr>
                  </p:pic>
                </p:oleObj>
              </mc:Fallback>
            </mc:AlternateContent>
          </a:graphicData>
        </a:graphic>
      </p:graphicFrame>
      <p:sp>
        <p:nvSpPr>
          <p:cNvPr id="38" name="Text Box 9">
            <a:extLst>
              <a:ext uri="{FF2B5EF4-FFF2-40B4-BE49-F238E27FC236}">
                <a16:creationId xmlns:a16="http://schemas.microsoft.com/office/drawing/2014/main" id="{0A88B3CA-0C25-44AA-B723-6DF9CE13B365}"/>
              </a:ext>
            </a:extLst>
          </p:cNvPr>
          <p:cNvSpPr txBox="1">
            <a:spLocks noChangeArrowheads="1"/>
          </p:cNvSpPr>
          <p:nvPr/>
        </p:nvSpPr>
        <p:spPr bwMode="auto">
          <a:xfrm>
            <a:off x="413814" y="4457623"/>
            <a:ext cx="7921625" cy="184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571500">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571500" algn="just" defTabSz="914400" rtl="0" eaLnBrk="1" fontAlgn="base" latinLnBrk="0" hangingPunct="1">
              <a:lnSpc>
                <a:spcPct val="12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平均功率实际上是</a:t>
            </a:r>
            <a:r>
              <a:rPr kumimoji="1" lang="zh-CN" altLang="en-US" sz="2400" b="1" i="0" u="none" strike="noStrike" kern="1200" cap="none" spc="0" normalizeH="0" baseline="0" noProof="0" dirty="0">
                <a:ln>
                  <a:noFill/>
                </a:ln>
                <a:solidFill>
                  <a:srgbClr val="990000"/>
                </a:solidFill>
                <a:effectLst/>
                <a:uLnTx/>
                <a:uFillTx/>
                <a:latin typeface="华文楷体" panose="02010600040101010101" pitchFamily="2" charset="-122"/>
                <a:ea typeface="华文楷体" panose="02010600040101010101" pitchFamily="2" charset="-122"/>
                <a:cs typeface="+mn-cs"/>
              </a:rPr>
              <a:t>电阻（电导）</a:t>
            </a:r>
            <a:r>
              <a:rPr kumimoji="1" lang="zh-CN" altLang="en-US" sz="24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消耗的功率，亦称为有功功率。表示电路实际消耗的功率，它不仅与电压、电流有效值有关，而且与</a:t>
            </a:r>
            <a:r>
              <a:rPr kumimoji="1" lang="en-US" altLang="zh-CN" sz="24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cos</a:t>
            </a:r>
            <a:r>
              <a:rPr kumimoji="1" lang="en-US" altLang="zh-CN" sz="2400" b="1" i="1"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sym typeface="Symbol" panose="05050102010706020507" pitchFamily="18" charset="2"/>
              </a:rPr>
              <a:t> </a:t>
            </a:r>
            <a:r>
              <a:rPr kumimoji="1" lang="zh-CN" altLang="en-US" sz="24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有关，这是交流和直流的很大区别</a:t>
            </a:r>
            <a:r>
              <a:rPr kumimoji="1" lang="en-US" altLang="zh-CN" sz="24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主要由于电压、电流存在相位差。</a:t>
            </a:r>
          </a:p>
        </p:txBody>
      </p:sp>
    </p:spTree>
    <p:extLst>
      <p:ext uri="{BB962C8B-B14F-4D97-AF65-F5344CB8AC3E}">
        <p14:creationId xmlns:p14="http://schemas.microsoft.com/office/powerpoint/2010/main" val="2755520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8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ox(in)">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box(in)">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grpId="0" nodeType="clickEffect">
                                  <p:stCondLst>
                                    <p:cond delay="0"/>
                                  </p:stCondLst>
                                  <p:iterate type="lt">
                                    <p:tmPct val="100000"/>
                                  </p:iterate>
                                  <p:childTnLst>
                                    <p:set>
                                      <p:cBhvr>
                                        <p:cTn id="60" dur="1" fill="hold">
                                          <p:stCondLst>
                                            <p:cond delay="0"/>
                                          </p:stCondLst>
                                        </p:cTn>
                                        <p:tgtEl>
                                          <p:spTgt spid="38"/>
                                        </p:tgtEl>
                                        <p:attrNameLst>
                                          <p:attrName>style.visibility</p:attrName>
                                        </p:attrNameLst>
                                      </p:cBhvr>
                                      <p:to>
                                        <p:strVal val="visible"/>
                                      </p:to>
                                    </p:set>
                                    <p:anim calcmode="lin" valueType="num">
                                      <p:cBhvr>
                                        <p:cTn id="61" dur="75" fill="hold"/>
                                        <p:tgtEl>
                                          <p:spTgt spid="38"/>
                                        </p:tgtEl>
                                        <p:attrNameLst>
                                          <p:attrName>ppt_w</p:attrName>
                                        </p:attrNameLst>
                                      </p:cBhvr>
                                      <p:tavLst>
                                        <p:tav tm="0">
                                          <p:val>
                                            <p:fltVal val="0"/>
                                          </p:val>
                                        </p:tav>
                                        <p:tav tm="100000">
                                          <p:val>
                                            <p:strVal val="#ppt_w"/>
                                          </p:val>
                                        </p:tav>
                                      </p:tavLst>
                                    </p:anim>
                                    <p:anim calcmode="lin" valueType="num">
                                      <p:cBhvr>
                                        <p:cTn id="62" dur="75" fill="hold"/>
                                        <p:tgtEl>
                                          <p:spTgt spid="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9" grpId="0"/>
      <p:bldP spid="3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a:extLst>
              <a:ext uri="{FF2B5EF4-FFF2-40B4-BE49-F238E27FC236}">
                <a16:creationId xmlns:a16="http://schemas.microsoft.com/office/drawing/2014/main" id="{261709C1-D206-4202-B7D4-B84F1473CDC0}"/>
              </a:ext>
            </a:extLst>
          </p:cNvPr>
          <p:cNvSpPr txBox="1">
            <a:spLocks noChangeArrowheads="1"/>
          </p:cNvSpPr>
          <p:nvPr/>
        </p:nvSpPr>
        <p:spPr bwMode="auto">
          <a:xfrm>
            <a:off x="395288" y="333375"/>
            <a:ext cx="8208962"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dirty="0">
                <a:solidFill>
                  <a:srgbClr val="000099"/>
                </a:solidFill>
                <a:ea typeface="华文楷体" panose="02010600040101010101" pitchFamily="2" charset="-122"/>
                <a:cs typeface="Times New Roman" panose="02020603050405020304" pitchFamily="18" charset="0"/>
              </a:rPr>
              <a:t>3)   </a:t>
            </a:r>
            <a:r>
              <a:rPr kumimoji="1" lang="en-US" altLang="zh-CN" sz="2800" b="1" i="1" dirty="0">
                <a:solidFill>
                  <a:srgbClr val="000099"/>
                </a:solidFill>
                <a:ea typeface="华文楷体" panose="02010600040101010101" pitchFamily="2" charset="-122"/>
                <a:cs typeface="Times New Roman" panose="02020603050405020304" pitchFamily="18" charset="0"/>
              </a:rPr>
              <a:t>R</a:t>
            </a:r>
            <a:r>
              <a:rPr kumimoji="1" lang="zh-CN" altLang="en-US" sz="2800" b="1" dirty="0">
                <a:solidFill>
                  <a:srgbClr val="000099"/>
                </a:solidFill>
                <a:ea typeface="华文楷体" panose="02010600040101010101" pitchFamily="2" charset="-122"/>
                <a:cs typeface="Times New Roman" panose="02020603050405020304" pitchFamily="18" charset="0"/>
              </a:rPr>
              <a:t>、</a:t>
            </a:r>
            <a:r>
              <a:rPr kumimoji="1" lang="en-US" altLang="zh-CN" sz="2800" b="1" i="1" dirty="0">
                <a:solidFill>
                  <a:srgbClr val="000099"/>
                </a:solidFill>
                <a:ea typeface="华文楷体" panose="02010600040101010101" pitchFamily="2" charset="-122"/>
                <a:cs typeface="Times New Roman" panose="02020603050405020304" pitchFamily="18" charset="0"/>
              </a:rPr>
              <a:t>L</a:t>
            </a:r>
            <a:r>
              <a:rPr kumimoji="1" lang="zh-CN" altLang="en-US" sz="2800" b="1" dirty="0">
                <a:solidFill>
                  <a:srgbClr val="000099"/>
                </a:solidFill>
                <a:ea typeface="华文楷体" panose="02010600040101010101" pitchFamily="2" charset="-122"/>
                <a:cs typeface="Times New Roman" panose="02020603050405020304" pitchFamily="18" charset="0"/>
              </a:rPr>
              <a:t>、</a:t>
            </a:r>
            <a:r>
              <a:rPr kumimoji="1" lang="en-US" altLang="zh-CN" sz="2800" b="1" i="1" dirty="0">
                <a:solidFill>
                  <a:srgbClr val="000099"/>
                </a:solidFill>
                <a:ea typeface="华文楷体" panose="02010600040101010101" pitchFamily="2" charset="-122"/>
                <a:cs typeface="Times New Roman" panose="02020603050405020304" pitchFamily="18" charset="0"/>
              </a:rPr>
              <a:t>C</a:t>
            </a:r>
            <a:r>
              <a:rPr kumimoji="1" lang="zh-CN" altLang="zh-CN" sz="2800" b="1" dirty="0">
                <a:solidFill>
                  <a:srgbClr val="000099"/>
                </a:solidFill>
                <a:ea typeface="华文楷体" panose="02010600040101010101" pitchFamily="2" charset="-122"/>
                <a:cs typeface="Times New Roman" panose="02020603050405020304" pitchFamily="18" charset="0"/>
              </a:rPr>
              <a:t>元件的</a:t>
            </a:r>
            <a:r>
              <a:rPr kumimoji="1" lang="zh-CN" altLang="en-US" sz="2800" b="1" dirty="0">
                <a:solidFill>
                  <a:srgbClr val="000099"/>
                </a:solidFill>
                <a:ea typeface="华文楷体" panose="02010600040101010101" pitchFamily="2" charset="-122"/>
                <a:cs typeface="Times New Roman" panose="02020603050405020304" pitchFamily="18" charset="0"/>
              </a:rPr>
              <a:t>平均</a:t>
            </a:r>
            <a:r>
              <a:rPr kumimoji="1" lang="zh-CN" altLang="zh-CN" sz="2800" b="1" dirty="0">
                <a:solidFill>
                  <a:srgbClr val="000099"/>
                </a:solidFill>
                <a:ea typeface="华文楷体" panose="02010600040101010101" pitchFamily="2" charset="-122"/>
                <a:cs typeface="Times New Roman" panose="02020603050405020304" pitchFamily="18" charset="0"/>
              </a:rPr>
              <a:t>功率</a:t>
            </a:r>
            <a:r>
              <a:rPr kumimoji="1" lang="zh-CN" altLang="en-US" sz="2800" b="1" dirty="0">
                <a:solidFill>
                  <a:srgbClr val="000099"/>
                </a:solidFill>
                <a:ea typeface="华文楷体" panose="02010600040101010101" pitchFamily="2" charset="-122"/>
                <a:cs typeface="Times New Roman" panose="02020603050405020304" pitchFamily="18" charset="0"/>
              </a:rPr>
              <a:t>（又称有功功率）</a:t>
            </a:r>
          </a:p>
        </p:txBody>
      </p:sp>
      <p:grpSp>
        <p:nvGrpSpPr>
          <p:cNvPr id="154627" name="Group 3">
            <a:extLst>
              <a:ext uri="{FF2B5EF4-FFF2-40B4-BE49-F238E27FC236}">
                <a16:creationId xmlns:a16="http://schemas.microsoft.com/office/drawing/2014/main" id="{6B1193DE-37A6-4D66-9D2F-E84B44AF75BF}"/>
              </a:ext>
            </a:extLst>
          </p:cNvPr>
          <p:cNvGrpSpPr>
            <a:grpSpLocks/>
          </p:cNvGrpSpPr>
          <p:nvPr/>
        </p:nvGrpSpPr>
        <p:grpSpPr bwMode="auto">
          <a:xfrm>
            <a:off x="611188" y="1112838"/>
            <a:ext cx="1638300" cy="1308100"/>
            <a:chOff x="385" y="845"/>
            <a:chExt cx="1032" cy="824"/>
          </a:xfrm>
        </p:grpSpPr>
        <p:sp>
          <p:nvSpPr>
            <p:cNvPr id="41003" name="Line 4">
              <a:extLst>
                <a:ext uri="{FF2B5EF4-FFF2-40B4-BE49-F238E27FC236}">
                  <a16:creationId xmlns:a16="http://schemas.microsoft.com/office/drawing/2014/main" id="{46774011-3364-4F5B-B2D4-6463D5E30856}"/>
                </a:ext>
              </a:extLst>
            </p:cNvPr>
            <p:cNvSpPr>
              <a:spLocks noChangeShapeType="1"/>
            </p:cNvSpPr>
            <p:nvPr/>
          </p:nvSpPr>
          <p:spPr bwMode="auto">
            <a:xfrm>
              <a:off x="1085" y="907"/>
              <a:ext cx="0" cy="7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4" name="Rectangle 5">
              <a:extLst>
                <a:ext uri="{FF2B5EF4-FFF2-40B4-BE49-F238E27FC236}">
                  <a16:creationId xmlns:a16="http://schemas.microsoft.com/office/drawing/2014/main" id="{A3E9A74E-F2DD-4779-BFB6-A192F36A09D1}"/>
                </a:ext>
              </a:extLst>
            </p:cNvPr>
            <p:cNvSpPr>
              <a:spLocks noChangeArrowheads="1"/>
            </p:cNvSpPr>
            <p:nvPr/>
          </p:nvSpPr>
          <p:spPr bwMode="auto">
            <a:xfrm>
              <a:off x="1025" y="1099"/>
              <a:ext cx="120" cy="28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1005" name="Line 6">
              <a:extLst>
                <a:ext uri="{FF2B5EF4-FFF2-40B4-BE49-F238E27FC236}">
                  <a16:creationId xmlns:a16="http://schemas.microsoft.com/office/drawing/2014/main" id="{9A7CC259-5D99-4500-BCAA-3DD572767322}"/>
                </a:ext>
              </a:extLst>
            </p:cNvPr>
            <p:cNvSpPr>
              <a:spLocks noChangeShapeType="1"/>
            </p:cNvSpPr>
            <p:nvPr/>
          </p:nvSpPr>
          <p:spPr bwMode="auto">
            <a:xfrm>
              <a:off x="509" y="907"/>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6" name="Line 7">
              <a:extLst>
                <a:ext uri="{FF2B5EF4-FFF2-40B4-BE49-F238E27FC236}">
                  <a16:creationId xmlns:a16="http://schemas.microsoft.com/office/drawing/2014/main" id="{C2E1D98E-C7CF-4562-AFF3-2D6447ABFA41}"/>
                </a:ext>
              </a:extLst>
            </p:cNvPr>
            <p:cNvSpPr>
              <a:spLocks noChangeShapeType="1"/>
            </p:cNvSpPr>
            <p:nvPr/>
          </p:nvSpPr>
          <p:spPr bwMode="auto">
            <a:xfrm>
              <a:off x="509" y="1627"/>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7" name="Text Box 8">
              <a:extLst>
                <a:ext uri="{FF2B5EF4-FFF2-40B4-BE49-F238E27FC236}">
                  <a16:creationId xmlns:a16="http://schemas.microsoft.com/office/drawing/2014/main" id="{B9EF7C82-5CFB-4059-A28B-C483D3DF09E8}"/>
                </a:ext>
              </a:extLst>
            </p:cNvPr>
            <p:cNvSpPr txBox="1">
              <a:spLocks noChangeArrowheads="1"/>
            </p:cNvSpPr>
            <p:nvPr/>
          </p:nvSpPr>
          <p:spPr bwMode="auto">
            <a:xfrm>
              <a:off x="385" y="1103"/>
              <a:ext cx="24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u</a:t>
              </a:r>
              <a:endParaRPr kumimoji="1" lang="en-US" altLang="zh-CN" sz="2800" b="1">
                <a:ea typeface="宋体" panose="02010600030101010101" pitchFamily="2" charset="-122"/>
              </a:endParaRPr>
            </a:p>
          </p:txBody>
        </p:sp>
        <p:sp>
          <p:nvSpPr>
            <p:cNvPr id="41008" name="Line 9">
              <a:extLst>
                <a:ext uri="{FF2B5EF4-FFF2-40B4-BE49-F238E27FC236}">
                  <a16:creationId xmlns:a16="http://schemas.microsoft.com/office/drawing/2014/main" id="{CB8E94C2-1D62-41AD-8A2D-42510D22D2DF}"/>
                </a:ext>
              </a:extLst>
            </p:cNvPr>
            <p:cNvSpPr>
              <a:spLocks noChangeShapeType="1"/>
            </p:cNvSpPr>
            <p:nvPr/>
          </p:nvSpPr>
          <p:spPr bwMode="auto">
            <a:xfrm>
              <a:off x="612" y="90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9" name="Text Box 10">
              <a:extLst>
                <a:ext uri="{FF2B5EF4-FFF2-40B4-BE49-F238E27FC236}">
                  <a16:creationId xmlns:a16="http://schemas.microsoft.com/office/drawing/2014/main" id="{FB024234-A214-4773-A82C-F672FF42BEF5}"/>
                </a:ext>
              </a:extLst>
            </p:cNvPr>
            <p:cNvSpPr txBox="1">
              <a:spLocks noChangeArrowheads="1"/>
            </p:cNvSpPr>
            <p:nvPr/>
          </p:nvSpPr>
          <p:spPr bwMode="auto">
            <a:xfrm>
              <a:off x="657" y="845"/>
              <a:ext cx="1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i</a:t>
              </a:r>
              <a:endParaRPr kumimoji="1" lang="en-US" altLang="zh-CN" sz="2800" b="1">
                <a:ea typeface="宋体" panose="02010600030101010101" pitchFamily="2" charset="-122"/>
              </a:endParaRPr>
            </a:p>
          </p:txBody>
        </p:sp>
        <p:sp>
          <p:nvSpPr>
            <p:cNvPr id="41010" name="Text Box 11">
              <a:extLst>
                <a:ext uri="{FF2B5EF4-FFF2-40B4-BE49-F238E27FC236}">
                  <a16:creationId xmlns:a16="http://schemas.microsoft.com/office/drawing/2014/main" id="{AAC101F7-FABF-4254-8F3A-38FB9CE92998}"/>
                </a:ext>
              </a:extLst>
            </p:cNvPr>
            <p:cNvSpPr txBox="1">
              <a:spLocks noChangeArrowheads="1"/>
            </p:cNvSpPr>
            <p:nvPr/>
          </p:nvSpPr>
          <p:spPr bwMode="auto">
            <a:xfrm>
              <a:off x="1152" y="1067"/>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R</a:t>
              </a:r>
            </a:p>
          </p:txBody>
        </p:sp>
        <p:sp>
          <p:nvSpPr>
            <p:cNvPr id="41011" name="Oval 12">
              <a:extLst>
                <a:ext uri="{FF2B5EF4-FFF2-40B4-BE49-F238E27FC236}">
                  <a16:creationId xmlns:a16="http://schemas.microsoft.com/office/drawing/2014/main" id="{98C919FE-4600-4924-9201-65594FBBF34A}"/>
                </a:ext>
              </a:extLst>
            </p:cNvPr>
            <p:cNvSpPr>
              <a:spLocks noChangeArrowheads="1"/>
            </p:cNvSpPr>
            <p:nvPr/>
          </p:nvSpPr>
          <p:spPr bwMode="auto">
            <a:xfrm>
              <a:off x="464" y="1606"/>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1012" name="Oval 13">
              <a:extLst>
                <a:ext uri="{FF2B5EF4-FFF2-40B4-BE49-F238E27FC236}">
                  <a16:creationId xmlns:a16="http://schemas.microsoft.com/office/drawing/2014/main" id="{1A88B5EC-8B1C-4F56-94EF-BA45069F8EF8}"/>
                </a:ext>
              </a:extLst>
            </p:cNvPr>
            <p:cNvSpPr>
              <a:spLocks noChangeArrowheads="1"/>
            </p:cNvSpPr>
            <p:nvPr/>
          </p:nvSpPr>
          <p:spPr bwMode="auto">
            <a:xfrm>
              <a:off x="464" y="886"/>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1013" name="Text Box 14">
              <a:extLst>
                <a:ext uri="{FF2B5EF4-FFF2-40B4-BE49-F238E27FC236}">
                  <a16:creationId xmlns:a16="http://schemas.microsoft.com/office/drawing/2014/main" id="{ABB59255-16DE-49DD-AED5-915AB3BC57A7}"/>
                </a:ext>
              </a:extLst>
            </p:cNvPr>
            <p:cNvSpPr txBox="1">
              <a:spLocks noChangeArrowheads="1"/>
            </p:cNvSpPr>
            <p:nvPr/>
          </p:nvSpPr>
          <p:spPr bwMode="auto">
            <a:xfrm>
              <a:off x="393" y="863"/>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41014" name="Text Box 15">
              <a:extLst>
                <a:ext uri="{FF2B5EF4-FFF2-40B4-BE49-F238E27FC236}">
                  <a16:creationId xmlns:a16="http://schemas.microsoft.com/office/drawing/2014/main" id="{651B349C-34B9-4F33-AE09-5C7C07CD9A16}"/>
                </a:ext>
              </a:extLst>
            </p:cNvPr>
            <p:cNvSpPr txBox="1">
              <a:spLocks noChangeArrowheads="1"/>
            </p:cNvSpPr>
            <p:nvPr/>
          </p:nvSpPr>
          <p:spPr bwMode="auto">
            <a:xfrm>
              <a:off x="405" y="1342"/>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grpSp>
      <p:sp>
        <p:nvSpPr>
          <p:cNvPr id="154640" name="Text Box 16">
            <a:extLst>
              <a:ext uri="{FF2B5EF4-FFF2-40B4-BE49-F238E27FC236}">
                <a16:creationId xmlns:a16="http://schemas.microsoft.com/office/drawing/2014/main" id="{CC40F698-137D-418C-AE85-976C58519046}"/>
              </a:ext>
            </a:extLst>
          </p:cNvPr>
          <p:cNvSpPr txBox="1">
            <a:spLocks noChangeArrowheads="1"/>
          </p:cNvSpPr>
          <p:nvPr/>
        </p:nvSpPr>
        <p:spPr bwMode="auto">
          <a:xfrm>
            <a:off x="2411413" y="981075"/>
            <a:ext cx="5545137" cy="1766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en-US" altLang="zh-CN" sz="3200" b="1" i="1" dirty="0">
                <a:ea typeface="宋体" panose="02010600030101010101" pitchFamily="2" charset="-122"/>
              </a:rPr>
              <a:t>P</a:t>
            </a:r>
            <a:r>
              <a:rPr kumimoji="1" lang="en-US" altLang="zh-CN" sz="3200" b="1" i="1" baseline="-25000" dirty="0">
                <a:ea typeface="宋体" panose="02010600030101010101" pitchFamily="2" charset="-122"/>
              </a:rPr>
              <a:t>R </a:t>
            </a:r>
            <a:r>
              <a:rPr kumimoji="1" lang="en-US" altLang="zh-CN" sz="3200" b="1" dirty="0">
                <a:ea typeface="宋体" panose="02010600030101010101" pitchFamily="2" charset="-122"/>
              </a:rPr>
              <a:t>=</a:t>
            </a:r>
            <a:r>
              <a:rPr kumimoji="1" lang="en-US" altLang="zh-CN" sz="3200" b="1" i="1" dirty="0" err="1">
                <a:ea typeface="宋体" panose="02010600030101010101" pitchFamily="2" charset="-122"/>
              </a:rPr>
              <a:t>UI</a:t>
            </a:r>
            <a:r>
              <a:rPr kumimoji="1" lang="en-US" altLang="zh-CN" sz="3200" b="1" dirty="0" err="1">
                <a:ea typeface="宋体" panose="02010600030101010101" pitchFamily="2" charset="-122"/>
              </a:rPr>
              <a:t>cos</a:t>
            </a:r>
            <a:r>
              <a:rPr kumimoji="1" lang="en-US" altLang="zh-CN" sz="3200" b="1" dirty="0">
                <a:ea typeface="宋体" panose="02010600030101010101" pitchFamily="2" charset="-122"/>
              </a:rPr>
              <a:t> (</a:t>
            </a:r>
            <a:r>
              <a:rPr kumimoji="1" lang="en-US" altLang="zh-CN" sz="3200" b="1" i="1" dirty="0">
                <a:ea typeface="宋体" panose="02010600030101010101" pitchFamily="2" charset="-122"/>
                <a:sym typeface="Symbol" panose="05050102010706020507" pitchFamily="18" charset="2"/>
              </a:rPr>
              <a:t></a:t>
            </a:r>
            <a:r>
              <a:rPr kumimoji="1" lang="en-US" altLang="zh-CN" sz="3200" b="1" i="1" baseline="-25000" dirty="0">
                <a:ea typeface="宋体" panose="02010600030101010101" pitchFamily="2" charset="-122"/>
                <a:sym typeface="Symbol" panose="05050102010706020507" pitchFamily="18" charset="2"/>
              </a:rPr>
              <a:t>u</a:t>
            </a:r>
            <a:r>
              <a:rPr kumimoji="1" lang="en-US" altLang="zh-CN" sz="3200" b="1" i="1" dirty="0">
                <a:ea typeface="宋体" panose="02010600030101010101" pitchFamily="2" charset="-122"/>
                <a:sym typeface="Symbol" panose="05050102010706020507" pitchFamily="18" charset="2"/>
              </a:rPr>
              <a:t>-</a:t>
            </a:r>
            <a:r>
              <a:rPr kumimoji="1" lang="en-US" altLang="zh-CN" sz="3200" b="1" i="1" baseline="-25000" dirty="0" err="1">
                <a:ea typeface="宋体" panose="02010600030101010101" pitchFamily="2" charset="-122"/>
                <a:sym typeface="Symbol" panose="05050102010706020507" pitchFamily="18" charset="2"/>
              </a:rPr>
              <a:t>i</a:t>
            </a:r>
            <a:r>
              <a:rPr kumimoji="1" lang="en-US" altLang="zh-CN" sz="3200" b="1" dirty="0">
                <a:ea typeface="宋体" panose="02010600030101010101" pitchFamily="2" charset="-122"/>
                <a:sym typeface="Symbol" panose="05050102010706020507" pitchFamily="18" charset="2"/>
              </a:rPr>
              <a:t>)</a:t>
            </a:r>
            <a:r>
              <a:rPr kumimoji="1" lang="en-US" altLang="zh-CN" sz="3200" b="1" i="1" dirty="0">
                <a:ea typeface="宋体" panose="02010600030101010101" pitchFamily="2" charset="-122"/>
                <a:sym typeface="Symbol" panose="05050102010706020507" pitchFamily="18" charset="2"/>
              </a:rPr>
              <a:t> </a:t>
            </a:r>
            <a:r>
              <a:rPr kumimoji="1" lang="en-US" altLang="zh-CN" sz="3200" b="1" dirty="0">
                <a:ea typeface="宋体" panose="02010600030101010101" pitchFamily="2" charset="-122"/>
                <a:sym typeface="Symbol" panose="05050102010706020507" pitchFamily="18" charset="2"/>
              </a:rPr>
              <a:t>=</a:t>
            </a:r>
            <a:r>
              <a:rPr kumimoji="1" lang="en-US" altLang="zh-CN" sz="3200" b="1" i="1" dirty="0">
                <a:ea typeface="宋体" panose="02010600030101010101" pitchFamily="2" charset="-122"/>
                <a:sym typeface="Symbol" panose="05050102010706020507" pitchFamily="18" charset="2"/>
              </a:rPr>
              <a:t>UI</a:t>
            </a:r>
            <a:r>
              <a:rPr kumimoji="1" lang="en-US" altLang="zh-CN" sz="3200" b="1" dirty="0">
                <a:ea typeface="宋体" panose="02010600030101010101" pitchFamily="2" charset="-122"/>
                <a:sym typeface="Symbol" panose="05050102010706020507" pitchFamily="18" charset="2"/>
              </a:rPr>
              <a:t>cos0</a:t>
            </a:r>
            <a:r>
              <a:rPr kumimoji="1" lang="en-US" altLang="zh-CN" sz="2800" b="1" baseline="30000" dirty="0">
                <a:ea typeface="宋体" panose="02010600030101010101" pitchFamily="2" charset="-122"/>
                <a:sym typeface="Symbol" panose="05050102010706020507" pitchFamily="18" charset="2"/>
              </a:rPr>
              <a:t></a:t>
            </a:r>
          </a:p>
          <a:p>
            <a:pPr eaLnBrk="1" hangingPunct="1">
              <a:spcBef>
                <a:spcPct val="20000"/>
              </a:spcBef>
            </a:pPr>
            <a:r>
              <a:rPr kumimoji="1" lang="en-US" altLang="zh-CN" sz="3200" b="1" dirty="0">
                <a:ea typeface="宋体" panose="02010600030101010101" pitchFamily="2" charset="-122"/>
                <a:sym typeface="Symbol" panose="05050102010706020507" pitchFamily="18" charset="2"/>
              </a:rPr>
              <a:t>     =</a:t>
            </a:r>
            <a:r>
              <a:rPr kumimoji="1" lang="en-US" altLang="zh-CN" sz="3200" b="1" i="1" dirty="0">
                <a:ea typeface="宋体" panose="02010600030101010101" pitchFamily="2" charset="-122"/>
                <a:sym typeface="Symbol" panose="05050102010706020507" pitchFamily="18" charset="2"/>
              </a:rPr>
              <a:t>UI</a:t>
            </a:r>
            <a:r>
              <a:rPr kumimoji="1" lang="en-US" altLang="zh-CN" sz="3200" b="1" dirty="0">
                <a:ea typeface="宋体" panose="02010600030101010101" pitchFamily="2" charset="-122"/>
                <a:sym typeface="Symbol" panose="05050102010706020507" pitchFamily="18" charset="2"/>
              </a:rPr>
              <a:t>=</a:t>
            </a:r>
            <a:r>
              <a:rPr kumimoji="1" lang="en-US" altLang="zh-CN" sz="3200" b="1" i="1" dirty="0">
                <a:solidFill>
                  <a:srgbClr val="FF0000"/>
                </a:solidFill>
                <a:ea typeface="宋体" panose="02010600030101010101" pitchFamily="2" charset="-122"/>
                <a:sym typeface="Symbol" panose="05050102010706020507" pitchFamily="18" charset="2"/>
              </a:rPr>
              <a:t>I</a:t>
            </a:r>
            <a:r>
              <a:rPr kumimoji="1" lang="en-US" altLang="zh-CN" sz="3200" b="1" baseline="30000" dirty="0">
                <a:solidFill>
                  <a:srgbClr val="FF0000"/>
                </a:solidFill>
                <a:ea typeface="宋体" panose="02010600030101010101" pitchFamily="2" charset="-122"/>
                <a:sym typeface="Symbol" panose="05050102010706020507" pitchFamily="18" charset="2"/>
              </a:rPr>
              <a:t>2</a:t>
            </a:r>
            <a:r>
              <a:rPr kumimoji="1" lang="en-US" altLang="zh-CN" sz="3200" b="1" i="1" dirty="0">
                <a:solidFill>
                  <a:srgbClr val="FF0000"/>
                </a:solidFill>
                <a:ea typeface="宋体" panose="02010600030101010101" pitchFamily="2" charset="-122"/>
                <a:sym typeface="Symbol" panose="05050102010706020507" pitchFamily="18" charset="2"/>
              </a:rPr>
              <a:t>R</a:t>
            </a:r>
            <a:r>
              <a:rPr kumimoji="1" lang="en-US" altLang="zh-CN" sz="3200" b="1" dirty="0">
                <a:solidFill>
                  <a:srgbClr val="FF0000"/>
                </a:solidFill>
                <a:ea typeface="宋体" panose="02010600030101010101" pitchFamily="2" charset="-122"/>
                <a:sym typeface="Symbol" panose="05050102010706020507" pitchFamily="18" charset="2"/>
              </a:rPr>
              <a:t>=</a:t>
            </a:r>
            <a:r>
              <a:rPr kumimoji="1" lang="en-US" altLang="zh-CN" sz="3200" b="1" i="1" dirty="0">
                <a:solidFill>
                  <a:srgbClr val="FF0000"/>
                </a:solidFill>
                <a:ea typeface="宋体" panose="02010600030101010101" pitchFamily="2" charset="-122"/>
                <a:sym typeface="Symbol" panose="05050102010706020507" pitchFamily="18" charset="2"/>
              </a:rPr>
              <a:t>U</a:t>
            </a:r>
            <a:r>
              <a:rPr kumimoji="1" lang="en-US" altLang="zh-CN" sz="3200" b="1" baseline="30000" dirty="0">
                <a:solidFill>
                  <a:srgbClr val="FF0000"/>
                </a:solidFill>
                <a:ea typeface="宋体" panose="02010600030101010101" pitchFamily="2" charset="-122"/>
                <a:sym typeface="Symbol" panose="05050102010706020507" pitchFamily="18" charset="2"/>
              </a:rPr>
              <a:t>2</a:t>
            </a:r>
            <a:r>
              <a:rPr kumimoji="1" lang="en-US" altLang="zh-CN" sz="3200" b="1" dirty="0">
                <a:solidFill>
                  <a:srgbClr val="FF0000"/>
                </a:solidFill>
                <a:ea typeface="宋体" panose="02010600030101010101" pitchFamily="2" charset="-122"/>
                <a:sym typeface="Symbol" panose="05050102010706020507" pitchFamily="18" charset="2"/>
              </a:rPr>
              <a:t>/</a:t>
            </a:r>
            <a:r>
              <a:rPr kumimoji="1" lang="en-US" altLang="zh-CN" sz="3200" b="1" i="1" dirty="0">
                <a:solidFill>
                  <a:srgbClr val="FF0000"/>
                </a:solidFill>
                <a:ea typeface="宋体" panose="02010600030101010101" pitchFamily="2" charset="-122"/>
                <a:sym typeface="Symbol" panose="05050102010706020507" pitchFamily="18" charset="2"/>
              </a:rPr>
              <a:t>R</a:t>
            </a:r>
          </a:p>
          <a:p>
            <a:pPr eaLnBrk="1" hangingPunct="1">
              <a:spcBef>
                <a:spcPct val="20000"/>
              </a:spcBef>
            </a:pPr>
            <a:r>
              <a:rPr kumimoji="1" lang="en-US" altLang="zh-CN" sz="3200" b="1" i="1" dirty="0">
                <a:ea typeface="宋体" panose="02010600030101010101" pitchFamily="2" charset="-122"/>
                <a:sym typeface="Symbol" panose="05050102010706020507" pitchFamily="18" charset="2"/>
              </a:rPr>
              <a:t>           =</a:t>
            </a:r>
            <a:r>
              <a:rPr kumimoji="1" lang="en-US" altLang="zh-CN" sz="3200" b="1" i="1" dirty="0">
                <a:solidFill>
                  <a:srgbClr val="FF0000"/>
                </a:solidFill>
                <a:sym typeface="Symbol" panose="05050102010706020507" pitchFamily="18" charset="2"/>
              </a:rPr>
              <a:t>U</a:t>
            </a:r>
            <a:r>
              <a:rPr kumimoji="1" lang="en-US" altLang="zh-CN" sz="3200" b="1" baseline="30000" dirty="0">
                <a:solidFill>
                  <a:srgbClr val="FF0000"/>
                </a:solidFill>
                <a:sym typeface="Symbol" panose="05050102010706020507" pitchFamily="18" charset="2"/>
              </a:rPr>
              <a:t>2</a:t>
            </a:r>
            <a:r>
              <a:rPr kumimoji="1" lang="en-US" altLang="zh-CN" sz="3200" b="1" i="1" dirty="0">
                <a:solidFill>
                  <a:srgbClr val="FF0000"/>
                </a:solidFill>
                <a:sym typeface="Symbol" panose="05050102010706020507" pitchFamily="18" charset="2"/>
              </a:rPr>
              <a:t>G</a:t>
            </a:r>
            <a:r>
              <a:rPr kumimoji="1" lang="en-US" altLang="zh-CN" sz="3200" b="1" dirty="0">
                <a:solidFill>
                  <a:srgbClr val="FF0000"/>
                </a:solidFill>
                <a:sym typeface="Symbol" panose="05050102010706020507" pitchFamily="18" charset="2"/>
              </a:rPr>
              <a:t>=</a:t>
            </a:r>
            <a:r>
              <a:rPr kumimoji="1" lang="en-US" altLang="zh-CN" sz="3200" b="1" i="1" dirty="0">
                <a:solidFill>
                  <a:srgbClr val="FF0000"/>
                </a:solidFill>
                <a:sym typeface="Symbol" panose="05050102010706020507" pitchFamily="18" charset="2"/>
              </a:rPr>
              <a:t>I</a:t>
            </a:r>
            <a:r>
              <a:rPr kumimoji="1" lang="en-US" altLang="zh-CN" sz="3200" b="1" baseline="30000" dirty="0">
                <a:solidFill>
                  <a:srgbClr val="FF0000"/>
                </a:solidFill>
                <a:sym typeface="Symbol" panose="05050102010706020507" pitchFamily="18" charset="2"/>
              </a:rPr>
              <a:t>2</a:t>
            </a:r>
            <a:r>
              <a:rPr kumimoji="1" lang="en-US" altLang="zh-CN" sz="3200" b="1" dirty="0">
                <a:solidFill>
                  <a:srgbClr val="FF0000"/>
                </a:solidFill>
                <a:sym typeface="Symbol" panose="05050102010706020507" pitchFamily="18" charset="2"/>
              </a:rPr>
              <a:t>/</a:t>
            </a:r>
            <a:r>
              <a:rPr kumimoji="1" lang="en-US" altLang="zh-CN" sz="3200" b="1" i="1" dirty="0">
                <a:solidFill>
                  <a:srgbClr val="FF0000"/>
                </a:solidFill>
                <a:sym typeface="Symbol" panose="05050102010706020507" pitchFamily="18" charset="2"/>
              </a:rPr>
              <a:t>G</a:t>
            </a:r>
          </a:p>
        </p:txBody>
      </p:sp>
      <p:sp>
        <p:nvSpPr>
          <p:cNvPr id="154641" name="Text Box 17">
            <a:extLst>
              <a:ext uri="{FF2B5EF4-FFF2-40B4-BE49-F238E27FC236}">
                <a16:creationId xmlns:a16="http://schemas.microsoft.com/office/drawing/2014/main" id="{E23C287C-5544-422B-A7F7-68483D97574A}"/>
              </a:ext>
            </a:extLst>
          </p:cNvPr>
          <p:cNvSpPr txBox="1">
            <a:spLocks noChangeArrowheads="1"/>
          </p:cNvSpPr>
          <p:nvPr/>
        </p:nvSpPr>
        <p:spPr bwMode="auto">
          <a:xfrm>
            <a:off x="2411413" y="3068638"/>
            <a:ext cx="5184775" cy="107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en-US" altLang="zh-CN" sz="3200" b="1" i="1" dirty="0">
                <a:ea typeface="宋体" panose="02010600030101010101" pitchFamily="2" charset="-122"/>
              </a:rPr>
              <a:t>P</a:t>
            </a:r>
            <a:r>
              <a:rPr kumimoji="1" lang="en-US" altLang="zh-CN" sz="3200" b="1" i="1" baseline="-25000" dirty="0">
                <a:ea typeface="宋体" panose="02010600030101010101" pitchFamily="2" charset="-122"/>
              </a:rPr>
              <a:t>L</a:t>
            </a:r>
            <a:r>
              <a:rPr kumimoji="1" lang="en-US" altLang="zh-CN" sz="3200" b="1" dirty="0">
                <a:ea typeface="宋体" panose="02010600030101010101" pitchFamily="2" charset="-122"/>
              </a:rPr>
              <a:t>=</a:t>
            </a:r>
            <a:r>
              <a:rPr kumimoji="1" lang="en-US" altLang="zh-CN" sz="3200" b="1" i="1" dirty="0">
                <a:ea typeface="宋体" panose="02010600030101010101" pitchFamily="2" charset="-122"/>
              </a:rPr>
              <a:t> </a:t>
            </a:r>
            <a:r>
              <a:rPr kumimoji="1" lang="en-US" altLang="zh-CN" sz="3200" b="1" i="1" dirty="0" err="1">
                <a:ea typeface="宋体" panose="02010600030101010101" pitchFamily="2" charset="-122"/>
              </a:rPr>
              <a:t>UI</a:t>
            </a:r>
            <a:r>
              <a:rPr kumimoji="1" lang="en-US" altLang="zh-CN" sz="3200" b="1" dirty="0" err="1">
                <a:ea typeface="宋体" panose="02010600030101010101" pitchFamily="2" charset="-122"/>
              </a:rPr>
              <a:t>cos</a:t>
            </a:r>
            <a:r>
              <a:rPr kumimoji="1" lang="en-US" altLang="zh-CN" sz="3200" b="1" dirty="0">
                <a:ea typeface="宋体" panose="02010600030101010101" pitchFamily="2" charset="-122"/>
              </a:rPr>
              <a:t> (</a:t>
            </a:r>
            <a:r>
              <a:rPr kumimoji="1" lang="en-US" altLang="zh-CN" sz="3200" b="1" i="1" dirty="0">
                <a:ea typeface="宋体" panose="02010600030101010101" pitchFamily="2" charset="-122"/>
                <a:sym typeface="Symbol" panose="05050102010706020507" pitchFamily="18" charset="2"/>
              </a:rPr>
              <a:t></a:t>
            </a:r>
            <a:r>
              <a:rPr kumimoji="1" lang="en-US" altLang="zh-CN" sz="3200" b="1" i="1" baseline="-25000" dirty="0">
                <a:ea typeface="宋体" panose="02010600030101010101" pitchFamily="2" charset="-122"/>
                <a:sym typeface="Symbol" panose="05050102010706020507" pitchFamily="18" charset="2"/>
              </a:rPr>
              <a:t>u</a:t>
            </a:r>
            <a:r>
              <a:rPr kumimoji="1" lang="en-US" altLang="zh-CN" sz="3200" b="1" i="1" dirty="0">
                <a:ea typeface="宋体" panose="02010600030101010101" pitchFamily="2" charset="-122"/>
                <a:sym typeface="Symbol" panose="05050102010706020507" pitchFamily="18" charset="2"/>
              </a:rPr>
              <a:t>-</a:t>
            </a:r>
            <a:r>
              <a:rPr kumimoji="1" lang="en-US" altLang="zh-CN" sz="3200" b="1" i="1" baseline="-25000" dirty="0" err="1">
                <a:ea typeface="宋体" panose="02010600030101010101" pitchFamily="2" charset="-122"/>
                <a:sym typeface="Symbol" panose="05050102010706020507" pitchFamily="18" charset="2"/>
              </a:rPr>
              <a:t>i</a:t>
            </a:r>
            <a:r>
              <a:rPr kumimoji="1" lang="en-US" altLang="zh-CN" sz="3200" b="1" dirty="0">
                <a:ea typeface="宋体" panose="02010600030101010101" pitchFamily="2" charset="-122"/>
                <a:sym typeface="Symbol" panose="05050102010706020507" pitchFamily="18" charset="2"/>
              </a:rPr>
              <a:t>)</a:t>
            </a:r>
            <a:r>
              <a:rPr kumimoji="1" lang="en-US" altLang="zh-CN" sz="3200" b="1" i="1" dirty="0">
                <a:ea typeface="宋体" panose="02010600030101010101" pitchFamily="2" charset="-122"/>
                <a:sym typeface="Symbol" panose="05050102010706020507" pitchFamily="18" charset="2"/>
              </a:rPr>
              <a:t> =</a:t>
            </a:r>
            <a:r>
              <a:rPr kumimoji="1" lang="en-US" altLang="zh-CN" sz="3200" b="1" i="1" dirty="0" err="1">
                <a:ea typeface="宋体" panose="02010600030101010101" pitchFamily="2" charset="-122"/>
              </a:rPr>
              <a:t>UI</a:t>
            </a:r>
            <a:r>
              <a:rPr kumimoji="1" lang="en-US" altLang="zh-CN" sz="3200" b="1" dirty="0" err="1">
                <a:ea typeface="宋体" panose="02010600030101010101" pitchFamily="2" charset="-122"/>
              </a:rPr>
              <a:t>cos</a:t>
            </a:r>
            <a:r>
              <a:rPr kumimoji="1" lang="en-US" altLang="zh-CN" sz="3200" b="1" dirty="0">
                <a:ea typeface="宋体" panose="02010600030101010101" pitchFamily="2" charset="-122"/>
              </a:rPr>
              <a:t> </a:t>
            </a:r>
            <a:r>
              <a:rPr kumimoji="1" lang="en-US" altLang="zh-CN" sz="3200" b="1" i="1" dirty="0">
                <a:ea typeface="宋体" panose="02010600030101010101" pitchFamily="2" charset="-122"/>
                <a:sym typeface="Symbol" panose="05050102010706020507" pitchFamily="18" charset="2"/>
              </a:rPr>
              <a:t>   </a:t>
            </a:r>
            <a:r>
              <a:rPr kumimoji="1" lang="en-US" altLang="zh-CN" sz="3200" b="1" dirty="0">
                <a:ea typeface="宋体" panose="02010600030101010101" pitchFamily="2" charset="-122"/>
                <a:sym typeface="Symbol" panose="05050102010706020507" pitchFamily="18" charset="2"/>
              </a:rPr>
              <a:t>=</a:t>
            </a:r>
            <a:r>
              <a:rPr kumimoji="1" lang="en-US" altLang="zh-CN" sz="3200" b="1" i="1" dirty="0">
                <a:ea typeface="宋体" panose="02010600030101010101" pitchFamily="2" charset="-122"/>
                <a:sym typeface="Symbol" panose="05050102010706020507" pitchFamily="18" charset="2"/>
              </a:rPr>
              <a:t>UI</a:t>
            </a:r>
            <a:r>
              <a:rPr kumimoji="1" lang="en-US" altLang="zh-CN" sz="3200" b="1" dirty="0">
                <a:ea typeface="宋体" panose="02010600030101010101" pitchFamily="2" charset="-122"/>
                <a:sym typeface="Symbol" panose="05050102010706020507" pitchFamily="18" charset="2"/>
              </a:rPr>
              <a:t>cos90</a:t>
            </a:r>
            <a:r>
              <a:rPr kumimoji="1" lang="en-US" altLang="zh-CN" sz="2800" b="1" baseline="30000" dirty="0">
                <a:ea typeface="宋体" panose="02010600030101010101" pitchFamily="2" charset="-122"/>
                <a:sym typeface="Symbol" panose="05050102010706020507" pitchFamily="18" charset="2"/>
              </a:rPr>
              <a:t></a:t>
            </a:r>
            <a:r>
              <a:rPr kumimoji="1" lang="en-US" altLang="zh-CN" sz="3200" b="1" dirty="0">
                <a:ea typeface="宋体" panose="02010600030101010101" pitchFamily="2" charset="-122"/>
                <a:sym typeface="Symbol" panose="05050102010706020507" pitchFamily="18" charset="2"/>
              </a:rPr>
              <a:t> =</a:t>
            </a:r>
            <a:r>
              <a:rPr kumimoji="1" lang="en-US" altLang="zh-CN" sz="3200" b="1" dirty="0">
                <a:solidFill>
                  <a:srgbClr val="FF0000"/>
                </a:solidFill>
                <a:ea typeface="宋体" panose="02010600030101010101" pitchFamily="2" charset="-122"/>
                <a:sym typeface="Symbol" panose="05050102010706020507" pitchFamily="18" charset="2"/>
              </a:rPr>
              <a:t>0</a:t>
            </a:r>
            <a:endParaRPr kumimoji="1" lang="en-US" altLang="zh-CN" sz="3200" b="1" i="1" dirty="0">
              <a:solidFill>
                <a:srgbClr val="FF0000"/>
              </a:solidFill>
              <a:ea typeface="宋体" panose="02010600030101010101" pitchFamily="2" charset="-122"/>
              <a:sym typeface="Symbol" panose="05050102010706020507" pitchFamily="18" charset="2"/>
            </a:endParaRPr>
          </a:p>
        </p:txBody>
      </p:sp>
      <p:grpSp>
        <p:nvGrpSpPr>
          <p:cNvPr id="154642" name="Group 18">
            <a:extLst>
              <a:ext uri="{FF2B5EF4-FFF2-40B4-BE49-F238E27FC236}">
                <a16:creationId xmlns:a16="http://schemas.microsoft.com/office/drawing/2014/main" id="{249B47DB-F1F5-4EE6-8C4A-CD834D5A6694}"/>
              </a:ext>
            </a:extLst>
          </p:cNvPr>
          <p:cNvGrpSpPr>
            <a:grpSpLocks/>
          </p:cNvGrpSpPr>
          <p:nvPr/>
        </p:nvGrpSpPr>
        <p:grpSpPr bwMode="auto">
          <a:xfrm>
            <a:off x="611188" y="4437063"/>
            <a:ext cx="1657350" cy="1670050"/>
            <a:chOff x="385" y="2840"/>
            <a:chExt cx="1044" cy="1052"/>
          </a:xfrm>
        </p:grpSpPr>
        <p:sp>
          <p:nvSpPr>
            <p:cNvPr id="40989" name="Freeform 19">
              <a:extLst>
                <a:ext uri="{FF2B5EF4-FFF2-40B4-BE49-F238E27FC236}">
                  <a16:creationId xmlns:a16="http://schemas.microsoft.com/office/drawing/2014/main" id="{DF37CB0D-B1A0-4153-8868-B17475D2090E}"/>
                </a:ext>
              </a:extLst>
            </p:cNvPr>
            <p:cNvSpPr>
              <a:spLocks/>
            </p:cNvSpPr>
            <p:nvPr/>
          </p:nvSpPr>
          <p:spPr bwMode="auto">
            <a:xfrm>
              <a:off x="1096" y="3142"/>
              <a:ext cx="1" cy="306"/>
            </a:xfrm>
            <a:custGeom>
              <a:avLst/>
              <a:gdLst>
                <a:gd name="T0" fmla="*/ 1 w 1"/>
                <a:gd name="T1" fmla="*/ 306 h 306"/>
                <a:gd name="T2" fmla="*/ 0 w 1"/>
                <a:gd name="T3" fmla="*/ 0 h 306"/>
                <a:gd name="T4" fmla="*/ 0 60000 65536"/>
                <a:gd name="T5" fmla="*/ 0 60000 65536"/>
              </a:gdLst>
              <a:ahLst/>
              <a:cxnLst>
                <a:cxn ang="T4">
                  <a:pos x="T0" y="T1"/>
                </a:cxn>
                <a:cxn ang="T5">
                  <a:pos x="T2" y="T3"/>
                </a:cxn>
              </a:cxnLst>
              <a:rect l="0" t="0" r="r" b="b"/>
              <a:pathLst>
                <a:path w="1" h="306">
                  <a:moveTo>
                    <a:pt x="1" y="306"/>
                  </a:moveTo>
                  <a:lnTo>
                    <a:pt x="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90" name="Freeform 20">
              <a:extLst>
                <a:ext uri="{FF2B5EF4-FFF2-40B4-BE49-F238E27FC236}">
                  <a16:creationId xmlns:a16="http://schemas.microsoft.com/office/drawing/2014/main" id="{AB454275-7B5C-476F-A04F-4C7BDD783D2D}"/>
                </a:ext>
              </a:extLst>
            </p:cNvPr>
            <p:cNvSpPr>
              <a:spLocks/>
            </p:cNvSpPr>
            <p:nvPr/>
          </p:nvSpPr>
          <p:spPr bwMode="auto">
            <a:xfrm>
              <a:off x="1090" y="3556"/>
              <a:ext cx="1" cy="312"/>
            </a:xfrm>
            <a:custGeom>
              <a:avLst/>
              <a:gdLst>
                <a:gd name="T0" fmla="*/ 1 w 1"/>
                <a:gd name="T1" fmla="*/ 0 h 312"/>
                <a:gd name="T2" fmla="*/ 0 w 1"/>
                <a:gd name="T3" fmla="*/ 312 h 312"/>
                <a:gd name="T4" fmla="*/ 0 60000 65536"/>
                <a:gd name="T5" fmla="*/ 0 60000 65536"/>
              </a:gdLst>
              <a:ahLst/>
              <a:cxnLst>
                <a:cxn ang="T4">
                  <a:pos x="T0" y="T1"/>
                </a:cxn>
                <a:cxn ang="T5">
                  <a:pos x="T2" y="T3"/>
                </a:cxn>
              </a:cxnLst>
              <a:rect l="0" t="0" r="r" b="b"/>
              <a:pathLst>
                <a:path w="1" h="312">
                  <a:moveTo>
                    <a:pt x="1" y="0"/>
                  </a:moveTo>
                  <a:lnTo>
                    <a:pt x="0" y="312"/>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91" name="Freeform 21">
              <a:extLst>
                <a:ext uri="{FF2B5EF4-FFF2-40B4-BE49-F238E27FC236}">
                  <a16:creationId xmlns:a16="http://schemas.microsoft.com/office/drawing/2014/main" id="{137F17DE-77E5-4DFA-8A1D-918144F19437}"/>
                </a:ext>
              </a:extLst>
            </p:cNvPr>
            <p:cNvSpPr>
              <a:spLocks/>
            </p:cNvSpPr>
            <p:nvPr/>
          </p:nvSpPr>
          <p:spPr bwMode="auto">
            <a:xfrm>
              <a:off x="520" y="3142"/>
              <a:ext cx="576" cy="6"/>
            </a:xfrm>
            <a:custGeom>
              <a:avLst/>
              <a:gdLst>
                <a:gd name="T0" fmla="*/ 0 w 576"/>
                <a:gd name="T1" fmla="*/ 6 h 6"/>
                <a:gd name="T2" fmla="*/ 576 w 576"/>
                <a:gd name="T3" fmla="*/ 0 h 6"/>
                <a:gd name="T4" fmla="*/ 0 60000 65536"/>
                <a:gd name="T5" fmla="*/ 0 60000 65536"/>
              </a:gdLst>
              <a:ahLst/>
              <a:cxnLst>
                <a:cxn ang="T4">
                  <a:pos x="T0" y="T1"/>
                </a:cxn>
                <a:cxn ang="T5">
                  <a:pos x="T2" y="T3"/>
                </a:cxn>
              </a:cxnLst>
              <a:rect l="0" t="0" r="r" b="b"/>
              <a:pathLst>
                <a:path w="576" h="6">
                  <a:moveTo>
                    <a:pt x="0" y="6"/>
                  </a:moveTo>
                  <a:lnTo>
                    <a:pt x="576"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92" name="Freeform 22">
              <a:extLst>
                <a:ext uri="{FF2B5EF4-FFF2-40B4-BE49-F238E27FC236}">
                  <a16:creationId xmlns:a16="http://schemas.microsoft.com/office/drawing/2014/main" id="{6554F568-EB12-44D2-8268-BAA85F42A710}"/>
                </a:ext>
              </a:extLst>
            </p:cNvPr>
            <p:cNvSpPr>
              <a:spLocks/>
            </p:cNvSpPr>
            <p:nvPr/>
          </p:nvSpPr>
          <p:spPr bwMode="auto">
            <a:xfrm>
              <a:off x="517" y="3862"/>
              <a:ext cx="570" cy="3"/>
            </a:xfrm>
            <a:custGeom>
              <a:avLst/>
              <a:gdLst>
                <a:gd name="T0" fmla="*/ 0 w 570"/>
                <a:gd name="T1" fmla="*/ 3 h 3"/>
                <a:gd name="T2" fmla="*/ 570 w 570"/>
                <a:gd name="T3" fmla="*/ 0 h 3"/>
                <a:gd name="T4" fmla="*/ 0 60000 65536"/>
                <a:gd name="T5" fmla="*/ 0 60000 65536"/>
              </a:gdLst>
              <a:ahLst/>
              <a:cxnLst>
                <a:cxn ang="T4">
                  <a:pos x="T0" y="T1"/>
                </a:cxn>
                <a:cxn ang="T5">
                  <a:pos x="T2" y="T3"/>
                </a:cxn>
              </a:cxnLst>
              <a:rect l="0" t="0" r="r" b="b"/>
              <a:pathLst>
                <a:path w="570" h="3">
                  <a:moveTo>
                    <a:pt x="0" y="3"/>
                  </a:moveTo>
                  <a:lnTo>
                    <a:pt x="57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93" name="Line 23">
              <a:extLst>
                <a:ext uri="{FF2B5EF4-FFF2-40B4-BE49-F238E27FC236}">
                  <a16:creationId xmlns:a16="http://schemas.microsoft.com/office/drawing/2014/main" id="{2DAC15A7-CAEB-48E3-8B4F-4D95D5EC4A00}"/>
                </a:ext>
              </a:extLst>
            </p:cNvPr>
            <p:cNvSpPr>
              <a:spLocks noChangeShapeType="1"/>
            </p:cNvSpPr>
            <p:nvPr/>
          </p:nvSpPr>
          <p:spPr bwMode="auto">
            <a:xfrm>
              <a:off x="612" y="3149"/>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4" name="Text Box 24">
              <a:extLst>
                <a:ext uri="{FF2B5EF4-FFF2-40B4-BE49-F238E27FC236}">
                  <a16:creationId xmlns:a16="http://schemas.microsoft.com/office/drawing/2014/main" id="{00F1699F-DFB7-4673-9AD8-B2F04BDA8919}"/>
                </a:ext>
              </a:extLst>
            </p:cNvPr>
            <p:cNvSpPr txBox="1">
              <a:spLocks noChangeArrowheads="1"/>
            </p:cNvSpPr>
            <p:nvPr/>
          </p:nvSpPr>
          <p:spPr bwMode="auto">
            <a:xfrm>
              <a:off x="657" y="2840"/>
              <a:ext cx="1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i</a:t>
              </a:r>
              <a:endParaRPr kumimoji="1" lang="en-US" altLang="zh-CN" sz="2800" b="1">
                <a:ea typeface="宋体" panose="02010600030101010101" pitchFamily="2" charset="-122"/>
              </a:endParaRPr>
            </a:p>
          </p:txBody>
        </p:sp>
        <p:sp>
          <p:nvSpPr>
            <p:cNvPr id="40995" name="Text Box 25">
              <a:extLst>
                <a:ext uri="{FF2B5EF4-FFF2-40B4-BE49-F238E27FC236}">
                  <a16:creationId xmlns:a16="http://schemas.microsoft.com/office/drawing/2014/main" id="{23295DA3-720B-4E49-AB0F-383F05E17230}"/>
                </a:ext>
              </a:extLst>
            </p:cNvPr>
            <p:cNvSpPr txBox="1">
              <a:spLocks noChangeArrowheads="1"/>
            </p:cNvSpPr>
            <p:nvPr/>
          </p:nvSpPr>
          <p:spPr bwMode="auto">
            <a:xfrm>
              <a:off x="400" y="3358"/>
              <a:ext cx="24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u</a:t>
              </a:r>
              <a:endParaRPr kumimoji="1" lang="en-US" altLang="zh-CN" sz="2800" b="1">
                <a:ea typeface="宋体" panose="02010600030101010101" pitchFamily="2" charset="-122"/>
              </a:endParaRPr>
            </a:p>
          </p:txBody>
        </p:sp>
        <p:sp>
          <p:nvSpPr>
            <p:cNvPr id="40996" name="Text Box 26">
              <a:extLst>
                <a:ext uri="{FF2B5EF4-FFF2-40B4-BE49-F238E27FC236}">
                  <a16:creationId xmlns:a16="http://schemas.microsoft.com/office/drawing/2014/main" id="{6C699179-478E-435C-B10F-5E995E6C5707}"/>
                </a:ext>
              </a:extLst>
            </p:cNvPr>
            <p:cNvSpPr txBox="1">
              <a:spLocks noChangeArrowheads="1"/>
            </p:cNvSpPr>
            <p:nvPr/>
          </p:nvSpPr>
          <p:spPr bwMode="auto">
            <a:xfrm>
              <a:off x="1164" y="3326"/>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C</a:t>
              </a:r>
            </a:p>
          </p:txBody>
        </p:sp>
        <p:sp>
          <p:nvSpPr>
            <p:cNvPr id="40997" name="Oval 27">
              <a:extLst>
                <a:ext uri="{FF2B5EF4-FFF2-40B4-BE49-F238E27FC236}">
                  <a16:creationId xmlns:a16="http://schemas.microsoft.com/office/drawing/2014/main" id="{5E94D92B-B432-441D-A8F1-6F7E1B41EF18}"/>
                </a:ext>
              </a:extLst>
            </p:cNvPr>
            <p:cNvSpPr>
              <a:spLocks noChangeArrowheads="1"/>
            </p:cNvSpPr>
            <p:nvPr/>
          </p:nvSpPr>
          <p:spPr bwMode="auto">
            <a:xfrm>
              <a:off x="466" y="3838"/>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0998" name="Oval 28">
              <a:extLst>
                <a:ext uri="{FF2B5EF4-FFF2-40B4-BE49-F238E27FC236}">
                  <a16:creationId xmlns:a16="http://schemas.microsoft.com/office/drawing/2014/main" id="{1E996A1B-8E18-483E-AA9C-119C91C95C40}"/>
                </a:ext>
              </a:extLst>
            </p:cNvPr>
            <p:cNvSpPr>
              <a:spLocks noChangeArrowheads="1"/>
            </p:cNvSpPr>
            <p:nvPr/>
          </p:nvSpPr>
          <p:spPr bwMode="auto">
            <a:xfrm>
              <a:off x="466" y="3127"/>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0999" name="Text Box 29">
              <a:extLst>
                <a:ext uri="{FF2B5EF4-FFF2-40B4-BE49-F238E27FC236}">
                  <a16:creationId xmlns:a16="http://schemas.microsoft.com/office/drawing/2014/main" id="{FB02ED79-1F0D-4D94-8F11-9D88222EE5A6}"/>
                </a:ext>
              </a:extLst>
            </p:cNvPr>
            <p:cNvSpPr txBox="1">
              <a:spLocks noChangeArrowheads="1"/>
            </p:cNvSpPr>
            <p:nvPr/>
          </p:nvSpPr>
          <p:spPr bwMode="auto">
            <a:xfrm>
              <a:off x="385" y="3134"/>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41000" name="Text Box 30">
              <a:extLst>
                <a:ext uri="{FF2B5EF4-FFF2-40B4-BE49-F238E27FC236}">
                  <a16:creationId xmlns:a16="http://schemas.microsoft.com/office/drawing/2014/main" id="{7BE9AA4B-3ECA-46C4-A1DF-0D19A9CD33F7}"/>
                </a:ext>
              </a:extLst>
            </p:cNvPr>
            <p:cNvSpPr txBox="1">
              <a:spLocks noChangeArrowheads="1"/>
            </p:cNvSpPr>
            <p:nvPr/>
          </p:nvSpPr>
          <p:spPr bwMode="auto">
            <a:xfrm>
              <a:off x="398" y="3565"/>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sp>
          <p:nvSpPr>
            <p:cNvPr id="41001" name="Line 31">
              <a:extLst>
                <a:ext uri="{FF2B5EF4-FFF2-40B4-BE49-F238E27FC236}">
                  <a16:creationId xmlns:a16="http://schemas.microsoft.com/office/drawing/2014/main" id="{9551F647-439C-4CEC-B9C8-39B6C9219DDE}"/>
                </a:ext>
              </a:extLst>
            </p:cNvPr>
            <p:cNvSpPr>
              <a:spLocks noChangeShapeType="1"/>
            </p:cNvSpPr>
            <p:nvPr/>
          </p:nvSpPr>
          <p:spPr bwMode="auto">
            <a:xfrm>
              <a:off x="971" y="3454"/>
              <a:ext cx="24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1002" name="Line 32">
              <a:extLst>
                <a:ext uri="{FF2B5EF4-FFF2-40B4-BE49-F238E27FC236}">
                  <a16:creationId xmlns:a16="http://schemas.microsoft.com/office/drawing/2014/main" id="{6EDB9700-E2F9-4CC4-BBA1-16A906DE7017}"/>
                </a:ext>
              </a:extLst>
            </p:cNvPr>
            <p:cNvSpPr>
              <a:spLocks noChangeShapeType="1"/>
            </p:cNvSpPr>
            <p:nvPr/>
          </p:nvSpPr>
          <p:spPr bwMode="auto">
            <a:xfrm>
              <a:off x="971" y="3550"/>
              <a:ext cx="24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sp>
        <p:nvSpPr>
          <p:cNvPr id="154657" name="Text Box 33">
            <a:extLst>
              <a:ext uri="{FF2B5EF4-FFF2-40B4-BE49-F238E27FC236}">
                <a16:creationId xmlns:a16="http://schemas.microsoft.com/office/drawing/2014/main" id="{041A55D8-9928-46EE-A161-B87B976D0FB3}"/>
              </a:ext>
            </a:extLst>
          </p:cNvPr>
          <p:cNvSpPr txBox="1">
            <a:spLocks noChangeArrowheads="1"/>
          </p:cNvSpPr>
          <p:nvPr/>
        </p:nvSpPr>
        <p:spPr bwMode="auto">
          <a:xfrm>
            <a:off x="2395930" y="4939507"/>
            <a:ext cx="5761038" cy="107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en-US" altLang="zh-CN" sz="3200" b="1" i="1" dirty="0">
                <a:ea typeface="宋体" panose="02010600030101010101" pitchFamily="2" charset="-122"/>
              </a:rPr>
              <a:t>P</a:t>
            </a:r>
            <a:r>
              <a:rPr kumimoji="1" lang="en-US" altLang="zh-CN" sz="3200" b="1" i="1" baseline="-25000" dirty="0">
                <a:ea typeface="宋体" panose="02010600030101010101" pitchFamily="2" charset="-122"/>
              </a:rPr>
              <a:t>C</a:t>
            </a:r>
            <a:r>
              <a:rPr kumimoji="1" lang="en-US" altLang="zh-CN" sz="3200" b="1" dirty="0">
                <a:ea typeface="宋体" panose="02010600030101010101" pitchFamily="2" charset="-122"/>
              </a:rPr>
              <a:t>=</a:t>
            </a:r>
            <a:r>
              <a:rPr kumimoji="1" lang="en-US" altLang="zh-CN" sz="3200" b="1" i="1" dirty="0">
                <a:ea typeface="宋体" panose="02010600030101010101" pitchFamily="2" charset="-122"/>
              </a:rPr>
              <a:t> </a:t>
            </a:r>
            <a:r>
              <a:rPr kumimoji="1" lang="en-US" altLang="zh-CN" sz="3200" b="1" i="1" dirty="0" err="1">
                <a:ea typeface="宋体" panose="02010600030101010101" pitchFamily="2" charset="-122"/>
              </a:rPr>
              <a:t>UI</a:t>
            </a:r>
            <a:r>
              <a:rPr kumimoji="1" lang="en-US" altLang="zh-CN" sz="3200" b="1" dirty="0" err="1">
                <a:ea typeface="宋体" panose="02010600030101010101" pitchFamily="2" charset="-122"/>
              </a:rPr>
              <a:t>cos</a:t>
            </a:r>
            <a:r>
              <a:rPr kumimoji="1" lang="en-US" altLang="zh-CN" sz="3200" b="1" dirty="0">
                <a:ea typeface="宋体" panose="02010600030101010101" pitchFamily="2" charset="-122"/>
              </a:rPr>
              <a:t> (</a:t>
            </a:r>
            <a:r>
              <a:rPr kumimoji="1" lang="en-US" altLang="zh-CN" sz="3200" b="1" i="1" dirty="0">
                <a:ea typeface="宋体" panose="02010600030101010101" pitchFamily="2" charset="-122"/>
                <a:sym typeface="Symbol" panose="05050102010706020507" pitchFamily="18" charset="2"/>
              </a:rPr>
              <a:t></a:t>
            </a:r>
            <a:r>
              <a:rPr kumimoji="1" lang="en-US" altLang="zh-CN" sz="3200" b="1" i="1" baseline="-25000" dirty="0">
                <a:ea typeface="宋体" panose="02010600030101010101" pitchFamily="2" charset="-122"/>
                <a:sym typeface="Symbol" panose="05050102010706020507" pitchFamily="18" charset="2"/>
              </a:rPr>
              <a:t>u</a:t>
            </a:r>
            <a:r>
              <a:rPr kumimoji="1" lang="en-US" altLang="zh-CN" sz="3200" b="1" i="1" dirty="0">
                <a:ea typeface="宋体" panose="02010600030101010101" pitchFamily="2" charset="-122"/>
                <a:sym typeface="Symbol" panose="05050102010706020507" pitchFamily="18" charset="2"/>
              </a:rPr>
              <a:t>-</a:t>
            </a:r>
            <a:r>
              <a:rPr kumimoji="1" lang="en-US" altLang="zh-CN" sz="3200" b="1" i="1" baseline="-25000" dirty="0" err="1">
                <a:ea typeface="宋体" panose="02010600030101010101" pitchFamily="2" charset="-122"/>
                <a:sym typeface="Symbol" panose="05050102010706020507" pitchFamily="18" charset="2"/>
              </a:rPr>
              <a:t>i</a:t>
            </a:r>
            <a:r>
              <a:rPr kumimoji="1" lang="en-US" altLang="zh-CN" sz="3200" b="1" dirty="0">
                <a:ea typeface="宋体" panose="02010600030101010101" pitchFamily="2" charset="-122"/>
                <a:sym typeface="Symbol" panose="05050102010706020507" pitchFamily="18" charset="2"/>
              </a:rPr>
              <a:t>)</a:t>
            </a:r>
            <a:r>
              <a:rPr kumimoji="1" lang="en-US" altLang="zh-CN" sz="3200" b="1" i="1" dirty="0">
                <a:ea typeface="宋体" panose="02010600030101010101" pitchFamily="2" charset="-122"/>
                <a:sym typeface="Symbol" panose="05050102010706020507" pitchFamily="18" charset="2"/>
              </a:rPr>
              <a:t> =</a:t>
            </a:r>
            <a:r>
              <a:rPr kumimoji="1" lang="en-US" altLang="zh-CN" sz="3200" b="1" i="1" dirty="0" err="1">
                <a:ea typeface="宋体" panose="02010600030101010101" pitchFamily="2" charset="-122"/>
              </a:rPr>
              <a:t>UI</a:t>
            </a:r>
            <a:r>
              <a:rPr kumimoji="1" lang="en-US" altLang="zh-CN" sz="3200" b="1" dirty="0" err="1">
                <a:ea typeface="宋体" panose="02010600030101010101" pitchFamily="2" charset="-122"/>
              </a:rPr>
              <a:t>cos</a:t>
            </a:r>
            <a:r>
              <a:rPr kumimoji="1" lang="en-US" altLang="zh-CN" sz="3200" b="1" dirty="0">
                <a:ea typeface="宋体" panose="02010600030101010101" pitchFamily="2" charset="-122"/>
              </a:rPr>
              <a:t> </a:t>
            </a:r>
            <a:r>
              <a:rPr kumimoji="1" lang="en-US" altLang="zh-CN" sz="3200" b="1" i="1" dirty="0">
                <a:ea typeface="宋体" panose="02010600030101010101" pitchFamily="2" charset="-122"/>
                <a:sym typeface="Symbol" panose="05050102010706020507" pitchFamily="18" charset="2"/>
              </a:rPr>
              <a:t> </a:t>
            </a:r>
            <a:r>
              <a:rPr kumimoji="1" lang="en-US" altLang="zh-CN" sz="3200" b="1" dirty="0">
                <a:ea typeface="宋体" panose="02010600030101010101" pitchFamily="2" charset="-122"/>
                <a:sym typeface="Symbol" panose="05050102010706020507" pitchFamily="18" charset="2"/>
              </a:rPr>
              <a:t>=</a:t>
            </a:r>
            <a:r>
              <a:rPr kumimoji="1" lang="en-US" altLang="zh-CN" sz="3200" b="1" i="1" dirty="0" err="1">
                <a:ea typeface="宋体" panose="02010600030101010101" pitchFamily="2" charset="-122"/>
                <a:sym typeface="Symbol" panose="05050102010706020507" pitchFamily="18" charset="2"/>
              </a:rPr>
              <a:t>UI</a:t>
            </a:r>
            <a:r>
              <a:rPr kumimoji="1" lang="en-US" altLang="zh-CN" sz="3200" b="1" dirty="0" err="1">
                <a:ea typeface="宋体" panose="02010600030101010101" pitchFamily="2" charset="-122"/>
                <a:sym typeface="Symbol" panose="05050102010706020507" pitchFamily="18" charset="2"/>
              </a:rPr>
              <a:t>cos</a:t>
            </a:r>
            <a:r>
              <a:rPr kumimoji="1" lang="en-US" altLang="zh-CN" sz="3200" b="1" dirty="0">
                <a:ea typeface="宋体" panose="02010600030101010101" pitchFamily="2" charset="-122"/>
                <a:sym typeface="Symbol" panose="05050102010706020507" pitchFamily="18" charset="2"/>
              </a:rPr>
              <a:t>(</a:t>
            </a:r>
            <a:r>
              <a:rPr kumimoji="1" lang="en-US" altLang="zh-CN" sz="3200" b="1" dirty="0">
                <a:latin typeface="宋体" panose="02010600030101010101" pitchFamily="2" charset="-122"/>
                <a:ea typeface="宋体" panose="02010600030101010101" pitchFamily="2" charset="-122"/>
                <a:sym typeface="Symbol" panose="05050102010706020507" pitchFamily="18" charset="2"/>
              </a:rPr>
              <a:t>-</a:t>
            </a:r>
            <a:r>
              <a:rPr kumimoji="1" lang="en-US" altLang="zh-CN" sz="3200" b="1" dirty="0">
                <a:ea typeface="宋体" panose="02010600030101010101" pitchFamily="2" charset="-122"/>
                <a:sym typeface="Symbol" panose="05050102010706020507" pitchFamily="18" charset="2"/>
              </a:rPr>
              <a:t>90</a:t>
            </a:r>
            <a:r>
              <a:rPr kumimoji="1" lang="en-US" altLang="zh-CN" sz="2800" b="1" baseline="30000" dirty="0">
                <a:ea typeface="宋体" panose="02010600030101010101" pitchFamily="2" charset="-122"/>
                <a:sym typeface="Symbol" panose="05050102010706020507" pitchFamily="18" charset="2"/>
              </a:rPr>
              <a:t></a:t>
            </a:r>
            <a:r>
              <a:rPr kumimoji="1" lang="en-US" altLang="zh-CN" sz="3200" b="1" dirty="0">
                <a:ea typeface="宋体" panose="02010600030101010101" pitchFamily="2" charset="-122"/>
                <a:sym typeface="Symbol" panose="05050102010706020507" pitchFamily="18" charset="2"/>
              </a:rPr>
              <a:t>)=</a:t>
            </a:r>
            <a:r>
              <a:rPr kumimoji="1" lang="en-US" altLang="zh-CN" sz="3200" b="1" dirty="0">
                <a:solidFill>
                  <a:srgbClr val="FF0000"/>
                </a:solidFill>
                <a:ea typeface="宋体" panose="02010600030101010101" pitchFamily="2" charset="-122"/>
                <a:sym typeface="Symbol" panose="05050102010706020507" pitchFamily="18" charset="2"/>
              </a:rPr>
              <a:t>0</a:t>
            </a:r>
            <a:endParaRPr kumimoji="1" lang="en-US" altLang="zh-CN" sz="3200" b="1" i="1" dirty="0">
              <a:solidFill>
                <a:srgbClr val="FF0000"/>
              </a:solidFill>
              <a:ea typeface="宋体" panose="02010600030101010101" pitchFamily="2" charset="-122"/>
              <a:sym typeface="Symbol" panose="05050102010706020507" pitchFamily="18" charset="2"/>
            </a:endParaRPr>
          </a:p>
        </p:txBody>
      </p:sp>
      <p:grpSp>
        <p:nvGrpSpPr>
          <p:cNvPr id="154658" name="Group 34">
            <a:extLst>
              <a:ext uri="{FF2B5EF4-FFF2-40B4-BE49-F238E27FC236}">
                <a16:creationId xmlns:a16="http://schemas.microsoft.com/office/drawing/2014/main" id="{C267C59B-7EDC-47C5-8BA1-C1DC0D3F1FC5}"/>
              </a:ext>
            </a:extLst>
          </p:cNvPr>
          <p:cNvGrpSpPr>
            <a:grpSpLocks/>
          </p:cNvGrpSpPr>
          <p:nvPr/>
        </p:nvGrpSpPr>
        <p:grpSpPr bwMode="auto">
          <a:xfrm>
            <a:off x="611188" y="2636838"/>
            <a:ext cx="1638300" cy="1816100"/>
            <a:chOff x="385" y="1706"/>
            <a:chExt cx="1032" cy="1144"/>
          </a:xfrm>
        </p:grpSpPr>
        <p:sp>
          <p:nvSpPr>
            <p:cNvPr id="40972" name="Freeform 35">
              <a:extLst>
                <a:ext uri="{FF2B5EF4-FFF2-40B4-BE49-F238E27FC236}">
                  <a16:creationId xmlns:a16="http://schemas.microsoft.com/office/drawing/2014/main" id="{EA163AD4-29F8-48A7-A34D-372E73A5BAF7}"/>
                </a:ext>
              </a:extLst>
            </p:cNvPr>
            <p:cNvSpPr>
              <a:spLocks/>
            </p:cNvSpPr>
            <p:nvPr/>
          </p:nvSpPr>
          <p:spPr bwMode="auto">
            <a:xfrm>
              <a:off x="1096" y="2008"/>
              <a:ext cx="60" cy="197"/>
            </a:xfrm>
            <a:custGeom>
              <a:avLst/>
              <a:gdLst>
                <a:gd name="T0" fmla="*/ 0 w 1"/>
                <a:gd name="T1" fmla="*/ 197 h 168"/>
                <a:gd name="T2" fmla="*/ 0 w 1"/>
                <a:gd name="T3" fmla="*/ 0 h 168"/>
                <a:gd name="T4" fmla="*/ 0 60000 65536"/>
                <a:gd name="T5" fmla="*/ 0 60000 65536"/>
              </a:gdLst>
              <a:ahLst/>
              <a:cxnLst>
                <a:cxn ang="T4">
                  <a:pos x="T0" y="T1"/>
                </a:cxn>
                <a:cxn ang="T5">
                  <a:pos x="T2" y="T3"/>
                </a:cxn>
              </a:cxnLst>
              <a:rect l="0" t="0" r="r" b="b"/>
              <a:pathLst>
                <a:path w="1" h="168">
                  <a:moveTo>
                    <a:pt x="0" y="168"/>
                  </a:moveTo>
                  <a:lnTo>
                    <a:pt x="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3" name="Freeform 36">
              <a:extLst>
                <a:ext uri="{FF2B5EF4-FFF2-40B4-BE49-F238E27FC236}">
                  <a16:creationId xmlns:a16="http://schemas.microsoft.com/office/drawing/2014/main" id="{E5A33730-9064-43C9-A887-83DF581B67FB}"/>
                </a:ext>
              </a:extLst>
            </p:cNvPr>
            <p:cNvSpPr>
              <a:spLocks/>
            </p:cNvSpPr>
            <p:nvPr/>
          </p:nvSpPr>
          <p:spPr bwMode="auto">
            <a:xfrm flipH="1">
              <a:off x="1065" y="2568"/>
              <a:ext cx="44" cy="227"/>
            </a:xfrm>
            <a:custGeom>
              <a:avLst/>
              <a:gdLst>
                <a:gd name="T0" fmla="*/ 0 w 1"/>
                <a:gd name="T1" fmla="*/ 0 h 174"/>
                <a:gd name="T2" fmla="*/ 0 w 1"/>
                <a:gd name="T3" fmla="*/ 227 h 174"/>
                <a:gd name="T4" fmla="*/ 0 60000 65536"/>
                <a:gd name="T5" fmla="*/ 0 60000 65536"/>
              </a:gdLst>
              <a:ahLst/>
              <a:cxnLst>
                <a:cxn ang="T4">
                  <a:pos x="T0" y="T1"/>
                </a:cxn>
                <a:cxn ang="T5">
                  <a:pos x="T2" y="T3"/>
                </a:cxn>
              </a:cxnLst>
              <a:rect l="0" t="0" r="r" b="b"/>
              <a:pathLst>
                <a:path w="1" h="174">
                  <a:moveTo>
                    <a:pt x="0" y="0"/>
                  </a:moveTo>
                  <a:lnTo>
                    <a:pt x="0" y="17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4" name="Freeform 37">
              <a:extLst>
                <a:ext uri="{FF2B5EF4-FFF2-40B4-BE49-F238E27FC236}">
                  <a16:creationId xmlns:a16="http://schemas.microsoft.com/office/drawing/2014/main" id="{E9B6B209-CC33-406F-8D29-2E595E16FA18}"/>
                </a:ext>
              </a:extLst>
            </p:cNvPr>
            <p:cNvSpPr>
              <a:spLocks/>
            </p:cNvSpPr>
            <p:nvPr/>
          </p:nvSpPr>
          <p:spPr bwMode="auto">
            <a:xfrm>
              <a:off x="520" y="2008"/>
              <a:ext cx="576" cy="6"/>
            </a:xfrm>
            <a:custGeom>
              <a:avLst/>
              <a:gdLst>
                <a:gd name="T0" fmla="*/ 0 w 576"/>
                <a:gd name="T1" fmla="*/ 6 h 6"/>
                <a:gd name="T2" fmla="*/ 576 w 576"/>
                <a:gd name="T3" fmla="*/ 0 h 6"/>
                <a:gd name="T4" fmla="*/ 0 60000 65536"/>
                <a:gd name="T5" fmla="*/ 0 60000 65536"/>
              </a:gdLst>
              <a:ahLst/>
              <a:cxnLst>
                <a:cxn ang="T4">
                  <a:pos x="T0" y="T1"/>
                </a:cxn>
                <a:cxn ang="T5">
                  <a:pos x="T2" y="T3"/>
                </a:cxn>
              </a:cxnLst>
              <a:rect l="0" t="0" r="r" b="b"/>
              <a:pathLst>
                <a:path w="576" h="6">
                  <a:moveTo>
                    <a:pt x="0" y="6"/>
                  </a:moveTo>
                  <a:lnTo>
                    <a:pt x="576"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5" name="Freeform 38">
              <a:extLst>
                <a:ext uri="{FF2B5EF4-FFF2-40B4-BE49-F238E27FC236}">
                  <a16:creationId xmlns:a16="http://schemas.microsoft.com/office/drawing/2014/main" id="{F40977C0-CDFB-4AA0-9B9A-A498D0B196C1}"/>
                </a:ext>
              </a:extLst>
            </p:cNvPr>
            <p:cNvSpPr>
              <a:spLocks/>
            </p:cNvSpPr>
            <p:nvPr/>
          </p:nvSpPr>
          <p:spPr bwMode="auto">
            <a:xfrm>
              <a:off x="530" y="2795"/>
              <a:ext cx="570" cy="3"/>
            </a:xfrm>
            <a:custGeom>
              <a:avLst/>
              <a:gdLst>
                <a:gd name="T0" fmla="*/ 0 w 570"/>
                <a:gd name="T1" fmla="*/ 3 h 3"/>
                <a:gd name="T2" fmla="*/ 570 w 570"/>
                <a:gd name="T3" fmla="*/ 0 h 3"/>
                <a:gd name="T4" fmla="*/ 0 60000 65536"/>
                <a:gd name="T5" fmla="*/ 0 60000 65536"/>
              </a:gdLst>
              <a:ahLst/>
              <a:cxnLst>
                <a:cxn ang="T4">
                  <a:pos x="T0" y="T1"/>
                </a:cxn>
                <a:cxn ang="T5">
                  <a:pos x="T2" y="T3"/>
                </a:cxn>
              </a:cxnLst>
              <a:rect l="0" t="0" r="r" b="b"/>
              <a:pathLst>
                <a:path w="570" h="3">
                  <a:moveTo>
                    <a:pt x="0" y="3"/>
                  </a:moveTo>
                  <a:lnTo>
                    <a:pt x="57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6" name="Line 39">
              <a:extLst>
                <a:ext uri="{FF2B5EF4-FFF2-40B4-BE49-F238E27FC236}">
                  <a16:creationId xmlns:a16="http://schemas.microsoft.com/office/drawing/2014/main" id="{121D334B-453E-4074-ABF8-D0ACC4820E02}"/>
                </a:ext>
              </a:extLst>
            </p:cNvPr>
            <p:cNvSpPr>
              <a:spLocks noChangeShapeType="1"/>
            </p:cNvSpPr>
            <p:nvPr/>
          </p:nvSpPr>
          <p:spPr bwMode="auto">
            <a:xfrm>
              <a:off x="657" y="200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Text Box 40">
              <a:extLst>
                <a:ext uri="{FF2B5EF4-FFF2-40B4-BE49-F238E27FC236}">
                  <a16:creationId xmlns:a16="http://schemas.microsoft.com/office/drawing/2014/main" id="{E3C54D7B-FC40-4377-B814-F9C0ACBFC43A}"/>
                </a:ext>
              </a:extLst>
            </p:cNvPr>
            <p:cNvSpPr txBox="1">
              <a:spLocks noChangeArrowheads="1"/>
            </p:cNvSpPr>
            <p:nvPr/>
          </p:nvSpPr>
          <p:spPr bwMode="auto">
            <a:xfrm>
              <a:off x="703" y="1706"/>
              <a:ext cx="1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i</a:t>
              </a:r>
              <a:endParaRPr kumimoji="1" lang="en-US" altLang="zh-CN" sz="2800" b="1">
                <a:ea typeface="宋体" panose="02010600030101010101" pitchFamily="2" charset="-122"/>
              </a:endParaRPr>
            </a:p>
          </p:txBody>
        </p:sp>
        <p:sp>
          <p:nvSpPr>
            <p:cNvPr id="40978" name="Text Box 41">
              <a:extLst>
                <a:ext uri="{FF2B5EF4-FFF2-40B4-BE49-F238E27FC236}">
                  <a16:creationId xmlns:a16="http://schemas.microsoft.com/office/drawing/2014/main" id="{00F4A8E1-C543-4AE4-AF25-935DA16E0B8D}"/>
                </a:ext>
              </a:extLst>
            </p:cNvPr>
            <p:cNvSpPr txBox="1">
              <a:spLocks noChangeArrowheads="1"/>
            </p:cNvSpPr>
            <p:nvPr/>
          </p:nvSpPr>
          <p:spPr bwMode="auto">
            <a:xfrm>
              <a:off x="395" y="2224"/>
              <a:ext cx="19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u</a:t>
              </a:r>
              <a:endParaRPr kumimoji="1" lang="en-US" altLang="zh-CN" sz="2800" b="1">
                <a:ea typeface="宋体" panose="02010600030101010101" pitchFamily="2" charset="-122"/>
              </a:endParaRPr>
            </a:p>
          </p:txBody>
        </p:sp>
        <p:sp>
          <p:nvSpPr>
            <p:cNvPr id="40979" name="Text Box 42">
              <a:extLst>
                <a:ext uri="{FF2B5EF4-FFF2-40B4-BE49-F238E27FC236}">
                  <a16:creationId xmlns:a16="http://schemas.microsoft.com/office/drawing/2014/main" id="{81BB68A2-9CC3-490A-B56B-3548F19954DE}"/>
                </a:ext>
              </a:extLst>
            </p:cNvPr>
            <p:cNvSpPr txBox="1">
              <a:spLocks noChangeArrowheads="1"/>
            </p:cNvSpPr>
            <p:nvPr/>
          </p:nvSpPr>
          <p:spPr bwMode="auto">
            <a:xfrm>
              <a:off x="1164" y="2192"/>
              <a:ext cx="2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L</a:t>
              </a:r>
            </a:p>
          </p:txBody>
        </p:sp>
        <p:sp>
          <p:nvSpPr>
            <p:cNvPr id="40980" name="Oval 43">
              <a:extLst>
                <a:ext uri="{FF2B5EF4-FFF2-40B4-BE49-F238E27FC236}">
                  <a16:creationId xmlns:a16="http://schemas.microsoft.com/office/drawing/2014/main" id="{4AB7DA3F-E4E8-46D1-852F-9C0ACBD99FDB}"/>
                </a:ext>
              </a:extLst>
            </p:cNvPr>
            <p:cNvSpPr>
              <a:spLocks noChangeArrowheads="1"/>
            </p:cNvSpPr>
            <p:nvPr/>
          </p:nvSpPr>
          <p:spPr bwMode="auto">
            <a:xfrm>
              <a:off x="483" y="2776"/>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0981" name="Oval 44">
              <a:extLst>
                <a:ext uri="{FF2B5EF4-FFF2-40B4-BE49-F238E27FC236}">
                  <a16:creationId xmlns:a16="http://schemas.microsoft.com/office/drawing/2014/main" id="{F9827964-BA06-4DC7-AF47-E29B9DD278A7}"/>
                </a:ext>
              </a:extLst>
            </p:cNvPr>
            <p:cNvSpPr>
              <a:spLocks noChangeArrowheads="1"/>
            </p:cNvSpPr>
            <p:nvPr/>
          </p:nvSpPr>
          <p:spPr bwMode="auto">
            <a:xfrm>
              <a:off x="466" y="1993"/>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0982" name="Text Box 45">
              <a:extLst>
                <a:ext uri="{FF2B5EF4-FFF2-40B4-BE49-F238E27FC236}">
                  <a16:creationId xmlns:a16="http://schemas.microsoft.com/office/drawing/2014/main" id="{11361952-4A47-4795-B2F5-829EE6A43086}"/>
                </a:ext>
              </a:extLst>
            </p:cNvPr>
            <p:cNvSpPr txBox="1">
              <a:spLocks noChangeArrowheads="1"/>
            </p:cNvSpPr>
            <p:nvPr/>
          </p:nvSpPr>
          <p:spPr bwMode="auto">
            <a:xfrm>
              <a:off x="385" y="200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40983" name="Text Box 46">
              <a:extLst>
                <a:ext uri="{FF2B5EF4-FFF2-40B4-BE49-F238E27FC236}">
                  <a16:creationId xmlns:a16="http://schemas.microsoft.com/office/drawing/2014/main" id="{6FE421B8-90FD-4AF5-966C-DF2F81DBD1A2}"/>
                </a:ext>
              </a:extLst>
            </p:cNvPr>
            <p:cNvSpPr txBox="1">
              <a:spLocks noChangeArrowheads="1"/>
            </p:cNvSpPr>
            <p:nvPr/>
          </p:nvSpPr>
          <p:spPr bwMode="auto">
            <a:xfrm>
              <a:off x="385" y="2523"/>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grpSp>
          <p:nvGrpSpPr>
            <p:cNvPr id="40984" name="Group 47">
              <a:extLst>
                <a:ext uri="{FF2B5EF4-FFF2-40B4-BE49-F238E27FC236}">
                  <a16:creationId xmlns:a16="http://schemas.microsoft.com/office/drawing/2014/main" id="{6E73489D-855F-41E3-9D3A-B4F32986FE91}"/>
                </a:ext>
              </a:extLst>
            </p:cNvPr>
            <p:cNvGrpSpPr>
              <a:grpSpLocks/>
            </p:cNvGrpSpPr>
            <p:nvPr/>
          </p:nvGrpSpPr>
          <p:grpSpPr bwMode="auto">
            <a:xfrm rot="10800000">
              <a:off x="1093" y="2205"/>
              <a:ext cx="90" cy="363"/>
              <a:chOff x="1565" y="2614"/>
              <a:chExt cx="90" cy="486"/>
            </a:xfrm>
          </p:grpSpPr>
          <p:sp>
            <p:nvSpPr>
              <p:cNvPr id="40985" name="Arc 48">
                <a:extLst>
                  <a:ext uri="{FF2B5EF4-FFF2-40B4-BE49-F238E27FC236}">
                    <a16:creationId xmlns:a16="http://schemas.microsoft.com/office/drawing/2014/main" id="{FFD50155-BE13-4B31-AFBB-9EDC37B85357}"/>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6" name="Arc 49">
                <a:extLst>
                  <a:ext uri="{FF2B5EF4-FFF2-40B4-BE49-F238E27FC236}">
                    <a16:creationId xmlns:a16="http://schemas.microsoft.com/office/drawing/2014/main" id="{8896C040-B8FC-416B-B7B4-EBA0229229BE}"/>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7" name="Arc 50">
                <a:extLst>
                  <a:ext uri="{FF2B5EF4-FFF2-40B4-BE49-F238E27FC236}">
                    <a16:creationId xmlns:a16="http://schemas.microsoft.com/office/drawing/2014/main" id="{8C5FFCA8-0127-460E-A955-6A61CAF53B06}"/>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8" name="Arc 51">
                <a:extLst>
                  <a:ext uri="{FF2B5EF4-FFF2-40B4-BE49-F238E27FC236}">
                    <a16:creationId xmlns:a16="http://schemas.microsoft.com/office/drawing/2014/main" id="{FBDEE061-9353-48D0-B606-983ECB228318}"/>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54681" name="Text Box 57">
            <a:extLst>
              <a:ext uri="{FF2B5EF4-FFF2-40B4-BE49-F238E27FC236}">
                <a16:creationId xmlns:a16="http://schemas.microsoft.com/office/drawing/2014/main" id="{B64C8C71-BC0B-4CF7-850B-2025CFC112A9}"/>
              </a:ext>
            </a:extLst>
          </p:cNvPr>
          <p:cNvSpPr txBox="1">
            <a:spLocks noChangeArrowheads="1"/>
          </p:cNvSpPr>
          <p:nvPr/>
        </p:nvSpPr>
        <p:spPr bwMode="auto">
          <a:xfrm>
            <a:off x="1619250" y="1844675"/>
            <a:ext cx="828675"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r>
              <a:rPr kumimoji="1" lang="en-US" altLang="zh-CN" sz="2800" b="1" i="1">
                <a:ea typeface="宋体" panose="02010600030101010101" pitchFamily="2" charset="-122"/>
              </a:rPr>
              <a:t>G</a:t>
            </a:r>
            <a:r>
              <a:rPr kumimoji="1" lang="en-US" altLang="zh-CN" sz="2800" b="1">
                <a:ea typeface="宋体" panose="02010600030101010101" pitchFamily="2" charset="-122"/>
              </a:rPr>
              <a:t>)</a:t>
            </a:r>
            <a:endParaRPr kumimoji="1" lang="zh-CN" altLang="en-US" sz="2800" b="1"/>
          </a:p>
        </p:txBody>
      </p:sp>
      <p:sp>
        <p:nvSpPr>
          <p:cNvPr id="154682" name="Text Box 58">
            <a:extLst>
              <a:ext uri="{FF2B5EF4-FFF2-40B4-BE49-F238E27FC236}">
                <a16:creationId xmlns:a16="http://schemas.microsoft.com/office/drawing/2014/main" id="{76F09721-11C6-4613-ABF6-5467BE8858FB}"/>
              </a:ext>
            </a:extLst>
          </p:cNvPr>
          <p:cNvSpPr txBox="1">
            <a:spLocks noChangeArrowheads="1"/>
          </p:cNvSpPr>
          <p:nvPr/>
        </p:nvSpPr>
        <p:spPr bwMode="auto">
          <a:xfrm>
            <a:off x="2124075" y="4271962"/>
            <a:ext cx="6480175"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dirty="0">
                <a:solidFill>
                  <a:srgbClr val="990000"/>
                </a:solidFill>
                <a:latin typeface="华文楷体" panose="02010600040101010101" pitchFamily="2" charset="-122"/>
                <a:ea typeface="华文楷体" panose="02010600040101010101" pitchFamily="2" charset="-122"/>
              </a:rPr>
              <a:t>电感不吸收平均功率（有功功率）</a:t>
            </a:r>
          </a:p>
        </p:txBody>
      </p:sp>
      <p:sp>
        <p:nvSpPr>
          <p:cNvPr id="154683" name="Text Box 59">
            <a:extLst>
              <a:ext uri="{FF2B5EF4-FFF2-40B4-BE49-F238E27FC236}">
                <a16:creationId xmlns:a16="http://schemas.microsoft.com/office/drawing/2014/main" id="{68E0A545-1A23-4F15-AA37-EE38AFD2C3EC}"/>
              </a:ext>
            </a:extLst>
          </p:cNvPr>
          <p:cNvSpPr txBox="1">
            <a:spLocks noChangeArrowheads="1"/>
          </p:cNvSpPr>
          <p:nvPr/>
        </p:nvSpPr>
        <p:spPr bwMode="auto">
          <a:xfrm>
            <a:off x="2150579" y="5913538"/>
            <a:ext cx="6480175" cy="52070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dirty="0">
                <a:solidFill>
                  <a:srgbClr val="990000"/>
                </a:solidFill>
                <a:latin typeface="华文楷体" panose="02010600040101010101" pitchFamily="2" charset="-122"/>
                <a:ea typeface="华文楷体" panose="02010600040101010101" pitchFamily="2" charset="-122"/>
              </a:rPr>
              <a:t>电容不吸收平均功率（有功功率）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4626"/>
                                        </p:tgtEl>
                                        <p:attrNameLst>
                                          <p:attrName>style.visibility</p:attrName>
                                        </p:attrNameLst>
                                      </p:cBhvr>
                                      <p:to>
                                        <p:strVal val="visible"/>
                                      </p:to>
                                    </p:set>
                                    <p:anim calcmode="lin" valueType="num">
                                      <p:cBhvr additive="base">
                                        <p:cTn id="7" dur="500" fill="hold"/>
                                        <p:tgtEl>
                                          <p:spTgt spid="154626"/>
                                        </p:tgtEl>
                                        <p:attrNameLst>
                                          <p:attrName>ppt_x</p:attrName>
                                        </p:attrNameLst>
                                      </p:cBhvr>
                                      <p:tavLst>
                                        <p:tav tm="0">
                                          <p:val>
                                            <p:strVal val="0-#ppt_w/2"/>
                                          </p:val>
                                        </p:tav>
                                        <p:tav tm="100000">
                                          <p:val>
                                            <p:strVal val="#ppt_x"/>
                                          </p:val>
                                        </p:tav>
                                      </p:tavLst>
                                    </p:anim>
                                    <p:anim calcmode="lin" valueType="num">
                                      <p:cBhvr additive="base">
                                        <p:cTn id="8" dur="500" fill="hold"/>
                                        <p:tgtEl>
                                          <p:spTgt spid="1546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54627"/>
                                        </p:tgtEl>
                                        <p:attrNameLst>
                                          <p:attrName>style.visibility</p:attrName>
                                        </p:attrNameLst>
                                      </p:cBhvr>
                                      <p:to>
                                        <p:strVal val="visible"/>
                                      </p:to>
                                    </p:set>
                                    <p:animEffect transition="in" filter="blinds(horizontal)">
                                      <p:cBhvr>
                                        <p:cTn id="13" dur="500"/>
                                        <p:tgtEl>
                                          <p:spTgt spid="154627"/>
                                        </p:tgtEl>
                                      </p:cBhvr>
                                    </p:animEffect>
                                  </p:childTnLst>
                                </p:cTn>
                              </p:par>
                              <p:par>
                                <p:cTn id="14" presetID="2" presetClass="entr" presetSubtype="8" fill="hold" grpId="0" nodeType="withEffect">
                                  <p:stCondLst>
                                    <p:cond delay="0"/>
                                  </p:stCondLst>
                                  <p:childTnLst>
                                    <p:set>
                                      <p:cBhvr>
                                        <p:cTn id="15" dur="1" fill="hold">
                                          <p:stCondLst>
                                            <p:cond delay="0"/>
                                          </p:stCondLst>
                                        </p:cTn>
                                        <p:tgtEl>
                                          <p:spTgt spid="154681"/>
                                        </p:tgtEl>
                                        <p:attrNameLst>
                                          <p:attrName>style.visibility</p:attrName>
                                        </p:attrNameLst>
                                      </p:cBhvr>
                                      <p:to>
                                        <p:strVal val="visible"/>
                                      </p:to>
                                    </p:set>
                                    <p:anim calcmode="lin" valueType="num">
                                      <p:cBhvr additive="base">
                                        <p:cTn id="16" dur="500" fill="hold"/>
                                        <p:tgtEl>
                                          <p:spTgt spid="154681"/>
                                        </p:tgtEl>
                                        <p:attrNameLst>
                                          <p:attrName>ppt_x</p:attrName>
                                        </p:attrNameLst>
                                      </p:cBhvr>
                                      <p:tavLst>
                                        <p:tav tm="0">
                                          <p:val>
                                            <p:strVal val="0-#ppt_w/2"/>
                                          </p:val>
                                        </p:tav>
                                        <p:tav tm="100000">
                                          <p:val>
                                            <p:strVal val="#ppt_x"/>
                                          </p:val>
                                        </p:tav>
                                      </p:tavLst>
                                    </p:anim>
                                    <p:anim calcmode="lin" valueType="num">
                                      <p:cBhvr additive="base">
                                        <p:cTn id="17" dur="500" fill="hold"/>
                                        <p:tgtEl>
                                          <p:spTgt spid="154681"/>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4640"/>
                                        </p:tgtEl>
                                        <p:attrNameLst>
                                          <p:attrName>style.visibility</p:attrName>
                                        </p:attrNameLst>
                                      </p:cBhvr>
                                      <p:to>
                                        <p:strVal val="visible"/>
                                      </p:to>
                                    </p:set>
                                    <p:animEffect transition="in" filter="wipe(up)">
                                      <p:cBhvr>
                                        <p:cTn id="22" dur="2000"/>
                                        <p:tgtEl>
                                          <p:spTgt spid="1546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4658"/>
                                        </p:tgtEl>
                                        <p:attrNameLst>
                                          <p:attrName>style.visibility</p:attrName>
                                        </p:attrNameLst>
                                      </p:cBhvr>
                                      <p:to>
                                        <p:strVal val="visible"/>
                                      </p:to>
                                    </p:set>
                                    <p:animEffect transition="in" filter="blinds(horizontal)">
                                      <p:cBhvr>
                                        <p:cTn id="27" dur="500"/>
                                        <p:tgtEl>
                                          <p:spTgt spid="1546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4641"/>
                                        </p:tgtEl>
                                        <p:attrNameLst>
                                          <p:attrName>style.visibility</p:attrName>
                                        </p:attrNameLst>
                                      </p:cBhvr>
                                      <p:to>
                                        <p:strVal val="visible"/>
                                      </p:to>
                                    </p:set>
                                    <p:animEffect transition="in" filter="strips(downRight)">
                                      <p:cBhvr>
                                        <p:cTn id="32" dur="2000"/>
                                        <p:tgtEl>
                                          <p:spTgt spid="1546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4642"/>
                                        </p:tgtEl>
                                        <p:attrNameLst>
                                          <p:attrName>style.visibility</p:attrName>
                                        </p:attrNameLst>
                                      </p:cBhvr>
                                      <p:to>
                                        <p:strVal val="visible"/>
                                      </p:to>
                                    </p:set>
                                    <p:animEffect transition="in" filter="blinds(horizontal)">
                                      <p:cBhvr>
                                        <p:cTn id="37" dur="500"/>
                                        <p:tgtEl>
                                          <p:spTgt spid="1546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4657"/>
                                        </p:tgtEl>
                                        <p:attrNameLst>
                                          <p:attrName>style.visibility</p:attrName>
                                        </p:attrNameLst>
                                      </p:cBhvr>
                                      <p:to>
                                        <p:strVal val="visible"/>
                                      </p:to>
                                    </p:set>
                                    <p:animEffect transition="in" filter="wipe(up)">
                                      <p:cBhvr>
                                        <p:cTn id="42" dur="2000"/>
                                        <p:tgtEl>
                                          <p:spTgt spid="1546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4682"/>
                                        </p:tgtEl>
                                        <p:attrNameLst>
                                          <p:attrName>style.visibility</p:attrName>
                                        </p:attrNameLst>
                                      </p:cBhvr>
                                      <p:to>
                                        <p:strVal val="visible"/>
                                      </p:to>
                                    </p:set>
                                    <p:anim calcmode="lin" valueType="num">
                                      <p:cBhvr additive="base">
                                        <p:cTn id="47" dur="500" fill="hold"/>
                                        <p:tgtEl>
                                          <p:spTgt spid="154682"/>
                                        </p:tgtEl>
                                        <p:attrNameLst>
                                          <p:attrName>ppt_x</p:attrName>
                                        </p:attrNameLst>
                                      </p:cBhvr>
                                      <p:tavLst>
                                        <p:tav tm="0">
                                          <p:val>
                                            <p:strVal val="0-#ppt_w/2"/>
                                          </p:val>
                                        </p:tav>
                                        <p:tav tm="100000">
                                          <p:val>
                                            <p:strVal val="#ppt_x"/>
                                          </p:val>
                                        </p:tav>
                                      </p:tavLst>
                                    </p:anim>
                                    <p:anim calcmode="lin" valueType="num">
                                      <p:cBhvr additive="base">
                                        <p:cTn id="48" dur="500" fill="hold"/>
                                        <p:tgtEl>
                                          <p:spTgt spid="154682"/>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54683"/>
                                        </p:tgtEl>
                                        <p:attrNameLst>
                                          <p:attrName>style.visibility</p:attrName>
                                        </p:attrNameLst>
                                      </p:cBhvr>
                                      <p:to>
                                        <p:strVal val="visible"/>
                                      </p:to>
                                    </p:set>
                                    <p:anim calcmode="lin" valueType="num">
                                      <p:cBhvr additive="base">
                                        <p:cTn id="53" dur="500" fill="hold"/>
                                        <p:tgtEl>
                                          <p:spTgt spid="154683"/>
                                        </p:tgtEl>
                                        <p:attrNameLst>
                                          <p:attrName>ppt_x</p:attrName>
                                        </p:attrNameLst>
                                      </p:cBhvr>
                                      <p:tavLst>
                                        <p:tav tm="0">
                                          <p:val>
                                            <p:strVal val="0-#ppt_w/2"/>
                                          </p:val>
                                        </p:tav>
                                        <p:tav tm="100000">
                                          <p:val>
                                            <p:strVal val="#ppt_x"/>
                                          </p:val>
                                        </p:tav>
                                      </p:tavLst>
                                    </p:anim>
                                    <p:anim calcmode="lin" valueType="num">
                                      <p:cBhvr additive="base">
                                        <p:cTn id="54" dur="500" fill="hold"/>
                                        <p:tgtEl>
                                          <p:spTgt spid="154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p:bldP spid="154640" grpId="0" autoUpdateAnimBg="0"/>
      <p:bldP spid="154641" grpId="0" autoUpdateAnimBg="0"/>
      <p:bldP spid="154657" grpId="0" autoUpdateAnimBg="0"/>
      <p:bldP spid="154681" grpId="0"/>
      <p:bldP spid="154682" grpId="0"/>
      <p:bldP spid="15468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Text Box 3">
            <a:extLst>
              <a:ext uri="{FF2B5EF4-FFF2-40B4-BE49-F238E27FC236}">
                <a16:creationId xmlns:a16="http://schemas.microsoft.com/office/drawing/2014/main" id="{B543FBBD-CEFC-45F5-B4D2-C0A95E4962AC}"/>
              </a:ext>
            </a:extLst>
          </p:cNvPr>
          <p:cNvSpPr txBox="1">
            <a:spLocks noChangeArrowheads="1"/>
          </p:cNvSpPr>
          <p:nvPr/>
        </p:nvSpPr>
        <p:spPr bwMode="auto">
          <a:xfrm>
            <a:off x="611188" y="612775"/>
            <a:ext cx="3240087"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3200" b="1" dirty="0">
                <a:solidFill>
                  <a:srgbClr val="000099"/>
                </a:solidFill>
                <a:ea typeface="华文楷体" panose="02010600040101010101" pitchFamily="2" charset="-122"/>
                <a:cs typeface="Times New Roman" panose="02020603050405020304" pitchFamily="18" charset="0"/>
              </a:rPr>
              <a:t>3. </a:t>
            </a:r>
            <a:r>
              <a:rPr kumimoji="1" lang="zh-CN" altLang="en-US" sz="3200" b="1" dirty="0">
                <a:solidFill>
                  <a:srgbClr val="000099"/>
                </a:solidFill>
                <a:ea typeface="华文楷体" panose="02010600040101010101" pitchFamily="2" charset="-122"/>
                <a:cs typeface="Times New Roman" panose="02020603050405020304" pitchFamily="18" charset="0"/>
              </a:rPr>
              <a:t>无功功率 </a:t>
            </a:r>
            <a:r>
              <a:rPr kumimoji="1" lang="en-US" altLang="zh-CN" sz="3200" b="1" i="1" dirty="0">
                <a:solidFill>
                  <a:srgbClr val="000099"/>
                </a:solidFill>
                <a:ea typeface="华文楷体" panose="02010600040101010101" pitchFamily="2" charset="-122"/>
                <a:cs typeface="Times New Roman" panose="02020603050405020304" pitchFamily="18" charset="0"/>
              </a:rPr>
              <a:t>Q</a:t>
            </a:r>
            <a:endParaRPr kumimoji="1" lang="en-US" altLang="zh-CN" sz="3200" b="1" dirty="0">
              <a:solidFill>
                <a:srgbClr val="000099"/>
              </a:solidFill>
              <a:ea typeface="华文楷体" panose="02010600040101010101" pitchFamily="2" charset="-122"/>
              <a:cs typeface="Times New Roman" panose="02020603050405020304" pitchFamily="18" charset="0"/>
            </a:endParaRPr>
          </a:p>
        </p:txBody>
      </p:sp>
      <p:graphicFrame>
        <p:nvGraphicFramePr>
          <p:cNvPr id="129028" name="Object 4">
            <a:extLst>
              <a:ext uri="{FF2B5EF4-FFF2-40B4-BE49-F238E27FC236}">
                <a16:creationId xmlns:a16="http://schemas.microsoft.com/office/drawing/2014/main" id="{BA0818DD-C5C6-43CF-BDF5-9A7DFAF1DD51}"/>
              </a:ext>
            </a:extLst>
          </p:cNvPr>
          <p:cNvGraphicFramePr>
            <a:graphicFrameLocks noChangeAspect="1"/>
          </p:cNvGraphicFramePr>
          <p:nvPr>
            <p:extLst>
              <p:ext uri="{D42A27DB-BD31-4B8C-83A1-F6EECF244321}">
                <p14:modId xmlns:p14="http://schemas.microsoft.com/office/powerpoint/2010/main" val="2145054770"/>
              </p:ext>
            </p:extLst>
          </p:nvPr>
        </p:nvGraphicFramePr>
        <p:xfrm>
          <a:off x="608013" y="2852861"/>
          <a:ext cx="4714875" cy="739775"/>
        </p:xfrm>
        <a:graphic>
          <a:graphicData uri="http://schemas.openxmlformats.org/presentationml/2006/ole">
            <mc:AlternateContent xmlns:mc="http://schemas.openxmlformats.org/markup-compatibility/2006">
              <mc:Choice xmlns:v="urn:schemas-microsoft-com:vml" Requires="v">
                <p:oleObj spid="_x0000_s45203" name="Equation" r:id="rId3" imgW="2095200" imgH="330120" progId="Equation.DSMT4">
                  <p:embed/>
                </p:oleObj>
              </mc:Choice>
              <mc:Fallback>
                <p:oleObj name="Equation" r:id="rId3" imgW="2095200" imgH="330120" progId="Equation.DSMT4">
                  <p:embed/>
                  <p:pic>
                    <p:nvPicPr>
                      <p:cNvPr id="0" name="Object 4"/>
                      <p:cNvPicPr>
                        <a:picLocks noChangeAspect="1" noChangeArrowheads="1"/>
                      </p:cNvPicPr>
                      <p:nvPr/>
                    </p:nvPicPr>
                    <p:blipFill>
                      <a:blip r:embed="rId4"/>
                      <a:srcRect/>
                      <a:stretch>
                        <a:fillRect/>
                      </a:stretch>
                    </p:blipFill>
                    <p:spPr bwMode="auto">
                      <a:xfrm>
                        <a:off x="608013" y="2852861"/>
                        <a:ext cx="4714875" cy="7397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29" name="Text Box 5">
            <a:extLst>
              <a:ext uri="{FF2B5EF4-FFF2-40B4-BE49-F238E27FC236}">
                <a16:creationId xmlns:a16="http://schemas.microsoft.com/office/drawing/2014/main" id="{872D2541-7274-4234-B148-07B9176A1379}"/>
              </a:ext>
            </a:extLst>
          </p:cNvPr>
          <p:cNvSpPr txBox="1">
            <a:spLocks noChangeArrowheads="1"/>
          </p:cNvSpPr>
          <p:nvPr/>
        </p:nvSpPr>
        <p:spPr bwMode="auto">
          <a:xfrm>
            <a:off x="5474660" y="3099717"/>
            <a:ext cx="30241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dirty="0">
                <a:ea typeface="华文楷体" panose="02010600040101010101" pitchFamily="2" charset="-122"/>
                <a:cs typeface="Times New Roman" panose="02020603050405020304" pitchFamily="18" charset="0"/>
              </a:rPr>
              <a:t>单位：</a:t>
            </a:r>
            <a:r>
              <a:rPr kumimoji="1" lang="en-US" altLang="zh-CN" sz="2800" b="1" dirty="0">
                <a:ea typeface="华文楷体" panose="02010600040101010101" pitchFamily="2" charset="-122"/>
                <a:cs typeface="Times New Roman" panose="02020603050405020304" pitchFamily="18" charset="0"/>
              </a:rPr>
              <a:t>Var (</a:t>
            </a:r>
            <a:r>
              <a:rPr kumimoji="1" lang="zh-CN" altLang="en-US" sz="2800" b="1" dirty="0">
                <a:ea typeface="华文楷体" panose="02010600040101010101" pitchFamily="2" charset="-122"/>
                <a:cs typeface="Times New Roman" panose="02020603050405020304" pitchFamily="18" charset="0"/>
              </a:rPr>
              <a:t>乏</a:t>
            </a:r>
            <a:r>
              <a:rPr kumimoji="1" lang="en-US" altLang="en-US" sz="2800" b="1" dirty="0">
                <a:ea typeface="华文楷体" panose="02010600040101010101" pitchFamily="2" charset="-122"/>
                <a:cs typeface="Times New Roman" panose="02020603050405020304" pitchFamily="18" charset="0"/>
              </a:rPr>
              <a:t>)</a:t>
            </a:r>
            <a:endParaRPr kumimoji="1" lang="en-US" altLang="zh-CN" sz="2800" b="1" dirty="0">
              <a:ea typeface="华文楷体" panose="02010600040101010101" pitchFamily="2" charset="-122"/>
              <a:cs typeface="Times New Roman" panose="02020603050405020304" pitchFamily="18" charset="0"/>
            </a:endParaRPr>
          </a:p>
        </p:txBody>
      </p:sp>
      <p:sp>
        <p:nvSpPr>
          <p:cNvPr id="129030" name="Text Box 6">
            <a:extLst>
              <a:ext uri="{FF2B5EF4-FFF2-40B4-BE49-F238E27FC236}">
                <a16:creationId xmlns:a16="http://schemas.microsoft.com/office/drawing/2014/main" id="{576035D6-ACB8-4C34-BC5A-393F51C20E6C}"/>
              </a:ext>
            </a:extLst>
          </p:cNvPr>
          <p:cNvSpPr txBox="1">
            <a:spLocks noChangeArrowheads="1"/>
          </p:cNvSpPr>
          <p:nvPr/>
        </p:nvSpPr>
        <p:spPr bwMode="auto">
          <a:xfrm>
            <a:off x="611188" y="3645024"/>
            <a:ext cx="7924800"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285750" indent="-285750">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buClr>
                <a:srgbClr val="FFFF00"/>
              </a:buClr>
              <a:buSzPct val="80000"/>
              <a:buFont typeface="Wingdings" panose="05000000000000000000" pitchFamily="2" charset="2"/>
              <a:buNone/>
            </a:pPr>
            <a:r>
              <a:rPr kumimoji="1" lang="en-US" altLang="zh-CN" sz="2800" b="1" i="1" dirty="0">
                <a:ea typeface="华文楷体" panose="02010600040101010101" pitchFamily="2" charset="-122"/>
                <a:cs typeface="Times New Roman" panose="02020603050405020304" pitchFamily="18" charset="0"/>
              </a:rPr>
              <a:t>Q</a:t>
            </a:r>
            <a:r>
              <a:rPr kumimoji="1" lang="en-US" altLang="zh-CN" sz="2800" b="1" dirty="0">
                <a:ea typeface="华文楷体" panose="02010600040101010101" pitchFamily="2" charset="-122"/>
                <a:cs typeface="Times New Roman" panose="02020603050405020304" pitchFamily="18" charset="0"/>
              </a:rPr>
              <a:t>&gt;0</a:t>
            </a:r>
            <a:r>
              <a:rPr kumimoji="1" lang="zh-CN" altLang="en-US" sz="2800" b="1" dirty="0">
                <a:ea typeface="华文楷体" panose="02010600040101010101" pitchFamily="2" charset="-122"/>
                <a:cs typeface="Times New Roman" panose="02020603050405020304" pitchFamily="18" charset="0"/>
              </a:rPr>
              <a:t>，表示网络吸收无功功率。</a:t>
            </a:r>
          </a:p>
          <a:p>
            <a:pPr eaLnBrk="1" hangingPunct="1">
              <a:lnSpc>
                <a:spcPct val="120000"/>
              </a:lnSpc>
              <a:buClr>
                <a:srgbClr val="FFFF00"/>
              </a:buClr>
              <a:buSzPct val="80000"/>
              <a:buFont typeface="Wingdings" panose="05000000000000000000" pitchFamily="2" charset="2"/>
              <a:buNone/>
            </a:pPr>
            <a:r>
              <a:rPr kumimoji="1" lang="en-US" altLang="zh-CN" sz="2800" b="1" i="1" dirty="0">
                <a:ea typeface="华文楷体" panose="02010600040101010101" pitchFamily="2" charset="-122"/>
                <a:cs typeface="Times New Roman" panose="02020603050405020304" pitchFamily="18" charset="0"/>
              </a:rPr>
              <a:t>Q</a:t>
            </a:r>
            <a:r>
              <a:rPr kumimoji="1" lang="en-US" altLang="zh-CN" sz="2800" b="1" dirty="0">
                <a:ea typeface="华文楷体" panose="02010600040101010101" pitchFamily="2" charset="-122"/>
                <a:cs typeface="Times New Roman" panose="02020603050405020304" pitchFamily="18" charset="0"/>
              </a:rPr>
              <a:t>&lt;0</a:t>
            </a:r>
            <a:r>
              <a:rPr kumimoji="1" lang="zh-CN" altLang="en-US" sz="2800" b="1" dirty="0">
                <a:ea typeface="华文楷体" panose="02010600040101010101" pitchFamily="2" charset="-122"/>
                <a:cs typeface="Times New Roman" panose="02020603050405020304" pitchFamily="18" charset="0"/>
              </a:rPr>
              <a:t>，表示网络发出无功功率。</a:t>
            </a:r>
          </a:p>
          <a:p>
            <a:pPr eaLnBrk="1" hangingPunct="1">
              <a:lnSpc>
                <a:spcPct val="120000"/>
              </a:lnSpc>
              <a:buClr>
                <a:srgbClr val="FFFF00"/>
              </a:buClr>
              <a:buSzPct val="80000"/>
              <a:buFont typeface="Wingdings" panose="05000000000000000000" pitchFamily="2" charset="2"/>
              <a:buNone/>
            </a:pPr>
            <a:r>
              <a:rPr kumimoji="1" lang="en-US" altLang="zh-CN" sz="2800" b="1" i="1" dirty="0">
                <a:ea typeface="华文楷体" panose="02010600040101010101" pitchFamily="2" charset="-122"/>
                <a:cs typeface="Times New Roman" panose="02020603050405020304" pitchFamily="18" charset="0"/>
              </a:rPr>
              <a:t>Q </a:t>
            </a:r>
            <a:r>
              <a:rPr kumimoji="1" lang="zh-CN" altLang="en-US" sz="2800" b="1" dirty="0">
                <a:ea typeface="华文楷体" panose="02010600040101010101" pitchFamily="2" charset="-122"/>
                <a:cs typeface="Times New Roman" panose="02020603050405020304" pitchFamily="18" charset="0"/>
              </a:rPr>
              <a:t>的大小反映网络与外电路交换功率最大值。是由储能元件</a:t>
            </a:r>
            <a:r>
              <a:rPr kumimoji="1" lang="en-US" altLang="zh-CN" sz="2800" b="1" i="1" dirty="0">
                <a:ea typeface="华文楷体" panose="02010600040101010101" pitchFamily="2" charset="-122"/>
                <a:cs typeface="Times New Roman" panose="02020603050405020304" pitchFamily="18" charset="0"/>
              </a:rPr>
              <a:t>L</a:t>
            </a:r>
            <a:r>
              <a:rPr kumimoji="1" lang="zh-CN" altLang="en-US" sz="2800" b="1" dirty="0">
                <a:ea typeface="华文楷体" panose="02010600040101010101" pitchFamily="2" charset="-122"/>
                <a:cs typeface="Times New Roman" panose="02020603050405020304" pitchFamily="18" charset="0"/>
              </a:rPr>
              <a:t>、</a:t>
            </a:r>
            <a:r>
              <a:rPr kumimoji="1" lang="en-US" altLang="zh-CN" sz="2800" b="1" i="1" dirty="0">
                <a:ea typeface="华文楷体" panose="02010600040101010101" pitchFamily="2" charset="-122"/>
                <a:cs typeface="Times New Roman" panose="02020603050405020304" pitchFamily="18" charset="0"/>
              </a:rPr>
              <a:t>C</a:t>
            </a:r>
            <a:r>
              <a:rPr kumimoji="1" lang="zh-CN" altLang="en-US" sz="2800" b="1" dirty="0">
                <a:ea typeface="华文楷体" panose="02010600040101010101" pitchFamily="2" charset="-122"/>
                <a:cs typeface="Times New Roman" panose="02020603050405020304" pitchFamily="18" charset="0"/>
              </a:rPr>
              <a:t>的性质决定的</a:t>
            </a:r>
          </a:p>
        </p:txBody>
      </p:sp>
      <p:sp>
        <p:nvSpPr>
          <p:cNvPr id="129043" name="Text Box 19">
            <a:extLst>
              <a:ext uri="{FF2B5EF4-FFF2-40B4-BE49-F238E27FC236}">
                <a16:creationId xmlns:a16="http://schemas.microsoft.com/office/drawing/2014/main" id="{D71275F4-5724-488C-B80E-C963868BA26C}"/>
              </a:ext>
            </a:extLst>
          </p:cNvPr>
          <p:cNvSpPr txBox="1">
            <a:spLocks noChangeArrowheads="1"/>
          </p:cNvSpPr>
          <p:nvPr/>
        </p:nvSpPr>
        <p:spPr bwMode="auto">
          <a:xfrm>
            <a:off x="611188" y="2260724"/>
            <a:ext cx="4176712"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3200" b="1" dirty="0">
                <a:ea typeface="华文楷体" panose="02010600040101010101" pitchFamily="2" charset="-122"/>
                <a:cs typeface="Times New Roman" panose="02020603050405020304" pitchFamily="18" charset="0"/>
              </a:rPr>
              <a:t>1) </a:t>
            </a:r>
            <a:r>
              <a:rPr kumimoji="1" lang="zh-CN" altLang="en-US" sz="3200" b="1" dirty="0">
                <a:ea typeface="华文楷体" panose="02010600040101010101" pitchFamily="2" charset="-122"/>
                <a:cs typeface="Times New Roman" panose="02020603050405020304" pitchFamily="18" charset="0"/>
              </a:rPr>
              <a:t>无功功率 </a:t>
            </a:r>
            <a:r>
              <a:rPr kumimoji="1" lang="en-US" altLang="zh-CN" sz="3200" b="1" i="1" dirty="0">
                <a:ea typeface="华文楷体" panose="02010600040101010101" pitchFamily="2" charset="-122"/>
                <a:cs typeface="Times New Roman" panose="02020603050405020304" pitchFamily="18" charset="0"/>
              </a:rPr>
              <a:t>Q</a:t>
            </a:r>
            <a:r>
              <a:rPr kumimoji="1" lang="zh-CN" altLang="en-US" sz="2800" b="1" dirty="0">
                <a:ea typeface="华文楷体" panose="02010600040101010101" pitchFamily="2" charset="-122"/>
                <a:cs typeface="Times New Roman" panose="02020603050405020304" pitchFamily="18" charset="0"/>
              </a:rPr>
              <a:t>定义</a:t>
            </a:r>
          </a:p>
        </p:txBody>
      </p:sp>
      <p:graphicFrame>
        <p:nvGraphicFramePr>
          <p:cNvPr id="8" name="Object 5">
            <a:extLst>
              <a:ext uri="{FF2B5EF4-FFF2-40B4-BE49-F238E27FC236}">
                <a16:creationId xmlns:a16="http://schemas.microsoft.com/office/drawing/2014/main" id="{2A21851E-1E39-4876-8832-BD429F861C33}"/>
              </a:ext>
            </a:extLst>
          </p:cNvPr>
          <p:cNvGraphicFramePr>
            <a:graphicFrameLocks noChangeAspect="1"/>
          </p:cNvGraphicFramePr>
          <p:nvPr>
            <p:extLst>
              <p:ext uri="{D42A27DB-BD31-4B8C-83A1-F6EECF244321}">
                <p14:modId xmlns:p14="http://schemas.microsoft.com/office/powerpoint/2010/main" val="3515270754"/>
              </p:ext>
            </p:extLst>
          </p:nvPr>
        </p:nvGraphicFramePr>
        <p:xfrm>
          <a:off x="103187" y="1204913"/>
          <a:ext cx="8937625" cy="903287"/>
        </p:xfrm>
        <a:graphic>
          <a:graphicData uri="http://schemas.openxmlformats.org/presentationml/2006/ole">
            <mc:AlternateContent xmlns:mc="http://schemas.openxmlformats.org/markup-compatibility/2006">
              <mc:Choice xmlns:v="urn:schemas-microsoft-com:vml" Requires="v">
                <p:oleObj spid="_x0000_s45204" name="Equation" r:id="rId5" imgW="4317840" imgH="431640" progId="Equation.DSMT4">
                  <p:embed/>
                </p:oleObj>
              </mc:Choice>
              <mc:Fallback>
                <p:oleObj name="Equation" r:id="rId5" imgW="4317840" imgH="431640" progId="Equation.DSMT4">
                  <p:embed/>
                  <p:pic>
                    <p:nvPicPr>
                      <p:cNvPr id="22" name="Object 5">
                        <a:extLst>
                          <a:ext uri="{FF2B5EF4-FFF2-40B4-BE49-F238E27FC236}">
                            <a16:creationId xmlns:a16="http://schemas.microsoft.com/office/drawing/2014/main" id="{22F96541-4DF2-4DFC-906C-2B824125B72A}"/>
                          </a:ext>
                        </a:extLst>
                      </p:cNvPr>
                      <p:cNvPicPr>
                        <a:picLocks noChangeAspect="1" noChangeArrowheads="1"/>
                      </p:cNvPicPr>
                      <p:nvPr/>
                    </p:nvPicPr>
                    <p:blipFill>
                      <a:blip r:embed="rId6"/>
                      <a:srcRect/>
                      <a:stretch>
                        <a:fillRect/>
                      </a:stretch>
                    </p:blipFill>
                    <p:spPr bwMode="auto">
                      <a:xfrm>
                        <a:off x="103187" y="1204913"/>
                        <a:ext cx="8937625" cy="90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gtEl>
                                        <p:attrNameLst>
                                          <p:attrName>style.visibility</p:attrName>
                                        </p:attrNameLst>
                                      </p:cBhvr>
                                      <p:to>
                                        <p:strVal val="visible"/>
                                      </p:to>
                                    </p:set>
                                    <p:anim calcmode="lin" valueType="num">
                                      <p:cBhvr additive="base">
                                        <p:cTn id="7" dur="500" fill="hold"/>
                                        <p:tgtEl>
                                          <p:spTgt spid="129027"/>
                                        </p:tgtEl>
                                        <p:attrNameLst>
                                          <p:attrName>ppt_x</p:attrName>
                                        </p:attrNameLst>
                                      </p:cBhvr>
                                      <p:tavLst>
                                        <p:tav tm="0">
                                          <p:val>
                                            <p:strVal val="0-#ppt_w/2"/>
                                          </p:val>
                                        </p:tav>
                                        <p:tav tm="100000">
                                          <p:val>
                                            <p:strVal val="#ppt_x"/>
                                          </p:val>
                                        </p:tav>
                                      </p:tavLst>
                                    </p:anim>
                                    <p:anim calcmode="lin" valueType="num">
                                      <p:cBhvr additive="base">
                                        <p:cTn id="8" dur="500" fill="hold"/>
                                        <p:tgtEl>
                                          <p:spTgt spid="1290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9043"/>
                                        </p:tgtEl>
                                        <p:attrNameLst>
                                          <p:attrName>style.visibility</p:attrName>
                                        </p:attrNameLst>
                                      </p:cBhvr>
                                      <p:to>
                                        <p:strVal val="visible"/>
                                      </p:to>
                                    </p:set>
                                    <p:anim calcmode="lin" valueType="num">
                                      <p:cBhvr additive="base">
                                        <p:cTn id="17" dur="500" fill="hold"/>
                                        <p:tgtEl>
                                          <p:spTgt spid="129043"/>
                                        </p:tgtEl>
                                        <p:attrNameLst>
                                          <p:attrName>ppt_x</p:attrName>
                                        </p:attrNameLst>
                                      </p:cBhvr>
                                      <p:tavLst>
                                        <p:tav tm="0">
                                          <p:val>
                                            <p:strVal val="0-#ppt_w/2"/>
                                          </p:val>
                                        </p:tav>
                                        <p:tav tm="100000">
                                          <p:val>
                                            <p:strVal val="#ppt_x"/>
                                          </p:val>
                                        </p:tav>
                                      </p:tavLst>
                                    </p:anim>
                                    <p:anim calcmode="lin" valueType="num">
                                      <p:cBhvr additive="base">
                                        <p:cTn id="18" dur="500" fill="hold"/>
                                        <p:tgtEl>
                                          <p:spTgt spid="12904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29028"/>
                                        </p:tgtEl>
                                        <p:attrNameLst>
                                          <p:attrName>style.visibility</p:attrName>
                                        </p:attrNameLst>
                                      </p:cBhvr>
                                      <p:to>
                                        <p:strVal val="visible"/>
                                      </p:to>
                                    </p:set>
                                    <p:animEffect transition="in" filter="dissolve">
                                      <p:cBhvr>
                                        <p:cTn id="23" dur="500"/>
                                        <p:tgtEl>
                                          <p:spTgt spid="1290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9029"/>
                                        </p:tgtEl>
                                        <p:attrNameLst>
                                          <p:attrName>style.visibility</p:attrName>
                                        </p:attrNameLst>
                                      </p:cBhvr>
                                      <p:to>
                                        <p:strVal val="visible"/>
                                      </p:to>
                                    </p:set>
                                    <p:animEffect transition="in" filter="wipe(left)">
                                      <p:cBhvr>
                                        <p:cTn id="28" dur="500"/>
                                        <p:tgtEl>
                                          <p:spTgt spid="129029"/>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29030"/>
                                        </p:tgtEl>
                                        <p:attrNameLst>
                                          <p:attrName>style.visibility</p:attrName>
                                        </p:attrNameLst>
                                      </p:cBhvr>
                                      <p:to>
                                        <p:strVal val="visible"/>
                                      </p:to>
                                    </p:set>
                                    <p:animEffect transition="in" filter="slide(fromBottom)">
                                      <p:cBhvr>
                                        <p:cTn id="33" dur="1000"/>
                                        <p:tgtEl>
                                          <p:spTgt spid="129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p:bldP spid="129029" grpId="0" autoUpdateAnimBg="0"/>
      <p:bldP spid="129030" grpId="0" autoUpdateAnimBg="0"/>
      <p:bldP spid="12904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18" name="Group 2">
            <a:extLst>
              <a:ext uri="{FF2B5EF4-FFF2-40B4-BE49-F238E27FC236}">
                <a16:creationId xmlns:a16="http://schemas.microsoft.com/office/drawing/2014/main" id="{3E41B5A8-CDF5-40C3-BB33-B03D29DDA50B}"/>
              </a:ext>
            </a:extLst>
          </p:cNvPr>
          <p:cNvGrpSpPr>
            <a:grpSpLocks/>
          </p:cNvGrpSpPr>
          <p:nvPr/>
        </p:nvGrpSpPr>
        <p:grpSpPr bwMode="auto">
          <a:xfrm>
            <a:off x="149636" y="807789"/>
            <a:ext cx="3024187" cy="1584325"/>
            <a:chOff x="930" y="1207"/>
            <a:chExt cx="1905" cy="998"/>
          </a:xfrm>
        </p:grpSpPr>
        <p:sp>
          <p:nvSpPr>
            <p:cNvPr id="41998" name="Rectangle 3">
              <a:extLst>
                <a:ext uri="{FF2B5EF4-FFF2-40B4-BE49-F238E27FC236}">
                  <a16:creationId xmlns:a16="http://schemas.microsoft.com/office/drawing/2014/main" id="{A35F30E4-B16A-4037-9B01-38B7AB7C64F6}"/>
                </a:ext>
              </a:extLst>
            </p:cNvPr>
            <p:cNvSpPr>
              <a:spLocks noChangeArrowheads="1"/>
            </p:cNvSpPr>
            <p:nvPr/>
          </p:nvSpPr>
          <p:spPr bwMode="auto">
            <a:xfrm>
              <a:off x="2070" y="1207"/>
              <a:ext cx="765" cy="998"/>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1">
                    <a:gsLst>
                      <a:gs pos="0">
                        <a:srgbClr val="FF9900"/>
                      </a:gs>
                      <a:gs pos="100000">
                        <a:srgbClr val="764700"/>
                      </a:gs>
                    </a:gsLst>
                    <a:path path="shape">
                      <a:fillToRect l="50000" t="50000" r="50000" b="50000"/>
                    </a:path>
                  </a:gradFill>
                </a14:hiddenFill>
              </a:ext>
            </a:extLst>
          </p:spPr>
          <p:txBody>
            <a:bodyPr wrap="none" lIns="198000" rIns="198000"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无源</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线性</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  网络</a:t>
              </a:r>
              <a:r>
                <a:rPr kumimoji="1" lang="zh-CN" altLang="en-US" sz="2800" b="1" i="0" u="none" strike="noStrike" kern="1200" cap="none" spc="0" normalizeH="0" baseline="0" noProof="0" dirty="0">
                  <a:ln>
                    <a:noFill/>
                  </a:ln>
                  <a:solidFill>
                    <a:srgbClr val="666699"/>
                  </a:solidFill>
                  <a:effectLst/>
                  <a:uLnTx/>
                  <a:uFillTx/>
                  <a:latin typeface="华文楷体" panose="02010600040101010101" pitchFamily="2" charset="-122"/>
                  <a:ea typeface="华文楷体" panose="02010600040101010101" pitchFamily="2" charset="-122"/>
                  <a:cs typeface="+mn-cs"/>
                </a:rPr>
                <a:t>  </a:t>
              </a:r>
            </a:p>
          </p:txBody>
        </p:sp>
        <p:sp>
          <p:nvSpPr>
            <p:cNvPr id="41999" name="Line 4">
              <a:extLst>
                <a:ext uri="{FF2B5EF4-FFF2-40B4-BE49-F238E27FC236}">
                  <a16:creationId xmlns:a16="http://schemas.microsoft.com/office/drawing/2014/main" id="{CFB96F98-74EE-4CAB-A1CA-DF2A74066739}"/>
                </a:ext>
              </a:extLst>
            </p:cNvPr>
            <p:cNvSpPr>
              <a:spLocks noChangeShapeType="1"/>
            </p:cNvSpPr>
            <p:nvPr/>
          </p:nvSpPr>
          <p:spPr bwMode="auto">
            <a:xfrm>
              <a:off x="1376" y="1426"/>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42000" name="Line 5">
              <a:extLst>
                <a:ext uri="{FF2B5EF4-FFF2-40B4-BE49-F238E27FC236}">
                  <a16:creationId xmlns:a16="http://schemas.microsoft.com/office/drawing/2014/main" id="{217BFC69-B1F3-460B-BC9C-C6B749F4511C}"/>
                </a:ext>
              </a:extLst>
            </p:cNvPr>
            <p:cNvSpPr>
              <a:spLocks noChangeShapeType="1"/>
            </p:cNvSpPr>
            <p:nvPr/>
          </p:nvSpPr>
          <p:spPr bwMode="auto">
            <a:xfrm>
              <a:off x="1376" y="2017"/>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42001" name="Line 6">
              <a:extLst>
                <a:ext uri="{FF2B5EF4-FFF2-40B4-BE49-F238E27FC236}">
                  <a16:creationId xmlns:a16="http://schemas.microsoft.com/office/drawing/2014/main" id="{F5F98165-29C7-496E-B3D3-11E932C8E74C}"/>
                </a:ext>
              </a:extLst>
            </p:cNvPr>
            <p:cNvSpPr>
              <a:spLocks noChangeShapeType="1"/>
            </p:cNvSpPr>
            <p:nvPr/>
          </p:nvSpPr>
          <p:spPr bwMode="auto">
            <a:xfrm>
              <a:off x="1519" y="1425"/>
              <a:ext cx="41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42002" name="Object 7">
              <a:extLst>
                <a:ext uri="{FF2B5EF4-FFF2-40B4-BE49-F238E27FC236}">
                  <a16:creationId xmlns:a16="http://schemas.microsoft.com/office/drawing/2014/main" id="{F825E928-A89D-492C-9DD1-CFE7247D47F1}"/>
                </a:ext>
              </a:extLst>
            </p:cNvPr>
            <p:cNvGraphicFramePr>
              <a:graphicFrameLocks noChangeAspect="1"/>
            </p:cNvGraphicFramePr>
            <p:nvPr>
              <p:extLst>
                <p:ext uri="{D42A27DB-BD31-4B8C-83A1-F6EECF244321}">
                  <p14:modId xmlns:p14="http://schemas.microsoft.com/office/powerpoint/2010/main" val="1139757754"/>
                </p:ext>
              </p:extLst>
            </p:nvPr>
          </p:nvGraphicFramePr>
          <p:xfrm>
            <a:off x="1565" y="1486"/>
            <a:ext cx="186" cy="285"/>
          </p:xfrm>
          <a:graphic>
            <a:graphicData uri="http://schemas.openxmlformats.org/presentationml/2006/ole">
              <mc:AlternateContent xmlns:mc="http://schemas.openxmlformats.org/markup-compatibility/2006">
                <mc:Choice xmlns:v="urn:schemas-microsoft-com:vml" Requires="v">
                  <p:oleObj spid="_x0000_s75447" name="公式" r:id="rId3" imgW="114141" imgH="209609" progId="Equation.3">
                    <p:embed/>
                  </p:oleObj>
                </mc:Choice>
                <mc:Fallback>
                  <p:oleObj name="公式" r:id="rId3" imgW="114141" imgH="209609" progId="Equation.3">
                    <p:embed/>
                    <p:pic>
                      <p:nvPicPr>
                        <p:cNvPr id="42002" name="Object 7">
                          <a:extLst>
                            <a:ext uri="{FF2B5EF4-FFF2-40B4-BE49-F238E27FC236}">
                              <a16:creationId xmlns:a16="http://schemas.microsoft.com/office/drawing/2014/main" id="{F825E928-A89D-492C-9DD1-CFE7247D47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 y="1486"/>
                          <a:ext cx="18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3" name="Oval 8">
              <a:extLst>
                <a:ext uri="{FF2B5EF4-FFF2-40B4-BE49-F238E27FC236}">
                  <a16:creationId xmlns:a16="http://schemas.microsoft.com/office/drawing/2014/main" id="{778623E7-ACC8-4405-B6A2-36A601C03C9D}"/>
                </a:ext>
              </a:extLst>
            </p:cNvPr>
            <p:cNvSpPr>
              <a:spLocks noChangeArrowheads="1"/>
            </p:cNvSpPr>
            <p:nvPr/>
          </p:nvSpPr>
          <p:spPr bwMode="auto">
            <a:xfrm>
              <a:off x="1306" y="1368"/>
              <a:ext cx="99" cy="8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42004" name="Oval 9">
              <a:extLst>
                <a:ext uri="{FF2B5EF4-FFF2-40B4-BE49-F238E27FC236}">
                  <a16:creationId xmlns:a16="http://schemas.microsoft.com/office/drawing/2014/main" id="{F4771761-08AC-4606-A1E9-E420023F8ED2}"/>
                </a:ext>
              </a:extLst>
            </p:cNvPr>
            <p:cNvSpPr>
              <a:spLocks noChangeArrowheads="1"/>
            </p:cNvSpPr>
            <p:nvPr/>
          </p:nvSpPr>
          <p:spPr bwMode="auto">
            <a:xfrm>
              <a:off x="1306" y="1955"/>
              <a:ext cx="99" cy="89"/>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42005" name="Object 10">
              <a:extLst>
                <a:ext uri="{FF2B5EF4-FFF2-40B4-BE49-F238E27FC236}">
                  <a16:creationId xmlns:a16="http://schemas.microsoft.com/office/drawing/2014/main" id="{AA03DC39-3235-4FBC-A8C0-452CED40B4D9}"/>
                </a:ext>
              </a:extLst>
            </p:cNvPr>
            <p:cNvGraphicFramePr>
              <a:graphicFrameLocks noChangeAspect="1"/>
            </p:cNvGraphicFramePr>
            <p:nvPr>
              <p:extLst>
                <p:ext uri="{D42A27DB-BD31-4B8C-83A1-F6EECF244321}">
                  <p14:modId xmlns:p14="http://schemas.microsoft.com/office/powerpoint/2010/main" val="895406068"/>
                </p:ext>
              </p:extLst>
            </p:nvPr>
          </p:nvGraphicFramePr>
          <p:xfrm>
            <a:off x="975" y="1562"/>
            <a:ext cx="303" cy="352"/>
          </p:xfrm>
          <a:graphic>
            <a:graphicData uri="http://schemas.openxmlformats.org/presentationml/2006/ole">
              <mc:AlternateContent xmlns:mc="http://schemas.openxmlformats.org/markup-compatibility/2006">
                <mc:Choice xmlns:v="urn:schemas-microsoft-com:vml" Requires="v">
                  <p:oleObj spid="_x0000_s75448" name="公式" r:id="rId5" imgW="171447" imgH="218987" progId="Equation.3">
                    <p:embed/>
                  </p:oleObj>
                </mc:Choice>
                <mc:Fallback>
                  <p:oleObj name="公式" r:id="rId5" imgW="171447" imgH="218987" progId="Equation.3">
                    <p:embed/>
                    <p:pic>
                      <p:nvPicPr>
                        <p:cNvPr id="42005" name="Object 10">
                          <a:extLst>
                            <a:ext uri="{FF2B5EF4-FFF2-40B4-BE49-F238E27FC236}">
                              <a16:creationId xmlns:a16="http://schemas.microsoft.com/office/drawing/2014/main" id="{AA03DC39-3235-4FBC-A8C0-452CED40B4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1562"/>
                          <a:ext cx="303"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6" name="Text Box 11">
              <a:extLst>
                <a:ext uri="{FF2B5EF4-FFF2-40B4-BE49-F238E27FC236}">
                  <a16:creationId xmlns:a16="http://schemas.microsoft.com/office/drawing/2014/main" id="{8789B1EC-C230-4B3B-A89C-1C929EBC50C2}"/>
                </a:ext>
              </a:extLst>
            </p:cNvPr>
            <p:cNvSpPr txBox="1">
              <a:spLocks noChangeArrowheads="1"/>
            </p:cNvSpPr>
            <p:nvPr/>
          </p:nvSpPr>
          <p:spPr bwMode="auto">
            <a:xfrm>
              <a:off x="942" y="1207"/>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6699"/>
                  </a:solidFill>
                  <a:effectLst/>
                  <a:uLnTx/>
                  <a:uFillTx/>
                  <a:latin typeface="Times New Roman" panose="02020603050405020304" pitchFamily="18" charset="0"/>
                  <a:ea typeface="宋体" panose="02010600030101010101" pitchFamily="2" charset="-122"/>
                  <a:cs typeface="+mn-cs"/>
                </a:rPr>
                <a:t>+</a:t>
              </a:r>
            </a:p>
          </p:txBody>
        </p:sp>
        <p:sp>
          <p:nvSpPr>
            <p:cNvPr id="42007" name="Text Box 12">
              <a:extLst>
                <a:ext uri="{FF2B5EF4-FFF2-40B4-BE49-F238E27FC236}">
                  <a16:creationId xmlns:a16="http://schemas.microsoft.com/office/drawing/2014/main" id="{61737237-A592-46F4-97E3-E18250148134}"/>
                </a:ext>
              </a:extLst>
            </p:cNvPr>
            <p:cNvSpPr txBox="1">
              <a:spLocks noChangeArrowheads="1"/>
            </p:cNvSpPr>
            <p:nvPr/>
          </p:nvSpPr>
          <p:spPr bwMode="auto">
            <a:xfrm>
              <a:off x="930" y="1831"/>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6699"/>
                  </a:solidFill>
                  <a:effectLst/>
                  <a:uLnTx/>
                  <a:uFillTx/>
                  <a:latin typeface="宋体" panose="02010600030101010101" pitchFamily="2" charset="-122"/>
                  <a:ea typeface="宋体" panose="02010600030101010101" pitchFamily="2" charset="-122"/>
                  <a:cs typeface="+mn-cs"/>
                </a:rPr>
                <a:t>-</a:t>
              </a:r>
              <a:endParaRPr kumimoji="1" lang="en-US" altLang="zh-CN" sz="2400" b="1" i="0" u="none" strike="noStrike" kern="1200" cap="none" spc="0" normalizeH="0" baseline="0" noProof="0">
                <a:ln>
                  <a:noFill/>
                </a:ln>
                <a:solidFill>
                  <a:srgbClr val="666699"/>
                </a:solidFill>
                <a:effectLst/>
                <a:uLnTx/>
                <a:uFillTx/>
                <a:latin typeface="Times New Roman" panose="02020603050405020304" pitchFamily="18" charset="0"/>
                <a:ea typeface="宋体" panose="02010600030101010101" pitchFamily="2" charset="-122"/>
                <a:cs typeface="+mn-cs"/>
              </a:endParaRPr>
            </a:p>
          </p:txBody>
        </p:sp>
      </p:grpSp>
      <p:sp>
        <p:nvSpPr>
          <p:cNvPr id="162829" name="Text Box 13">
            <a:extLst>
              <a:ext uri="{FF2B5EF4-FFF2-40B4-BE49-F238E27FC236}">
                <a16:creationId xmlns:a16="http://schemas.microsoft.com/office/drawing/2014/main" id="{5C054703-0175-4746-AA2B-C87A620335E8}"/>
              </a:ext>
            </a:extLst>
          </p:cNvPr>
          <p:cNvSpPr txBox="1">
            <a:spLocks noChangeArrowheads="1"/>
          </p:cNvSpPr>
          <p:nvPr/>
        </p:nvSpPr>
        <p:spPr bwMode="auto">
          <a:xfrm>
            <a:off x="116159" y="241037"/>
            <a:ext cx="4968800" cy="46166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无源线性二端网络的无功功率</a:t>
            </a:r>
          </a:p>
        </p:txBody>
      </p:sp>
      <p:sp>
        <p:nvSpPr>
          <p:cNvPr id="24" name="Rectangle 31">
            <a:extLst>
              <a:ext uri="{FF2B5EF4-FFF2-40B4-BE49-F238E27FC236}">
                <a16:creationId xmlns:a16="http://schemas.microsoft.com/office/drawing/2014/main" id="{8387BA62-D92C-4538-8DC5-4576AAAD4AC1}"/>
              </a:ext>
            </a:extLst>
          </p:cNvPr>
          <p:cNvSpPr>
            <a:spLocks noChangeArrowheads="1"/>
          </p:cNvSpPr>
          <p:nvPr/>
        </p:nvSpPr>
        <p:spPr bwMode="auto">
          <a:xfrm>
            <a:off x="3055522" y="3936776"/>
            <a:ext cx="657035" cy="3356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25" name="Rectangle 30">
            <a:extLst>
              <a:ext uri="{FF2B5EF4-FFF2-40B4-BE49-F238E27FC236}">
                <a16:creationId xmlns:a16="http://schemas.microsoft.com/office/drawing/2014/main" id="{4A59443D-74E9-48CF-B9BD-B88A93597C8A}"/>
              </a:ext>
            </a:extLst>
          </p:cNvPr>
          <p:cNvSpPr>
            <a:spLocks noChangeArrowheads="1"/>
          </p:cNvSpPr>
          <p:nvPr/>
        </p:nvSpPr>
        <p:spPr bwMode="auto">
          <a:xfrm>
            <a:off x="2915816" y="2896898"/>
            <a:ext cx="743931" cy="47637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26" name="Object 15">
            <a:extLst>
              <a:ext uri="{FF2B5EF4-FFF2-40B4-BE49-F238E27FC236}">
                <a16:creationId xmlns:a16="http://schemas.microsoft.com/office/drawing/2014/main" id="{70CCCFD1-A464-430F-AA8A-7B536A31627A}"/>
              </a:ext>
            </a:extLst>
          </p:cNvPr>
          <p:cNvGraphicFramePr>
            <a:graphicFrameLocks noChangeAspect="1"/>
          </p:cNvGraphicFramePr>
          <p:nvPr>
            <p:extLst/>
          </p:nvPr>
        </p:nvGraphicFramePr>
        <p:xfrm>
          <a:off x="3958885" y="353764"/>
          <a:ext cx="2220912" cy="2038350"/>
        </p:xfrm>
        <a:graphic>
          <a:graphicData uri="http://schemas.openxmlformats.org/presentationml/2006/ole">
            <mc:AlternateContent xmlns:mc="http://schemas.openxmlformats.org/markup-compatibility/2006">
              <mc:Choice xmlns:v="urn:schemas-microsoft-com:vml" Requires="v">
                <p:oleObj spid="_x0000_s75449" name="Visio" r:id="rId7" imgW="1082697" imgH="1017563" progId="Visio.Drawing.11">
                  <p:embed/>
                </p:oleObj>
              </mc:Choice>
              <mc:Fallback>
                <p:oleObj name="Visio" r:id="rId7" imgW="1082697" imgH="1017563" progId="Visio.Drawing.11">
                  <p:embed/>
                  <p:pic>
                    <p:nvPicPr>
                      <p:cNvPr id="26" name="Object 15">
                        <a:extLst>
                          <a:ext uri="{FF2B5EF4-FFF2-40B4-BE49-F238E27FC236}">
                            <a16:creationId xmlns:a16="http://schemas.microsoft.com/office/drawing/2014/main" id="{70CCCFD1-A464-430F-AA8A-7B536A31627A}"/>
                          </a:ext>
                        </a:extLst>
                      </p:cNvPr>
                      <p:cNvPicPr>
                        <a:picLocks noChangeAspect="1" noChangeArrowheads="1"/>
                      </p:cNvPicPr>
                      <p:nvPr/>
                    </p:nvPicPr>
                    <p:blipFill>
                      <a:blip r:embed="rId8"/>
                      <a:srcRect/>
                      <a:stretch>
                        <a:fillRect/>
                      </a:stretch>
                    </p:blipFill>
                    <p:spPr bwMode="auto">
                      <a:xfrm>
                        <a:off x="3958885" y="353764"/>
                        <a:ext cx="222091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16">
            <a:extLst>
              <a:ext uri="{FF2B5EF4-FFF2-40B4-BE49-F238E27FC236}">
                <a16:creationId xmlns:a16="http://schemas.microsoft.com/office/drawing/2014/main" id="{44019E15-4733-47AF-A28E-314BA6C568E4}"/>
              </a:ext>
            </a:extLst>
          </p:cNvPr>
          <p:cNvGraphicFramePr>
            <a:graphicFrameLocks noChangeAspect="1"/>
          </p:cNvGraphicFramePr>
          <p:nvPr>
            <p:extLst/>
          </p:nvPr>
        </p:nvGraphicFramePr>
        <p:xfrm>
          <a:off x="6559241" y="504643"/>
          <a:ext cx="2227262" cy="1814513"/>
        </p:xfrm>
        <a:graphic>
          <a:graphicData uri="http://schemas.openxmlformats.org/presentationml/2006/ole">
            <mc:AlternateContent xmlns:mc="http://schemas.openxmlformats.org/markup-compatibility/2006">
              <mc:Choice xmlns:v="urn:schemas-microsoft-com:vml" Requires="v">
                <p:oleObj spid="_x0000_s75450" name="Visio" r:id="rId9" imgW="1111301" imgH="905256" progId="Visio.Drawing.11">
                  <p:embed/>
                </p:oleObj>
              </mc:Choice>
              <mc:Fallback>
                <p:oleObj name="Visio" r:id="rId9" imgW="1111301" imgH="905256" progId="Visio.Drawing.11">
                  <p:embed/>
                  <p:pic>
                    <p:nvPicPr>
                      <p:cNvPr id="27" name="Object 16">
                        <a:extLst>
                          <a:ext uri="{FF2B5EF4-FFF2-40B4-BE49-F238E27FC236}">
                            <a16:creationId xmlns:a16="http://schemas.microsoft.com/office/drawing/2014/main" id="{44019E15-4733-47AF-A28E-314BA6C568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9241" y="504643"/>
                        <a:ext cx="2227262"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19">
            <a:extLst>
              <a:ext uri="{FF2B5EF4-FFF2-40B4-BE49-F238E27FC236}">
                <a16:creationId xmlns:a16="http://schemas.microsoft.com/office/drawing/2014/main" id="{C199EA25-47BE-4FE3-B15A-59F8567254A8}"/>
              </a:ext>
            </a:extLst>
          </p:cNvPr>
          <p:cNvGraphicFramePr>
            <a:graphicFrameLocks noChangeAspect="1"/>
          </p:cNvGraphicFramePr>
          <p:nvPr>
            <p:extLst>
              <p:ext uri="{D42A27DB-BD31-4B8C-83A1-F6EECF244321}">
                <p14:modId xmlns:p14="http://schemas.microsoft.com/office/powerpoint/2010/main" val="220520074"/>
              </p:ext>
            </p:extLst>
          </p:nvPr>
        </p:nvGraphicFramePr>
        <p:xfrm>
          <a:off x="398463" y="2478088"/>
          <a:ext cx="1736725" cy="469900"/>
        </p:xfrm>
        <a:graphic>
          <a:graphicData uri="http://schemas.openxmlformats.org/presentationml/2006/ole">
            <mc:AlternateContent xmlns:mc="http://schemas.openxmlformats.org/markup-compatibility/2006">
              <mc:Choice xmlns:v="urn:schemas-microsoft-com:vml" Requires="v">
                <p:oleObj spid="_x0000_s75451" name="Equation" r:id="rId11" imgW="787320" imgH="203040" progId="Equation.DSMT4">
                  <p:embed/>
                </p:oleObj>
              </mc:Choice>
              <mc:Fallback>
                <p:oleObj name="Equation" r:id="rId11" imgW="787320" imgH="203040" progId="Equation.DSMT4">
                  <p:embed/>
                  <p:pic>
                    <p:nvPicPr>
                      <p:cNvPr id="28" name="Object 19">
                        <a:extLst>
                          <a:ext uri="{FF2B5EF4-FFF2-40B4-BE49-F238E27FC236}">
                            <a16:creationId xmlns:a16="http://schemas.microsoft.com/office/drawing/2014/main" id="{C199EA25-47BE-4FE3-B15A-59F8567254A8}"/>
                          </a:ext>
                        </a:extLst>
                      </p:cNvPr>
                      <p:cNvPicPr>
                        <a:picLocks noChangeAspect="1" noChangeArrowheads="1"/>
                      </p:cNvPicPr>
                      <p:nvPr/>
                    </p:nvPicPr>
                    <p:blipFill>
                      <a:blip r:embed="rId12"/>
                      <a:srcRect/>
                      <a:stretch>
                        <a:fillRect/>
                      </a:stretch>
                    </p:blipFill>
                    <p:spPr bwMode="auto">
                      <a:xfrm>
                        <a:off x="398463" y="2478088"/>
                        <a:ext cx="1736725" cy="469900"/>
                      </a:xfrm>
                      <a:prstGeom prst="rect">
                        <a:avLst/>
                      </a:prstGeom>
                      <a:noFill/>
                      <a:ln>
                        <a:noFill/>
                      </a:ln>
                      <a:effectLst/>
                      <a:extLst/>
                    </p:spPr>
                  </p:pic>
                </p:oleObj>
              </mc:Fallback>
            </mc:AlternateContent>
          </a:graphicData>
        </a:graphic>
      </p:graphicFrame>
      <p:graphicFrame>
        <p:nvGraphicFramePr>
          <p:cNvPr id="29" name="Object 20">
            <a:extLst>
              <a:ext uri="{FF2B5EF4-FFF2-40B4-BE49-F238E27FC236}">
                <a16:creationId xmlns:a16="http://schemas.microsoft.com/office/drawing/2014/main" id="{08684AA2-3C8A-48F1-99FE-8251BC1C5DDB}"/>
              </a:ext>
            </a:extLst>
          </p:cNvPr>
          <p:cNvGraphicFramePr>
            <a:graphicFrameLocks noChangeAspect="1"/>
          </p:cNvGraphicFramePr>
          <p:nvPr>
            <p:extLst/>
          </p:nvPr>
        </p:nvGraphicFramePr>
        <p:xfrm>
          <a:off x="4018479" y="2504841"/>
          <a:ext cx="2079625" cy="1490662"/>
        </p:xfrm>
        <a:graphic>
          <a:graphicData uri="http://schemas.openxmlformats.org/presentationml/2006/ole">
            <mc:AlternateContent xmlns:mc="http://schemas.openxmlformats.org/markup-compatibility/2006">
              <mc:Choice xmlns:v="urn:schemas-microsoft-com:vml" Requires="v">
                <p:oleObj spid="_x0000_s75452" name="Visio" r:id="rId13" imgW="1032662" imgH="744626" progId="Visio.Drawing.11">
                  <p:embed/>
                </p:oleObj>
              </mc:Choice>
              <mc:Fallback>
                <p:oleObj name="Visio" r:id="rId13" imgW="1032662" imgH="744626" progId="Visio.Drawing.11">
                  <p:embed/>
                  <p:pic>
                    <p:nvPicPr>
                      <p:cNvPr id="29" name="Object 20">
                        <a:extLst>
                          <a:ext uri="{FF2B5EF4-FFF2-40B4-BE49-F238E27FC236}">
                            <a16:creationId xmlns:a16="http://schemas.microsoft.com/office/drawing/2014/main" id="{08684AA2-3C8A-48F1-99FE-8251BC1C5DD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18479" y="2504841"/>
                        <a:ext cx="2079625" cy="14906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23">
            <a:extLst>
              <a:ext uri="{FF2B5EF4-FFF2-40B4-BE49-F238E27FC236}">
                <a16:creationId xmlns:a16="http://schemas.microsoft.com/office/drawing/2014/main" id="{9C932A71-F1E5-4676-8C28-7CFA11C5BAC2}"/>
              </a:ext>
            </a:extLst>
          </p:cNvPr>
          <p:cNvGraphicFramePr>
            <a:graphicFrameLocks noChangeAspect="1"/>
          </p:cNvGraphicFramePr>
          <p:nvPr>
            <p:extLst/>
          </p:nvPr>
        </p:nvGraphicFramePr>
        <p:xfrm>
          <a:off x="6458670" y="2335148"/>
          <a:ext cx="2079625" cy="1490663"/>
        </p:xfrm>
        <a:graphic>
          <a:graphicData uri="http://schemas.openxmlformats.org/presentationml/2006/ole">
            <mc:AlternateContent xmlns:mc="http://schemas.openxmlformats.org/markup-compatibility/2006">
              <mc:Choice xmlns:v="urn:schemas-microsoft-com:vml" Requires="v">
                <p:oleObj spid="_x0000_s75453" name="Visio" r:id="rId15" imgW="1032662" imgH="744626" progId="Visio.Drawing.11">
                  <p:embed/>
                </p:oleObj>
              </mc:Choice>
              <mc:Fallback>
                <p:oleObj name="Visio" r:id="rId15" imgW="1032662" imgH="744626" progId="Visio.Drawing.11">
                  <p:embed/>
                  <p:pic>
                    <p:nvPicPr>
                      <p:cNvPr id="30" name="Object 23">
                        <a:extLst>
                          <a:ext uri="{FF2B5EF4-FFF2-40B4-BE49-F238E27FC236}">
                            <a16:creationId xmlns:a16="http://schemas.microsoft.com/office/drawing/2014/main" id="{9C932A71-F1E5-4676-8C28-7CFA11C5BAC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58670" y="2335148"/>
                        <a:ext cx="2079625" cy="14906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25">
            <a:extLst>
              <a:ext uri="{FF2B5EF4-FFF2-40B4-BE49-F238E27FC236}">
                <a16:creationId xmlns:a16="http://schemas.microsoft.com/office/drawing/2014/main" id="{C2B5B9A1-B783-4CEA-95F0-235E2F8E69F1}"/>
              </a:ext>
            </a:extLst>
          </p:cNvPr>
          <p:cNvGraphicFramePr>
            <a:graphicFrameLocks noChangeAspect="1"/>
          </p:cNvGraphicFramePr>
          <p:nvPr>
            <p:extLst>
              <p:ext uri="{D42A27DB-BD31-4B8C-83A1-F6EECF244321}">
                <p14:modId xmlns:p14="http://schemas.microsoft.com/office/powerpoint/2010/main" val="3320093228"/>
              </p:ext>
            </p:extLst>
          </p:nvPr>
        </p:nvGraphicFramePr>
        <p:xfrm>
          <a:off x="2144713" y="2482850"/>
          <a:ext cx="1422400" cy="492125"/>
        </p:xfrm>
        <a:graphic>
          <a:graphicData uri="http://schemas.openxmlformats.org/presentationml/2006/ole">
            <mc:AlternateContent xmlns:mc="http://schemas.openxmlformats.org/markup-compatibility/2006">
              <mc:Choice xmlns:v="urn:schemas-microsoft-com:vml" Requires="v">
                <p:oleObj spid="_x0000_s75454" name="Equation" r:id="rId17" imgW="672840" imgH="228600" progId="Equation.DSMT4">
                  <p:embed/>
                </p:oleObj>
              </mc:Choice>
              <mc:Fallback>
                <p:oleObj name="Equation" r:id="rId17" imgW="672840" imgH="228600" progId="Equation.DSMT4">
                  <p:embed/>
                  <p:pic>
                    <p:nvPicPr>
                      <p:cNvPr id="31" name="Object 25">
                        <a:extLst>
                          <a:ext uri="{FF2B5EF4-FFF2-40B4-BE49-F238E27FC236}">
                            <a16:creationId xmlns:a16="http://schemas.microsoft.com/office/drawing/2014/main" id="{C2B5B9A1-B783-4CEA-95F0-235E2F8E69F1}"/>
                          </a:ext>
                        </a:extLst>
                      </p:cNvPr>
                      <p:cNvPicPr>
                        <a:picLocks noChangeAspect="1" noChangeArrowheads="1"/>
                      </p:cNvPicPr>
                      <p:nvPr/>
                    </p:nvPicPr>
                    <p:blipFill>
                      <a:blip r:embed="rId18"/>
                      <a:srcRect/>
                      <a:stretch>
                        <a:fillRect/>
                      </a:stretch>
                    </p:blipFill>
                    <p:spPr bwMode="auto">
                      <a:xfrm>
                        <a:off x="2144713" y="2482850"/>
                        <a:ext cx="1422400" cy="492125"/>
                      </a:xfrm>
                      <a:prstGeom prst="rect">
                        <a:avLst/>
                      </a:prstGeom>
                      <a:noFill/>
                      <a:ln>
                        <a:noFill/>
                      </a:ln>
                      <a:effectLst/>
                      <a:extLst/>
                    </p:spPr>
                  </p:pic>
                </p:oleObj>
              </mc:Fallback>
            </mc:AlternateContent>
          </a:graphicData>
        </a:graphic>
      </p:graphicFrame>
      <p:graphicFrame>
        <p:nvGraphicFramePr>
          <p:cNvPr id="32" name="Object 26">
            <a:extLst>
              <a:ext uri="{FF2B5EF4-FFF2-40B4-BE49-F238E27FC236}">
                <a16:creationId xmlns:a16="http://schemas.microsoft.com/office/drawing/2014/main" id="{78F466E4-A545-4196-88B9-E3B9BA3B7A3E}"/>
              </a:ext>
            </a:extLst>
          </p:cNvPr>
          <p:cNvGraphicFramePr>
            <a:graphicFrameLocks noChangeAspect="1"/>
          </p:cNvGraphicFramePr>
          <p:nvPr>
            <p:extLst>
              <p:ext uri="{D42A27DB-BD31-4B8C-83A1-F6EECF244321}">
                <p14:modId xmlns:p14="http://schemas.microsoft.com/office/powerpoint/2010/main" val="2010607157"/>
              </p:ext>
            </p:extLst>
          </p:nvPr>
        </p:nvGraphicFramePr>
        <p:xfrm>
          <a:off x="819150" y="3414713"/>
          <a:ext cx="1863725" cy="514350"/>
        </p:xfrm>
        <a:graphic>
          <a:graphicData uri="http://schemas.openxmlformats.org/presentationml/2006/ole">
            <mc:AlternateContent xmlns:mc="http://schemas.openxmlformats.org/markup-compatibility/2006">
              <mc:Choice xmlns:v="urn:schemas-microsoft-com:vml" Requires="v">
                <p:oleObj spid="_x0000_s75455" name="Equation" r:id="rId19" imgW="850680" imgH="228600" progId="Equation.DSMT4">
                  <p:embed/>
                </p:oleObj>
              </mc:Choice>
              <mc:Fallback>
                <p:oleObj name="Equation" r:id="rId19" imgW="850680" imgH="228600" progId="Equation.DSMT4">
                  <p:embed/>
                  <p:pic>
                    <p:nvPicPr>
                      <p:cNvPr id="32" name="Object 26">
                        <a:extLst>
                          <a:ext uri="{FF2B5EF4-FFF2-40B4-BE49-F238E27FC236}">
                            <a16:creationId xmlns:a16="http://schemas.microsoft.com/office/drawing/2014/main" id="{78F466E4-A545-4196-88B9-E3B9BA3B7A3E}"/>
                          </a:ext>
                        </a:extLst>
                      </p:cNvPr>
                      <p:cNvPicPr>
                        <a:picLocks noChangeAspect="1" noChangeArrowheads="1"/>
                      </p:cNvPicPr>
                      <p:nvPr/>
                    </p:nvPicPr>
                    <p:blipFill>
                      <a:blip r:embed="rId20"/>
                      <a:srcRect/>
                      <a:stretch>
                        <a:fillRect/>
                      </a:stretch>
                    </p:blipFill>
                    <p:spPr bwMode="auto">
                      <a:xfrm>
                        <a:off x="819150" y="3414713"/>
                        <a:ext cx="1863725" cy="514350"/>
                      </a:xfrm>
                      <a:prstGeom prst="rect">
                        <a:avLst/>
                      </a:prstGeom>
                      <a:noFill/>
                      <a:ln>
                        <a:noFill/>
                      </a:ln>
                      <a:effectLst/>
                      <a:extLst/>
                    </p:spPr>
                  </p:pic>
                </p:oleObj>
              </mc:Fallback>
            </mc:AlternateContent>
          </a:graphicData>
        </a:graphic>
      </p:graphicFrame>
      <p:graphicFrame>
        <p:nvGraphicFramePr>
          <p:cNvPr id="33" name="Object 27">
            <a:extLst>
              <a:ext uri="{FF2B5EF4-FFF2-40B4-BE49-F238E27FC236}">
                <a16:creationId xmlns:a16="http://schemas.microsoft.com/office/drawing/2014/main" id="{52987CB8-5264-4D76-B881-75176A51DBEA}"/>
              </a:ext>
            </a:extLst>
          </p:cNvPr>
          <p:cNvGraphicFramePr>
            <a:graphicFrameLocks noChangeAspect="1"/>
          </p:cNvGraphicFramePr>
          <p:nvPr>
            <p:extLst>
              <p:ext uri="{D42A27DB-BD31-4B8C-83A1-F6EECF244321}">
                <p14:modId xmlns:p14="http://schemas.microsoft.com/office/powerpoint/2010/main" val="782016307"/>
              </p:ext>
            </p:extLst>
          </p:nvPr>
        </p:nvGraphicFramePr>
        <p:xfrm>
          <a:off x="803275" y="2927350"/>
          <a:ext cx="2687638" cy="555625"/>
        </p:xfrm>
        <a:graphic>
          <a:graphicData uri="http://schemas.openxmlformats.org/presentationml/2006/ole">
            <mc:AlternateContent xmlns:mc="http://schemas.openxmlformats.org/markup-compatibility/2006">
              <mc:Choice xmlns:v="urn:schemas-microsoft-com:vml" Requires="v">
                <p:oleObj spid="_x0000_s75456" name="Equation" r:id="rId21" imgW="1218960" imgH="253800" progId="Equation.DSMT4">
                  <p:embed/>
                </p:oleObj>
              </mc:Choice>
              <mc:Fallback>
                <p:oleObj name="Equation" r:id="rId21" imgW="1218960" imgH="253800" progId="Equation.DSMT4">
                  <p:embed/>
                  <p:pic>
                    <p:nvPicPr>
                      <p:cNvPr id="33" name="Object 27">
                        <a:extLst>
                          <a:ext uri="{FF2B5EF4-FFF2-40B4-BE49-F238E27FC236}">
                            <a16:creationId xmlns:a16="http://schemas.microsoft.com/office/drawing/2014/main" id="{52987CB8-5264-4D76-B881-75176A51DBEA}"/>
                          </a:ext>
                        </a:extLst>
                      </p:cNvPr>
                      <p:cNvPicPr>
                        <a:picLocks noChangeAspect="1" noChangeArrowheads="1"/>
                      </p:cNvPicPr>
                      <p:nvPr/>
                    </p:nvPicPr>
                    <p:blipFill>
                      <a:blip r:embed="rId22"/>
                      <a:srcRect/>
                      <a:stretch>
                        <a:fillRect/>
                      </a:stretch>
                    </p:blipFill>
                    <p:spPr bwMode="auto">
                      <a:xfrm>
                        <a:off x="803275" y="2927350"/>
                        <a:ext cx="2687638" cy="555625"/>
                      </a:xfrm>
                      <a:prstGeom prst="rect">
                        <a:avLst/>
                      </a:prstGeom>
                      <a:noFill/>
                      <a:ln>
                        <a:noFill/>
                      </a:ln>
                      <a:effectLst/>
                      <a:extLst/>
                    </p:spPr>
                  </p:pic>
                </p:oleObj>
              </mc:Fallback>
            </mc:AlternateContent>
          </a:graphicData>
        </a:graphic>
      </p:graphicFrame>
      <p:graphicFrame>
        <p:nvGraphicFramePr>
          <p:cNvPr id="34" name="Object 29">
            <a:extLst>
              <a:ext uri="{FF2B5EF4-FFF2-40B4-BE49-F238E27FC236}">
                <a16:creationId xmlns:a16="http://schemas.microsoft.com/office/drawing/2014/main" id="{201E009E-F330-48B3-AEA5-6E4E0181C402}"/>
              </a:ext>
            </a:extLst>
          </p:cNvPr>
          <p:cNvGraphicFramePr>
            <a:graphicFrameLocks noChangeAspect="1"/>
          </p:cNvGraphicFramePr>
          <p:nvPr>
            <p:extLst>
              <p:ext uri="{D42A27DB-BD31-4B8C-83A1-F6EECF244321}">
                <p14:modId xmlns:p14="http://schemas.microsoft.com/office/powerpoint/2010/main" val="2232520141"/>
              </p:ext>
            </p:extLst>
          </p:nvPr>
        </p:nvGraphicFramePr>
        <p:xfrm>
          <a:off x="503238" y="3870325"/>
          <a:ext cx="3402012" cy="534988"/>
        </p:xfrm>
        <a:graphic>
          <a:graphicData uri="http://schemas.openxmlformats.org/presentationml/2006/ole">
            <mc:AlternateContent xmlns:mc="http://schemas.openxmlformats.org/markup-compatibility/2006">
              <mc:Choice xmlns:v="urn:schemas-microsoft-com:vml" Requires="v">
                <p:oleObj spid="_x0000_s75457" name="Equation" r:id="rId23" imgW="1612800" imgH="253800" progId="Equation.DSMT4">
                  <p:embed/>
                </p:oleObj>
              </mc:Choice>
              <mc:Fallback>
                <p:oleObj name="Equation" r:id="rId23" imgW="1612800" imgH="253800" progId="Equation.DSMT4">
                  <p:embed/>
                  <p:pic>
                    <p:nvPicPr>
                      <p:cNvPr id="34" name="Object 29">
                        <a:extLst>
                          <a:ext uri="{FF2B5EF4-FFF2-40B4-BE49-F238E27FC236}">
                            <a16:creationId xmlns:a16="http://schemas.microsoft.com/office/drawing/2014/main" id="{201E009E-F330-48B3-AEA5-6E4E0181C402}"/>
                          </a:ext>
                        </a:extLst>
                      </p:cNvPr>
                      <p:cNvPicPr>
                        <a:picLocks noChangeAspect="1" noChangeArrowheads="1"/>
                      </p:cNvPicPr>
                      <p:nvPr/>
                    </p:nvPicPr>
                    <p:blipFill>
                      <a:blip r:embed="rId24"/>
                      <a:srcRect/>
                      <a:stretch>
                        <a:fillRect/>
                      </a:stretch>
                    </p:blipFill>
                    <p:spPr bwMode="auto">
                      <a:xfrm>
                        <a:off x="503238" y="3870325"/>
                        <a:ext cx="3402012" cy="534988"/>
                      </a:xfrm>
                      <a:prstGeom prst="rect">
                        <a:avLst/>
                      </a:prstGeom>
                      <a:noFill/>
                      <a:ln>
                        <a:noFill/>
                      </a:ln>
                      <a:effectLst/>
                      <a:extLst/>
                    </p:spPr>
                  </p:pic>
                </p:oleObj>
              </mc:Fallback>
            </mc:AlternateContent>
          </a:graphicData>
        </a:graphic>
      </p:graphicFrame>
      <p:sp>
        <p:nvSpPr>
          <p:cNvPr id="35" name="矩形 34">
            <a:extLst>
              <a:ext uri="{FF2B5EF4-FFF2-40B4-BE49-F238E27FC236}">
                <a16:creationId xmlns:a16="http://schemas.microsoft.com/office/drawing/2014/main" id="{C399F0C8-E555-489E-954D-D23E5F70BE56}"/>
              </a:ext>
            </a:extLst>
          </p:cNvPr>
          <p:cNvSpPr/>
          <p:nvPr/>
        </p:nvSpPr>
        <p:spPr>
          <a:xfrm>
            <a:off x="398463" y="4510181"/>
            <a:ext cx="7000963" cy="461665"/>
          </a:xfrm>
          <a:prstGeom prst="rect">
            <a:avLst/>
          </a:prstGeom>
        </p:spPr>
        <p:txBody>
          <a:bodyPr wrap="square">
            <a:spAutoFit/>
          </a:bodyPr>
          <a:lstStyle/>
          <a:p>
            <a:r>
              <a:rPr kumimoji="1" lang="zh-CN" altLang="en-US" sz="2400" b="1" dirty="0">
                <a:solidFill>
                  <a:srgbClr val="FF3300"/>
                </a:solidFill>
                <a:latin typeface="华文楷体" panose="02010600040101010101" pitchFamily="2" charset="-122"/>
                <a:ea typeface="华文楷体" panose="02010600040101010101" pitchFamily="2" charset="-122"/>
              </a:rPr>
              <a:t>无功功率实际上是电抗（电感或电容）消耗的功率</a:t>
            </a:r>
            <a:endParaRPr lang="zh-CN" altLang="en-US" sz="2400" dirty="0">
              <a:solidFill>
                <a:srgbClr val="FF3300"/>
              </a:solidFill>
            </a:endParaRPr>
          </a:p>
        </p:txBody>
      </p:sp>
      <p:sp>
        <p:nvSpPr>
          <p:cNvPr id="37" name="矩形 36">
            <a:extLst>
              <a:ext uri="{FF2B5EF4-FFF2-40B4-BE49-F238E27FC236}">
                <a16:creationId xmlns:a16="http://schemas.microsoft.com/office/drawing/2014/main" id="{2483431B-E433-461D-8D4D-EBA3C7538003}"/>
              </a:ext>
            </a:extLst>
          </p:cNvPr>
          <p:cNvSpPr/>
          <p:nvPr/>
        </p:nvSpPr>
        <p:spPr>
          <a:xfrm>
            <a:off x="263000" y="5011276"/>
            <a:ext cx="6564387" cy="461665"/>
          </a:xfrm>
          <a:prstGeom prst="rect">
            <a:avLst/>
          </a:prstGeom>
        </p:spPr>
        <p:txBody>
          <a:bodyPr wrap="square">
            <a:spAutoFit/>
          </a:bodyPr>
          <a:lstStyle/>
          <a:p>
            <a:r>
              <a:rPr kumimoji="1" lang="zh-CN" altLang="en-US" sz="2400" b="1" dirty="0">
                <a:latin typeface="华文楷体" panose="02010600040101010101" pitchFamily="2" charset="-122"/>
                <a:ea typeface="华文楷体" panose="02010600040101010101" pitchFamily="2" charset="-122"/>
              </a:rPr>
              <a:t>当</a:t>
            </a:r>
            <a:r>
              <a:rPr kumimoji="1" lang="en-US" altLang="zh-CN" sz="2400" b="1" i="1" dirty="0">
                <a:latin typeface="华文楷体" panose="02010600040101010101" pitchFamily="2" charset="-122"/>
                <a:ea typeface="华文楷体" panose="02010600040101010101" pitchFamily="2" charset="-122"/>
              </a:rPr>
              <a:t>Q</a:t>
            </a:r>
            <a:r>
              <a:rPr kumimoji="1" lang="en-US" altLang="zh-CN" sz="2400" b="1" dirty="0">
                <a:latin typeface="华文楷体" panose="02010600040101010101" pitchFamily="2" charset="-122"/>
                <a:ea typeface="华文楷体" panose="02010600040101010101" pitchFamily="2" charset="-122"/>
              </a:rPr>
              <a:t>&gt;0</a:t>
            </a:r>
            <a:r>
              <a:rPr kumimoji="1" lang="zh-CN" altLang="en-US" sz="2400" b="1" dirty="0">
                <a:latin typeface="华文楷体" panose="02010600040101010101" pitchFamily="2" charset="-122"/>
                <a:ea typeface="华文楷体" panose="02010600040101010101" pitchFamily="2" charset="-122"/>
              </a:rPr>
              <a:t>时（</a:t>
            </a:r>
            <a:r>
              <a:rPr kumimoji="1" lang="en-US" altLang="zh-CN" sz="2400" b="1" dirty="0">
                <a:latin typeface="华文楷体" panose="02010600040101010101" pitchFamily="2" charset="-122"/>
                <a:ea typeface="华文楷体" panose="02010600040101010101" pitchFamily="2" charset="-122"/>
              </a:rPr>
              <a:t>X&gt;0</a:t>
            </a:r>
            <a:r>
              <a:rPr kumimoji="1" lang="zh-CN" altLang="en-US" sz="2400" b="1" dirty="0">
                <a:latin typeface="华文楷体" panose="02010600040101010101" pitchFamily="2" charset="-122"/>
                <a:ea typeface="华文楷体" panose="02010600040101010101" pitchFamily="2" charset="-122"/>
              </a:rPr>
              <a:t>或</a:t>
            </a:r>
            <a:r>
              <a:rPr kumimoji="1" lang="en-US" altLang="zh-CN" sz="2400" b="1" i="1" dirty="0">
                <a:latin typeface="华文楷体" panose="02010600040101010101" pitchFamily="2" charset="-122"/>
                <a:ea typeface="华文楷体" panose="02010600040101010101" pitchFamily="2" charset="-122"/>
              </a:rPr>
              <a:t>B</a:t>
            </a:r>
            <a:r>
              <a:rPr kumimoji="1" lang="en-US" altLang="zh-CN" sz="2400" b="1" dirty="0">
                <a:latin typeface="华文楷体" panose="02010600040101010101" pitchFamily="2" charset="-122"/>
                <a:ea typeface="华文楷体" panose="02010600040101010101" pitchFamily="2" charset="-122"/>
              </a:rPr>
              <a:t>&lt;0</a:t>
            </a:r>
            <a:r>
              <a:rPr kumimoji="1" lang="zh-CN" altLang="en-US" sz="2400" b="1" dirty="0">
                <a:latin typeface="华文楷体" panose="02010600040101010101" pitchFamily="2" charset="-122"/>
                <a:ea typeface="华文楷体" panose="02010600040101010101" pitchFamily="2" charset="-122"/>
              </a:rPr>
              <a:t>）网络吸收无功功率，</a:t>
            </a:r>
            <a:endParaRPr lang="zh-CN" altLang="en-US" sz="2400" dirty="0"/>
          </a:p>
        </p:txBody>
      </p:sp>
      <p:sp>
        <p:nvSpPr>
          <p:cNvPr id="2" name="矩形 1">
            <a:extLst>
              <a:ext uri="{FF2B5EF4-FFF2-40B4-BE49-F238E27FC236}">
                <a16:creationId xmlns:a16="http://schemas.microsoft.com/office/drawing/2014/main" id="{F3118B7B-3503-4A2D-9698-4EF6191C6E39}"/>
              </a:ext>
            </a:extLst>
          </p:cNvPr>
          <p:cNvSpPr/>
          <p:nvPr/>
        </p:nvSpPr>
        <p:spPr>
          <a:xfrm>
            <a:off x="238376" y="5563790"/>
            <a:ext cx="6051657" cy="461665"/>
          </a:xfrm>
          <a:prstGeom prst="rect">
            <a:avLst/>
          </a:prstGeom>
        </p:spPr>
        <p:txBody>
          <a:bodyPr wrap="none">
            <a:spAutoFit/>
          </a:bodyPr>
          <a:lstStyle/>
          <a:p>
            <a:r>
              <a:rPr kumimoji="1" lang="zh-CN" altLang="en-US" sz="2400" b="1" dirty="0">
                <a:latin typeface="华文楷体" panose="02010600040101010101" pitchFamily="2" charset="-122"/>
                <a:ea typeface="华文楷体" panose="02010600040101010101" pitchFamily="2" charset="-122"/>
              </a:rPr>
              <a:t>当</a:t>
            </a:r>
            <a:r>
              <a:rPr kumimoji="1" lang="en-US" altLang="zh-CN" sz="2400" b="1" i="1" dirty="0">
                <a:latin typeface="华文楷体" panose="02010600040101010101" pitchFamily="2" charset="-122"/>
                <a:ea typeface="华文楷体" panose="02010600040101010101" pitchFamily="2" charset="-122"/>
              </a:rPr>
              <a:t>Q</a:t>
            </a:r>
            <a:r>
              <a:rPr kumimoji="1" lang="en-US" altLang="zh-CN" sz="2400" b="1" dirty="0">
                <a:latin typeface="华文楷体" panose="02010600040101010101" pitchFamily="2" charset="-122"/>
                <a:ea typeface="华文楷体" panose="02010600040101010101" pitchFamily="2" charset="-122"/>
              </a:rPr>
              <a:t>&lt;</a:t>
            </a:r>
            <a:r>
              <a:rPr kumimoji="1" lang="zh-CN" altLang="en-US" sz="2400" b="1" dirty="0">
                <a:latin typeface="华文楷体" panose="02010600040101010101" pitchFamily="2" charset="-122"/>
                <a:ea typeface="华文楷体" panose="02010600040101010101" pitchFamily="2" charset="-122"/>
              </a:rPr>
              <a:t>时（</a:t>
            </a:r>
            <a:r>
              <a:rPr kumimoji="1" lang="en-US" altLang="zh-CN" sz="2400" b="1" dirty="0">
                <a:latin typeface="华文楷体" panose="02010600040101010101" pitchFamily="2" charset="-122"/>
                <a:ea typeface="华文楷体" panose="02010600040101010101" pitchFamily="2" charset="-122"/>
              </a:rPr>
              <a:t>X&gt;0</a:t>
            </a:r>
            <a:r>
              <a:rPr kumimoji="1" lang="zh-CN" altLang="en-US" sz="2400" b="1" dirty="0">
                <a:latin typeface="华文楷体" panose="02010600040101010101" pitchFamily="2" charset="-122"/>
                <a:ea typeface="华文楷体" panose="02010600040101010101" pitchFamily="2" charset="-122"/>
              </a:rPr>
              <a:t>或</a:t>
            </a:r>
            <a:r>
              <a:rPr kumimoji="1" lang="en-US" altLang="zh-CN" sz="2400" b="1" i="1" dirty="0">
                <a:latin typeface="华文楷体" panose="02010600040101010101" pitchFamily="2" charset="-122"/>
                <a:ea typeface="华文楷体" panose="02010600040101010101" pitchFamily="2" charset="-122"/>
              </a:rPr>
              <a:t>B</a:t>
            </a:r>
            <a:r>
              <a:rPr kumimoji="1" lang="en-US" altLang="zh-CN" sz="2400" b="1" dirty="0">
                <a:latin typeface="华文楷体" panose="02010600040101010101" pitchFamily="2" charset="-122"/>
                <a:ea typeface="华文楷体" panose="02010600040101010101" pitchFamily="2" charset="-122"/>
              </a:rPr>
              <a:t>&lt;0)</a:t>
            </a:r>
            <a:r>
              <a:rPr kumimoji="1" lang="zh-CN" altLang="en-US" sz="2400" b="1" dirty="0">
                <a:latin typeface="华文楷体" panose="02010600040101010101" pitchFamily="2" charset="-122"/>
                <a:ea typeface="华文楷体" panose="02010600040101010101" pitchFamily="2" charset="-122"/>
              </a:rPr>
              <a:t>，网络发出无功功率</a:t>
            </a:r>
            <a:r>
              <a:rPr kumimoji="1" lang="zh-CN" altLang="en-US" b="1" dirty="0">
                <a:latin typeface="华文楷体" panose="02010600040101010101" pitchFamily="2" charset="-122"/>
                <a:ea typeface="华文楷体" panose="02010600040101010101" pitchFamily="2" charset="-122"/>
              </a:rPr>
              <a:t>，</a:t>
            </a:r>
            <a:endParaRPr lang="zh-CN" altLang="en-US" dirty="0"/>
          </a:p>
        </p:txBody>
      </p:sp>
      <p:sp>
        <p:nvSpPr>
          <p:cNvPr id="39" name="矩形 38">
            <a:extLst>
              <a:ext uri="{FF2B5EF4-FFF2-40B4-BE49-F238E27FC236}">
                <a16:creationId xmlns:a16="http://schemas.microsoft.com/office/drawing/2014/main" id="{17F3DF7A-E299-4741-A16B-DDC51C2B70FA}"/>
              </a:ext>
            </a:extLst>
          </p:cNvPr>
          <p:cNvSpPr/>
          <p:nvPr/>
        </p:nvSpPr>
        <p:spPr>
          <a:xfrm>
            <a:off x="6256007" y="4998030"/>
            <a:ext cx="2833730" cy="461665"/>
          </a:xfrm>
          <a:prstGeom prst="rect">
            <a:avLst/>
          </a:prstGeom>
        </p:spPr>
        <p:txBody>
          <a:bodyPr wrap="square">
            <a:spAutoFit/>
          </a:bodyPr>
          <a:lstStyle/>
          <a:p>
            <a:r>
              <a:rPr kumimoji="1" lang="zh-CN" altLang="en-US" sz="2400" b="1" dirty="0">
                <a:latin typeface="华文楷体" panose="02010600040101010101" pitchFamily="2" charset="-122"/>
                <a:ea typeface="华文楷体" panose="02010600040101010101" pitchFamily="2" charset="-122"/>
              </a:rPr>
              <a:t>电感吸收无功功率</a:t>
            </a:r>
            <a:endParaRPr lang="zh-CN" altLang="en-US" sz="2400" dirty="0"/>
          </a:p>
        </p:txBody>
      </p:sp>
      <p:sp>
        <p:nvSpPr>
          <p:cNvPr id="40" name="矩形 39">
            <a:extLst>
              <a:ext uri="{FF2B5EF4-FFF2-40B4-BE49-F238E27FC236}">
                <a16:creationId xmlns:a16="http://schemas.microsoft.com/office/drawing/2014/main" id="{5BACCDF6-1144-4C5E-83C1-5DFD39ACE1DC}"/>
              </a:ext>
            </a:extLst>
          </p:cNvPr>
          <p:cNvSpPr/>
          <p:nvPr/>
        </p:nvSpPr>
        <p:spPr>
          <a:xfrm>
            <a:off x="6230557" y="5564563"/>
            <a:ext cx="2833730" cy="461665"/>
          </a:xfrm>
          <a:prstGeom prst="rect">
            <a:avLst/>
          </a:prstGeom>
        </p:spPr>
        <p:txBody>
          <a:bodyPr wrap="square">
            <a:spAutoFit/>
          </a:bodyPr>
          <a:lstStyle/>
          <a:p>
            <a:r>
              <a:rPr kumimoji="1" lang="zh-CN" altLang="en-US" sz="2400" b="1" dirty="0">
                <a:latin typeface="华文楷体" panose="02010600040101010101" pitchFamily="2" charset="-122"/>
                <a:ea typeface="华文楷体" panose="02010600040101010101" pitchFamily="2" charset="-122"/>
              </a:rPr>
              <a:t>电容发出无功功率</a:t>
            </a:r>
            <a:endParaRPr lang="zh-CN" altLang="en-US" sz="2400" dirty="0"/>
          </a:p>
        </p:txBody>
      </p:sp>
    </p:spTree>
    <p:extLst>
      <p:ext uri="{BB962C8B-B14F-4D97-AF65-F5344CB8AC3E}">
        <p14:creationId xmlns:p14="http://schemas.microsoft.com/office/powerpoint/2010/main" val="2514048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8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ox(in)">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box(in)">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9" grpId="0"/>
      <p:bldP spid="35" grpId="0"/>
      <p:bldP spid="37" grpId="0"/>
      <p:bldP spid="2" grpId="0"/>
      <p:bldP spid="39" grpId="0"/>
      <p:bldP spid="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a:extLst>
              <a:ext uri="{FF2B5EF4-FFF2-40B4-BE49-F238E27FC236}">
                <a16:creationId xmlns:a16="http://schemas.microsoft.com/office/drawing/2014/main" id="{A11C6230-FF00-4037-9BAE-89B168759877}"/>
              </a:ext>
            </a:extLst>
          </p:cNvPr>
          <p:cNvSpPr txBox="1">
            <a:spLocks noChangeArrowheads="1"/>
          </p:cNvSpPr>
          <p:nvPr/>
        </p:nvSpPr>
        <p:spPr bwMode="auto">
          <a:xfrm>
            <a:off x="395288" y="333375"/>
            <a:ext cx="8208962"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3200" b="1" dirty="0">
                <a:ea typeface="华文楷体" panose="02010600040101010101" pitchFamily="2" charset="-122"/>
                <a:cs typeface="Times New Roman" panose="02020603050405020304" pitchFamily="18" charset="0"/>
              </a:rPr>
              <a:t>3)  </a:t>
            </a:r>
            <a:r>
              <a:rPr kumimoji="1" lang="en-US" altLang="zh-CN" sz="3200" b="1" i="1" dirty="0">
                <a:ea typeface="华文楷体" panose="02010600040101010101" pitchFamily="2" charset="-122"/>
                <a:cs typeface="Times New Roman" panose="02020603050405020304" pitchFamily="18" charset="0"/>
              </a:rPr>
              <a:t>R</a:t>
            </a:r>
            <a:r>
              <a:rPr kumimoji="1" lang="zh-CN" altLang="en-US" sz="3200" b="1" dirty="0">
                <a:ea typeface="华文楷体" panose="02010600040101010101" pitchFamily="2" charset="-122"/>
                <a:cs typeface="Times New Roman" panose="02020603050405020304" pitchFamily="18" charset="0"/>
              </a:rPr>
              <a:t>、</a:t>
            </a:r>
            <a:r>
              <a:rPr kumimoji="1" lang="en-US" altLang="zh-CN" sz="3200" b="1" i="1" dirty="0">
                <a:ea typeface="华文楷体" panose="02010600040101010101" pitchFamily="2" charset="-122"/>
                <a:cs typeface="Times New Roman" panose="02020603050405020304" pitchFamily="18" charset="0"/>
              </a:rPr>
              <a:t>L</a:t>
            </a:r>
            <a:r>
              <a:rPr kumimoji="1" lang="zh-CN" altLang="en-US" sz="3200" b="1" dirty="0">
                <a:ea typeface="华文楷体" panose="02010600040101010101" pitchFamily="2" charset="-122"/>
                <a:cs typeface="Times New Roman" panose="02020603050405020304" pitchFamily="18" charset="0"/>
              </a:rPr>
              <a:t>、</a:t>
            </a:r>
            <a:r>
              <a:rPr kumimoji="1" lang="en-US" altLang="zh-CN" sz="3200" b="1" i="1" dirty="0">
                <a:ea typeface="华文楷体" panose="02010600040101010101" pitchFamily="2" charset="-122"/>
                <a:cs typeface="Times New Roman" panose="02020603050405020304" pitchFamily="18" charset="0"/>
              </a:rPr>
              <a:t>C</a:t>
            </a:r>
            <a:r>
              <a:rPr kumimoji="1" lang="zh-CN" altLang="zh-CN" sz="3200" b="1" dirty="0">
                <a:ea typeface="华文楷体" panose="02010600040101010101" pitchFamily="2" charset="-122"/>
                <a:cs typeface="Times New Roman" panose="02020603050405020304" pitchFamily="18" charset="0"/>
              </a:rPr>
              <a:t>元件的无功功率</a:t>
            </a:r>
            <a:endParaRPr kumimoji="1" lang="zh-CN" altLang="en-US" sz="3200" b="1" dirty="0">
              <a:ea typeface="华文楷体" panose="02010600040101010101" pitchFamily="2" charset="-122"/>
              <a:cs typeface="Times New Roman" panose="02020603050405020304" pitchFamily="18" charset="0"/>
            </a:endParaRPr>
          </a:p>
        </p:txBody>
      </p:sp>
      <p:grpSp>
        <p:nvGrpSpPr>
          <p:cNvPr id="166915" name="Group 3">
            <a:extLst>
              <a:ext uri="{FF2B5EF4-FFF2-40B4-BE49-F238E27FC236}">
                <a16:creationId xmlns:a16="http://schemas.microsoft.com/office/drawing/2014/main" id="{21FFF2EC-18AA-409D-8625-FB77F830AF0E}"/>
              </a:ext>
            </a:extLst>
          </p:cNvPr>
          <p:cNvGrpSpPr>
            <a:grpSpLocks/>
          </p:cNvGrpSpPr>
          <p:nvPr/>
        </p:nvGrpSpPr>
        <p:grpSpPr bwMode="auto">
          <a:xfrm>
            <a:off x="611188" y="909638"/>
            <a:ext cx="1638300" cy="1308100"/>
            <a:chOff x="385" y="845"/>
            <a:chExt cx="1032" cy="824"/>
          </a:xfrm>
        </p:grpSpPr>
        <p:sp>
          <p:nvSpPr>
            <p:cNvPr id="46122" name="Line 4">
              <a:extLst>
                <a:ext uri="{FF2B5EF4-FFF2-40B4-BE49-F238E27FC236}">
                  <a16:creationId xmlns:a16="http://schemas.microsoft.com/office/drawing/2014/main" id="{CD4A27C0-FC7E-49B5-B0BD-DF7F3A503355}"/>
                </a:ext>
              </a:extLst>
            </p:cNvPr>
            <p:cNvSpPr>
              <a:spLocks noChangeShapeType="1"/>
            </p:cNvSpPr>
            <p:nvPr/>
          </p:nvSpPr>
          <p:spPr bwMode="auto">
            <a:xfrm>
              <a:off x="1085" y="907"/>
              <a:ext cx="0" cy="7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3" name="Rectangle 5">
              <a:extLst>
                <a:ext uri="{FF2B5EF4-FFF2-40B4-BE49-F238E27FC236}">
                  <a16:creationId xmlns:a16="http://schemas.microsoft.com/office/drawing/2014/main" id="{79860C0F-FBA6-4D40-90BF-1260BEE46917}"/>
                </a:ext>
              </a:extLst>
            </p:cNvPr>
            <p:cNvSpPr>
              <a:spLocks noChangeArrowheads="1"/>
            </p:cNvSpPr>
            <p:nvPr/>
          </p:nvSpPr>
          <p:spPr bwMode="auto">
            <a:xfrm>
              <a:off x="1025" y="1099"/>
              <a:ext cx="120" cy="28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6124" name="Line 6">
              <a:extLst>
                <a:ext uri="{FF2B5EF4-FFF2-40B4-BE49-F238E27FC236}">
                  <a16:creationId xmlns:a16="http://schemas.microsoft.com/office/drawing/2014/main" id="{4A810F58-8CF2-40BA-82AE-AD0A72574440}"/>
                </a:ext>
              </a:extLst>
            </p:cNvPr>
            <p:cNvSpPr>
              <a:spLocks noChangeShapeType="1"/>
            </p:cNvSpPr>
            <p:nvPr/>
          </p:nvSpPr>
          <p:spPr bwMode="auto">
            <a:xfrm>
              <a:off x="509" y="907"/>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5" name="Line 7">
              <a:extLst>
                <a:ext uri="{FF2B5EF4-FFF2-40B4-BE49-F238E27FC236}">
                  <a16:creationId xmlns:a16="http://schemas.microsoft.com/office/drawing/2014/main" id="{3A511D69-75CA-49AA-8CE8-C1D03FB5A4D7}"/>
                </a:ext>
              </a:extLst>
            </p:cNvPr>
            <p:cNvSpPr>
              <a:spLocks noChangeShapeType="1"/>
            </p:cNvSpPr>
            <p:nvPr/>
          </p:nvSpPr>
          <p:spPr bwMode="auto">
            <a:xfrm>
              <a:off x="509" y="1627"/>
              <a:ext cx="57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6" name="Text Box 8">
              <a:extLst>
                <a:ext uri="{FF2B5EF4-FFF2-40B4-BE49-F238E27FC236}">
                  <a16:creationId xmlns:a16="http://schemas.microsoft.com/office/drawing/2014/main" id="{02AF6A3C-A445-448B-B3F3-B731F8325CB4}"/>
                </a:ext>
              </a:extLst>
            </p:cNvPr>
            <p:cNvSpPr txBox="1">
              <a:spLocks noChangeArrowheads="1"/>
            </p:cNvSpPr>
            <p:nvPr/>
          </p:nvSpPr>
          <p:spPr bwMode="auto">
            <a:xfrm>
              <a:off x="385" y="1103"/>
              <a:ext cx="24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u</a:t>
              </a:r>
              <a:endParaRPr kumimoji="1" lang="en-US" altLang="zh-CN" sz="2800" b="1">
                <a:ea typeface="宋体" panose="02010600030101010101" pitchFamily="2" charset="-122"/>
              </a:endParaRPr>
            </a:p>
          </p:txBody>
        </p:sp>
        <p:sp>
          <p:nvSpPr>
            <p:cNvPr id="46127" name="Line 9">
              <a:extLst>
                <a:ext uri="{FF2B5EF4-FFF2-40B4-BE49-F238E27FC236}">
                  <a16:creationId xmlns:a16="http://schemas.microsoft.com/office/drawing/2014/main" id="{47BD59A1-B5DD-4481-BBFF-4256605791ED}"/>
                </a:ext>
              </a:extLst>
            </p:cNvPr>
            <p:cNvSpPr>
              <a:spLocks noChangeShapeType="1"/>
            </p:cNvSpPr>
            <p:nvPr/>
          </p:nvSpPr>
          <p:spPr bwMode="auto">
            <a:xfrm>
              <a:off x="612" y="90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8" name="Text Box 10">
              <a:extLst>
                <a:ext uri="{FF2B5EF4-FFF2-40B4-BE49-F238E27FC236}">
                  <a16:creationId xmlns:a16="http://schemas.microsoft.com/office/drawing/2014/main" id="{25569749-50C7-4066-9F66-C6B0AEB8D743}"/>
                </a:ext>
              </a:extLst>
            </p:cNvPr>
            <p:cNvSpPr txBox="1">
              <a:spLocks noChangeArrowheads="1"/>
            </p:cNvSpPr>
            <p:nvPr/>
          </p:nvSpPr>
          <p:spPr bwMode="auto">
            <a:xfrm>
              <a:off x="657" y="845"/>
              <a:ext cx="1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i</a:t>
              </a:r>
              <a:endParaRPr kumimoji="1" lang="en-US" altLang="zh-CN" sz="2800" b="1">
                <a:ea typeface="宋体" panose="02010600030101010101" pitchFamily="2" charset="-122"/>
              </a:endParaRPr>
            </a:p>
          </p:txBody>
        </p:sp>
        <p:sp>
          <p:nvSpPr>
            <p:cNvPr id="46129" name="Text Box 11">
              <a:extLst>
                <a:ext uri="{FF2B5EF4-FFF2-40B4-BE49-F238E27FC236}">
                  <a16:creationId xmlns:a16="http://schemas.microsoft.com/office/drawing/2014/main" id="{F2DF1E6A-F087-4CE3-A961-822680225468}"/>
                </a:ext>
              </a:extLst>
            </p:cNvPr>
            <p:cNvSpPr txBox="1">
              <a:spLocks noChangeArrowheads="1"/>
            </p:cNvSpPr>
            <p:nvPr/>
          </p:nvSpPr>
          <p:spPr bwMode="auto">
            <a:xfrm>
              <a:off x="1152" y="1067"/>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R</a:t>
              </a:r>
            </a:p>
          </p:txBody>
        </p:sp>
        <p:sp>
          <p:nvSpPr>
            <p:cNvPr id="46130" name="Oval 12">
              <a:extLst>
                <a:ext uri="{FF2B5EF4-FFF2-40B4-BE49-F238E27FC236}">
                  <a16:creationId xmlns:a16="http://schemas.microsoft.com/office/drawing/2014/main" id="{E5B119F8-F685-4B9A-945C-7A4F6131CD09}"/>
                </a:ext>
              </a:extLst>
            </p:cNvPr>
            <p:cNvSpPr>
              <a:spLocks noChangeArrowheads="1"/>
            </p:cNvSpPr>
            <p:nvPr/>
          </p:nvSpPr>
          <p:spPr bwMode="auto">
            <a:xfrm>
              <a:off x="464" y="1606"/>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6131" name="Oval 13">
              <a:extLst>
                <a:ext uri="{FF2B5EF4-FFF2-40B4-BE49-F238E27FC236}">
                  <a16:creationId xmlns:a16="http://schemas.microsoft.com/office/drawing/2014/main" id="{86F15C53-7399-47DD-8D0A-AFDF4D38714F}"/>
                </a:ext>
              </a:extLst>
            </p:cNvPr>
            <p:cNvSpPr>
              <a:spLocks noChangeArrowheads="1"/>
            </p:cNvSpPr>
            <p:nvPr/>
          </p:nvSpPr>
          <p:spPr bwMode="auto">
            <a:xfrm>
              <a:off x="464" y="886"/>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6132" name="Text Box 14">
              <a:extLst>
                <a:ext uri="{FF2B5EF4-FFF2-40B4-BE49-F238E27FC236}">
                  <a16:creationId xmlns:a16="http://schemas.microsoft.com/office/drawing/2014/main" id="{8A043D7A-3353-4A71-AA81-85BF9E683148}"/>
                </a:ext>
              </a:extLst>
            </p:cNvPr>
            <p:cNvSpPr txBox="1">
              <a:spLocks noChangeArrowheads="1"/>
            </p:cNvSpPr>
            <p:nvPr/>
          </p:nvSpPr>
          <p:spPr bwMode="auto">
            <a:xfrm>
              <a:off x="393" y="863"/>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46133" name="Text Box 15">
              <a:extLst>
                <a:ext uri="{FF2B5EF4-FFF2-40B4-BE49-F238E27FC236}">
                  <a16:creationId xmlns:a16="http://schemas.microsoft.com/office/drawing/2014/main" id="{8C6E89F8-1916-4436-B855-067DCDE4D2D0}"/>
                </a:ext>
              </a:extLst>
            </p:cNvPr>
            <p:cNvSpPr txBox="1">
              <a:spLocks noChangeArrowheads="1"/>
            </p:cNvSpPr>
            <p:nvPr/>
          </p:nvSpPr>
          <p:spPr bwMode="auto">
            <a:xfrm>
              <a:off x="405" y="1342"/>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grpSp>
      <p:sp>
        <p:nvSpPr>
          <p:cNvPr id="166928" name="Text Box 16">
            <a:extLst>
              <a:ext uri="{FF2B5EF4-FFF2-40B4-BE49-F238E27FC236}">
                <a16:creationId xmlns:a16="http://schemas.microsoft.com/office/drawing/2014/main" id="{649E62DF-87B7-42D2-BAA6-9974030FE18A}"/>
              </a:ext>
            </a:extLst>
          </p:cNvPr>
          <p:cNvSpPr txBox="1">
            <a:spLocks noChangeArrowheads="1"/>
          </p:cNvSpPr>
          <p:nvPr/>
        </p:nvSpPr>
        <p:spPr bwMode="auto">
          <a:xfrm>
            <a:off x="2411413" y="1193800"/>
            <a:ext cx="4414837"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en-US" altLang="zh-CN" sz="3200" b="1" i="1">
                <a:ea typeface="华文楷体" panose="02010600040101010101" pitchFamily="2" charset="-122"/>
                <a:cs typeface="Times New Roman" panose="02020603050405020304" pitchFamily="18" charset="0"/>
              </a:rPr>
              <a:t>Q</a:t>
            </a:r>
            <a:r>
              <a:rPr kumimoji="1" lang="en-US" altLang="zh-CN" sz="3200" b="1" i="1" baseline="-25000">
                <a:ea typeface="华文楷体" panose="02010600040101010101" pitchFamily="2" charset="-122"/>
                <a:cs typeface="Times New Roman" panose="02020603050405020304" pitchFamily="18" charset="0"/>
              </a:rPr>
              <a:t>R </a:t>
            </a:r>
            <a:r>
              <a:rPr kumimoji="1" lang="en-US" altLang="zh-CN" sz="3200" b="1">
                <a:ea typeface="华文楷体" panose="02010600040101010101" pitchFamily="2" charset="-122"/>
                <a:cs typeface="Times New Roman" panose="02020603050405020304" pitchFamily="18" charset="0"/>
              </a:rPr>
              <a:t>=</a:t>
            </a:r>
            <a:r>
              <a:rPr kumimoji="1" lang="en-US" altLang="zh-CN" sz="3200" b="1" i="1">
                <a:ea typeface="华文楷体" panose="02010600040101010101" pitchFamily="2" charset="-122"/>
                <a:cs typeface="Times New Roman" panose="02020603050405020304" pitchFamily="18" charset="0"/>
              </a:rPr>
              <a:t>UI</a:t>
            </a:r>
            <a:r>
              <a:rPr kumimoji="1" lang="en-US" altLang="zh-CN" sz="3200" b="1">
                <a:ea typeface="华文楷体" panose="02010600040101010101" pitchFamily="2" charset="-122"/>
                <a:cs typeface="Times New Roman" panose="02020603050405020304" pitchFamily="18" charset="0"/>
              </a:rPr>
              <a:t>sin </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UI</a:t>
            </a:r>
            <a:r>
              <a:rPr kumimoji="1" lang="en-US" altLang="zh-CN" sz="3200" b="1">
                <a:ea typeface="华文楷体" panose="02010600040101010101" pitchFamily="2" charset="-122"/>
                <a:cs typeface="Times New Roman" panose="02020603050405020304" pitchFamily="18" charset="0"/>
                <a:sym typeface="Symbol" panose="05050102010706020507" pitchFamily="18" charset="2"/>
              </a:rPr>
              <a:t>sin0</a:t>
            </a:r>
            <a:r>
              <a:rPr kumimoji="1" lang="en-US" altLang="zh-CN" sz="2800" b="1" baseline="3000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a:ea typeface="华文楷体" panose="02010600040101010101" pitchFamily="2" charset="-122"/>
                <a:cs typeface="Times New Roman" panose="02020603050405020304" pitchFamily="18" charset="0"/>
                <a:sym typeface="Symbol" panose="05050102010706020507" pitchFamily="18" charset="2"/>
              </a:rPr>
              <a:t> =0</a:t>
            </a:r>
          </a:p>
        </p:txBody>
      </p:sp>
      <p:sp>
        <p:nvSpPr>
          <p:cNvPr id="166929" name="Text Box 17">
            <a:extLst>
              <a:ext uri="{FF2B5EF4-FFF2-40B4-BE49-F238E27FC236}">
                <a16:creationId xmlns:a16="http://schemas.microsoft.com/office/drawing/2014/main" id="{56438AED-503D-4E60-98A7-D64CB7E8F296}"/>
              </a:ext>
            </a:extLst>
          </p:cNvPr>
          <p:cNvSpPr txBox="1">
            <a:spLocks noChangeArrowheads="1"/>
          </p:cNvSpPr>
          <p:nvPr/>
        </p:nvSpPr>
        <p:spPr bwMode="auto">
          <a:xfrm>
            <a:off x="2195513" y="2420938"/>
            <a:ext cx="6948487" cy="117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en-US" altLang="zh-CN" sz="3200" b="1" i="1" dirty="0">
                <a:ea typeface="华文楷体" panose="02010600040101010101" pitchFamily="2" charset="-122"/>
                <a:cs typeface="Times New Roman" panose="02020603050405020304" pitchFamily="18" charset="0"/>
              </a:rPr>
              <a:t>Q</a:t>
            </a:r>
            <a:r>
              <a:rPr kumimoji="1" lang="en-US" altLang="zh-CN" sz="3200" b="1" i="1" baseline="-25000" dirty="0">
                <a:ea typeface="华文楷体" panose="02010600040101010101" pitchFamily="2" charset="-122"/>
                <a:cs typeface="Times New Roman" panose="02020603050405020304" pitchFamily="18" charset="0"/>
              </a:rPr>
              <a:t>L </a:t>
            </a:r>
            <a:r>
              <a:rPr kumimoji="1" lang="en-US" altLang="zh-CN" sz="3200" b="1" dirty="0">
                <a:ea typeface="华文楷体" panose="02010600040101010101" pitchFamily="2" charset="-122"/>
                <a:cs typeface="Times New Roman" panose="02020603050405020304" pitchFamily="18" charset="0"/>
              </a:rPr>
              <a:t>=</a:t>
            </a:r>
            <a:r>
              <a:rPr kumimoji="1" lang="en-US" altLang="zh-CN" sz="3200" b="1" i="1" dirty="0" err="1">
                <a:ea typeface="华文楷体" panose="02010600040101010101" pitchFamily="2" charset="-122"/>
                <a:cs typeface="Times New Roman" panose="02020603050405020304" pitchFamily="18" charset="0"/>
              </a:rPr>
              <a:t>UI</a:t>
            </a:r>
            <a:r>
              <a:rPr kumimoji="1" lang="en-US" altLang="zh-CN" sz="3200" b="1" dirty="0" err="1">
                <a:ea typeface="华文楷体" panose="02010600040101010101" pitchFamily="2" charset="-122"/>
                <a:cs typeface="Times New Roman" panose="02020603050405020304" pitchFamily="18" charset="0"/>
              </a:rPr>
              <a:t>sin</a:t>
            </a:r>
            <a:r>
              <a:rPr kumimoji="1" lang="en-US" altLang="zh-CN" sz="3200" b="1" dirty="0">
                <a:ea typeface="华文楷体" panose="02010600040101010101" pitchFamily="2" charset="-122"/>
                <a:cs typeface="Times New Roman" panose="02020603050405020304" pitchFamily="18" charset="0"/>
              </a:rPr>
              <a:t> </a:t>
            </a:r>
            <a:r>
              <a:rPr kumimoji="1" lang="en-US" altLang="zh-CN" sz="3200" b="1" i="1" dirty="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dirty="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dirty="0">
                <a:ea typeface="华文楷体" panose="02010600040101010101" pitchFamily="2" charset="-122"/>
                <a:cs typeface="Times New Roman" panose="02020603050405020304" pitchFamily="18" charset="0"/>
                <a:sym typeface="Symbol" panose="05050102010706020507" pitchFamily="18" charset="2"/>
              </a:rPr>
              <a:t>UI</a:t>
            </a:r>
            <a:r>
              <a:rPr kumimoji="1" lang="en-US" altLang="zh-CN" sz="3200" b="1" dirty="0">
                <a:ea typeface="华文楷体" panose="02010600040101010101" pitchFamily="2" charset="-122"/>
                <a:cs typeface="Times New Roman" panose="02020603050405020304" pitchFamily="18" charset="0"/>
                <a:sym typeface="Symbol" panose="05050102010706020507" pitchFamily="18" charset="2"/>
              </a:rPr>
              <a:t>sin90</a:t>
            </a:r>
            <a:r>
              <a:rPr kumimoji="1" lang="en-US" altLang="zh-CN" sz="2800" b="1" baseline="30000" dirty="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dirty="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i="1"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UI</a:t>
            </a:r>
          </a:p>
          <a:p>
            <a:pPr eaLnBrk="1" hangingPunct="1">
              <a:spcBef>
                <a:spcPct val="20000"/>
              </a:spcBef>
            </a:pPr>
            <a:r>
              <a:rPr kumimoji="1" lang="en-US" altLang="zh-CN" sz="3200" b="1" i="1"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i="1" dirty="0">
                <a:ea typeface="华文楷体" panose="02010600040101010101" pitchFamily="2" charset="-122"/>
                <a:cs typeface="Times New Roman" panose="02020603050405020304" pitchFamily="18" charset="0"/>
                <a:sym typeface="Symbol" panose="05050102010706020507" pitchFamily="18" charset="2"/>
              </a:rPr>
              <a:t>IX</a:t>
            </a:r>
            <a:r>
              <a:rPr kumimoji="1" lang="en-US" altLang="zh-CN" sz="3200" b="1" i="1" baseline="-25000" dirty="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3200" b="1" i="1" dirty="0">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3200" b="1" i="1"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3200" b="1" i="1" baseline="30000"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2</a:t>
            </a:r>
            <a:r>
              <a:rPr kumimoji="1" lang="en-US" altLang="zh-CN" sz="3200" b="1" i="1"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X</a:t>
            </a:r>
            <a:r>
              <a:rPr kumimoji="1" lang="en-US" altLang="zh-CN" sz="3200" b="1" i="1" baseline="-25000"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3200" b="1" i="1"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&gt;</a:t>
            </a:r>
            <a:r>
              <a:rPr kumimoji="1" lang="en-US" altLang="zh-CN" sz="3200" b="1"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0</a:t>
            </a:r>
          </a:p>
        </p:txBody>
      </p:sp>
      <p:grpSp>
        <p:nvGrpSpPr>
          <p:cNvPr id="166930" name="Group 18">
            <a:extLst>
              <a:ext uri="{FF2B5EF4-FFF2-40B4-BE49-F238E27FC236}">
                <a16:creationId xmlns:a16="http://schemas.microsoft.com/office/drawing/2014/main" id="{CBEF8B0E-BEE5-44A0-B24C-14A95B66E058}"/>
              </a:ext>
            </a:extLst>
          </p:cNvPr>
          <p:cNvGrpSpPr>
            <a:grpSpLocks/>
          </p:cNvGrpSpPr>
          <p:nvPr/>
        </p:nvGrpSpPr>
        <p:grpSpPr bwMode="auto">
          <a:xfrm>
            <a:off x="611188" y="4005263"/>
            <a:ext cx="1657350" cy="1670050"/>
            <a:chOff x="385" y="2840"/>
            <a:chExt cx="1044" cy="1052"/>
          </a:xfrm>
        </p:grpSpPr>
        <p:sp>
          <p:nvSpPr>
            <p:cNvPr id="46108" name="Freeform 19">
              <a:extLst>
                <a:ext uri="{FF2B5EF4-FFF2-40B4-BE49-F238E27FC236}">
                  <a16:creationId xmlns:a16="http://schemas.microsoft.com/office/drawing/2014/main" id="{D6EF683D-B961-422A-B9F1-41B68C2D9010}"/>
                </a:ext>
              </a:extLst>
            </p:cNvPr>
            <p:cNvSpPr>
              <a:spLocks/>
            </p:cNvSpPr>
            <p:nvPr/>
          </p:nvSpPr>
          <p:spPr bwMode="auto">
            <a:xfrm>
              <a:off x="1096" y="3142"/>
              <a:ext cx="1" cy="306"/>
            </a:xfrm>
            <a:custGeom>
              <a:avLst/>
              <a:gdLst>
                <a:gd name="T0" fmla="*/ 1 w 1"/>
                <a:gd name="T1" fmla="*/ 306 h 306"/>
                <a:gd name="T2" fmla="*/ 0 w 1"/>
                <a:gd name="T3" fmla="*/ 0 h 306"/>
                <a:gd name="T4" fmla="*/ 0 60000 65536"/>
                <a:gd name="T5" fmla="*/ 0 60000 65536"/>
              </a:gdLst>
              <a:ahLst/>
              <a:cxnLst>
                <a:cxn ang="T4">
                  <a:pos x="T0" y="T1"/>
                </a:cxn>
                <a:cxn ang="T5">
                  <a:pos x="T2" y="T3"/>
                </a:cxn>
              </a:cxnLst>
              <a:rect l="0" t="0" r="r" b="b"/>
              <a:pathLst>
                <a:path w="1" h="306">
                  <a:moveTo>
                    <a:pt x="1" y="306"/>
                  </a:moveTo>
                  <a:lnTo>
                    <a:pt x="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09" name="Freeform 20">
              <a:extLst>
                <a:ext uri="{FF2B5EF4-FFF2-40B4-BE49-F238E27FC236}">
                  <a16:creationId xmlns:a16="http://schemas.microsoft.com/office/drawing/2014/main" id="{2DE91D64-9D7F-4F1E-A9AA-CC86A270241D}"/>
                </a:ext>
              </a:extLst>
            </p:cNvPr>
            <p:cNvSpPr>
              <a:spLocks/>
            </p:cNvSpPr>
            <p:nvPr/>
          </p:nvSpPr>
          <p:spPr bwMode="auto">
            <a:xfrm>
              <a:off x="1090" y="3556"/>
              <a:ext cx="1" cy="312"/>
            </a:xfrm>
            <a:custGeom>
              <a:avLst/>
              <a:gdLst>
                <a:gd name="T0" fmla="*/ 1 w 1"/>
                <a:gd name="T1" fmla="*/ 0 h 312"/>
                <a:gd name="T2" fmla="*/ 0 w 1"/>
                <a:gd name="T3" fmla="*/ 312 h 312"/>
                <a:gd name="T4" fmla="*/ 0 60000 65536"/>
                <a:gd name="T5" fmla="*/ 0 60000 65536"/>
              </a:gdLst>
              <a:ahLst/>
              <a:cxnLst>
                <a:cxn ang="T4">
                  <a:pos x="T0" y="T1"/>
                </a:cxn>
                <a:cxn ang="T5">
                  <a:pos x="T2" y="T3"/>
                </a:cxn>
              </a:cxnLst>
              <a:rect l="0" t="0" r="r" b="b"/>
              <a:pathLst>
                <a:path w="1" h="312">
                  <a:moveTo>
                    <a:pt x="1" y="0"/>
                  </a:moveTo>
                  <a:lnTo>
                    <a:pt x="0" y="312"/>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0" name="Freeform 21">
              <a:extLst>
                <a:ext uri="{FF2B5EF4-FFF2-40B4-BE49-F238E27FC236}">
                  <a16:creationId xmlns:a16="http://schemas.microsoft.com/office/drawing/2014/main" id="{B030FB82-7722-4C88-96E5-FA5DB7D976F2}"/>
                </a:ext>
              </a:extLst>
            </p:cNvPr>
            <p:cNvSpPr>
              <a:spLocks/>
            </p:cNvSpPr>
            <p:nvPr/>
          </p:nvSpPr>
          <p:spPr bwMode="auto">
            <a:xfrm>
              <a:off x="520" y="3142"/>
              <a:ext cx="576" cy="6"/>
            </a:xfrm>
            <a:custGeom>
              <a:avLst/>
              <a:gdLst>
                <a:gd name="T0" fmla="*/ 0 w 576"/>
                <a:gd name="T1" fmla="*/ 6 h 6"/>
                <a:gd name="T2" fmla="*/ 576 w 576"/>
                <a:gd name="T3" fmla="*/ 0 h 6"/>
                <a:gd name="T4" fmla="*/ 0 60000 65536"/>
                <a:gd name="T5" fmla="*/ 0 60000 65536"/>
              </a:gdLst>
              <a:ahLst/>
              <a:cxnLst>
                <a:cxn ang="T4">
                  <a:pos x="T0" y="T1"/>
                </a:cxn>
                <a:cxn ang="T5">
                  <a:pos x="T2" y="T3"/>
                </a:cxn>
              </a:cxnLst>
              <a:rect l="0" t="0" r="r" b="b"/>
              <a:pathLst>
                <a:path w="576" h="6">
                  <a:moveTo>
                    <a:pt x="0" y="6"/>
                  </a:moveTo>
                  <a:lnTo>
                    <a:pt x="576"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1" name="Freeform 22">
              <a:extLst>
                <a:ext uri="{FF2B5EF4-FFF2-40B4-BE49-F238E27FC236}">
                  <a16:creationId xmlns:a16="http://schemas.microsoft.com/office/drawing/2014/main" id="{A87FC288-7EAF-4602-89D1-574FB5C666F7}"/>
                </a:ext>
              </a:extLst>
            </p:cNvPr>
            <p:cNvSpPr>
              <a:spLocks/>
            </p:cNvSpPr>
            <p:nvPr/>
          </p:nvSpPr>
          <p:spPr bwMode="auto">
            <a:xfrm>
              <a:off x="517" y="3862"/>
              <a:ext cx="570" cy="3"/>
            </a:xfrm>
            <a:custGeom>
              <a:avLst/>
              <a:gdLst>
                <a:gd name="T0" fmla="*/ 0 w 570"/>
                <a:gd name="T1" fmla="*/ 3 h 3"/>
                <a:gd name="T2" fmla="*/ 570 w 570"/>
                <a:gd name="T3" fmla="*/ 0 h 3"/>
                <a:gd name="T4" fmla="*/ 0 60000 65536"/>
                <a:gd name="T5" fmla="*/ 0 60000 65536"/>
              </a:gdLst>
              <a:ahLst/>
              <a:cxnLst>
                <a:cxn ang="T4">
                  <a:pos x="T0" y="T1"/>
                </a:cxn>
                <a:cxn ang="T5">
                  <a:pos x="T2" y="T3"/>
                </a:cxn>
              </a:cxnLst>
              <a:rect l="0" t="0" r="r" b="b"/>
              <a:pathLst>
                <a:path w="570" h="3">
                  <a:moveTo>
                    <a:pt x="0" y="3"/>
                  </a:moveTo>
                  <a:lnTo>
                    <a:pt x="57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2" name="Line 23">
              <a:extLst>
                <a:ext uri="{FF2B5EF4-FFF2-40B4-BE49-F238E27FC236}">
                  <a16:creationId xmlns:a16="http://schemas.microsoft.com/office/drawing/2014/main" id="{092F0F88-B865-4A35-BD27-CA89890EAF85}"/>
                </a:ext>
              </a:extLst>
            </p:cNvPr>
            <p:cNvSpPr>
              <a:spLocks noChangeShapeType="1"/>
            </p:cNvSpPr>
            <p:nvPr/>
          </p:nvSpPr>
          <p:spPr bwMode="auto">
            <a:xfrm>
              <a:off x="612" y="3149"/>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3" name="Text Box 24">
              <a:extLst>
                <a:ext uri="{FF2B5EF4-FFF2-40B4-BE49-F238E27FC236}">
                  <a16:creationId xmlns:a16="http://schemas.microsoft.com/office/drawing/2014/main" id="{F3007D89-7602-4C6D-810A-60B5CDAC660C}"/>
                </a:ext>
              </a:extLst>
            </p:cNvPr>
            <p:cNvSpPr txBox="1">
              <a:spLocks noChangeArrowheads="1"/>
            </p:cNvSpPr>
            <p:nvPr/>
          </p:nvSpPr>
          <p:spPr bwMode="auto">
            <a:xfrm>
              <a:off x="657" y="2840"/>
              <a:ext cx="1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i</a:t>
              </a:r>
              <a:endParaRPr kumimoji="1" lang="en-US" altLang="zh-CN" sz="2800" b="1">
                <a:ea typeface="宋体" panose="02010600030101010101" pitchFamily="2" charset="-122"/>
              </a:endParaRPr>
            </a:p>
          </p:txBody>
        </p:sp>
        <p:sp>
          <p:nvSpPr>
            <p:cNvPr id="46114" name="Text Box 25">
              <a:extLst>
                <a:ext uri="{FF2B5EF4-FFF2-40B4-BE49-F238E27FC236}">
                  <a16:creationId xmlns:a16="http://schemas.microsoft.com/office/drawing/2014/main" id="{7E5EA173-F34D-4E51-A510-A6F1FE4C25B1}"/>
                </a:ext>
              </a:extLst>
            </p:cNvPr>
            <p:cNvSpPr txBox="1">
              <a:spLocks noChangeArrowheads="1"/>
            </p:cNvSpPr>
            <p:nvPr/>
          </p:nvSpPr>
          <p:spPr bwMode="auto">
            <a:xfrm>
              <a:off x="400" y="3358"/>
              <a:ext cx="24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u</a:t>
              </a:r>
              <a:endParaRPr kumimoji="1" lang="en-US" altLang="zh-CN" sz="2800" b="1">
                <a:ea typeface="宋体" panose="02010600030101010101" pitchFamily="2" charset="-122"/>
              </a:endParaRPr>
            </a:p>
          </p:txBody>
        </p:sp>
        <p:sp>
          <p:nvSpPr>
            <p:cNvPr id="46115" name="Text Box 26">
              <a:extLst>
                <a:ext uri="{FF2B5EF4-FFF2-40B4-BE49-F238E27FC236}">
                  <a16:creationId xmlns:a16="http://schemas.microsoft.com/office/drawing/2014/main" id="{419CA4DB-6FAC-40A4-A466-F26D7523D9F5}"/>
                </a:ext>
              </a:extLst>
            </p:cNvPr>
            <p:cNvSpPr txBox="1">
              <a:spLocks noChangeArrowheads="1"/>
            </p:cNvSpPr>
            <p:nvPr/>
          </p:nvSpPr>
          <p:spPr bwMode="auto">
            <a:xfrm>
              <a:off x="1164" y="3326"/>
              <a:ext cx="2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C</a:t>
              </a:r>
            </a:p>
          </p:txBody>
        </p:sp>
        <p:sp>
          <p:nvSpPr>
            <p:cNvPr id="46116" name="Oval 27">
              <a:extLst>
                <a:ext uri="{FF2B5EF4-FFF2-40B4-BE49-F238E27FC236}">
                  <a16:creationId xmlns:a16="http://schemas.microsoft.com/office/drawing/2014/main" id="{0BE3A810-393F-4C62-B6EA-A5DE1994BB15}"/>
                </a:ext>
              </a:extLst>
            </p:cNvPr>
            <p:cNvSpPr>
              <a:spLocks noChangeArrowheads="1"/>
            </p:cNvSpPr>
            <p:nvPr/>
          </p:nvSpPr>
          <p:spPr bwMode="auto">
            <a:xfrm>
              <a:off x="466" y="3838"/>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6117" name="Oval 28">
              <a:extLst>
                <a:ext uri="{FF2B5EF4-FFF2-40B4-BE49-F238E27FC236}">
                  <a16:creationId xmlns:a16="http://schemas.microsoft.com/office/drawing/2014/main" id="{B0E43043-AE7E-45CA-8739-C46549F74130}"/>
                </a:ext>
              </a:extLst>
            </p:cNvPr>
            <p:cNvSpPr>
              <a:spLocks noChangeArrowheads="1"/>
            </p:cNvSpPr>
            <p:nvPr/>
          </p:nvSpPr>
          <p:spPr bwMode="auto">
            <a:xfrm>
              <a:off x="466" y="3127"/>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6118" name="Text Box 29">
              <a:extLst>
                <a:ext uri="{FF2B5EF4-FFF2-40B4-BE49-F238E27FC236}">
                  <a16:creationId xmlns:a16="http://schemas.microsoft.com/office/drawing/2014/main" id="{89AFFC2A-BE20-414E-B47A-1C2A7F553040}"/>
                </a:ext>
              </a:extLst>
            </p:cNvPr>
            <p:cNvSpPr txBox="1">
              <a:spLocks noChangeArrowheads="1"/>
            </p:cNvSpPr>
            <p:nvPr/>
          </p:nvSpPr>
          <p:spPr bwMode="auto">
            <a:xfrm>
              <a:off x="385" y="3134"/>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46119" name="Text Box 30">
              <a:extLst>
                <a:ext uri="{FF2B5EF4-FFF2-40B4-BE49-F238E27FC236}">
                  <a16:creationId xmlns:a16="http://schemas.microsoft.com/office/drawing/2014/main" id="{065896F1-A8FE-401E-B136-E97CA00AFCDF}"/>
                </a:ext>
              </a:extLst>
            </p:cNvPr>
            <p:cNvSpPr txBox="1">
              <a:spLocks noChangeArrowheads="1"/>
            </p:cNvSpPr>
            <p:nvPr/>
          </p:nvSpPr>
          <p:spPr bwMode="auto">
            <a:xfrm>
              <a:off x="398" y="3565"/>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sp>
          <p:nvSpPr>
            <p:cNvPr id="46120" name="Line 31">
              <a:extLst>
                <a:ext uri="{FF2B5EF4-FFF2-40B4-BE49-F238E27FC236}">
                  <a16:creationId xmlns:a16="http://schemas.microsoft.com/office/drawing/2014/main" id="{E868143A-E103-4B18-B00A-5C92A862B427}"/>
                </a:ext>
              </a:extLst>
            </p:cNvPr>
            <p:cNvSpPr>
              <a:spLocks noChangeShapeType="1"/>
            </p:cNvSpPr>
            <p:nvPr/>
          </p:nvSpPr>
          <p:spPr bwMode="auto">
            <a:xfrm>
              <a:off x="971" y="3454"/>
              <a:ext cx="24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6121" name="Line 32">
              <a:extLst>
                <a:ext uri="{FF2B5EF4-FFF2-40B4-BE49-F238E27FC236}">
                  <a16:creationId xmlns:a16="http://schemas.microsoft.com/office/drawing/2014/main" id="{26451205-B094-4394-B967-9C0C774FC601}"/>
                </a:ext>
              </a:extLst>
            </p:cNvPr>
            <p:cNvSpPr>
              <a:spLocks noChangeShapeType="1"/>
            </p:cNvSpPr>
            <p:nvPr/>
          </p:nvSpPr>
          <p:spPr bwMode="auto">
            <a:xfrm>
              <a:off x="971" y="3550"/>
              <a:ext cx="24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sp>
        <p:nvSpPr>
          <p:cNvPr id="166945" name="Text Box 33">
            <a:extLst>
              <a:ext uri="{FF2B5EF4-FFF2-40B4-BE49-F238E27FC236}">
                <a16:creationId xmlns:a16="http://schemas.microsoft.com/office/drawing/2014/main" id="{488F0C16-2C36-4313-8EE6-31151A43E4BB}"/>
              </a:ext>
            </a:extLst>
          </p:cNvPr>
          <p:cNvSpPr txBox="1">
            <a:spLocks noChangeArrowheads="1"/>
          </p:cNvSpPr>
          <p:nvPr/>
        </p:nvSpPr>
        <p:spPr bwMode="auto">
          <a:xfrm>
            <a:off x="2411413" y="4508500"/>
            <a:ext cx="6732587"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en-US" altLang="zh-CN" sz="3200" b="1" i="1" dirty="0">
                <a:ea typeface="华文楷体" panose="02010600040101010101" pitchFamily="2" charset="-122"/>
                <a:cs typeface="Times New Roman" panose="02020603050405020304" pitchFamily="18" charset="0"/>
              </a:rPr>
              <a:t>Q</a:t>
            </a:r>
            <a:r>
              <a:rPr kumimoji="1" lang="en-US" altLang="zh-CN" sz="3200" b="1" i="1" baseline="-25000" dirty="0">
                <a:ea typeface="华文楷体" panose="02010600040101010101" pitchFamily="2" charset="-122"/>
                <a:cs typeface="Times New Roman" panose="02020603050405020304" pitchFamily="18" charset="0"/>
              </a:rPr>
              <a:t>C </a:t>
            </a:r>
            <a:r>
              <a:rPr kumimoji="1" lang="en-US" altLang="zh-CN" sz="3200" b="1" dirty="0">
                <a:ea typeface="华文楷体" panose="02010600040101010101" pitchFamily="2" charset="-122"/>
                <a:cs typeface="Times New Roman" panose="02020603050405020304" pitchFamily="18" charset="0"/>
              </a:rPr>
              <a:t>=</a:t>
            </a:r>
            <a:r>
              <a:rPr kumimoji="1" lang="en-US" altLang="zh-CN" sz="3200" b="1" i="1" dirty="0" err="1">
                <a:ea typeface="华文楷体" panose="02010600040101010101" pitchFamily="2" charset="-122"/>
                <a:cs typeface="Times New Roman" panose="02020603050405020304" pitchFamily="18" charset="0"/>
              </a:rPr>
              <a:t>UI</a:t>
            </a:r>
            <a:r>
              <a:rPr kumimoji="1" lang="en-US" altLang="zh-CN" sz="3200" b="1" dirty="0" err="1">
                <a:ea typeface="华文楷体" panose="02010600040101010101" pitchFamily="2" charset="-122"/>
                <a:cs typeface="Times New Roman" panose="02020603050405020304" pitchFamily="18" charset="0"/>
              </a:rPr>
              <a:t>sin</a:t>
            </a:r>
            <a:r>
              <a:rPr kumimoji="1" lang="en-US" altLang="zh-CN" sz="3200" b="1" dirty="0">
                <a:ea typeface="华文楷体" panose="02010600040101010101" pitchFamily="2" charset="-122"/>
                <a:cs typeface="Times New Roman" panose="02020603050405020304" pitchFamily="18" charset="0"/>
              </a:rPr>
              <a:t> </a:t>
            </a:r>
            <a:r>
              <a:rPr kumimoji="1" lang="en-US" altLang="zh-CN" sz="3200" b="1" i="1" dirty="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dirty="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dirty="0" err="1">
                <a:ea typeface="华文楷体" panose="02010600040101010101" pitchFamily="2" charset="-122"/>
                <a:cs typeface="Times New Roman" panose="02020603050405020304" pitchFamily="18" charset="0"/>
                <a:sym typeface="Symbol" panose="05050102010706020507" pitchFamily="18" charset="2"/>
              </a:rPr>
              <a:t>UI</a:t>
            </a:r>
            <a:r>
              <a:rPr kumimoji="1" lang="en-US" altLang="zh-CN" sz="3200" b="1" dirty="0" err="1">
                <a:ea typeface="华文楷体" panose="02010600040101010101" pitchFamily="2" charset="-122"/>
                <a:cs typeface="Times New Roman" panose="02020603050405020304" pitchFamily="18" charset="0"/>
                <a:sym typeface="Symbol" panose="05050102010706020507" pitchFamily="18" charset="2"/>
              </a:rPr>
              <a:t>sin</a:t>
            </a:r>
            <a:r>
              <a:rPr kumimoji="1" lang="en-US" altLang="zh-CN" sz="3200" b="1" dirty="0">
                <a:ea typeface="华文楷体" panose="02010600040101010101" pitchFamily="2" charset="-122"/>
                <a:cs typeface="Times New Roman" panose="02020603050405020304" pitchFamily="18" charset="0"/>
                <a:sym typeface="Symbol" panose="05050102010706020507" pitchFamily="18" charset="2"/>
              </a:rPr>
              <a:t> (-90</a:t>
            </a:r>
            <a:r>
              <a:rPr kumimoji="1" lang="en-US" altLang="zh-CN" sz="2800" b="1" baseline="30000" dirty="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dirty="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UI</a:t>
            </a:r>
          </a:p>
          <a:p>
            <a:pPr eaLnBrk="1" hangingPunct="1">
              <a:spcBef>
                <a:spcPct val="20000"/>
              </a:spcBef>
            </a:pPr>
            <a:r>
              <a:rPr kumimoji="1" lang="en-US" altLang="zh-CN" sz="3200" b="1" i="1" dirty="0">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3200" b="1" dirty="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dirty="0">
                <a:ea typeface="华文楷体" panose="02010600040101010101" pitchFamily="2" charset="-122"/>
                <a:cs typeface="Times New Roman" panose="02020603050405020304" pitchFamily="18" charset="0"/>
                <a:sym typeface="Symbol" panose="05050102010706020507" pitchFamily="18" charset="2"/>
              </a:rPr>
              <a:t>X</a:t>
            </a:r>
            <a:r>
              <a:rPr kumimoji="1" lang="en-US" altLang="zh-CN" sz="3200" b="1" i="1" baseline="-25000" dirty="0">
                <a:ea typeface="华文楷体" panose="02010600040101010101" pitchFamily="2" charset="-122"/>
                <a:cs typeface="Times New Roman" panose="02020603050405020304" pitchFamily="18" charset="0"/>
                <a:sym typeface="Symbol" panose="05050102010706020507" pitchFamily="18" charset="2"/>
              </a:rPr>
              <a:t>C</a:t>
            </a:r>
            <a:r>
              <a:rPr kumimoji="1" lang="en-US" altLang="zh-CN" sz="3200" b="1" i="1" dirty="0">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3200" b="1" dirty="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i="1"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3200" b="1" i="1" baseline="30000"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2</a:t>
            </a:r>
            <a:r>
              <a:rPr kumimoji="1" lang="en-US" altLang="zh-CN" sz="3200" b="1" i="1"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X</a:t>
            </a:r>
            <a:r>
              <a:rPr kumimoji="1" lang="en-US" altLang="zh-CN" sz="3200" b="1" i="1" baseline="-25000"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C</a:t>
            </a:r>
            <a:r>
              <a:rPr kumimoji="1" lang="en-US" altLang="zh-CN" sz="3200" b="1" i="1"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=&lt;</a:t>
            </a:r>
            <a:r>
              <a:rPr kumimoji="1" lang="en-US" altLang="zh-CN" sz="3200" b="1" dirty="0">
                <a:solidFill>
                  <a:srgbClr val="990000"/>
                </a:solidFill>
                <a:ea typeface="华文楷体" panose="02010600040101010101" pitchFamily="2" charset="-122"/>
                <a:cs typeface="Times New Roman" panose="02020603050405020304" pitchFamily="18" charset="0"/>
                <a:sym typeface="Symbol" panose="05050102010706020507" pitchFamily="18" charset="2"/>
              </a:rPr>
              <a:t>0</a:t>
            </a:r>
          </a:p>
        </p:txBody>
      </p:sp>
      <p:grpSp>
        <p:nvGrpSpPr>
          <p:cNvPr id="166946" name="Group 34">
            <a:extLst>
              <a:ext uri="{FF2B5EF4-FFF2-40B4-BE49-F238E27FC236}">
                <a16:creationId xmlns:a16="http://schemas.microsoft.com/office/drawing/2014/main" id="{F5EE60AC-ED61-4A5C-9C0C-BE93A1099C74}"/>
              </a:ext>
            </a:extLst>
          </p:cNvPr>
          <p:cNvGrpSpPr>
            <a:grpSpLocks/>
          </p:cNvGrpSpPr>
          <p:nvPr/>
        </p:nvGrpSpPr>
        <p:grpSpPr bwMode="auto">
          <a:xfrm>
            <a:off x="611188" y="2133600"/>
            <a:ext cx="1638300" cy="1816100"/>
            <a:chOff x="385" y="1706"/>
            <a:chExt cx="1032" cy="1144"/>
          </a:xfrm>
        </p:grpSpPr>
        <p:sp>
          <p:nvSpPr>
            <p:cNvPr id="46091" name="Freeform 35">
              <a:extLst>
                <a:ext uri="{FF2B5EF4-FFF2-40B4-BE49-F238E27FC236}">
                  <a16:creationId xmlns:a16="http://schemas.microsoft.com/office/drawing/2014/main" id="{ADA85087-C730-4F1A-9E99-3818236BF3F9}"/>
                </a:ext>
              </a:extLst>
            </p:cNvPr>
            <p:cNvSpPr>
              <a:spLocks/>
            </p:cNvSpPr>
            <p:nvPr/>
          </p:nvSpPr>
          <p:spPr bwMode="auto">
            <a:xfrm>
              <a:off x="1096" y="2008"/>
              <a:ext cx="60" cy="197"/>
            </a:xfrm>
            <a:custGeom>
              <a:avLst/>
              <a:gdLst>
                <a:gd name="T0" fmla="*/ 0 w 1"/>
                <a:gd name="T1" fmla="*/ 197 h 168"/>
                <a:gd name="T2" fmla="*/ 0 w 1"/>
                <a:gd name="T3" fmla="*/ 0 h 168"/>
                <a:gd name="T4" fmla="*/ 0 60000 65536"/>
                <a:gd name="T5" fmla="*/ 0 60000 65536"/>
              </a:gdLst>
              <a:ahLst/>
              <a:cxnLst>
                <a:cxn ang="T4">
                  <a:pos x="T0" y="T1"/>
                </a:cxn>
                <a:cxn ang="T5">
                  <a:pos x="T2" y="T3"/>
                </a:cxn>
              </a:cxnLst>
              <a:rect l="0" t="0" r="r" b="b"/>
              <a:pathLst>
                <a:path w="1" h="168">
                  <a:moveTo>
                    <a:pt x="0" y="168"/>
                  </a:moveTo>
                  <a:lnTo>
                    <a:pt x="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92" name="Freeform 36">
              <a:extLst>
                <a:ext uri="{FF2B5EF4-FFF2-40B4-BE49-F238E27FC236}">
                  <a16:creationId xmlns:a16="http://schemas.microsoft.com/office/drawing/2014/main" id="{27587555-F16E-403E-9B90-937B27E0011F}"/>
                </a:ext>
              </a:extLst>
            </p:cNvPr>
            <p:cNvSpPr>
              <a:spLocks/>
            </p:cNvSpPr>
            <p:nvPr/>
          </p:nvSpPr>
          <p:spPr bwMode="auto">
            <a:xfrm flipH="1">
              <a:off x="1065" y="2568"/>
              <a:ext cx="44" cy="227"/>
            </a:xfrm>
            <a:custGeom>
              <a:avLst/>
              <a:gdLst>
                <a:gd name="T0" fmla="*/ 0 w 1"/>
                <a:gd name="T1" fmla="*/ 0 h 174"/>
                <a:gd name="T2" fmla="*/ 0 w 1"/>
                <a:gd name="T3" fmla="*/ 227 h 174"/>
                <a:gd name="T4" fmla="*/ 0 60000 65536"/>
                <a:gd name="T5" fmla="*/ 0 60000 65536"/>
              </a:gdLst>
              <a:ahLst/>
              <a:cxnLst>
                <a:cxn ang="T4">
                  <a:pos x="T0" y="T1"/>
                </a:cxn>
                <a:cxn ang="T5">
                  <a:pos x="T2" y="T3"/>
                </a:cxn>
              </a:cxnLst>
              <a:rect l="0" t="0" r="r" b="b"/>
              <a:pathLst>
                <a:path w="1" h="174">
                  <a:moveTo>
                    <a:pt x="0" y="0"/>
                  </a:moveTo>
                  <a:lnTo>
                    <a:pt x="0" y="17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93" name="Freeform 37">
              <a:extLst>
                <a:ext uri="{FF2B5EF4-FFF2-40B4-BE49-F238E27FC236}">
                  <a16:creationId xmlns:a16="http://schemas.microsoft.com/office/drawing/2014/main" id="{590D83BB-DCF2-4919-9AA5-CF7C2B3373C8}"/>
                </a:ext>
              </a:extLst>
            </p:cNvPr>
            <p:cNvSpPr>
              <a:spLocks/>
            </p:cNvSpPr>
            <p:nvPr/>
          </p:nvSpPr>
          <p:spPr bwMode="auto">
            <a:xfrm>
              <a:off x="520" y="2008"/>
              <a:ext cx="576" cy="6"/>
            </a:xfrm>
            <a:custGeom>
              <a:avLst/>
              <a:gdLst>
                <a:gd name="T0" fmla="*/ 0 w 576"/>
                <a:gd name="T1" fmla="*/ 6 h 6"/>
                <a:gd name="T2" fmla="*/ 576 w 576"/>
                <a:gd name="T3" fmla="*/ 0 h 6"/>
                <a:gd name="T4" fmla="*/ 0 60000 65536"/>
                <a:gd name="T5" fmla="*/ 0 60000 65536"/>
              </a:gdLst>
              <a:ahLst/>
              <a:cxnLst>
                <a:cxn ang="T4">
                  <a:pos x="T0" y="T1"/>
                </a:cxn>
                <a:cxn ang="T5">
                  <a:pos x="T2" y="T3"/>
                </a:cxn>
              </a:cxnLst>
              <a:rect l="0" t="0" r="r" b="b"/>
              <a:pathLst>
                <a:path w="576" h="6">
                  <a:moveTo>
                    <a:pt x="0" y="6"/>
                  </a:moveTo>
                  <a:lnTo>
                    <a:pt x="576"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94" name="Freeform 38">
              <a:extLst>
                <a:ext uri="{FF2B5EF4-FFF2-40B4-BE49-F238E27FC236}">
                  <a16:creationId xmlns:a16="http://schemas.microsoft.com/office/drawing/2014/main" id="{5E133912-A779-4C53-B146-495914211411}"/>
                </a:ext>
              </a:extLst>
            </p:cNvPr>
            <p:cNvSpPr>
              <a:spLocks/>
            </p:cNvSpPr>
            <p:nvPr/>
          </p:nvSpPr>
          <p:spPr bwMode="auto">
            <a:xfrm>
              <a:off x="530" y="2795"/>
              <a:ext cx="570" cy="3"/>
            </a:xfrm>
            <a:custGeom>
              <a:avLst/>
              <a:gdLst>
                <a:gd name="T0" fmla="*/ 0 w 570"/>
                <a:gd name="T1" fmla="*/ 3 h 3"/>
                <a:gd name="T2" fmla="*/ 570 w 570"/>
                <a:gd name="T3" fmla="*/ 0 h 3"/>
                <a:gd name="T4" fmla="*/ 0 60000 65536"/>
                <a:gd name="T5" fmla="*/ 0 60000 65536"/>
              </a:gdLst>
              <a:ahLst/>
              <a:cxnLst>
                <a:cxn ang="T4">
                  <a:pos x="T0" y="T1"/>
                </a:cxn>
                <a:cxn ang="T5">
                  <a:pos x="T2" y="T3"/>
                </a:cxn>
              </a:cxnLst>
              <a:rect l="0" t="0" r="r" b="b"/>
              <a:pathLst>
                <a:path w="570" h="3">
                  <a:moveTo>
                    <a:pt x="0" y="3"/>
                  </a:moveTo>
                  <a:lnTo>
                    <a:pt x="57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95" name="Line 39">
              <a:extLst>
                <a:ext uri="{FF2B5EF4-FFF2-40B4-BE49-F238E27FC236}">
                  <a16:creationId xmlns:a16="http://schemas.microsoft.com/office/drawing/2014/main" id="{F363F2F0-74B6-4E15-A374-CBB2BC8A5C8C}"/>
                </a:ext>
              </a:extLst>
            </p:cNvPr>
            <p:cNvSpPr>
              <a:spLocks noChangeShapeType="1"/>
            </p:cNvSpPr>
            <p:nvPr/>
          </p:nvSpPr>
          <p:spPr bwMode="auto">
            <a:xfrm>
              <a:off x="657" y="200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6" name="Text Box 40">
              <a:extLst>
                <a:ext uri="{FF2B5EF4-FFF2-40B4-BE49-F238E27FC236}">
                  <a16:creationId xmlns:a16="http://schemas.microsoft.com/office/drawing/2014/main" id="{B1B6B16C-C9E1-4861-BD09-754C3288C3BD}"/>
                </a:ext>
              </a:extLst>
            </p:cNvPr>
            <p:cNvSpPr txBox="1">
              <a:spLocks noChangeArrowheads="1"/>
            </p:cNvSpPr>
            <p:nvPr/>
          </p:nvSpPr>
          <p:spPr bwMode="auto">
            <a:xfrm>
              <a:off x="703" y="1706"/>
              <a:ext cx="1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i</a:t>
              </a:r>
              <a:endParaRPr kumimoji="1" lang="en-US" altLang="zh-CN" sz="2800" b="1">
                <a:ea typeface="宋体" panose="02010600030101010101" pitchFamily="2" charset="-122"/>
              </a:endParaRPr>
            </a:p>
          </p:txBody>
        </p:sp>
        <p:sp>
          <p:nvSpPr>
            <p:cNvPr id="46097" name="Text Box 41">
              <a:extLst>
                <a:ext uri="{FF2B5EF4-FFF2-40B4-BE49-F238E27FC236}">
                  <a16:creationId xmlns:a16="http://schemas.microsoft.com/office/drawing/2014/main" id="{3226D64D-9349-4372-9F20-E7F5A802BADC}"/>
                </a:ext>
              </a:extLst>
            </p:cNvPr>
            <p:cNvSpPr txBox="1">
              <a:spLocks noChangeArrowheads="1"/>
            </p:cNvSpPr>
            <p:nvPr/>
          </p:nvSpPr>
          <p:spPr bwMode="auto">
            <a:xfrm>
              <a:off x="395" y="2224"/>
              <a:ext cx="19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u</a:t>
              </a:r>
              <a:endParaRPr kumimoji="1" lang="en-US" altLang="zh-CN" sz="2800" b="1">
                <a:ea typeface="宋体" panose="02010600030101010101" pitchFamily="2" charset="-122"/>
              </a:endParaRPr>
            </a:p>
          </p:txBody>
        </p:sp>
        <p:sp>
          <p:nvSpPr>
            <p:cNvPr id="46098" name="Text Box 42">
              <a:extLst>
                <a:ext uri="{FF2B5EF4-FFF2-40B4-BE49-F238E27FC236}">
                  <a16:creationId xmlns:a16="http://schemas.microsoft.com/office/drawing/2014/main" id="{B131485F-2661-4276-A7F5-AC2D93F06333}"/>
                </a:ext>
              </a:extLst>
            </p:cNvPr>
            <p:cNvSpPr txBox="1">
              <a:spLocks noChangeArrowheads="1"/>
            </p:cNvSpPr>
            <p:nvPr/>
          </p:nvSpPr>
          <p:spPr bwMode="auto">
            <a:xfrm>
              <a:off x="1164" y="2192"/>
              <a:ext cx="2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b="1" i="1">
                  <a:ea typeface="宋体" panose="02010600030101010101" pitchFamily="2" charset="-122"/>
                </a:rPr>
                <a:t>L</a:t>
              </a:r>
            </a:p>
          </p:txBody>
        </p:sp>
        <p:sp>
          <p:nvSpPr>
            <p:cNvPr id="46099" name="Oval 43">
              <a:extLst>
                <a:ext uri="{FF2B5EF4-FFF2-40B4-BE49-F238E27FC236}">
                  <a16:creationId xmlns:a16="http://schemas.microsoft.com/office/drawing/2014/main" id="{2C687113-4B7E-47CC-A3DF-FC333ACF8F70}"/>
                </a:ext>
              </a:extLst>
            </p:cNvPr>
            <p:cNvSpPr>
              <a:spLocks noChangeArrowheads="1"/>
            </p:cNvSpPr>
            <p:nvPr/>
          </p:nvSpPr>
          <p:spPr bwMode="auto">
            <a:xfrm>
              <a:off x="483" y="2776"/>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6100" name="Oval 44">
              <a:extLst>
                <a:ext uri="{FF2B5EF4-FFF2-40B4-BE49-F238E27FC236}">
                  <a16:creationId xmlns:a16="http://schemas.microsoft.com/office/drawing/2014/main" id="{433719FE-BC3D-4CF8-B186-68402AAE818A}"/>
                </a:ext>
              </a:extLst>
            </p:cNvPr>
            <p:cNvSpPr>
              <a:spLocks noChangeArrowheads="1"/>
            </p:cNvSpPr>
            <p:nvPr/>
          </p:nvSpPr>
          <p:spPr bwMode="auto">
            <a:xfrm>
              <a:off x="466" y="1993"/>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p>
          </p:txBody>
        </p:sp>
        <p:sp>
          <p:nvSpPr>
            <p:cNvPr id="46101" name="Text Box 45">
              <a:extLst>
                <a:ext uri="{FF2B5EF4-FFF2-40B4-BE49-F238E27FC236}">
                  <a16:creationId xmlns:a16="http://schemas.microsoft.com/office/drawing/2014/main" id="{D1EA6222-F876-4FE7-948E-7AE459336447}"/>
                </a:ext>
              </a:extLst>
            </p:cNvPr>
            <p:cNvSpPr txBox="1">
              <a:spLocks noChangeArrowheads="1"/>
            </p:cNvSpPr>
            <p:nvPr/>
          </p:nvSpPr>
          <p:spPr bwMode="auto">
            <a:xfrm>
              <a:off x="385" y="200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ea typeface="宋体" panose="02010600030101010101" pitchFamily="2" charset="-122"/>
                </a:rPr>
                <a:t>+</a:t>
              </a:r>
            </a:p>
          </p:txBody>
        </p:sp>
        <p:sp>
          <p:nvSpPr>
            <p:cNvPr id="46102" name="Text Box 46">
              <a:extLst>
                <a:ext uri="{FF2B5EF4-FFF2-40B4-BE49-F238E27FC236}">
                  <a16:creationId xmlns:a16="http://schemas.microsoft.com/office/drawing/2014/main" id="{09A3DB66-B937-41D4-ACF5-269F5996EDD2}"/>
                </a:ext>
              </a:extLst>
            </p:cNvPr>
            <p:cNvSpPr txBox="1">
              <a:spLocks noChangeArrowheads="1"/>
            </p:cNvSpPr>
            <p:nvPr/>
          </p:nvSpPr>
          <p:spPr bwMode="auto">
            <a:xfrm>
              <a:off x="385" y="2523"/>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latin typeface="宋体" panose="02010600030101010101" pitchFamily="2" charset="-122"/>
                  <a:ea typeface="宋体" panose="02010600030101010101" pitchFamily="2" charset="-122"/>
                </a:rPr>
                <a:t>-</a:t>
              </a:r>
              <a:endParaRPr kumimoji="1" lang="en-US" altLang="zh-CN" sz="2800" b="1">
                <a:ea typeface="宋体" panose="02010600030101010101" pitchFamily="2" charset="-122"/>
              </a:endParaRPr>
            </a:p>
          </p:txBody>
        </p:sp>
        <p:grpSp>
          <p:nvGrpSpPr>
            <p:cNvPr id="46103" name="Group 47">
              <a:extLst>
                <a:ext uri="{FF2B5EF4-FFF2-40B4-BE49-F238E27FC236}">
                  <a16:creationId xmlns:a16="http://schemas.microsoft.com/office/drawing/2014/main" id="{B6CA6A69-5B16-438E-8A39-10D3195C0ED4}"/>
                </a:ext>
              </a:extLst>
            </p:cNvPr>
            <p:cNvGrpSpPr>
              <a:grpSpLocks/>
            </p:cNvGrpSpPr>
            <p:nvPr/>
          </p:nvGrpSpPr>
          <p:grpSpPr bwMode="auto">
            <a:xfrm rot="10800000">
              <a:off x="1093" y="2205"/>
              <a:ext cx="90" cy="363"/>
              <a:chOff x="1565" y="2614"/>
              <a:chExt cx="90" cy="486"/>
            </a:xfrm>
          </p:grpSpPr>
          <p:sp>
            <p:nvSpPr>
              <p:cNvPr id="46104" name="Arc 48">
                <a:extLst>
                  <a:ext uri="{FF2B5EF4-FFF2-40B4-BE49-F238E27FC236}">
                    <a16:creationId xmlns:a16="http://schemas.microsoft.com/office/drawing/2014/main" id="{305A8A2F-D8D9-41EE-861A-8ACB19165856}"/>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5" name="Arc 49">
                <a:extLst>
                  <a:ext uri="{FF2B5EF4-FFF2-40B4-BE49-F238E27FC236}">
                    <a16:creationId xmlns:a16="http://schemas.microsoft.com/office/drawing/2014/main" id="{EAF1B239-5232-4907-8406-11CF00E6AA58}"/>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6" name="Arc 50">
                <a:extLst>
                  <a:ext uri="{FF2B5EF4-FFF2-40B4-BE49-F238E27FC236}">
                    <a16:creationId xmlns:a16="http://schemas.microsoft.com/office/drawing/2014/main" id="{EB062CBF-E75C-41F5-8380-81DA7617F128}"/>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7" name="Arc 51">
                <a:extLst>
                  <a:ext uri="{FF2B5EF4-FFF2-40B4-BE49-F238E27FC236}">
                    <a16:creationId xmlns:a16="http://schemas.microsoft.com/office/drawing/2014/main" id="{EC9D6329-418B-49B4-892D-2BDCB7014E94}"/>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66964" name="AutoShape 52">
            <a:extLst>
              <a:ext uri="{FF2B5EF4-FFF2-40B4-BE49-F238E27FC236}">
                <a16:creationId xmlns:a16="http://schemas.microsoft.com/office/drawing/2014/main" id="{3332A31E-1843-4D9E-B181-CDC559C2B6B6}"/>
              </a:ext>
            </a:extLst>
          </p:cNvPr>
          <p:cNvSpPr>
            <a:spLocks noChangeArrowheads="1"/>
          </p:cNvSpPr>
          <p:nvPr/>
        </p:nvSpPr>
        <p:spPr bwMode="auto">
          <a:xfrm>
            <a:off x="6948488" y="549275"/>
            <a:ext cx="2016125" cy="1439863"/>
          </a:xfrm>
          <a:prstGeom prst="wedgeRectCallout">
            <a:avLst>
              <a:gd name="adj1" fmla="val -32282"/>
              <a:gd name="adj2" fmla="val 12762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400" b="1">
                <a:ea typeface="华文楷体" panose="02010600040101010101" pitchFamily="2" charset="-122"/>
                <a:cs typeface="Times New Roman" panose="02020603050405020304" pitchFamily="18" charset="0"/>
              </a:rPr>
              <a:t>当</a:t>
            </a:r>
            <a:r>
              <a:rPr lang="en-US" altLang="zh-CN" sz="2400" b="1" i="1">
                <a:ea typeface="华文楷体" panose="02010600040101010101" pitchFamily="2" charset="-122"/>
                <a:cs typeface="Times New Roman" panose="02020603050405020304" pitchFamily="18" charset="0"/>
              </a:rPr>
              <a:t>L&gt;</a:t>
            </a:r>
            <a:r>
              <a:rPr lang="en-US" altLang="zh-CN" sz="2400" b="1">
                <a:ea typeface="华文楷体" panose="02010600040101010101" pitchFamily="2" charset="-122"/>
                <a:cs typeface="Times New Roman" panose="02020603050405020304" pitchFamily="18" charset="0"/>
              </a:rPr>
              <a:t>0</a:t>
            </a:r>
            <a:r>
              <a:rPr lang="zh-CN" altLang="en-US" sz="2400" b="1">
                <a:ea typeface="华文楷体" panose="02010600040101010101" pitchFamily="2" charset="-122"/>
                <a:cs typeface="Times New Roman" panose="02020603050405020304" pitchFamily="18" charset="0"/>
              </a:rPr>
              <a:t>时实际中的电感是吸收无功功率</a:t>
            </a:r>
          </a:p>
        </p:txBody>
      </p:sp>
      <p:sp>
        <p:nvSpPr>
          <p:cNvPr id="166965" name="AutoShape 53">
            <a:extLst>
              <a:ext uri="{FF2B5EF4-FFF2-40B4-BE49-F238E27FC236}">
                <a16:creationId xmlns:a16="http://schemas.microsoft.com/office/drawing/2014/main" id="{F380AD2F-E955-40F9-AFC3-8A542E1E80BE}"/>
              </a:ext>
            </a:extLst>
          </p:cNvPr>
          <p:cNvSpPr>
            <a:spLocks noChangeArrowheads="1"/>
          </p:cNvSpPr>
          <p:nvPr/>
        </p:nvSpPr>
        <p:spPr bwMode="auto">
          <a:xfrm>
            <a:off x="1908175" y="5876925"/>
            <a:ext cx="7056438" cy="676275"/>
          </a:xfrm>
          <a:prstGeom prst="wedgeRectCallout">
            <a:avLst>
              <a:gd name="adj1" fmla="val 16796"/>
              <a:gd name="adj2" fmla="val -97185"/>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800" b="1">
                <a:ea typeface="华文楷体" panose="02010600040101010101" pitchFamily="2" charset="-122"/>
                <a:cs typeface="Times New Roman" panose="02020603050405020304" pitchFamily="18" charset="0"/>
              </a:rPr>
              <a:t>当</a:t>
            </a:r>
            <a:r>
              <a:rPr lang="en-US" altLang="zh-CN" sz="2800" b="1">
                <a:ea typeface="华文楷体" panose="02010600040101010101" pitchFamily="2" charset="-122"/>
                <a:cs typeface="Times New Roman" panose="02020603050405020304" pitchFamily="18" charset="0"/>
              </a:rPr>
              <a:t>C&gt;0</a:t>
            </a:r>
            <a:r>
              <a:rPr lang="zh-CN" altLang="en-US" sz="2800" b="1">
                <a:ea typeface="华文楷体" panose="02010600040101010101" pitchFamily="2" charset="-122"/>
                <a:cs typeface="Times New Roman" panose="02020603050405020304" pitchFamily="18" charset="0"/>
              </a:rPr>
              <a:t>时，实际中的电容是发出无功功率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6914"/>
                                        </p:tgtEl>
                                        <p:attrNameLst>
                                          <p:attrName>style.visibility</p:attrName>
                                        </p:attrNameLst>
                                      </p:cBhvr>
                                      <p:to>
                                        <p:strVal val="visible"/>
                                      </p:to>
                                    </p:set>
                                    <p:anim calcmode="lin" valueType="num">
                                      <p:cBhvr additive="base">
                                        <p:cTn id="7" dur="500" fill="hold"/>
                                        <p:tgtEl>
                                          <p:spTgt spid="166914"/>
                                        </p:tgtEl>
                                        <p:attrNameLst>
                                          <p:attrName>ppt_x</p:attrName>
                                        </p:attrNameLst>
                                      </p:cBhvr>
                                      <p:tavLst>
                                        <p:tav tm="0">
                                          <p:val>
                                            <p:strVal val="0-#ppt_w/2"/>
                                          </p:val>
                                        </p:tav>
                                        <p:tav tm="100000">
                                          <p:val>
                                            <p:strVal val="#ppt_x"/>
                                          </p:val>
                                        </p:tav>
                                      </p:tavLst>
                                    </p:anim>
                                    <p:anim calcmode="lin" valueType="num">
                                      <p:cBhvr additive="base">
                                        <p:cTn id="8" dur="500" fill="hold"/>
                                        <p:tgtEl>
                                          <p:spTgt spid="1669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66915"/>
                                        </p:tgtEl>
                                        <p:attrNameLst>
                                          <p:attrName>style.visibility</p:attrName>
                                        </p:attrNameLst>
                                      </p:cBhvr>
                                      <p:to>
                                        <p:strVal val="visible"/>
                                      </p:to>
                                    </p:set>
                                    <p:animEffect transition="in" filter="blinds(horizontal)">
                                      <p:cBhvr>
                                        <p:cTn id="13" dur="500"/>
                                        <p:tgtEl>
                                          <p:spTgt spid="16691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6928"/>
                                        </p:tgtEl>
                                        <p:attrNameLst>
                                          <p:attrName>style.visibility</p:attrName>
                                        </p:attrNameLst>
                                      </p:cBhvr>
                                      <p:to>
                                        <p:strVal val="visible"/>
                                      </p:to>
                                    </p:set>
                                    <p:animEffect transition="in" filter="wipe(up)">
                                      <p:cBhvr>
                                        <p:cTn id="18" dur="2000"/>
                                        <p:tgtEl>
                                          <p:spTgt spid="1669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66946"/>
                                        </p:tgtEl>
                                        <p:attrNameLst>
                                          <p:attrName>style.visibility</p:attrName>
                                        </p:attrNameLst>
                                      </p:cBhvr>
                                      <p:to>
                                        <p:strVal val="visible"/>
                                      </p:to>
                                    </p:set>
                                    <p:animEffect transition="in" filter="blinds(horizontal)">
                                      <p:cBhvr>
                                        <p:cTn id="23" dur="500"/>
                                        <p:tgtEl>
                                          <p:spTgt spid="16694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66929"/>
                                        </p:tgtEl>
                                        <p:attrNameLst>
                                          <p:attrName>style.visibility</p:attrName>
                                        </p:attrNameLst>
                                      </p:cBhvr>
                                      <p:to>
                                        <p:strVal val="visible"/>
                                      </p:to>
                                    </p:set>
                                    <p:animEffect transition="in" filter="strips(downRight)">
                                      <p:cBhvr>
                                        <p:cTn id="28" dur="2000"/>
                                        <p:tgtEl>
                                          <p:spTgt spid="16692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66930"/>
                                        </p:tgtEl>
                                        <p:attrNameLst>
                                          <p:attrName>style.visibility</p:attrName>
                                        </p:attrNameLst>
                                      </p:cBhvr>
                                      <p:to>
                                        <p:strVal val="visible"/>
                                      </p:to>
                                    </p:set>
                                    <p:animEffect transition="in" filter="blinds(horizontal)">
                                      <p:cBhvr>
                                        <p:cTn id="33" dur="500"/>
                                        <p:tgtEl>
                                          <p:spTgt spid="1669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66945"/>
                                        </p:tgtEl>
                                        <p:attrNameLst>
                                          <p:attrName>style.visibility</p:attrName>
                                        </p:attrNameLst>
                                      </p:cBhvr>
                                      <p:to>
                                        <p:strVal val="visible"/>
                                      </p:to>
                                    </p:set>
                                    <p:animEffect transition="in" filter="wipe(up)">
                                      <p:cBhvr>
                                        <p:cTn id="38" dur="2000"/>
                                        <p:tgtEl>
                                          <p:spTgt spid="16694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66964"/>
                                        </p:tgtEl>
                                        <p:attrNameLst>
                                          <p:attrName>style.visibility</p:attrName>
                                        </p:attrNameLst>
                                      </p:cBhvr>
                                      <p:to>
                                        <p:strVal val="visible"/>
                                      </p:to>
                                    </p:set>
                                    <p:animEffect transition="in" filter="box(in)">
                                      <p:cBhvr>
                                        <p:cTn id="43" dur="500"/>
                                        <p:tgtEl>
                                          <p:spTgt spid="16696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66965"/>
                                        </p:tgtEl>
                                        <p:attrNameLst>
                                          <p:attrName>style.visibility</p:attrName>
                                        </p:attrNameLst>
                                      </p:cBhvr>
                                      <p:to>
                                        <p:strVal val="visible"/>
                                      </p:to>
                                    </p:set>
                                    <p:animEffect transition="in" filter="box(in)">
                                      <p:cBhvr>
                                        <p:cTn id="48" dur="500"/>
                                        <p:tgtEl>
                                          <p:spTgt spid="166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p:bldP spid="166928" grpId="0" autoUpdateAnimBg="0"/>
      <p:bldP spid="166929" grpId="0" autoUpdateAnimBg="0"/>
      <p:bldP spid="166945" grpId="0" autoUpdateAnimBg="0"/>
      <p:bldP spid="166964" grpId="0" animBg="1"/>
      <p:bldP spid="16696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a:extLst>
              <a:ext uri="{FF2B5EF4-FFF2-40B4-BE49-F238E27FC236}">
                <a16:creationId xmlns:a16="http://schemas.microsoft.com/office/drawing/2014/main" id="{5782A7CC-D1FC-44D7-8515-16B2EB23040F}"/>
              </a:ext>
            </a:extLst>
          </p:cNvPr>
          <p:cNvSpPr txBox="1">
            <a:spLocks noChangeArrowheads="1"/>
          </p:cNvSpPr>
          <p:nvPr/>
        </p:nvSpPr>
        <p:spPr bwMode="auto">
          <a:xfrm>
            <a:off x="554038" y="311150"/>
            <a:ext cx="2655887" cy="58578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98000" rIns="198000"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3200" b="1">
                <a:solidFill>
                  <a:srgbClr val="000099"/>
                </a:solidFill>
                <a:ea typeface="华文楷体" panose="02010600040101010101" pitchFamily="2" charset="-122"/>
                <a:cs typeface="Times New Roman" panose="02020603050405020304" pitchFamily="18" charset="0"/>
              </a:rPr>
              <a:t>4. </a:t>
            </a:r>
            <a:r>
              <a:rPr kumimoji="1" lang="zh-CN" altLang="en-US" sz="3200" b="1">
                <a:solidFill>
                  <a:srgbClr val="000099"/>
                </a:solidFill>
                <a:ea typeface="华文楷体" panose="02010600040101010101" pitchFamily="2" charset="-122"/>
                <a:cs typeface="Times New Roman" panose="02020603050405020304" pitchFamily="18" charset="0"/>
              </a:rPr>
              <a:t>视在功率</a:t>
            </a:r>
            <a:r>
              <a:rPr kumimoji="1" lang="en-US" altLang="zh-CN" sz="3200" i="1">
                <a:solidFill>
                  <a:srgbClr val="000099"/>
                </a:solidFill>
                <a:ea typeface="华文楷体" panose="02010600040101010101" pitchFamily="2" charset="-122"/>
                <a:cs typeface="Times New Roman" panose="02020603050405020304" pitchFamily="18" charset="0"/>
              </a:rPr>
              <a:t>S</a:t>
            </a:r>
            <a:endParaRPr kumimoji="1" lang="en-US" altLang="zh-CN" sz="3200">
              <a:solidFill>
                <a:srgbClr val="000099"/>
              </a:solidFill>
              <a:ea typeface="华文楷体" panose="02010600040101010101" pitchFamily="2" charset="-122"/>
              <a:cs typeface="Times New Roman" panose="02020603050405020304" pitchFamily="18" charset="0"/>
            </a:endParaRPr>
          </a:p>
        </p:txBody>
      </p:sp>
      <p:graphicFrame>
        <p:nvGraphicFramePr>
          <p:cNvPr id="168967" name="Object 7">
            <a:extLst>
              <a:ext uri="{FF2B5EF4-FFF2-40B4-BE49-F238E27FC236}">
                <a16:creationId xmlns:a16="http://schemas.microsoft.com/office/drawing/2014/main" id="{EE8D7EB9-4CB2-4F2F-B256-19E7E4653602}"/>
              </a:ext>
            </a:extLst>
          </p:cNvPr>
          <p:cNvGraphicFramePr>
            <a:graphicFrameLocks noChangeAspect="1"/>
          </p:cNvGraphicFramePr>
          <p:nvPr/>
        </p:nvGraphicFramePr>
        <p:xfrm>
          <a:off x="1187450" y="836613"/>
          <a:ext cx="5808663" cy="854075"/>
        </p:xfrm>
        <a:graphic>
          <a:graphicData uri="http://schemas.openxmlformats.org/presentationml/2006/ole">
            <mc:AlternateContent xmlns:mc="http://schemas.openxmlformats.org/markup-compatibility/2006">
              <mc:Choice xmlns:v="urn:schemas-microsoft-com:vml" Requires="v">
                <p:oleObj spid="_x0000_s49370" name="公式" r:id="rId3" imgW="2234230" imgH="317362" progId="Equation.3">
                  <p:embed/>
                </p:oleObj>
              </mc:Choice>
              <mc:Fallback>
                <p:oleObj name="公式" r:id="rId3" imgW="2234230" imgH="317362"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836613"/>
                        <a:ext cx="5808663" cy="854075"/>
                      </a:xfrm>
                      <a:prstGeom prst="rect">
                        <a:avLst/>
                      </a:prstGeom>
                      <a:noFill/>
                      <a:ln>
                        <a:noFill/>
                      </a:ln>
                      <a:effectLst/>
                      <a:extLst>
                        <a:ext uri="{909E8E84-426E-40DD-AFC4-6F175D3DCCD1}">
                          <a14:hiddenFill xmlns:a14="http://schemas.microsoft.com/office/drawing/2010/main">
                            <a:gradFill rotWithShape="1">
                              <a:gsLst>
                                <a:gs pos="0">
                                  <a:srgbClr val="FFCC99"/>
                                </a:gs>
                                <a:gs pos="50000">
                                  <a:schemeClr val="bg1"/>
                                </a:gs>
                                <a:gs pos="100000">
                                  <a:srgbClr val="FFCC99"/>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974" name="AutoShape 14">
            <a:extLst>
              <a:ext uri="{FF2B5EF4-FFF2-40B4-BE49-F238E27FC236}">
                <a16:creationId xmlns:a16="http://schemas.microsoft.com/office/drawing/2014/main" id="{E542DD7E-A81E-4469-B18C-CCB820BF3C1B}"/>
              </a:ext>
            </a:extLst>
          </p:cNvPr>
          <p:cNvSpPr>
            <a:spLocks noChangeArrowheads="1"/>
          </p:cNvSpPr>
          <p:nvPr/>
        </p:nvSpPr>
        <p:spPr bwMode="auto">
          <a:xfrm>
            <a:off x="4427538" y="271463"/>
            <a:ext cx="3241675" cy="574675"/>
          </a:xfrm>
          <a:prstGeom prst="wedgeRoundRectCallout">
            <a:avLst>
              <a:gd name="adj1" fmla="val -107542"/>
              <a:gd name="adj2" fmla="val 128176"/>
              <a:gd name="adj3" fmla="val 16667"/>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ea typeface="华文楷体" panose="02010600040101010101" pitchFamily="2" charset="-122"/>
                <a:cs typeface="Times New Roman" panose="02020603050405020304" pitchFamily="18" charset="0"/>
              </a:rPr>
              <a:t>电气设备的容量</a:t>
            </a:r>
          </a:p>
        </p:txBody>
      </p:sp>
      <p:sp>
        <p:nvSpPr>
          <p:cNvPr id="168979" name="Text Box 19">
            <a:extLst>
              <a:ext uri="{FF2B5EF4-FFF2-40B4-BE49-F238E27FC236}">
                <a16:creationId xmlns:a16="http://schemas.microsoft.com/office/drawing/2014/main" id="{C6E74EF9-C09E-4A8C-AE4B-67C6E5E141B5}"/>
              </a:ext>
            </a:extLst>
          </p:cNvPr>
          <p:cNvSpPr txBox="1">
            <a:spLocks noChangeArrowheads="1"/>
          </p:cNvSpPr>
          <p:nvPr/>
        </p:nvSpPr>
        <p:spPr bwMode="auto">
          <a:xfrm>
            <a:off x="900113" y="1916113"/>
            <a:ext cx="6991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2800" b="1">
                <a:ea typeface="华文楷体" panose="02010600040101010101" pitchFamily="2" charset="-122"/>
                <a:cs typeface="Times New Roman" panose="02020603050405020304" pitchFamily="18" charset="0"/>
              </a:rPr>
              <a:t>有功功率</a:t>
            </a:r>
            <a:r>
              <a:rPr kumimoji="1" lang="en-US" altLang="zh-CN" sz="2800" b="1">
                <a:ea typeface="华文楷体" panose="02010600040101010101" pitchFamily="2" charset="-122"/>
                <a:cs typeface="Times New Roman" panose="02020603050405020304" pitchFamily="18" charset="0"/>
              </a:rPr>
              <a:t>: </a:t>
            </a:r>
            <a:r>
              <a:rPr kumimoji="1" lang="en-US" altLang="zh-CN" sz="3200" b="1">
                <a:ea typeface="华文楷体" panose="02010600040101010101" pitchFamily="2" charset="-122"/>
                <a:cs typeface="Times New Roman" panose="02020603050405020304" pitchFamily="18" charset="0"/>
              </a:rPr>
              <a:t> </a:t>
            </a:r>
            <a:r>
              <a:rPr kumimoji="1" lang="en-US" altLang="zh-CN" sz="3200" b="1" i="1">
                <a:ea typeface="华文楷体" panose="02010600040101010101" pitchFamily="2" charset="-122"/>
                <a:cs typeface="Times New Roman" panose="02020603050405020304" pitchFamily="18" charset="0"/>
              </a:rPr>
              <a:t>P</a:t>
            </a:r>
            <a:r>
              <a:rPr kumimoji="1" lang="en-US" altLang="zh-CN" sz="3200" b="1">
                <a:ea typeface="华文楷体" panose="02010600040101010101" pitchFamily="2" charset="-122"/>
                <a:cs typeface="Times New Roman" panose="02020603050405020304" pitchFamily="18" charset="0"/>
              </a:rPr>
              <a:t>=</a:t>
            </a:r>
            <a:r>
              <a:rPr kumimoji="1" lang="en-US" altLang="zh-CN" sz="3200" b="1" i="1">
                <a:ea typeface="华文楷体" panose="02010600040101010101" pitchFamily="2" charset="-122"/>
                <a:cs typeface="Times New Roman" panose="02020603050405020304" pitchFamily="18" charset="0"/>
              </a:rPr>
              <a:t>UI</a:t>
            </a:r>
            <a:r>
              <a:rPr kumimoji="1" lang="en-US" altLang="zh-CN" sz="3200" b="1">
                <a:ea typeface="华文楷体" panose="02010600040101010101" pitchFamily="2" charset="-122"/>
                <a:cs typeface="Times New Roman" panose="02020603050405020304" pitchFamily="18" charset="0"/>
              </a:rPr>
              <a:t>cos</a:t>
            </a:r>
            <a:r>
              <a:rPr kumimoji="1" lang="en-US" altLang="zh-CN" sz="3200" b="1" i="1">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a:ea typeface="华文楷体" panose="02010600040101010101" pitchFamily="2" charset="-122"/>
                <a:cs typeface="Times New Roman" panose="02020603050405020304" pitchFamily="18" charset="0"/>
              </a:rPr>
              <a:t>  </a:t>
            </a:r>
            <a:r>
              <a:rPr kumimoji="1" lang="en-US" altLang="zh-CN" sz="2800" b="1" i="1">
                <a:ea typeface="华文楷体" panose="02010600040101010101" pitchFamily="2" charset="-122"/>
                <a:cs typeface="Times New Roman" panose="02020603050405020304" pitchFamily="18" charset="0"/>
              </a:rPr>
              <a:t>  </a:t>
            </a:r>
            <a:r>
              <a:rPr kumimoji="1" lang="zh-CN" altLang="en-US" sz="2800" b="1">
                <a:ea typeface="华文楷体" panose="02010600040101010101" pitchFamily="2" charset="-122"/>
                <a:cs typeface="Times New Roman" panose="02020603050405020304" pitchFamily="18" charset="0"/>
              </a:rPr>
              <a:t>单位：</a:t>
            </a:r>
            <a:r>
              <a:rPr kumimoji="1" lang="en-US" altLang="zh-CN" sz="2800" b="1">
                <a:ea typeface="华文楷体" panose="02010600040101010101" pitchFamily="2" charset="-122"/>
                <a:cs typeface="Times New Roman" panose="02020603050405020304" pitchFamily="18" charset="0"/>
              </a:rPr>
              <a:t>W</a:t>
            </a:r>
          </a:p>
        </p:txBody>
      </p:sp>
      <p:sp>
        <p:nvSpPr>
          <p:cNvPr id="168980" name="Text Box 20">
            <a:extLst>
              <a:ext uri="{FF2B5EF4-FFF2-40B4-BE49-F238E27FC236}">
                <a16:creationId xmlns:a16="http://schemas.microsoft.com/office/drawing/2014/main" id="{CF479BDF-5725-4EE3-AC36-794DD6CF48AB}"/>
              </a:ext>
            </a:extLst>
          </p:cNvPr>
          <p:cNvSpPr txBox="1">
            <a:spLocks noChangeArrowheads="1"/>
          </p:cNvSpPr>
          <p:nvPr/>
        </p:nvSpPr>
        <p:spPr bwMode="auto">
          <a:xfrm>
            <a:off x="827088" y="2420938"/>
            <a:ext cx="7200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2800" b="1" dirty="0">
                <a:ea typeface="华文楷体" panose="02010600040101010101" pitchFamily="2" charset="-122"/>
                <a:cs typeface="Times New Roman" panose="02020603050405020304" pitchFamily="18" charset="0"/>
              </a:rPr>
              <a:t>无功功率</a:t>
            </a:r>
            <a:r>
              <a:rPr kumimoji="1" lang="en-US" altLang="zh-CN" sz="2800" b="1" dirty="0">
                <a:ea typeface="华文楷体" panose="02010600040101010101" pitchFamily="2" charset="-122"/>
                <a:cs typeface="Times New Roman" panose="02020603050405020304" pitchFamily="18" charset="0"/>
              </a:rPr>
              <a:t>:    </a:t>
            </a:r>
            <a:r>
              <a:rPr kumimoji="1" lang="en-US" altLang="zh-CN" sz="3200" b="1" i="1" dirty="0">
                <a:ea typeface="华文楷体" panose="02010600040101010101" pitchFamily="2" charset="-122"/>
                <a:cs typeface="Times New Roman" panose="02020603050405020304" pitchFamily="18" charset="0"/>
              </a:rPr>
              <a:t>Q</a:t>
            </a:r>
            <a:r>
              <a:rPr kumimoji="1" lang="en-US" altLang="zh-CN" sz="3200" b="1" dirty="0">
                <a:ea typeface="华文楷体" panose="02010600040101010101" pitchFamily="2" charset="-122"/>
                <a:cs typeface="Times New Roman" panose="02020603050405020304" pitchFamily="18" charset="0"/>
              </a:rPr>
              <a:t>=</a:t>
            </a:r>
            <a:r>
              <a:rPr kumimoji="1" lang="en-US" altLang="zh-CN" sz="3200" b="1" i="1" dirty="0" err="1">
                <a:ea typeface="华文楷体" panose="02010600040101010101" pitchFamily="2" charset="-122"/>
                <a:cs typeface="Times New Roman" panose="02020603050405020304" pitchFamily="18" charset="0"/>
              </a:rPr>
              <a:t>UI</a:t>
            </a:r>
            <a:r>
              <a:rPr kumimoji="1" lang="en-US" altLang="zh-CN" sz="3200" b="1" dirty="0" err="1">
                <a:ea typeface="华文楷体" panose="02010600040101010101" pitchFamily="2" charset="-122"/>
                <a:cs typeface="Times New Roman" panose="02020603050405020304" pitchFamily="18" charset="0"/>
              </a:rPr>
              <a:t>sin</a:t>
            </a:r>
            <a:r>
              <a:rPr kumimoji="1" lang="en-US" altLang="zh-CN" sz="3200" b="1" i="1" dirty="0" err="1">
                <a:ea typeface="华文楷体" panose="02010600040101010101" pitchFamily="2" charset="-122"/>
                <a:cs typeface="Times New Roman" panose="02020603050405020304" pitchFamily="18" charset="0"/>
              </a:rPr>
              <a:t>φ</a:t>
            </a:r>
            <a:r>
              <a:rPr kumimoji="1" lang="en-US" altLang="zh-CN" sz="3200" b="1" i="1" dirty="0">
                <a:ea typeface="华文楷体" panose="02010600040101010101" pitchFamily="2" charset="-122"/>
                <a:cs typeface="Times New Roman" panose="02020603050405020304" pitchFamily="18" charset="0"/>
              </a:rPr>
              <a:t>  </a:t>
            </a:r>
            <a:r>
              <a:rPr kumimoji="1" lang="en-US" altLang="zh-CN" sz="2800" b="1" i="1" dirty="0">
                <a:ea typeface="华文楷体" panose="02010600040101010101" pitchFamily="2" charset="-122"/>
                <a:cs typeface="Times New Roman" panose="02020603050405020304" pitchFamily="18" charset="0"/>
              </a:rPr>
              <a:t>        </a:t>
            </a:r>
            <a:r>
              <a:rPr kumimoji="1" lang="zh-CN" altLang="en-US" sz="2800" b="1" dirty="0">
                <a:ea typeface="华文楷体" panose="02010600040101010101" pitchFamily="2" charset="-122"/>
                <a:cs typeface="Times New Roman" panose="02020603050405020304" pitchFamily="18" charset="0"/>
              </a:rPr>
              <a:t>单位：</a:t>
            </a:r>
            <a:r>
              <a:rPr kumimoji="1" lang="en-US" altLang="zh-CN" sz="2800" b="1" dirty="0">
                <a:ea typeface="华文楷体" panose="02010600040101010101" pitchFamily="2" charset="-122"/>
                <a:cs typeface="Times New Roman" panose="02020603050405020304" pitchFamily="18" charset="0"/>
              </a:rPr>
              <a:t>Var</a:t>
            </a:r>
          </a:p>
        </p:txBody>
      </p:sp>
      <p:graphicFrame>
        <p:nvGraphicFramePr>
          <p:cNvPr id="168982" name="Object 22">
            <a:extLst>
              <a:ext uri="{FF2B5EF4-FFF2-40B4-BE49-F238E27FC236}">
                <a16:creationId xmlns:a16="http://schemas.microsoft.com/office/drawing/2014/main" id="{E3145B95-6E77-4ADB-A078-9CD39F4C8D54}"/>
              </a:ext>
            </a:extLst>
          </p:cNvPr>
          <p:cNvGraphicFramePr>
            <a:graphicFrameLocks noChangeAspect="1"/>
          </p:cNvGraphicFramePr>
          <p:nvPr>
            <p:extLst>
              <p:ext uri="{D42A27DB-BD31-4B8C-83A1-F6EECF244321}">
                <p14:modId xmlns:p14="http://schemas.microsoft.com/office/powerpoint/2010/main" val="3466806114"/>
              </p:ext>
            </p:extLst>
          </p:nvPr>
        </p:nvGraphicFramePr>
        <p:xfrm>
          <a:off x="1042988" y="3573463"/>
          <a:ext cx="3224212" cy="981075"/>
        </p:xfrm>
        <a:graphic>
          <a:graphicData uri="http://schemas.openxmlformats.org/presentationml/2006/ole">
            <mc:AlternateContent xmlns:mc="http://schemas.openxmlformats.org/markup-compatibility/2006">
              <mc:Choice xmlns:v="urn:schemas-microsoft-com:vml" Requires="v">
                <p:oleObj spid="_x0000_s49371" name="公式" r:id="rId5" imgW="1002865" imgH="304668" progId="Equation.3">
                  <p:embed/>
                </p:oleObj>
              </mc:Choice>
              <mc:Fallback>
                <p:oleObj name="公式" r:id="rId5" imgW="1002865" imgH="304668"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573463"/>
                        <a:ext cx="3224212" cy="981075"/>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8983" name="Group 23">
            <a:extLst>
              <a:ext uri="{FF2B5EF4-FFF2-40B4-BE49-F238E27FC236}">
                <a16:creationId xmlns:a16="http://schemas.microsoft.com/office/drawing/2014/main" id="{39615C7B-F56E-401E-BFA8-A197F29B3D57}"/>
              </a:ext>
            </a:extLst>
          </p:cNvPr>
          <p:cNvGrpSpPr>
            <a:grpSpLocks/>
          </p:cNvGrpSpPr>
          <p:nvPr/>
        </p:nvGrpSpPr>
        <p:grpSpPr bwMode="auto">
          <a:xfrm>
            <a:off x="5148263" y="3429000"/>
            <a:ext cx="2386012" cy="1857375"/>
            <a:chOff x="768" y="2304"/>
            <a:chExt cx="808" cy="782"/>
          </a:xfrm>
        </p:grpSpPr>
        <p:sp>
          <p:nvSpPr>
            <p:cNvPr id="49162" name="Line 24">
              <a:extLst>
                <a:ext uri="{FF2B5EF4-FFF2-40B4-BE49-F238E27FC236}">
                  <a16:creationId xmlns:a16="http://schemas.microsoft.com/office/drawing/2014/main" id="{A2466C52-10AD-4CB0-AC0F-3AFB142ED0D2}"/>
                </a:ext>
              </a:extLst>
            </p:cNvPr>
            <p:cNvSpPr>
              <a:spLocks noChangeShapeType="1"/>
            </p:cNvSpPr>
            <p:nvPr/>
          </p:nvSpPr>
          <p:spPr bwMode="auto">
            <a:xfrm flipH="1">
              <a:off x="768" y="2304"/>
              <a:ext cx="624"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163" name="Line 25">
              <a:extLst>
                <a:ext uri="{FF2B5EF4-FFF2-40B4-BE49-F238E27FC236}">
                  <a16:creationId xmlns:a16="http://schemas.microsoft.com/office/drawing/2014/main" id="{DDC8C5DA-D435-4EB2-BD02-E6C635C7EE3B}"/>
                </a:ext>
              </a:extLst>
            </p:cNvPr>
            <p:cNvSpPr>
              <a:spLocks noChangeShapeType="1"/>
            </p:cNvSpPr>
            <p:nvPr/>
          </p:nvSpPr>
          <p:spPr bwMode="auto">
            <a:xfrm>
              <a:off x="1392" y="230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164" name="Line 26">
              <a:extLst>
                <a:ext uri="{FF2B5EF4-FFF2-40B4-BE49-F238E27FC236}">
                  <a16:creationId xmlns:a16="http://schemas.microsoft.com/office/drawing/2014/main" id="{747A8909-27DA-4A0D-8182-142A0BF1BC22}"/>
                </a:ext>
              </a:extLst>
            </p:cNvPr>
            <p:cNvSpPr>
              <a:spLocks noChangeShapeType="1"/>
            </p:cNvSpPr>
            <p:nvPr/>
          </p:nvSpPr>
          <p:spPr bwMode="auto">
            <a:xfrm>
              <a:off x="768" y="2832"/>
              <a:ext cx="62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165" name="Freeform 27">
              <a:extLst>
                <a:ext uri="{FF2B5EF4-FFF2-40B4-BE49-F238E27FC236}">
                  <a16:creationId xmlns:a16="http://schemas.microsoft.com/office/drawing/2014/main" id="{5D9380A3-CC9F-4288-BA59-16550D37632C}"/>
                </a:ext>
              </a:extLst>
            </p:cNvPr>
            <p:cNvSpPr>
              <a:spLocks/>
            </p:cNvSpPr>
            <p:nvPr/>
          </p:nvSpPr>
          <p:spPr bwMode="auto">
            <a:xfrm>
              <a:off x="876" y="2736"/>
              <a:ext cx="60" cy="96"/>
            </a:xfrm>
            <a:custGeom>
              <a:avLst/>
              <a:gdLst>
                <a:gd name="T0" fmla="*/ 0 w 60"/>
                <a:gd name="T1" fmla="*/ 0 h 96"/>
                <a:gd name="T2" fmla="*/ 60 w 60"/>
                <a:gd name="T3" fmla="*/ 96 h 96"/>
                <a:gd name="T4" fmla="*/ 0 60000 65536"/>
                <a:gd name="T5" fmla="*/ 0 60000 65536"/>
              </a:gdLst>
              <a:ahLst/>
              <a:cxnLst>
                <a:cxn ang="T4">
                  <a:pos x="T0" y="T1"/>
                </a:cxn>
                <a:cxn ang="T5">
                  <a:pos x="T2" y="T3"/>
                </a:cxn>
              </a:cxnLst>
              <a:rect l="0" t="0" r="r" b="b"/>
              <a:pathLst>
                <a:path w="60" h="96">
                  <a:moveTo>
                    <a:pt x="0" y="0"/>
                  </a:moveTo>
                  <a:cubicBezTo>
                    <a:pt x="53" y="18"/>
                    <a:pt x="60" y="35"/>
                    <a:pt x="60" y="96"/>
                  </a:cubicBezTo>
                </a:path>
              </a:pathLst>
            </a:custGeom>
            <a:noFill/>
            <a:ln w="38100" cap="flat" cmpd="sng">
              <a:solidFill>
                <a:srgbClr val="0000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166" name="Text Box 28">
              <a:extLst>
                <a:ext uri="{FF2B5EF4-FFF2-40B4-BE49-F238E27FC236}">
                  <a16:creationId xmlns:a16="http://schemas.microsoft.com/office/drawing/2014/main" id="{4F19736C-87D3-4FB9-8D4C-63D14266319E}"/>
                </a:ext>
              </a:extLst>
            </p:cNvPr>
            <p:cNvSpPr txBox="1">
              <a:spLocks noChangeArrowheads="1"/>
            </p:cNvSpPr>
            <p:nvPr/>
          </p:nvSpPr>
          <p:spPr bwMode="auto">
            <a:xfrm>
              <a:off x="961" y="2578"/>
              <a:ext cx="134"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i="1" dirty="0">
                  <a:ea typeface="华文楷体" panose="02010600040101010101" pitchFamily="2" charset="-122"/>
                  <a:cs typeface="Times New Roman" panose="02020603050405020304" pitchFamily="18" charset="0"/>
                </a:rPr>
                <a:t>φ</a:t>
              </a:r>
            </a:p>
          </p:txBody>
        </p:sp>
        <p:sp>
          <p:nvSpPr>
            <p:cNvPr id="49167" name="Text Box 29">
              <a:extLst>
                <a:ext uri="{FF2B5EF4-FFF2-40B4-BE49-F238E27FC236}">
                  <a16:creationId xmlns:a16="http://schemas.microsoft.com/office/drawing/2014/main" id="{B8B7D7B5-24DD-47FA-9414-926930A4DB74}"/>
                </a:ext>
              </a:extLst>
            </p:cNvPr>
            <p:cNvSpPr txBox="1">
              <a:spLocks noChangeArrowheads="1"/>
            </p:cNvSpPr>
            <p:nvPr/>
          </p:nvSpPr>
          <p:spPr bwMode="auto">
            <a:xfrm>
              <a:off x="894" y="2387"/>
              <a:ext cx="13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i="1">
                  <a:ea typeface="华文楷体" panose="02010600040101010101" pitchFamily="2" charset="-122"/>
                  <a:cs typeface="Times New Roman" panose="02020603050405020304" pitchFamily="18" charset="0"/>
                </a:rPr>
                <a:t>S</a:t>
              </a:r>
            </a:p>
          </p:txBody>
        </p:sp>
        <p:sp>
          <p:nvSpPr>
            <p:cNvPr id="49168" name="Text Box 30">
              <a:extLst>
                <a:ext uri="{FF2B5EF4-FFF2-40B4-BE49-F238E27FC236}">
                  <a16:creationId xmlns:a16="http://schemas.microsoft.com/office/drawing/2014/main" id="{A06D3CA7-535F-4EBA-A1D5-ACAB6243570E}"/>
                </a:ext>
              </a:extLst>
            </p:cNvPr>
            <p:cNvSpPr txBox="1">
              <a:spLocks noChangeArrowheads="1"/>
            </p:cNvSpPr>
            <p:nvPr/>
          </p:nvSpPr>
          <p:spPr bwMode="auto">
            <a:xfrm>
              <a:off x="1036" y="2867"/>
              <a:ext cx="253"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i="1">
                  <a:ea typeface="华文楷体" panose="02010600040101010101" pitchFamily="2" charset="-122"/>
                  <a:cs typeface="Times New Roman" panose="02020603050405020304" pitchFamily="18" charset="0"/>
                </a:rPr>
                <a:t>P</a:t>
              </a:r>
            </a:p>
          </p:txBody>
        </p:sp>
        <p:sp>
          <p:nvSpPr>
            <p:cNvPr id="49169" name="Text Box 31">
              <a:extLst>
                <a:ext uri="{FF2B5EF4-FFF2-40B4-BE49-F238E27FC236}">
                  <a16:creationId xmlns:a16="http://schemas.microsoft.com/office/drawing/2014/main" id="{048C01D1-0C9C-47CF-9B43-598E08A6037A}"/>
                </a:ext>
              </a:extLst>
            </p:cNvPr>
            <p:cNvSpPr txBox="1">
              <a:spLocks noChangeArrowheads="1"/>
            </p:cNvSpPr>
            <p:nvPr/>
          </p:nvSpPr>
          <p:spPr bwMode="auto">
            <a:xfrm>
              <a:off x="1420" y="2482"/>
              <a:ext cx="15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800" b="1" i="1">
                  <a:ea typeface="华文楷体" panose="02010600040101010101" pitchFamily="2" charset="-122"/>
                  <a:cs typeface="Times New Roman" panose="02020603050405020304" pitchFamily="18" charset="0"/>
                </a:rPr>
                <a:t>Q</a:t>
              </a:r>
            </a:p>
          </p:txBody>
        </p:sp>
      </p:grpSp>
      <p:sp>
        <p:nvSpPr>
          <p:cNvPr id="168992" name="Text Box 32">
            <a:extLst>
              <a:ext uri="{FF2B5EF4-FFF2-40B4-BE49-F238E27FC236}">
                <a16:creationId xmlns:a16="http://schemas.microsoft.com/office/drawing/2014/main" id="{5EF23882-5DE1-47D0-BBF9-EDEC1BEE72CF}"/>
              </a:ext>
            </a:extLst>
          </p:cNvPr>
          <p:cNvSpPr txBox="1">
            <a:spLocks noChangeArrowheads="1"/>
          </p:cNvSpPr>
          <p:nvPr/>
        </p:nvSpPr>
        <p:spPr bwMode="auto">
          <a:xfrm>
            <a:off x="5148263" y="5157788"/>
            <a:ext cx="1962150" cy="519112"/>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2800" b="1">
                <a:ea typeface="华文楷体" panose="02010600040101010101" pitchFamily="2" charset="-122"/>
                <a:cs typeface="Times New Roman" panose="02020603050405020304" pitchFamily="18" charset="0"/>
              </a:rPr>
              <a:t>功率三角形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2"/>
                                        </p:tgtEl>
                                        <p:attrNameLst>
                                          <p:attrName>style.visibility</p:attrName>
                                        </p:attrNameLst>
                                      </p:cBhvr>
                                      <p:to>
                                        <p:strVal val="visible"/>
                                      </p:to>
                                    </p:set>
                                    <p:anim calcmode="lin" valueType="num">
                                      <p:cBhvr additive="base">
                                        <p:cTn id="7" dur="500" fill="hold"/>
                                        <p:tgtEl>
                                          <p:spTgt spid="168962"/>
                                        </p:tgtEl>
                                        <p:attrNameLst>
                                          <p:attrName>ppt_x</p:attrName>
                                        </p:attrNameLst>
                                      </p:cBhvr>
                                      <p:tavLst>
                                        <p:tav tm="0">
                                          <p:val>
                                            <p:strVal val="0-#ppt_w/2"/>
                                          </p:val>
                                        </p:tav>
                                        <p:tav tm="100000">
                                          <p:val>
                                            <p:strVal val="#ppt_x"/>
                                          </p:val>
                                        </p:tav>
                                      </p:tavLst>
                                    </p:anim>
                                    <p:anim calcmode="lin" valueType="num">
                                      <p:cBhvr additive="base">
                                        <p:cTn id="8" dur="500" fill="hold"/>
                                        <p:tgtEl>
                                          <p:spTgt spid="1689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168967"/>
                                        </p:tgtEl>
                                        <p:attrNameLst>
                                          <p:attrName>style.visibility</p:attrName>
                                        </p:attrNameLst>
                                      </p:cBhvr>
                                      <p:to>
                                        <p:strVal val="visible"/>
                                      </p:to>
                                    </p:set>
                                    <p:animEffect transition="in" filter="dissolve">
                                      <p:cBhvr>
                                        <p:cTn id="13" dur="500"/>
                                        <p:tgtEl>
                                          <p:spTgt spid="168967"/>
                                        </p:tgtEl>
                                      </p:cBhvr>
                                    </p:animEffect>
                                  </p:childTnLst>
                                </p:cTn>
                              </p:par>
                            </p:childTnLst>
                          </p:cTn>
                        </p:par>
                        <p:par>
                          <p:cTn id="14" fill="hold" nodeType="afterGroup">
                            <p:stCondLst>
                              <p:cond delay="500"/>
                            </p:stCondLst>
                            <p:childTnLst>
                              <p:par>
                                <p:cTn id="15" presetID="20" presetClass="entr" presetSubtype="0" fill="hold" grpId="0" nodeType="afterEffect">
                                  <p:stCondLst>
                                    <p:cond delay="0"/>
                                  </p:stCondLst>
                                  <p:childTnLst>
                                    <p:set>
                                      <p:cBhvr>
                                        <p:cTn id="16" dur="1" fill="hold">
                                          <p:stCondLst>
                                            <p:cond delay="0"/>
                                          </p:stCondLst>
                                        </p:cTn>
                                        <p:tgtEl>
                                          <p:spTgt spid="168974"/>
                                        </p:tgtEl>
                                        <p:attrNameLst>
                                          <p:attrName>style.visibility</p:attrName>
                                        </p:attrNameLst>
                                      </p:cBhvr>
                                      <p:to>
                                        <p:strVal val="visible"/>
                                      </p:to>
                                    </p:set>
                                    <p:animEffect transition="in" filter="wedge">
                                      <p:cBhvr>
                                        <p:cTn id="17" dur="1000"/>
                                        <p:tgtEl>
                                          <p:spTgt spid="1689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8979"/>
                                        </p:tgtEl>
                                        <p:attrNameLst>
                                          <p:attrName>style.visibility</p:attrName>
                                        </p:attrNameLst>
                                      </p:cBhvr>
                                      <p:to>
                                        <p:strVal val="visible"/>
                                      </p:to>
                                    </p:set>
                                    <p:animEffect transition="in" filter="slide(fromBottom)">
                                      <p:cBhvr>
                                        <p:cTn id="22" dur="500"/>
                                        <p:tgtEl>
                                          <p:spTgt spid="1689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68980"/>
                                        </p:tgtEl>
                                        <p:attrNameLst>
                                          <p:attrName>style.visibility</p:attrName>
                                        </p:attrNameLst>
                                      </p:cBhvr>
                                      <p:to>
                                        <p:strVal val="visible"/>
                                      </p:to>
                                    </p:set>
                                    <p:animEffect transition="in" filter="slide(fromBottom)">
                                      <p:cBhvr>
                                        <p:cTn id="27" dur="500"/>
                                        <p:tgtEl>
                                          <p:spTgt spid="1689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68982"/>
                                        </p:tgtEl>
                                        <p:attrNameLst>
                                          <p:attrName>style.visibility</p:attrName>
                                        </p:attrNameLst>
                                      </p:cBhvr>
                                      <p:to>
                                        <p:strVal val="visible"/>
                                      </p:to>
                                    </p:set>
                                    <p:animEffect transition="in" filter="slide(fromBottom)">
                                      <p:cBhvr>
                                        <p:cTn id="32" dur="500"/>
                                        <p:tgtEl>
                                          <p:spTgt spid="1689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nodeType="clickEffect">
                                  <p:stCondLst>
                                    <p:cond delay="0"/>
                                  </p:stCondLst>
                                  <p:childTnLst>
                                    <p:set>
                                      <p:cBhvr>
                                        <p:cTn id="36" dur="1" fill="hold">
                                          <p:stCondLst>
                                            <p:cond delay="0"/>
                                          </p:stCondLst>
                                        </p:cTn>
                                        <p:tgtEl>
                                          <p:spTgt spid="168983"/>
                                        </p:tgtEl>
                                        <p:attrNameLst>
                                          <p:attrName>style.visibility</p:attrName>
                                        </p:attrNameLst>
                                      </p:cBhvr>
                                      <p:to>
                                        <p:strVal val="visible"/>
                                      </p:to>
                                    </p:set>
                                    <p:anim calcmode="lin" valueType="num">
                                      <p:cBhvr>
                                        <p:cTn id="37" dur="500" fill="hold"/>
                                        <p:tgtEl>
                                          <p:spTgt spid="168983"/>
                                        </p:tgtEl>
                                        <p:attrNameLst>
                                          <p:attrName>ppt_w</p:attrName>
                                        </p:attrNameLst>
                                      </p:cBhvr>
                                      <p:tavLst>
                                        <p:tav tm="0">
                                          <p:val>
                                            <p:strVal val="2/3*#ppt_w"/>
                                          </p:val>
                                        </p:tav>
                                        <p:tav tm="100000">
                                          <p:val>
                                            <p:strVal val="#ppt_w"/>
                                          </p:val>
                                        </p:tav>
                                      </p:tavLst>
                                    </p:anim>
                                    <p:anim calcmode="lin" valueType="num">
                                      <p:cBhvr>
                                        <p:cTn id="38" dur="500" fill="hold"/>
                                        <p:tgtEl>
                                          <p:spTgt spid="168983"/>
                                        </p:tgtEl>
                                        <p:attrNameLst>
                                          <p:attrName>ppt_h</p:attrName>
                                        </p:attrNameLst>
                                      </p:cBhvr>
                                      <p:tavLst>
                                        <p:tav tm="0">
                                          <p:val>
                                            <p:strVal val="2/3*#ppt_h"/>
                                          </p:val>
                                        </p:tav>
                                        <p:tav tm="100000">
                                          <p:val>
                                            <p:strVal val="#ppt_h"/>
                                          </p:val>
                                        </p:tav>
                                      </p:tavLst>
                                    </p:anim>
                                  </p:childTnLst>
                                </p:cTn>
                              </p:par>
                            </p:childTnLst>
                          </p:cTn>
                        </p:par>
                        <p:par>
                          <p:cTn id="39" fill="hold" nodeType="afterGroup">
                            <p:stCondLst>
                              <p:cond delay="500"/>
                            </p:stCondLst>
                            <p:childTnLst>
                              <p:par>
                                <p:cTn id="40" presetID="23" presetClass="entr" presetSubtype="272" fill="hold" grpId="0" nodeType="afterEffect">
                                  <p:stCondLst>
                                    <p:cond delay="0"/>
                                  </p:stCondLst>
                                  <p:childTnLst>
                                    <p:set>
                                      <p:cBhvr>
                                        <p:cTn id="41" dur="1" fill="hold">
                                          <p:stCondLst>
                                            <p:cond delay="0"/>
                                          </p:stCondLst>
                                        </p:cTn>
                                        <p:tgtEl>
                                          <p:spTgt spid="168992"/>
                                        </p:tgtEl>
                                        <p:attrNameLst>
                                          <p:attrName>style.visibility</p:attrName>
                                        </p:attrNameLst>
                                      </p:cBhvr>
                                      <p:to>
                                        <p:strVal val="visible"/>
                                      </p:to>
                                    </p:set>
                                    <p:anim calcmode="lin" valueType="num">
                                      <p:cBhvr>
                                        <p:cTn id="42" dur="500" fill="hold"/>
                                        <p:tgtEl>
                                          <p:spTgt spid="168992"/>
                                        </p:tgtEl>
                                        <p:attrNameLst>
                                          <p:attrName>ppt_w</p:attrName>
                                        </p:attrNameLst>
                                      </p:cBhvr>
                                      <p:tavLst>
                                        <p:tav tm="0">
                                          <p:val>
                                            <p:strVal val="2/3*#ppt_w"/>
                                          </p:val>
                                        </p:tav>
                                        <p:tav tm="100000">
                                          <p:val>
                                            <p:strVal val="#ppt_w"/>
                                          </p:val>
                                        </p:tav>
                                      </p:tavLst>
                                    </p:anim>
                                    <p:anim calcmode="lin" valueType="num">
                                      <p:cBhvr>
                                        <p:cTn id="43" dur="500" fill="hold"/>
                                        <p:tgtEl>
                                          <p:spTgt spid="16899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p:bldP spid="168974" grpId="0" animBg="1"/>
      <p:bldP spid="168979" grpId="0" autoUpdateAnimBg="0"/>
      <p:bldP spid="168980" grpId="0" autoUpdateAnimBg="0"/>
      <p:bldP spid="168992"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CF9AAD6-A4CD-46A9-8C64-55B02EFF23D0}"/>
              </a:ext>
            </a:extLst>
          </p:cNvPr>
          <p:cNvSpPr>
            <a:spLocks noChangeArrowheads="1"/>
          </p:cNvSpPr>
          <p:nvPr/>
        </p:nvSpPr>
        <p:spPr bwMode="auto">
          <a:xfrm>
            <a:off x="399058" y="171919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800" b="1" dirty="0">
                <a:ea typeface="华文楷体" panose="02010600040101010101" pitchFamily="2" charset="-122"/>
                <a:cs typeface="Times New Roman" panose="02020603050405020304" pitchFamily="18" charset="0"/>
              </a:rPr>
              <a:t>【</a:t>
            </a:r>
            <a:r>
              <a:rPr lang="zh-CN" altLang="en-US" sz="2800" b="1" dirty="0">
                <a:ea typeface="华文楷体" panose="02010600040101010101" pitchFamily="2" charset="-122"/>
                <a:cs typeface="Times New Roman" panose="02020603050405020304" pitchFamily="18" charset="0"/>
              </a:rPr>
              <a:t>解</a:t>
            </a:r>
            <a:r>
              <a:rPr lang="en-US" altLang="zh-CN" sz="2800" b="1" dirty="0">
                <a:ea typeface="华文楷体" panose="02010600040101010101" pitchFamily="2" charset="-122"/>
                <a:cs typeface="Times New Roman" panose="02020603050405020304" pitchFamily="18" charset="0"/>
              </a:rPr>
              <a:t>】</a:t>
            </a:r>
            <a:endPar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6" name="对象 15">
            <a:extLst>
              <a:ext uri="{FF2B5EF4-FFF2-40B4-BE49-F238E27FC236}">
                <a16:creationId xmlns:a16="http://schemas.microsoft.com/office/drawing/2014/main" id="{4E4ECF03-4C70-48AD-83E9-37E12CEF8B53}"/>
              </a:ext>
            </a:extLst>
          </p:cNvPr>
          <p:cNvGraphicFramePr>
            <a:graphicFrameLocks noChangeAspect="1"/>
          </p:cNvGraphicFramePr>
          <p:nvPr>
            <p:extLst>
              <p:ext uri="{D42A27DB-BD31-4B8C-83A1-F6EECF244321}">
                <p14:modId xmlns:p14="http://schemas.microsoft.com/office/powerpoint/2010/main" val="3028309287"/>
              </p:ext>
            </p:extLst>
          </p:nvPr>
        </p:nvGraphicFramePr>
        <p:xfrm>
          <a:off x="1915578" y="1150961"/>
          <a:ext cx="4451917" cy="417093"/>
        </p:xfrm>
        <a:graphic>
          <a:graphicData uri="http://schemas.openxmlformats.org/presentationml/2006/ole">
            <mc:AlternateContent xmlns:mc="http://schemas.openxmlformats.org/markup-compatibility/2006">
              <mc:Choice xmlns:v="urn:schemas-microsoft-com:vml" Requires="v">
                <p:oleObj spid="_x0000_s81349" name="Equation" r:id="rId3" imgW="2133360" imgH="203040" progId="Equation.DSMT4">
                  <p:embed/>
                </p:oleObj>
              </mc:Choice>
              <mc:Fallback>
                <p:oleObj name="Equation" r:id="rId3" imgW="2133360" imgH="203040" progId="Equation.DSMT4">
                  <p:embed/>
                  <p:pic>
                    <p:nvPicPr>
                      <p:cNvPr id="19" name="对象 18">
                        <a:extLst>
                          <a:ext uri="{FF2B5EF4-FFF2-40B4-BE49-F238E27FC236}">
                            <a16:creationId xmlns:a16="http://schemas.microsoft.com/office/drawing/2014/main" id="{3A44E5D9-977C-4EC9-936A-27D31A0D16CB}"/>
                          </a:ext>
                        </a:extLst>
                      </p:cNvPr>
                      <p:cNvPicPr>
                        <a:picLocks noChangeAspect="1" noChangeArrowheads="1"/>
                      </p:cNvPicPr>
                      <p:nvPr/>
                    </p:nvPicPr>
                    <p:blipFill>
                      <a:blip r:embed="rId4"/>
                      <a:srcRect/>
                      <a:stretch>
                        <a:fillRect/>
                      </a:stretch>
                    </p:blipFill>
                    <p:spPr bwMode="auto">
                      <a:xfrm>
                        <a:off x="1915578" y="1150961"/>
                        <a:ext cx="4451917" cy="417093"/>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73F09B2D-5C18-4102-9DEC-12B3C625AD65}"/>
              </a:ext>
            </a:extLst>
          </p:cNvPr>
          <p:cNvGraphicFramePr>
            <a:graphicFrameLocks noChangeAspect="1"/>
          </p:cNvGraphicFramePr>
          <p:nvPr>
            <p:extLst>
              <p:ext uri="{D42A27DB-BD31-4B8C-83A1-F6EECF244321}">
                <p14:modId xmlns:p14="http://schemas.microsoft.com/office/powerpoint/2010/main" val="446599560"/>
              </p:ext>
            </p:extLst>
          </p:nvPr>
        </p:nvGraphicFramePr>
        <p:xfrm>
          <a:off x="1889411" y="1771222"/>
          <a:ext cx="4717096" cy="416988"/>
        </p:xfrm>
        <a:graphic>
          <a:graphicData uri="http://schemas.openxmlformats.org/presentationml/2006/ole">
            <mc:AlternateContent xmlns:mc="http://schemas.openxmlformats.org/markup-compatibility/2006">
              <mc:Choice xmlns:v="urn:schemas-microsoft-com:vml" Requires="v">
                <p:oleObj spid="_x0000_s81350" name="Equation" r:id="rId5" imgW="2260440" imgH="203040" progId="Equation.DSMT4">
                  <p:embed/>
                </p:oleObj>
              </mc:Choice>
              <mc:Fallback>
                <p:oleObj name="Equation" r:id="rId5" imgW="2260440" imgH="203040" progId="Equation.DSMT4">
                  <p:embed/>
                  <p:pic>
                    <p:nvPicPr>
                      <p:cNvPr id="16" name="对象 15">
                        <a:extLst>
                          <a:ext uri="{FF2B5EF4-FFF2-40B4-BE49-F238E27FC236}">
                            <a16:creationId xmlns:a16="http://schemas.microsoft.com/office/drawing/2014/main" id="{4E4ECF03-4C70-48AD-83E9-37E12CEF8B53}"/>
                          </a:ext>
                        </a:extLst>
                      </p:cNvPr>
                      <p:cNvPicPr>
                        <a:picLocks noChangeAspect="1" noChangeArrowheads="1"/>
                      </p:cNvPicPr>
                      <p:nvPr/>
                    </p:nvPicPr>
                    <p:blipFill>
                      <a:blip r:embed="rId6"/>
                      <a:srcRect/>
                      <a:stretch>
                        <a:fillRect/>
                      </a:stretch>
                    </p:blipFill>
                    <p:spPr bwMode="auto">
                      <a:xfrm>
                        <a:off x="1889411" y="1771222"/>
                        <a:ext cx="4717096" cy="416988"/>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8B7083EA-D661-48C2-9AAC-74385A10AA37}"/>
              </a:ext>
            </a:extLst>
          </p:cNvPr>
          <p:cNvGraphicFramePr>
            <a:graphicFrameLocks noChangeAspect="1"/>
          </p:cNvGraphicFramePr>
          <p:nvPr>
            <p:extLst>
              <p:ext uri="{D42A27DB-BD31-4B8C-83A1-F6EECF244321}">
                <p14:modId xmlns:p14="http://schemas.microsoft.com/office/powerpoint/2010/main" val="3420777043"/>
              </p:ext>
            </p:extLst>
          </p:nvPr>
        </p:nvGraphicFramePr>
        <p:xfrm>
          <a:off x="1915578" y="2357962"/>
          <a:ext cx="4703506" cy="425286"/>
        </p:xfrm>
        <a:graphic>
          <a:graphicData uri="http://schemas.openxmlformats.org/presentationml/2006/ole">
            <mc:AlternateContent xmlns:mc="http://schemas.openxmlformats.org/markup-compatibility/2006">
              <mc:Choice xmlns:v="urn:schemas-microsoft-com:vml" Requires="v">
                <p:oleObj spid="_x0000_s81351" name="Equation" r:id="rId7" imgW="2209680" imgH="203040" progId="Equation.DSMT4">
                  <p:embed/>
                </p:oleObj>
              </mc:Choice>
              <mc:Fallback>
                <p:oleObj name="Equation" r:id="rId7" imgW="2209680" imgH="203040" progId="Equation.DSMT4">
                  <p:embed/>
                  <p:pic>
                    <p:nvPicPr>
                      <p:cNvPr id="17" name="对象 16">
                        <a:extLst>
                          <a:ext uri="{FF2B5EF4-FFF2-40B4-BE49-F238E27FC236}">
                            <a16:creationId xmlns:a16="http://schemas.microsoft.com/office/drawing/2014/main" id="{73F09B2D-5C18-4102-9DEC-12B3C625AD65}"/>
                          </a:ext>
                        </a:extLst>
                      </p:cNvPr>
                      <p:cNvPicPr>
                        <a:picLocks noChangeAspect="1" noChangeArrowheads="1"/>
                      </p:cNvPicPr>
                      <p:nvPr/>
                    </p:nvPicPr>
                    <p:blipFill>
                      <a:blip r:embed="rId8"/>
                      <a:srcRect/>
                      <a:stretch>
                        <a:fillRect/>
                      </a:stretch>
                    </p:blipFill>
                    <p:spPr bwMode="auto">
                      <a:xfrm>
                        <a:off x="1915578" y="2357962"/>
                        <a:ext cx="4703506" cy="425286"/>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87133B02-03E1-4829-BF75-56303702D963}"/>
              </a:ext>
            </a:extLst>
          </p:cNvPr>
          <p:cNvGraphicFramePr>
            <a:graphicFrameLocks noChangeAspect="1"/>
          </p:cNvGraphicFramePr>
          <p:nvPr>
            <p:extLst>
              <p:ext uri="{D42A27DB-BD31-4B8C-83A1-F6EECF244321}">
                <p14:modId xmlns:p14="http://schemas.microsoft.com/office/powerpoint/2010/main" val="3266485508"/>
              </p:ext>
            </p:extLst>
          </p:nvPr>
        </p:nvGraphicFramePr>
        <p:xfrm>
          <a:off x="2028574" y="3030537"/>
          <a:ext cx="3515813" cy="425480"/>
        </p:xfrm>
        <a:graphic>
          <a:graphicData uri="http://schemas.openxmlformats.org/presentationml/2006/ole">
            <mc:AlternateContent xmlns:mc="http://schemas.openxmlformats.org/markup-compatibility/2006">
              <mc:Choice xmlns:v="urn:schemas-microsoft-com:vml" Requires="v">
                <p:oleObj spid="_x0000_s81352" name="Equation" r:id="rId9" imgW="1650960" imgH="203040" progId="Equation.DSMT4">
                  <p:embed/>
                </p:oleObj>
              </mc:Choice>
              <mc:Fallback>
                <p:oleObj name="Equation" r:id="rId9" imgW="1650960" imgH="203040" progId="Equation.DSMT4">
                  <p:embed/>
                  <p:pic>
                    <p:nvPicPr>
                      <p:cNvPr id="18" name="对象 17">
                        <a:extLst>
                          <a:ext uri="{FF2B5EF4-FFF2-40B4-BE49-F238E27FC236}">
                            <a16:creationId xmlns:a16="http://schemas.microsoft.com/office/drawing/2014/main" id="{8B7083EA-D661-48C2-9AAC-74385A10AA37}"/>
                          </a:ext>
                        </a:extLst>
                      </p:cNvPr>
                      <p:cNvPicPr>
                        <a:picLocks noChangeAspect="1" noChangeArrowheads="1"/>
                      </p:cNvPicPr>
                      <p:nvPr/>
                    </p:nvPicPr>
                    <p:blipFill>
                      <a:blip r:embed="rId10"/>
                      <a:srcRect/>
                      <a:stretch>
                        <a:fillRect/>
                      </a:stretch>
                    </p:blipFill>
                    <p:spPr bwMode="auto">
                      <a:xfrm>
                        <a:off x="2028574" y="3030537"/>
                        <a:ext cx="3515813" cy="425480"/>
                      </a:xfrm>
                      <a:prstGeom prst="rect">
                        <a:avLst/>
                      </a:prstGeom>
                      <a:noFill/>
                    </p:spPr>
                  </p:pic>
                </p:oleObj>
              </mc:Fallback>
            </mc:AlternateContent>
          </a:graphicData>
        </a:graphic>
      </p:graphicFrame>
      <p:cxnSp>
        <p:nvCxnSpPr>
          <p:cNvPr id="3" name="直接连接符 2">
            <a:extLst>
              <a:ext uri="{FF2B5EF4-FFF2-40B4-BE49-F238E27FC236}">
                <a16:creationId xmlns:a16="http://schemas.microsoft.com/office/drawing/2014/main" id="{5BDF9922-4BD5-49F3-928A-3F100781770C}"/>
              </a:ext>
            </a:extLst>
          </p:cNvPr>
          <p:cNvCxnSpPr/>
          <p:nvPr/>
        </p:nvCxnSpPr>
        <p:spPr bwMode="auto">
          <a:xfrm>
            <a:off x="752614" y="3789040"/>
            <a:ext cx="7344816" cy="0"/>
          </a:xfrm>
          <a:prstGeom prst="line">
            <a:avLst/>
          </a:prstGeom>
          <a:solidFill>
            <a:schemeClr val="accent1"/>
          </a:solidFill>
          <a:ln w="9525" cap="flat" cmpd="sng" algn="ctr">
            <a:solidFill>
              <a:srgbClr val="000099"/>
            </a:solidFill>
            <a:prstDash val="solid"/>
            <a:round/>
            <a:headEnd type="none" w="med" len="med"/>
            <a:tailEnd type="none" w="med" len="med"/>
          </a:ln>
          <a:effectLst/>
        </p:spPr>
      </p:cxnSp>
      <p:graphicFrame>
        <p:nvGraphicFramePr>
          <p:cNvPr id="23" name="对象 22">
            <a:extLst>
              <a:ext uri="{FF2B5EF4-FFF2-40B4-BE49-F238E27FC236}">
                <a16:creationId xmlns:a16="http://schemas.microsoft.com/office/drawing/2014/main" id="{B5715CD2-DE5C-4FAD-BB88-077B5D7FC112}"/>
              </a:ext>
            </a:extLst>
          </p:cNvPr>
          <p:cNvGraphicFramePr>
            <a:graphicFrameLocks noChangeAspect="1"/>
          </p:cNvGraphicFramePr>
          <p:nvPr>
            <p:extLst>
              <p:ext uri="{D42A27DB-BD31-4B8C-83A1-F6EECF244321}">
                <p14:modId xmlns:p14="http://schemas.microsoft.com/office/powerpoint/2010/main" val="1527018126"/>
              </p:ext>
            </p:extLst>
          </p:nvPr>
        </p:nvGraphicFramePr>
        <p:xfrm>
          <a:off x="1673519" y="4008660"/>
          <a:ext cx="4225925" cy="406400"/>
        </p:xfrm>
        <a:graphic>
          <a:graphicData uri="http://schemas.openxmlformats.org/presentationml/2006/ole">
            <mc:AlternateContent xmlns:mc="http://schemas.openxmlformats.org/markup-compatibility/2006">
              <mc:Choice xmlns:v="urn:schemas-microsoft-com:vml" Requires="v">
                <p:oleObj spid="_x0000_s81353" name="Equation" r:id="rId11" imgW="2082600" imgH="203040" progId="Equation.DSMT4">
                  <p:embed/>
                </p:oleObj>
              </mc:Choice>
              <mc:Fallback>
                <p:oleObj name="Equation" r:id="rId11" imgW="2082600" imgH="203040" progId="Equation.DSMT4">
                  <p:embed/>
                  <p:pic>
                    <p:nvPicPr>
                      <p:cNvPr id="20" name="对象 19">
                        <a:extLst>
                          <a:ext uri="{FF2B5EF4-FFF2-40B4-BE49-F238E27FC236}">
                            <a16:creationId xmlns:a16="http://schemas.microsoft.com/office/drawing/2014/main" id="{14439168-BD98-48BA-B0EE-312FD350AA40}"/>
                          </a:ext>
                        </a:extLst>
                      </p:cNvPr>
                      <p:cNvPicPr>
                        <a:picLocks noChangeAspect="1" noChangeArrowheads="1"/>
                      </p:cNvPicPr>
                      <p:nvPr/>
                    </p:nvPicPr>
                    <p:blipFill>
                      <a:blip r:embed="rId12"/>
                      <a:srcRect/>
                      <a:stretch>
                        <a:fillRect/>
                      </a:stretch>
                    </p:blipFill>
                    <p:spPr bwMode="auto">
                      <a:xfrm>
                        <a:off x="1673519" y="4008660"/>
                        <a:ext cx="4225925" cy="406400"/>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2A6638F1-8680-48D9-A002-A4509B489899}"/>
              </a:ext>
            </a:extLst>
          </p:cNvPr>
          <p:cNvGraphicFramePr>
            <a:graphicFrameLocks noChangeAspect="1"/>
          </p:cNvGraphicFramePr>
          <p:nvPr>
            <p:extLst>
              <p:ext uri="{D42A27DB-BD31-4B8C-83A1-F6EECF244321}">
                <p14:modId xmlns:p14="http://schemas.microsoft.com/office/powerpoint/2010/main" val="3624543932"/>
              </p:ext>
            </p:extLst>
          </p:nvPr>
        </p:nvGraphicFramePr>
        <p:xfrm>
          <a:off x="1049224" y="4574570"/>
          <a:ext cx="7162800" cy="508000"/>
        </p:xfrm>
        <a:graphic>
          <a:graphicData uri="http://schemas.openxmlformats.org/presentationml/2006/ole">
            <mc:AlternateContent xmlns:mc="http://schemas.openxmlformats.org/markup-compatibility/2006">
              <mc:Choice xmlns:v="urn:schemas-microsoft-com:vml" Requires="v">
                <p:oleObj spid="_x0000_s81354" name="Equation" r:id="rId13" imgW="3530520" imgH="253800" progId="Equation.DSMT4">
                  <p:embed/>
                </p:oleObj>
              </mc:Choice>
              <mc:Fallback>
                <p:oleObj name="Equation" r:id="rId13" imgW="3530520" imgH="253800" progId="Equation.DSMT4">
                  <p:embed/>
                  <p:pic>
                    <p:nvPicPr>
                      <p:cNvPr id="23" name="对象 22">
                        <a:extLst>
                          <a:ext uri="{FF2B5EF4-FFF2-40B4-BE49-F238E27FC236}">
                            <a16:creationId xmlns:a16="http://schemas.microsoft.com/office/drawing/2014/main" id="{B5715CD2-DE5C-4FAD-BB88-077B5D7FC112}"/>
                          </a:ext>
                        </a:extLst>
                      </p:cNvPr>
                      <p:cNvPicPr>
                        <a:picLocks noChangeAspect="1" noChangeArrowheads="1"/>
                      </p:cNvPicPr>
                      <p:nvPr/>
                    </p:nvPicPr>
                    <p:blipFill>
                      <a:blip r:embed="rId14"/>
                      <a:srcRect/>
                      <a:stretch>
                        <a:fillRect/>
                      </a:stretch>
                    </p:blipFill>
                    <p:spPr bwMode="auto">
                      <a:xfrm>
                        <a:off x="1049224" y="4574570"/>
                        <a:ext cx="7162800" cy="508000"/>
                      </a:xfrm>
                      <a:prstGeom prst="rect">
                        <a:avLst/>
                      </a:prstGeom>
                      <a:noFill/>
                    </p:spPr>
                  </p:pic>
                </p:oleObj>
              </mc:Fallback>
            </mc:AlternateContent>
          </a:graphicData>
        </a:graphic>
      </p:graphicFrame>
      <p:graphicFrame>
        <p:nvGraphicFramePr>
          <p:cNvPr id="25" name="对象 24">
            <a:extLst>
              <a:ext uri="{FF2B5EF4-FFF2-40B4-BE49-F238E27FC236}">
                <a16:creationId xmlns:a16="http://schemas.microsoft.com/office/drawing/2014/main" id="{AB00618D-7ACD-425D-9710-AA993A25E35F}"/>
              </a:ext>
            </a:extLst>
          </p:cNvPr>
          <p:cNvGraphicFramePr>
            <a:graphicFrameLocks noChangeAspect="1"/>
          </p:cNvGraphicFramePr>
          <p:nvPr>
            <p:extLst>
              <p:ext uri="{D42A27DB-BD31-4B8C-83A1-F6EECF244321}">
                <p14:modId xmlns:p14="http://schemas.microsoft.com/office/powerpoint/2010/main" val="2798311600"/>
              </p:ext>
            </p:extLst>
          </p:nvPr>
        </p:nvGraphicFramePr>
        <p:xfrm>
          <a:off x="2607333" y="5635213"/>
          <a:ext cx="3503613" cy="457200"/>
        </p:xfrm>
        <a:graphic>
          <a:graphicData uri="http://schemas.openxmlformats.org/presentationml/2006/ole">
            <mc:AlternateContent xmlns:mc="http://schemas.openxmlformats.org/markup-compatibility/2006">
              <mc:Choice xmlns:v="urn:schemas-microsoft-com:vml" Requires="v">
                <p:oleObj spid="_x0000_s81355" name="Equation" r:id="rId15" imgW="1726920" imgH="228600" progId="Equation.DSMT4">
                  <p:embed/>
                </p:oleObj>
              </mc:Choice>
              <mc:Fallback>
                <p:oleObj name="Equation" r:id="rId15" imgW="1726920" imgH="228600" progId="Equation.DSMT4">
                  <p:embed/>
                  <p:pic>
                    <p:nvPicPr>
                      <p:cNvPr id="24" name="对象 23">
                        <a:extLst>
                          <a:ext uri="{FF2B5EF4-FFF2-40B4-BE49-F238E27FC236}">
                            <a16:creationId xmlns:a16="http://schemas.microsoft.com/office/drawing/2014/main" id="{2A6638F1-8680-48D9-A002-A4509B489899}"/>
                          </a:ext>
                        </a:extLst>
                      </p:cNvPr>
                      <p:cNvPicPr>
                        <a:picLocks noChangeAspect="1" noChangeArrowheads="1"/>
                      </p:cNvPicPr>
                      <p:nvPr/>
                    </p:nvPicPr>
                    <p:blipFill>
                      <a:blip r:embed="rId16"/>
                      <a:srcRect/>
                      <a:stretch>
                        <a:fillRect/>
                      </a:stretch>
                    </p:blipFill>
                    <p:spPr bwMode="auto">
                      <a:xfrm>
                        <a:off x="2607333" y="5635213"/>
                        <a:ext cx="3503613" cy="457200"/>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65A08BE4-FBAF-412F-9FB7-7BBC58DBC21D}"/>
              </a:ext>
            </a:extLst>
          </p:cNvPr>
          <p:cNvGraphicFramePr>
            <a:graphicFrameLocks noChangeAspect="1"/>
          </p:cNvGraphicFramePr>
          <p:nvPr>
            <p:extLst>
              <p:ext uri="{D42A27DB-BD31-4B8C-83A1-F6EECF244321}">
                <p14:modId xmlns:p14="http://schemas.microsoft.com/office/powerpoint/2010/main" val="2477281223"/>
              </p:ext>
            </p:extLst>
          </p:nvPr>
        </p:nvGraphicFramePr>
        <p:xfrm>
          <a:off x="3115332" y="6251706"/>
          <a:ext cx="2487613" cy="371475"/>
        </p:xfrm>
        <a:graphic>
          <a:graphicData uri="http://schemas.openxmlformats.org/presentationml/2006/ole">
            <mc:AlternateContent xmlns:mc="http://schemas.openxmlformats.org/markup-compatibility/2006">
              <mc:Choice xmlns:v="urn:schemas-microsoft-com:vml" Requires="v">
                <p:oleObj spid="_x0000_s81356" name="Equation" r:id="rId17" imgW="1168200" imgH="177480" progId="Equation.DSMT4">
                  <p:embed/>
                </p:oleObj>
              </mc:Choice>
              <mc:Fallback>
                <p:oleObj name="Equation" r:id="rId17" imgW="1168200" imgH="177480" progId="Equation.DSMT4">
                  <p:embed/>
                  <p:pic>
                    <p:nvPicPr>
                      <p:cNvPr id="19" name="对象 18">
                        <a:extLst>
                          <a:ext uri="{FF2B5EF4-FFF2-40B4-BE49-F238E27FC236}">
                            <a16:creationId xmlns:a16="http://schemas.microsoft.com/office/drawing/2014/main" id="{87133B02-03E1-4829-BF75-56303702D963}"/>
                          </a:ext>
                        </a:extLst>
                      </p:cNvPr>
                      <p:cNvPicPr>
                        <a:picLocks noChangeAspect="1" noChangeArrowheads="1"/>
                      </p:cNvPicPr>
                      <p:nvPr/>
                    </p:nvPicPr>
                    <p:blipFill>
                      <a:blip r:embed="rId18"/>
                      <a:srcRect/>
                      <a:stretch>
                        <a:fillRect/>
                      </a:stretch>
                    </p:blipFill>
                    <p:spPr bwMode="auto">
                      <a:xfrm>
                        <a:off x="3115332" y="6251706"/>
                        <a:ext cx="2487613" cy="371475"/>
                      </a:xfrm>
                      <a:prstGeom prst="rect">
                        <a:avLst/>
                      </a:prstGeom>
                      <a:noFill/>
                    </p:spPr>
                  </p:pic>
                </p:oleObj>
              </mc:Fallback>
            </mc:AlternateContent>
          </a:graphicData>
        </a:graphic>
      </p:graphicFrame>
      <p:sp>
        <p:nvSpPr>
          <p:cNvPr id="33" name="Rectangle 8">
            <a:extLst>
              <a:ext uri="{FF2B5EF4-FFF2-40B4-BE49-F238E27FC236}">
                <a16:creationId xmlns:a16="http://schemas.microsoft.com/office/drawing/2014/main" id="{4788CEAD-7E64-48BA-8EB2-BDC66906959A}"/>
              </a:ext>
            </a:extLst>
          </p:cNvPr>
          <p:cNvSpPr>
            <a:spLocks noChangeArrowheads="1"/>
          </p:cNvSpPr>
          <p:nvPr/>
        </p:nvSpPr>
        <p:spPr bwMode="auto">
          <a:xfrm>
            <a:off x="907916" y="472005"/>
            <a:ext cx="76738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试求具有以下特点的有功功率</a:t>
            </a:r>
            <a:r>
              <a:rPr kumimoji="0" lang="en-US" altLang="zh-CN" sz="2400" b="1" i="1"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P</a:t>
            </a: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、无功功率</a:t>
            </a:r>
            <a:r>
              <a:rPr kumimoji="0" lang="en-US" altLang="zh-CN" sz="2400" b="1" i="1" u="none" strike="noStrike" cap="none" normalizeH="0" baseline="0" dirty="0">
                <a:ln>
                  <a:noFill/>
                </a:ln>
                <a:effectLst/>
                <a:ea typeface="华文楷体" panose="02010600040101010101" pitchFamily="2" charset="-122"/>
                <a:cs typeface="Times New Roman" panose="02020603050405020304" pitchFamily="18" charset="0"/>
              </a:rPr>
              <a:t>Q</a:t>
            </a: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和功率因数</a:t>
            </a:r>
            <a:endPar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endParaRPr>
          </a:p>
        </p:txBody>
      </p:sp>
      <p:graphicFrame>
        <p:nvGraphicFramePr>
          <p:cNvPr id="34" name="对象 33">
            <a:extLst>
              <a:ext uri="{FF2B5EF4-FFF2-40B4-BE49-F238E27FC236}">
                <a16:creationId xmlns:a16="http://schemas.microsoft.com/office/drawing/2014/main" id="{4F6A1845-820B-43EC-9841-CBE820AA147C}"/>
              </a:ext>
            </a:extLst>
          </p:cNvPr>
          <p:cNvGraphicFramePr>
            <a:graphicFrameLocks noChangeAspect="1"/>
          </p:cNvGraphicFramePr>
          <p:nvPr>
            <p:extLst>
              <p:ext uri="{D42A27DB-BD31-4B8C-83A1-F6EECF244321}">
                <p14:modId xmlns:p14="http://schemas.microsoft.com/office/powerpoint/2010/main" val="903552341"/>
              </p:ext>
            </p:extLst>
          </p:nvPr>
        </p:nvGraphicFramePr>
        <p:xfrm>
          <a:off x="2505618" y="5092092"/>
          <a:ext cx="3271838" cy="406400"/>
        </p:xfrm>
        <a:graphic>
          <a:graphicData uri="http://schemas.openxmlformats.org/presentationml/2006/ole">
            <mc:AlternateContent xmlns:mc="http://schemas.openxmlformats.org/markup-compatibility/2006">
              <mc:Choice xmlns:v="urn:schemas-microsoft-com:vml" Requires="v">
                <p:oleObj spid="_x0000_s81357" name="Equation" r:id="rId19" imgW="1612800" imgH="203040" progId="Equation.DSMT4">
                  <p:embed/>
                </p:oleObj>
              </mc:Choice>
              <mc:Fallback>
                <p:oleObj name="Equation" r:id="rId19" imgW="1612800" imgH="203040" progId="Equation.DSMT4">
                  <p:embed/>
                  <p:pic>
                    <p:nvPicPr>
                      <p:cNvPr id="25" name="对象 24">
                        <a:extLst>
                          <a:ext uri="{FF2B5EF4-FFF2-40B4-BE49-F238E27FC236}">
                            <a16:creationId xmlns:a16="http://schemas.microsoft.com/office/drawing/2014/main" id="{AB00618D-7ACD-425D-9710-AA993A25E35F}"/>
                          </a:ext>
                        </a:extLst>
                      </p:cNvPr>
                      <p:cNvPicPr>
                        <a:picLocks noChangeAspect="1" noChangeArrowheads="1"/>
                      </p:cNvPicPr>
                      <p:nvPr/>
                    </p:nvPicPr>
                    <p:blipFill>
                      <a:blip r:embed="rId20"/>
                      <a:srcRect/>
                      <a:stretch>
                        <a:fillRect/>
                      </a:stretch>
                    </p:blipFill>
                    <p:spPr bwMode="auto">
                      <a:xfrm>
                        <a:off x="2505618" y="5092092"/>
                        <a:ext cx="3271838" cy="406400"/>
                      </a:xfrm>
                      <a:prstGeom prst="rect">
                        <a:avLst/>
                      </a:prstGeom>
                      <a:noFill/>
                    </p:spPr>
                  </p:pic>
                </p:oleObj>
              </mc:Fallback>
            </mc:AlternateContent>
          </a:graphicData>
        </a:graphic>
      </p:graphicFrame>
      <p:sp>
        <p:nvSpPr>
          <p:cNvPr id="35" name="Rectangle 2">
            <a:extLst>
              <a:ext uri="{FF2B5EF4-FFF2-40B4-BE49-F238E27FC236}">
                <a16:creationId xmlns:a16="http://schemas.microsoft.com/office/drawing/2014/main" id="{0C12C07D-D0EA-4640-A3CC-55B3A99DA3DC}"/>
              </a:ext>
            </a:extLst>
          </p:cNvPr>
          <p:cNvSpPr>
            <a:spLocks noChangeArrowheads="1"/>
          </p:cNvSpPr>
          <p:nvPr/>
        </p:nvSpPr>
        <p:spPr bwMode="auto">
          <a:xfrm>
            <a:off x="-1082" y="4533223"/>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800" b="1" dirty="0">
                <a:ea typeface="华文楷体" panose="02010600040101010101" pitchFamily="2" charset="-122"/>
                <a:cs typeface="Times New Roman" panose="02020603050405020304" pitchFamily="18" charset="0"/>
              </a:rPr>
              <a:t>【</a:t>
            </a:r>
            <a:r>
              <a:rPr lang="zh-CN" altLang="en-US" sz="2800" b="1" dirty="0">
                <a:ea typeface="华文楷体" panose="02010600040101010101" pitchFamily="2" charset="-122"/>
                <a:cs typeface="Times New Roman" panose="02020603050405020304" pitchFamily="18" charset="0"/>
              </a:rPr>
              <a:t>解</a:t>
            </a:r>
            <a:r>
              <a:rPr lang="en-US" altLang="zh-CN" sz="2800" b="1" dirty="0">
                <a:ea typeface="华文楷体" panose="02010600040101010101" pitchFamily="2" charset="-122"/>
                <a:cs typeface="Times New Roman" panose="02020603050405020304" pitchFamily="18" charset="0"/>
              </a:rPr>
              <a:t>】</a:t>
            </a:r>
            <a:endPar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7681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97" name="Rectangle 53">
            <a:extLst>
              <a:ext uri="{FF2B5EF4-FFF2-40B4-BE49-F238E27FC236}">
                <a16:creationId xmlns:a16="http://schemas.microsoft.com/office/drawing/2014/main" id="{10481D3D-AD9E-450E-B0E9-1795E3C9D9AB}"/>
              </a:ext>
            </a:extLst>
          </p:cNvPr>
          <p:cNvSpPr>
            <a:spLocks noChangeArrowheads="1"/>
          </p:cNvSpPr>
          <p:nvPr/>
        </p:nvSpPr>
        <p:spPr bwMode="auto">
          <a:xfrm>
            <a:off x="3580435" y="2603501"/>
            <a:ext cx="2228352" cy="241255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sz="2400">
              <a:ea typeface="华文楷体" panose="02010600040101010101" pitchFamily="2" charset="-122"/>
              <a:cs typeface="Times New Roman" panose="02020603050405020304" pitchFamily="18" charset="0"/>
            </a:endParaRPr>
          </a:p>
        </p:txBody>
      </p:sp>
      <p:sp>
        <p:nvSpPr>
          <p:cNvPr id="6147" name="Rectangle 4">
            <a:extLst>
              <a:ext uri="{FF2B5EF4-FFF2-40B4-BE49-F238E27FC236}">
                <a16:creationId xmlns:a16="http://schemas.microsoft.com/office/drawing/2014/main" id="{F06191E3-1C9B-4B6D-A044-773171B85D39}"/>
              </a:ext>
            </a:extLst>
          </p:cNvPr>
          <p:cNvSpPr>
            <a:spLocks noRot="1" noChangeArrowheads="1"/>
          </p:cNvSpPr>
          <p:nvPr/>
        </p:nvSpPr>
        <p:spPr bwMode="auto">
          <a:xfrm>
            <a:off x="-168137" y="247799"/>
            <a:ext cx="3816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en-US" altLang="zh-CN" sz="2800" b="1" dirty="0">
                <a:solidFill>
                  <a:srgbClr val="0000CC"/>
                </a:solidFill>
                <a:ea typeface="华文楷体" panose="02010600040101010101" pitchFamily="2" charset="-122"/>
                <a:cs typeface="Times New Roman" panose="02020603050405020304" pitchFamily="18" charset="0"/>
              </a:rPr>
              <a:t>§9-1 </a:t>
            </a:r>
            <a:r>
              <a:rPr lang="zh-CN" altLang="en-US" sz="2800" b="1" dirty="0">
                <a:solidFill>
                  <a:srgbClr val="0000CC"/>
                </a:solidFill>
                <a:ea typeface="华文楷体" panose="02010600040101010101" pitchFamily="2" charset="-122"/>
                <a:cs typeface="Times New Roman" panose="02020603050405020304" pitchFamily="18" charset="0"/>
              </a:rPr>
              <a:t>阻抗和导纳</a:t>
            </a:r>
          </a:p>
        </p:txBody>
      </p:sp>
      <p:sp>
        <p:nvSpPr>
          <p:cNvPr id="31749" name="Rectangle 5">
            <a:extLst>
              <a:ext uri="{FF2B5EF4-FFF2-40B4-BE49-F238E27FC236}">
                <a16:creationId xmlns:a16="http://schemas.microsoft.com/office/drawing/2014/main" id="{B0F31EFE-60BF-41E0-9987-464DF176DC2C}"/>
              </a:ext>
            </a:extLst>
          </p:cNvPr>
          <p:cNvSpPr>
            <a:spLocks noChangeArrowheads="1"/>
          </p:cNvSpPr>
          <p:nvPr/>
        </p:nvSpPr>
        <p:spPr bwMode="auto">
          <a:xfrm>
            <a:off x="-11044" y="1038213"/>
            <a:ext cx="28082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en-US" altLang="zh-CN" sz="2400" b="1" dirty="0">
                <a:ea typeface="华文楷体" panose="02010600040101010101" pitchFamily="2" charset="-122"/>
                <a:cs typeface="Times New Roman" panose="02020603050405020304" pitchFamily="18" charset="0"/>
              </a:rPr>
              <a:t>1)  </a:t>
            </a:r>
            <a:r>
              <a:rPr lang="zh-CN" altLang="en-US" sz="2400" b="1" dirty="0">
                <a:ea typeface="华文楷体" panose="02010600040101010101" pitchFamily="2" charset="-122"/>
                <a:cs typeface="Times New Roman" panose="02020603050405020304" pitchFamily="18" charset="0"/>
              </a:rPr>
              <a:t>阻抗</a:t>
            </a:r>
          </a:p>
        </p:txBody>
      </p:sp>
      <p:sp>
        <p:nvSpPr>
          <p:cNvPr id="6149" name="Rectangle 10">
            <a:extLst>
              <a:ext uri="{FF2B5EF4-FFF2-40B4-BE49-F238E27FC236}">
                <a16:creationId xmlns:a16="http://schemas.microsoft.com/office/drawing/2014/main" id="{AB1600CD-AA69-4F6A-A1EF-06691B6F3AEB}"/>
              </a:ext>
            </a:extLst>
          </p:cNvPr>
          <p:cNvSpPr>
            <a:spLocks noChangeArrowheads="1"/>
          </p:cNvSpPr>
          <p:nvPr/>
        </p:nvSpPr>
        <p:spPr bwMode="auto">
          <a:xfrm>
            <a:off x="217798" y="686246"/>
            <a:ext cx="4787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tabLst>
                <a:tab pos="457200" algn="l"/>
              </a:tabLst>
              <a:defRPr>
                <a:solidFill>
                  <a:srgbClr val="000000"/>
                </a:solidFill>
                <a:latin typeface="Times New Roman" panose="02020603050405020304" pitchFamily="18" charset="0"/>
                <a:ea typeface="楷体_GB2312" pitchFamily="49" charset="-122"/>
              </a:defRPr>
            </a:lvl1pPr>
            <a:lvl2pPr marL="914400" indent="-457200">
              <a:tabLst>
                <a:tab pos="457200" algn="l"/>
              </a:tabLst>
              <a:defRPr>
                <a:solidFill>
                  <a:srgbClr val="000000"/>
                </a:solidFill>
                <a:latin typeface="Times New Roman" panose="02020603050405020304" pitchFamily="18" charset="0"/>
                <a:ea typeface="楷体_GB2312" pitchFamily="49" charset="-122"/>
              </a:defRPr>
            </a:lvl2pPr>
            <a:lvl3pPr marL="1371600" indent="-457200">
              <a:tabLst>
                <a:tab pos="457200" algn="l"/>
              </a:tabLst>
              <a:defRPr>
                <a:solidFill>
                  <a:srgbClr val="000000"/>
                </a:solidFill>
                <a:latin typeface="Times New Roman" panose="02020603050405020304" pitchFamily="18" charset="0"/>
                <a:ea typeface="楷体_GB2312" pitchFamily="49" charset="-122"/>
              </a:defRPr>
            </a:lvl3pPr>
            <a:lvl4pPr marL="1828800" indent="-457200">
              <a:tabLst>
                <a:tab pos="457200" algn="l"/>
              </a:tabLst>
              <a:defRPr>
                <a:solidFill>
                  <a:srgbClr val="000000"/>
                </a:solidFill>
                <a:latin typeface="Times New Roman" panose="02020603050405020304" pitchFamily="18" charset="0"/>
                <a:ea typeface="楷体_GB2312" pitchFamily="49" charset="-122"/>
              </a:defRPr>
            </a:lvl4pPr>
            <a:lvl5pPr marL="2286000" indent="-457200">
              <a:tabLst>
                <a:tab pos="457200" algn="l"/>
              </a:tabLst>
              <a:defRPr>
                <a:solidFill>
                  <a:srgbClr val="000000"/>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9pPr>
          </a:lstStyle>
          <a:p>
            <a:pPr eaLnBrk="1" hangingPunct="1">
              <a:buSzPct val="100000"/>
            </a:pPr>
            <a:r>
              <a:rPr lang="en-US" altLang="zh-CN" sz="2400" b="1" dirty="0">
                <a:solidFill>
                  <a:srgbClr val="0000CC"/>
                </a:solidFill>
                <a:ea typeface="华文楷体" panose="02010600040101010101" pitchFamily="2" charset="-122"/>
                <a:cs typeface="Times New Roman" panose="02020603050405020304" pitchFamily="18" charset="0"/>
              </a:rPr>
              <a:t>1.</a:t>
            </a:r>
            <a:r>
              <a:rPr lang="zh-CN" altLang="en-US" sz="2400" b="1" dirty="0">
                <a:solidFill>
                  <a:srgbClr val="0000CC"/>
                </a:solidFill>
                <a:ea typeface="华文楷体" panose="02010600040101010101" pitchFamily="2" charset="-122"/>
                <a:cs typeface="Times New Roman" panose="02020603050405020304" pitchFamily="18" charset="0"/>
              </a:rPr>
              <a:t>阻抗导纳</a:t>
            </a:r>
          </a:p>
        </p:txBody>
      </p:sp>
      <p:graphicFrame>
        <p:nvGraphicFramePr>
          <p:cNvPr id="31763" name="Object 19">
            <a:extLst>
              <a:ext uri="{FF2B5EF4-FFF2-40B4-BE49-F238E27FC236}">
                <a16:creationId xmlns:a16="http://schemas.microsoft.com/office/drawing/2014/main" id="{FC6D7EAF-231E-4DC9-9FC9-DF6774B42ED6}"/>
              </a:ext>
            </a:extLst>
          </p:cNvPr>
          <p:cNvGraphicFramePr>
            <a:graphicFrameLocks noChangeAspect="1"/>
          </p:cNvGraphicFramePr>
          <p:nvPr>
            <p:extLst>
              <p:ext uri="{D42A27DB-BD31-4B8C-83A1-F6EECF244321}">
                <p14:modId xmlns:p14="http://schemas.microsoft.com/office/powerpoint/2010/main" val="1514629665"/>
              </p:ext>
            </p:extLst>
          </p:nvPr>
        </p:nvGraphicFramePr>
        <p:xfrm>
          <a:off x="447606" y="1567969"/>
          <a:ext cx="1487705" cy="795509"/>
        </p:xfrm>
        <a:graphic>
          <a:graphicData uri="http://schemas.openxmlformats.org/presentationml/2006/ole">
            <mc:AlternateContent xmlns:mc="http://schemas.openxmlformats.org/markup-compatibility/2006">
              <mc:Choice xmlns:v="urn:schemas-microsoft-com:vml" Requires="v">
                <p:oleObj spid="_x0000_s89372" name="Equation" r:id="rId3" imgW="1828800" imgH="977900" progId="Equation.DSMT4">
                  <p:embed/>
                </p:oleObj>
              </mc:Choice>
              <mc:Fallback>
                <p:oleObj name="Equation" r:id="rId3" imgW="1828800" imgH="97790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06" y="1567969"/>
                        <a:ext cx="1487705" cy="795509"/>
                      </a:xfrm>
                      <a:prstGeom prst="rect">
                        <a:avLst/>
                      </a:prstGeom>
                      <a:noFill/>
                      <a:ln>
                        <a:noFill/>
                      </a:ln>
                      <a:effectLst/>
                      <a:extLst/>
                    </p:spPr>
                  </p:pic>
                </p:oleObj>
              </mc:Fallback>
            </mc:AlternateContent>
          </a:graphicData>
        </a:graphic>
      </p:graphicFrame>
      <p:sp>
        <p:nvSpPr>
          <p:cNvPr id="31767" name="Text Box 23">
            <a:extLst>
              <a:ext uri="{FF2B5EF4-FFF2-40B4-BE49-F238E27FC236}">
                <a16:creationId xmlns:a16="http://schemas.microsoft.com/office/drawing/2014/main" id="{22E56BC4-9332-455F-BEA0-3A3AA64C7DF0}"/>
              </a:ext>
            </a:extLst>
          </p:cNvPr>
          <p:cNvSpPr txBox="1">
            <a:spLocks noChangeArrowheads="1"/>
          </p:cNvSpPr>
          <p:nvPr/>
        </p:nvSpPr>
        <p:spPr bwMode="auto">
          <a:xfrm>
            <a:off x="3379740" y="5303686"/>
            <a:ext cx="2232025" cy="46166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ea typeface="华文楷体" panose="02010600040101010101" pitchFamily="2" charset="-122"/>
                <a:cs typeface="Times New Roman" panose="02020603050405020304" pitchFamily="18" charset="0"/>
              </a:rPr>
              <a:t>称为阻抗模</a:t>
            </a:r>
          </a:p>
        </p:txBody>
      </p:sp>
      <p:sp>
        <p:nvSpPr>
          <p:cNvPr id="31768" name="Text Box 24">
            <a:extLst>
              <a:ext uri="{FF2B5EF4-FFF2-40B4-BE49-F238E27FC236}">
                <a16:creationId xmlns:a16="http://schemas.microsoft.com/office/drawing/2014/main" id="{27B84C88-CC53-4E28-8748-B4B1C40CA7E3}"/>
              </a:ext>
            </a:extLst>
          </p:cNvPr>
          <p:cNvSpPr txBox="1">
            <a:spLocks noChangeArrowheads="1"/>
          </p:cNvSpPr>
          <p:nvPr/>
        </p:nvSpPr>
        <p:spPr bwMode="auto">
          <a:xfrm>
            <a:off x="3891527" y="4362129"/>
            <a:ext cx="2016125" cy="46166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ea typeface="华文楷体" panose="02010600040101010101" pitchFamily="2" charset="-122"/>
                <a:cs typeface="Times New Roman" panose="02020603050405020304" pitchFamily="18" charset="0"/>
              </a:rPr>
              <a:t>称为阻抗角</a:t>
            </a:r>
          </a:p>
        </p:txBody>
      </p:sp>
      <p:grpSp>
        <p:nvGrpSpPr>
          <p:cNvPr id="31770" name="Group 26">
            <a:extLst>
              <a:ext uri="{FF2B5EF4-FFF2-40B4-BE49-F238E27FC236}">
                <a16:creationId xmlns:a16="http://schemas.microsoft.com/office/drawing/2014/main" id="{5EEA3994-9B53-4B44-A329-D830033CB7FB}"/>
              </a:ext>
            </a:extLst>
          </p:cNvPr>
          <p:cNvGrpSpPr>
            <a:grpSpLocks/>
          </p:cNvGrpSpPr>
          <p:nvPr/>
        </p:nvGrpSpPr>
        <p:grpSpPr bwMode="auto">
          <a:xfrm>
            <a:off x="2701877" y="672971"/>
            <a:ext cx="2959100" cy="1657350"/>
            <a:chOff x="930" y="1161"/>
            <a:chExt cx="1864" cy="1044"/>
          </a:xfrm>
        </p:grpSpPr>
        <p:sp>
          <p:nvSpPr>
            <p:cNvPr id="6170" name="Rectangle 27">
              <a:extLst>
                <a:ext uri="{FF2B5EF4-FFF2-40B4-BE49-F238E27FC236}">
                  <a16:creationId xmlns:a16="http://schemas.microsoft.com/office/drawing/2014/main" id="{9B2447FA-2403-4AE1-8260-C6B09D320903}"/>
                </a:ext>
              </a:extLst>
            </p:cNvPr>
            <p:cNvSpPr>
              <a:spLocks noChangeArrowheads="1"/>
            </p:cNvSpPr>
            <p:nvPr/>
          </p:nvSpPr>
          <p:spPr bwMode="auto">
            <a:xfrm>
              <a:off x="2029" y="1207"/>
              <a:ext cx="765" cy="998"/>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1">
                    <a:gsLst>
                      <a:gs pos="0">
                        <a:srgbClr val="FF9900"/>
                      </a:gs>
                      <a:gs pos="100000">
                        <a:srgbClr val="764700"/>
                      </a:gs>
                    </a:gsLst>
                    <a:path path="shape">
                      <a:fillToRect l="50000" t="50000" r="50000" b="50000"/>
                    </a:path>
                  </a:gradFill>
                </a14:hiddenFill>
              </a:ext>
            </a:extLst>
          </p:spPr>
          <p:txBody>
            <a:bodyPr wrap="none" lIns="198000" rIns="198000"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400" b="1">
                  <a:ea typeface="华文楷体" panose="02010600040101010101" pitchFamily="2" charset="-122"/>
                  <a:cs typeface="Times New Roman" panose="02020603050405020304" pitchFamily="18" charset="0"/>
                </a:rPr>
                <a:t>无源</a:t>
              </a:r>
            </a:p>
            <a:p>
              <a:pPr algn="ctr" eaLnBrk="1" hangingPunct="1"/>
              <a:r>
                <a:rPr kumimoji="1" lang="zh-CN" altLang="en-US" sz="2400" b="1">
                  <a:ea typeface="华文楷体" panose="02010600040101010101" pitchFamily="2" charset="-122"/>
                  <a:cs typeface="Times New Roman" panose="02020603050405020304" pitchFamily="18" charset="0"/>
                </a:rPr>
                <a:t>线性</a:t>
              </a:r>
            </a:p>
            <a:p>
              <a:pPr algn="ctr" eaLnBrk="1" hangingPunct="1"/>
              <a:r>
                <a:rPr kumimoji="1" lang="zh-CN" altLang="en-US" sz="2400" b="1">
                  <a:ea typeface="华文楷体" panose="02010600040101010101" pitchFamily="2" charset="-122"/>
                  <a:cs typeface="Times New Roman" panose="02020603050405020304" pitchFamily="18" charset="0"/>
                </a:rPr>
                <a:t>  网络</a:t>
              </a:r>
              <a:r>
                <a:rPr kumimoji="1" lang="zh-CN" altLang="en-US" sz="2400" b="1">
                  <a:solidFill>
                    <a:schemeClr val="bg1"/>
                  </a:solidFill>
                  <a:ea typeface="华文楷体" panose="02010600040101010101" pitchFamily="2" charset="-122"/>
                  <a:cs typeface="Times New Roman" panose="02020603050405020304" pitchFamily="18" charset="0"/>
                </a:rPr>
                <a:t>  </a:t>
              </a:r>
            </a:p>
          </p:txBody>
        </p:sp>
        <p:sp>
          <p:nvSpPr>
            <p:cNvPr id="6171" name="Line 28">
              <a:extLst>
                <a:ext uri="{FF2B5EF4-FFF2-40B4-BE49-F238E27FC236}">
                  <a16:creationId xmlns:a16="http://schemas.microsoft.com/office/drawing/2014/main" id="{7DA8A6AA-60BA-435B-957B-1FD13E5A3EE6}"/>
                </a:ext>
              </a:extLst>
            </p:cNvPr>
            <p:cNvSpPr>
              <a:spLocks noChangeShapeType="1"/>
            </p:cNvSpPr>
            <p:nvPr/>
          </p:nvSpPr>
          <p:spPr bwMode="auto">
            <a:xfrm>
              <a:off x="1337" y="1426"/>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72" name="Line 29">
              <a:extLst>
                <a:ext uri="{FF2B5EF4-FFF2-40B4-BE49-F238E27FC236}">
                  <a16:creationId xmlns:a16="http://schemas.microsoft.com/office/drawing/2014/main" id="{EFE8D050-04CC-42E0-BAEC-B4A1680C2BDF}"/>
                </a:ext>
              </a:extLst>
            </p:cNvPr>
            <p:cNvSpPr>
              <a:spLocks noChangeShapeType="1"/>
            </p:cNvSpPr>
            <p:nvPr/>
          </p:nvSpPr>
          <p:spPr bwMode="auto">
            <a:xfrm>
              <a:off x="1337" y="2017"/>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73" name="Line 30">
              <a:extLst>
                <a:ext uri="{FF2B5EF4-FFF2-40B4-BE49-F238E27FC236}">
                  <a16:creationId xmlns:a16="http://schemas.microsoft.com/office/drawing/2014/main" id="{4D2FA119-75DC-4BCB-9B9E-2FD5D4C0AC8A}"/>
                </a:ext>
              </a:extLst>
            </p:cNvPr>
            <p:cNvSpPr>
              <a:spLocks noChangeShapeType="1"/>
            </p:cNvSpPr>
            <p:nvPr/>
          </p:nvSpPr>
          <p:spPr bwMode="auto">
            <a:xfrm>
              <a:off x="1519" y="1425"/>
              <a:ext cx="41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graphicFrame>
          <p:nvGraphicFramePr>
            <p:cNvPr id="6174" name="Object 31">
              <a:extLst>
                <a:ext uri="{FF2B5EF4-FFF2-40B4-BE49-F238E27FC236}">
                  <a16:creationId xmlns:a16="http://schemas.microsoft.com/office/drawing/2014/main" id="{DDC79E8C-109E-438E-840E-1CEE23C7A903}"/>
                </a:ext>
              </a:extLst>
            </p:cNvPr>
            <p:cNvGraphicFramePr>
              <a:graphicFrameLocks noChangeAspect="1"/>
            </p:cNvGraphicFramePr>
            <p:nvPr>
              <p:extLst>
                <p:ext uri="{D42A27DB-BD31-4B8C-83A1-F6EECF244321}">
                  <p14:modId xmlns:p14="http://schemas.microsoft.com/office/powerpoint/2010/main" val="2481594143"/>
                </p:ext>
              </p:extLst>
            </p:nvPr>
          </p:nvGraphicFramePr>
          <p:xfrm>
            <a:off x="1507" y="1161"/>
            <a:ext cx="170" cy="260"/>
          </p:xfrm>
          <a:graphic>
            <a:graphicData uri="http://schemas.openxmlformats.org/presentationml/2006/ole">
              <mc:AlternateContent xmlns:mc="http://schemas.openxmlformats.org/markup-compatibility/2006">
                <mc:Choice xmlns:v="urn:schemas-microsoft-com:vml" Requires="v">
                  <p:oleObj spid="_x0000_s89373" name="公式" r:id="rId5" imgW="114141" imgH="209609" progId="Equation.3">
                    <p:embed/>
                  </p:oleObj>
                </mc:Choice>
                <mc:Fallback>
                  <p:oleObj name="公式" r:id="rId5" imgW="114141" imgH="209609"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7" y="1161"/>
                          <a:ext cx="170" cy="260"/>
                        </a:xfrm>
                        <a:prstGeom prst="rect">
                          <a:avLst/>
                        </a:prstGeom>
                        <a:noFill/>
                        <a:ln>
                          <a:noFill/>
                        </a:ln>
                        <a:effectLst/>
                        <a:extLst/>
                      </p:spPr>
                    </p:pic>
                  </p:oleObj>
                </mc:Fallback>
              </mc:AlternateContent>
            </a:graphicData>
          </a:graphic>
        </p:graphicFrame>
        <p:sp>
          <p:nvSpPr>
            <p:cNvPr id="6175" name="Oval 32">
              <a:extLst>
                <a:ext uri="{FF2B5EF4-FFF2-40B4-BE49-F238E27FC236}">
                  <a16:creationId xmlns:a16="http://schemas.microsoft.com/office/drawing/2014/main" id="{71669111-11E3-4ACA-ACCD-FA0822B31C26}"/>
                </a:ext>
              </a:extLst>
            </p:cNvPr>
            <p:cNvSpPr>
              <a:spLocks noChangeArrowheads="1"/>
            </p:cNvSpPr>
            <p:nvPr/>
          </p:nvSpPr>
          <p:spPr bwMode="auto">
            <a:xfrm>
              <a:off x="1246" y="1395"/>
              <a:ext cx="99" cy="8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sz="2400">
                <a:ea typeface="华文楷体" panose="02010600040101010101" pitchFamily="2" charset="-122"/>
                <a:cs typeface="Times New Roman" panose="02020603050405020304" pitchFamily="18" charset="0"/>
              </a:endParaRPr>
            </a:p>
          </p:txBody>
        </p:sp>
        <p:sp>
          <p:nvSpPr>
            <p:cNvPr id="6176" name="Oval 33">
              <a:extLst>
                <a:ext uri="{FF2B5EF4-FFF2-40B4-BE49-F238E27FC236}">
                  <a16:creationId xmlns:a16="http://schemas.microsoft.com/office/drawing/2014/main" id="{2ED2E4D9-6417-4CD9-9627-448AB88BAA96}"/>
                </a:ext>
              </a:extLst>
            </p:cNvPr>
            <p:cNvSpPr>
              <a:spLocks noChangeArrowheads="1"/>
            </p:cNvSpPr>
            <p:nvPr/>
          </p:nvSpPr>
          <p:spPr bwMode="auto">
            <a:xfrm>
              <a:off x="1258" y="1963"/>
              <a:ext cx="99" cy="89"/>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sz="2400">
                <a:ea typeface="华文楷体" panose="02010600040101010101" pitchFamily="2" charset="-122"/>
                <a:cs typeface="Times New Roman" panose="02020603050405020304" pitchFamily="18" charset="0"/>
              </a:endParaRPr>
            </a:p>
          </p:txBody>
        </p:sp>
        <p:graphicFrame>
          <p:nvGraphicFramePr>
            <p:cNvPr id="6177" name="Object 34">
              <a:extLst>
                <a:ext uri="{FF2B5EF4-FFF2-40B4-BE49-F238E27FC236}">
                  <a16:creationId xmlns:a16="http://schemas.microsoft.com/office/drawing/2014/main" id="{82E02C79-FA31-4240-A45F-FA8C5A752BDF}"/>
                </a:ext>
              </a:extLst>
            </p:cNvPr>
            <p:cNvGraphicFramePr>
              <a:graphicFrameLocks noChangeAspect="1"/>
            </p:cNvGraphicFramePr>
            <p:nvPr>
              <p:extLst>
                <p:ext uri="{D42A27DB-BD31-4B8C-83A1-F6EECF244321}">
                  <p14:modId xmlns:p14="http://schemas.microsoft.com/office/powerpoint/2010/main" val="1003651216"/>
                </p:ext>
              </p:extLst>
            </p:nvPr>
          </p:nvGraphicFramePr>
          <p:xfrm>
            <a:off x="975" y="1562"/>
            <a:ext cx="236" cy="275"/>
          </p:xfrm>
          <a:graphic>
            <a:graphicData uri="http://schemas.openxmlformats.org/presentationml/2006/ole">
              <mc:AlternateContent xmlns:mc="http://schemas.openxmlformats.org/markup-compatibility/2006">
                <mc:Choice xmlns:v="urn:schemas-microsoft-com:vml" Requires="v">
                  <p:oleObj spid="_x0000_s89374" name="Equation" r:id="rId7" imgW="171447" imgH="218987" progId="Equation.DSMT4">
                    <p:embed/>
                  </p:oleObj>
                </mc:Choice>
                <mc:Fallback>
                  <p:oleObj name="Equation" r:id="rId7" imgW="171447" imgH="218987" progId="Equation.DSMT4">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1562"/>
                          <a:ext cx="236" cy="275"/>
                        </a:xfrm>
                        <a:prstGeom prst="rect">
                          <a:avLst/>
                        </a:prstGeom>
                        <a:noFill/>
                        <a:ln>
                          <a:noFill/>
                        </a:ln>
                        <a:effectLst/>
                        <a:extLst/>
                      </p:spPr>
                    </p:pic>
                  </p:oleObj>
                </mc:Fallback>
              </mc:AlternateContent>
            </a:graphicData>
          </a:graphic>
        </p:graphicFrame>
        <p:sp>
          <p:nvSpPr>
            <p:cNvPr id="6178" name="Text Box 35">
              <a:extLst>
                <a:ext uri="{FF2B5EF4-FFF2-40B4-BE49-F238E27FC236}">
                  <a16:creationId xmlns:a16="http://schemas.microsoft.com/office/drawing/2014/main" id="{44AAB0D3-640A-406D-82D0-EC06989E03B0}"/>
                </a:ext>
              </a:extLst>
            </p:cNvPr>
            <p:cNvSpPr txBox="1">
              <a:spLocks noChangeArrowheads="1"/>
            </p:cNvSpPr>
            <p:nvPr/>
          </p:nvSpPr>
          <p:spPr bwMode="auto">
            <a:xfrm>
              <a:off x="942" y="1207"/>
              <a:ext cx="22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华文楷体" panose="02010600040101010101" pitchFamily="2" charset="-122"/>
                  <a:cs typeface="Times New Roman" panose="02020603050405020304" pitchFamily="18" charset="0"/>
                </a:rPr>
                <a:t>+</a:t>
              </a:r>
            </a:p>
          </p:txBody>
        </p:sp>
        <p:sp>
          <p:nvSpPr>
            <p:cNvPr id="6179" name="Text Box 36">
              <a:extLst>
                <a:ext uri="{FF2B5EF4-FFF2-40B4-BE49-F238E27FC236}">
                  <a16:creationId xmlns:a16="http://schemas.microsoft.com/office/drawing/2014/main" id="{8055A0C2-5CA6-4B23-A4B2-CA2190F82E13}"/>
                </a:ext>
              </a:extLst>
            </p:cNvPr>
            <p:cNvSpPr txBox="1">
              <a:spLocks noChangeArrowheads="1"/>
            </p:cNvSpPr>
            <p:nvPr/>
          </p:nvSpPr>
          <p:spPr bwMode="auto">
            <a:xfrm>
              <a:off x="930" y="1831"/>
              <a:ext cx="18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华文楷体" panose="02010600040101010101" pitchFamily="2" charset="-122"/>
                  <a:cs typeface="Times New Roman" panose="02020603050405020304" pitchFamily="18" charset="0"/>
                </a:rPr>
                <a:t>-</a:t>
              </a:r>
            </a:p>
          </p:txBody>
        </p:sp>
      </p:grpSp>
      <p:graphicFrame>
        <p:nvGraphicFramePr>
          <p:cNvPr id="31781" name="Object 37">
            <a:extLst>
              <a:ext uri="{FF2B5EF4-FFF2-40B4-BE49-F238E27FC236}">
                <a16:creationId xmlns:a16="http://schemas.microsoft.com/office/drawing/2014/main" id="{8F7777C6-3EDD-4A58-BC6C-986327CACDE3}"/>
              </a:ext>
            </a:extLst>
          </p:cNvPr>
          <p:cNvGraphicFramePr>
            <a:graphicFrameLocks noChangeAspect="1"/>
          </p:cNvGraphicFramePr>
          <p:nvPr>
            <p:extLst>
              <p:ext uri="{D42A27DB-BD31-4B8C-83A1-F6EECF244321}">
                <p14:modId xmlns:p14="http://schemas.microsoft.com/office/powerpoint/2010/main" val="3211146594"/>
              </p:ext>
            </p:extLst>
          </p:nvPr>
        </p:nvGraphicFramePr>
        <p:xfrm>
          <a:off x="648021" y="2445405"/>
          <a:ext cx="1035050" cy="755650"/>
        </p:xfrm>
        <a:graphic>
          <a:graphicData uri="http://schemas.openxmlformats.org/presentationml/2006/ole">
            <mc:AlternateContent xmlns:mc="http://schemas.openxmlformats.org/markup-compatibility/2006">
              <mc:Choice xmlns:v="urn:schemas-microsoft-com:vml" Requires="v">
                <p:oleObj spid="_x0000_s89375" name="Equation" r:id="rId9" imgW="1269720" imgH="927000" progId="Equation.DSMT4">
                  <p:embed/>
                </p:oleObj>
              </mc:Choice>
              <mc:Fallback>
                <p:oleObj name="Equation" r:id="rId9" imgW="1269720" imgH="927000" progId="Equation.DSMT4">
                  <p:embed/>
                  <p:pic>
                    <p:nvPicPr>
                      <p:cNvPr id="0" name="Object 37"/>
                      <p:cNvPicPr>
                        <a:picLocks noChangeAspect="1" noChangeArrowheads="1"/>
                      </p:cNvPicPr>
                      <p:nvPr/>
                    </p:nvPicPr>
                    <p:blipFill>
                      <a:blip r:embed="rId10"/>
                      <a:srcRect/>
                      <a:stretch>
                        <a:fillRect/>
                      </a:stretch>
                    </p:blipFill>
                    <p:spPr bwMode="auto">
                      <a:xfrm>
                        <a:off x="648021" y="2445405"/>
                        <a:ext cx="1035050" cy="755650"/>
                      </a:xfrm>
                      <a:prstGeom prst="rect">
                        <a:avLst/>
                      </a:prstGeom>
                      <a:noFill/>
                      <a:ln>
                        <a:noFill/>
                      </a:ln>
                      <a:effectLst/>
                      <a:extLst/>
                    </p:spPr>
                  </p:pic>
                </p:oleObj>
              </mc:Fallback>
            </mc:AlternateContent>
          </a:graphicData>
        </a:graphic>
      </p:graphicFrame>
      <p:graphicFrame>
        <p:nvGraphicFramePr>
          <p:cNvPr id="31782" name="Object 38">
            <a:extLst>
              <a:ext uri="{FF2B5EF4-FFF2-40B4-BE49-F238E27FC236}">
                <a16:creationId xmlns:a16="http://schemas.microsoft.com/office/drawing/2014/main" id="{EA280ACE-C63A-4CDE-A478-8E704650C0BB}"/>
              </a:ext>
            </a:extLst>
          </p:cNvPr>
          <p:cNvGraphicFramePr>
            <a:graphicFrameLocks noChangeAspect="1"/>
          </p:cNvGraphicFramePr>
          <p:nvPr>
            <p:extLst>
              <p:ext uri="{D42A27DB-BD31-4B8C-83A1-F6EECF244321}">
                <p14:modId xmlns:p14="http://schemas.microsoft.com/office/powerpoint/2010/main" val="1178069681"/>
              </p:ext>
            </p:extLst>
          </p:nvPr>
        </p:nvGraphicFramePr>
        <p:xfrm>
          <a:off x="648021" y="3446551"/>
          <a:ext cx="2663206" cy="403195"/>
        </p:xfrm>
        <a:graphic>
          <a:graphicData uri="http://schemas.openxmlformats.org/presentationml/2006/ole">
            <mc:AlternateContent xmlns:mc="http://schemas.openxmlformats.org/markup-compatibility/2006">
              <mc:Choice xmlns:v="urn:schemas-microsoft-com:vml" Requires="v">
                <p:oleObj spid="_x0000_s89376" name="Equation" r:id="rId11" imgW="3187700" imgH="482600" progId="Equation.DSMT4">
                  <p:embed/>
                </p:oleObj>
              </mc:Choice>
              <mc:Fallback>
                <p:oleObj name="Equation" r:id="rId11" imgW="3187700" imgH="482600" progId="Equation.DSMT4">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8021" y="3446551"/>
                        <a:ext cx="2663206" cy="403195"/>
                      </a:xfrm>
                      <a:prstGeom prst="rect">
                        <a:avLst/>
                      </a:prstGeom>
                      <a:noFill/>
                      <a:ln>
                        <a:noFill/>
                      </a:ln>
                      <a:effectLst/>
                      <a:extLst/>
                    </p:spPr>
                  </p:pic>
                </p:oleObj>
              </mc:Fallback>
            </mc:AlternateContent>
          </a:graphicData>
        </a:graphic>
      </p:graphicFrame>
      <p:graphicFrame>
        <p:nvGraphicFramePr>
          <p:cNvPr id="31783" name="Object 39">
            <a:extLst>
              <a:ext uri="{FF2B5EF4-FFF2-40B4-BE49-F238E27FC236}">
                <a16:creationId xmlns:a16="http://schemas.microsoft.com/office/drawing/2014/main" id="{45BA2A27-88FF-4057-A0E0-FB0AB0EB36EA}"/>
              </a:ext>
            </a:extLst>
          </p:cNvPr>
          <p:cNvGraphicFramePr>
            <a:graphicFrameLocks noChangeAspect="1"/>
          </p:cNvGraphicFramePr>
          <p:nvPr>
            <p:extLst>
              <p:ext uri="{D42A27DB-BD31-4B8C-83A1-F6EECF244321}">
                <p14:modId xmlns:p14="http://schemas.microsoft.com/office/powerpoint/2010/main" val="3681437685"/>
              </p:ext>
            </p:extLst>
          </p:nvPr>
        </p:nvGraphicFramePr>
        <p:xfrm>
          <a:off x="704433" y="4184723"/>
          <a:ext cx="1097996" cy="337009"/>
        </p:xfrm>
        <a:graphic>
          <a:graphicData uri="http://schemas.openxmlformats.org/presentationml/2006/ole">
            <mc:AlternateContent xmlns:mc="http://schemas.openxmlformats.org/markup-compatibility/2006">
              <mc:Choice xmlns:v="urn:schemas-microsoft-com:vml" Requires="v">
                <p:oleObj spid="_x0000_s89377" name="Equation" r:id="rId13" imgW="1282700" imgH="393700" progId="Equation.DSMT4">
                  <p:embed/>
                </p:oleObj>
              </mc:Choice>
              <mc:Fallback>
                <p:oleObj name="Equation" r:id="rId13" imgW="1282700" imgH="393700" progId="Equation.DSMT4">
                  <p:embed/>
                  <p:pic>
                    <p:nvPicPr>
                      <p:cNvPr id="0" name="Object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4433" y="4184723"/>
                        <a:ext cx="1097996" cy="337009"/>
                      </a:xfrm>
                      <a:prstGeom prst="rect">
                        <a:avLst/>
                      </a:prstGeom>
                      <a:noFill/>
                      <a:ln>
                        <a:noFill/>
                      </a:ln>
                      <a:effectLst/>
                      <a:extLst/>
                    </p:spPr>
                  </p:pic>
                </p:oleObj>
              </mc:Fallback>
            </mc:AlternateContent>
          </a:graphicData>
        </a:graphic>
      </p:graphicFrame>
      <p:grpSp>
        <p:nvGrpSpPr>
          <p:cNvPr id="31799" name="Group 55">
            <a:extLst>
              <a:ext uri="{FF2B5EF4-FFF2-40B4-BE49-F238E27FC236}">
                <a16:creationId xmlns:a16="http://schemas.microsoft.com/office/drawing/2014/main" id="{2A1633DC-383C-4EFF-8B16-8AE87F59DE8D}"/>
              </a:ext>
            </a:extLst>
          </p:cNvPr>
          <p:cNvGrpSpPr>
            <a:grpSpLocks/>
          </p:cNvGrpSpPr>
          <p:nvPr/>
        </p:nvGrpSpPr>
        <p:grpSpPr bwMode="auto">
          <a:xfrm>
            <a:off x="241941" y="3895242"/>
            <a:ext cx="1487488" cy="1198562"/>
            <a:chOff x="618" y="2341"/>
            <a:chExt cx="937" cy="755"/>
          </a:xfrm>
        </p:grpSpPr>
        <p:sp>
          <p:nvSpPr>
            <p:cNvPr id="6168" name="AutoShape 41">
              <a:extLst>
                <a:ext uri="{FF2B5EF4-FFF2-40B4-BE49-F238E27FC236}">
                  <a16:creationId xmlns:a16="http://schemas.microsoft.com/office/drawing/2014/main" id="{26DFE037-6F9D-4B96-A365-63DF2F380266}"/>
                </a:ext>
              </a:extLst>
            </p:cNvPr>
            <p:cNvSpPr>
              <a:spLocks noChangeArrowheads="1"/>
            </p:cNvSpPr>
            <p:nvPr/>
          </p:nvSpPr>
          <p:spPr bwMode="auto">
            <a:xfrm>
              <a:off x="618" y="2842"/>
              <a:ext cx="937" cy="254"/>
            </a:xfrm>
            <a:prstGeom prst="wedgeRoundRectCallout">
              <a:avLst>
                <a:gd name="adj1" fmla="val -1155"/>
                <a:gd name="adj2" fmla="val -126081"/>
                <a:gd name="adj3" fmla="val 16667"/>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400" b="1" dirty="0">
                  <a:ea typeface="华文楷体" panose="02010600040101010101" pitchFamily="2" charset="-122"/>
                  <a:cs typeface="Times New Roman" panose="02020603050405020304" pitchFamily="18" charset="0"/>
                </a:rPr>
                <a:t>电阻分量</a:t>
              </a:r>
            </a:p>
          </p:txBody>
        </p:sp>
        <p:sp>
          <p:nvSpPr>
            <p:cNvPr id="6169" name="Line 44">
              <a:extLst>
                <a:ext uri="{FF2B5EF4-FFF2-40B4-BE49-F238E27FC236}">
                  <a16:creationId xmlns:a16="http://schemas.microsoft.com/office/drawing/2014/main" id="{C405A128-20F0-4781-8464-A6433A9290D8}"/>
                </a:ext>
              </a:extLst>
            </p:cNvPr>
            <p:cNvSpPr>
              <a:spLocks noChangeShapeType="1"/>
            </p:cNvSpPr>
            <p:nvPr/>
          </p:nvSpPr>
          <p:spPr bwMode="auto">
            <a:xfrm flipH="1">
              <a:off x="1157" y="2341"/>
              <a:ext cx="181" cy="136"/>
            </a:xfrm>
            <a:prstGeom prst="line">
              <a:avLst/>
            </a:prstGeom>
            <a:noFill/>
            <a:ln w="57150">
              <a:solidFill>
                <a:srgbClr val="99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1800" name="Group 56">
            <a:extLst>
              <a:ext uri="{FF2B5EF4-FFF2-40B4-BE49-F238E27FC236}">
                <a16:creationId xmlns:a16="http://schemas.microsoft.com/office/drawing/2014/main" id="{D1AB5EFF-5B20-4EF4-8C89-55DB3C1F16C1}"/>
              </a:ext>
            </a:extLst>
          </p:cNvPr>
          <p:cNvGrpSpPr>
            <a:grpSpLocks/>
          </p:cNvGrpSpPr>
          <p:nvPr/>
        </p:nvGrpSpPr>
        <p:grpSpPr bwMode="auto">
          <a:xfrm>
            <a:off x="1729429" y="3963415"/>
            <a:ext cx="1512888" cy="1076325"/>
            <a:chOff x="1607" y="2387"/>
            <a:chExt cx="953" cy="678"/>
          </a:xfrm>
        </p:grpSpPr>
        <p:sp>
          <p:nvSpPr>
            <p:cNvPr id="6166" name="AutoShape 42">
              <a:extLst>
                <a:ext uri="{FF2B5EF4-FFF2-40B4-BE49-F238E27FC236}">
                  <a16:creationId xmlns:a16="http://schemas.microsoft.com/office/drawing/2014/main" id="{9643CE74-0BFB-4BAD-9AF0-3C1D62C53C00}"/>
                </a:ext>
              </a:extLst>
            </p:cNvPr>
            <p:cNvSpPr>
              <a:spLocks noChangeArrowheads="1"/>
            </p:cNvSpPr>
            <p:nvPr/>
          </p:nvSpPr>
          <p:spPr bwMode="auto">
            <a:xfrm>
              <a:off x="1607" y="2792"/>
              <a:ext cx="953" cy="273"/>
            </a:xfrm>
            <a:prstGeom prst="wedgeRoundRectCallout">
              <a:avLst>
                <a:gd name="adj1" fmla="val -55143"/>
                <a:gd name="adj2" fmla="val -117330"/>
                <a:gd name="adj3" fmla="val 16667"/>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400" b="1" dirty="0">
                  <a:ea typeface="华文楷体" panose="02010600040101010101" pitchFamily="2" charset="-122"/>
                  <a:cs typeface="Times New Roman" panose="02020603050405020304" pitchFamily="18" charset="0"/>
                </a:rPr>
                <a:t>电抗分量</a:t>
              </a:r>
            </a:p>
          </p:txBody>
        </p:sp>
        <p:sp>
          <p:nvSpPr>
            <p:cNvPr id="6167" name="Line 45">
              <a:extLst>
                <a:ext uri="{FF2B5EF4-FFF2-40B4-BE49-F238E27FC236}">
                  <a16:creationId xmlns:a16="http://schemas.microsoft.com/office/drawing/2014/main" id="{EE643F38-90D8-42AB-8823-C2874BDA80C8}"/>
                </a:ext>
              </a:extLst>
            </p:cNvPr>
            <p:cNvSpPr>
              <a:spLocks noChangeShapeType="1"/>
            </p:cNvSpPr>
            <p:nvPr/>
          </p:nvSpPr>
          <p:spPr bwMode="auto">
            <a:xfrm flipH="1">
              <a:off x="1656" y="2387"/>
              <a:ext cx="453" cy="181"/>
            </a:xfrm>
            <a:prstGeom prst="line">
              <a:avLst/>
            </a:prstGeom>
            <a:noFill/>
            <a:ln w="57150">
              <a:solidFill>
                <a:srgbClr val="99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aphicFrame>
        <p:nvGraphicFramePr>
          <p:cNvPr id="31791" name="Object 47">
            <a:extLst>
              <a:ext uri="{FF2B5EF4-FFF2-40B4-BE49-F238E27FC236}">
                <a16:creationId xmlns:a16="http://schemas.microsoft.com/office/drawing/2014/main" id="{10E81A1F-62B2-45D7-BFD8-3E7DE16E3E08}"/>
              </a:ext>
            </a:extLst>
          </p:cNvPr>
          <p:cNvGraphicFramePr>
            <a:graphicFrameLocks noChangeAspect="1"/>
          </p:cNvGraphicFramePr>
          <p:nvPr>
            <p:extLst>
              <p:ext uri="{D42A27DB-BD31-4B8C-83A1-F6EECF244321}">
                <p14:modId xmlns:p14="http://schemas.microsoft.com/office/powerpoint/2010/main" val="4102058327"/>
              </p:ext>
            </p:extLst>
          </p:nvPr>
        </p:nvGraphicFramePr>
        <p:xfrm>
          <a:off x="447606" y="5196985"/>
          <a:ext cx="872397" cy="675069"/>
        </p:xfrm>
        <a:graphic>
          <a:graphicData uri="http://schemas.openxmlformats.org/presentationml/2006/ole">
            <mc:AlternateContent xmlns:mc="http://schemas.openxmlformats.org/markup-compatibility/2006">
              <mc:Choice xmlns:v="urn:schemas-microsoft-com:vml" Requires="v">
                <p:oleObj spid="_x0000_s89378" name="Equation" r:id="rId15" imgW="1066800" imgH="825500" progId="Equation.DSMT4">
                  <p:embed/>
                </p:oleObj>
              </mc:Choice>
              <mc:Fallback>
                <p:oleObj name="Equation" r:id="rId15" imgW="1066800" imgH="825500" progId="Equation.DSMT4">
                  <p:embed/>
                  <p:pic>
                    <p:nvPicPr>
                      <p:cNvPr id="0" name="Object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7606" y="5196985"/>
                        <a:ext cx="872397" cy="675069"/>
                      </a:xfrm>
                      <a:prstGeom prst="rect">
                        <a:avLst/>
                      </a:prstGeom>
                      <a:noFill/>
                      <a:ln>
                        <a:noFill/>
                      </a:ln>
                      <a:effectLst/>
                      <a:extLst/>
                    </p:spPr>
                  </p:pic>
                </p:oleObj>
              </mc:Fallback>
            </mc:AlternateContent>
          </a:graphicData>
        </a:graphic>
      </p:graphicFrame>
      <p:graphicFrame>
        <p:nvGraphicFramePr>
          <p:cNvPr id="31793" name="Object 49">
            <a:extLst>
              <a:ext uri="{FF2B5EF4-FFF2-40B4-BE49-F238E27FC236}">
                <a16:creationId xmlns:a16="http://schemas.microsoft.com/office/drawing/2014/main" id="{D51C5865-EE8D-4B68-AA76-21AEB3AD1ED5}"/>
              </a:ext>
            </a:extLst>
          </p:cNvPr>
          <p:cNvGraphicFramePr>
            <a:graphicFrameLocks noChangeAspect="1"/>
          </p:cNvGraphicFramePr>
          <p:nvPr>
            <p:extLst>
              <p:ext uri="{D42A27DB-BD31-4B8C-83A1-F6EECF244321}">
                <p14:modId xmlns:p14="http://schemas.microsoft.com/office/powerpoint/2010/main" val="3550008196"/>
              </p:ext>
            </p:extLst>
          </p:nvPr>
        </p:nvGraphicFramePr>
        <p:xfrm>
          <a:off x="3713779" y="2652205"/>
          <a:ext cx="1519219" cy="1072390"/>
        </p:xfrm>
        <a:graphic>
          <a:graphicData uri="http://schemas.openxmlformats.org/presentationml/2006/ole">
            <mc:AlternateContent xmlns:mc="http://schemas.openxmlformats.org/markup-compatibility/2006">
              <mc:Choice xmlns:v="urn:schemas-microsoft-com:vml" Requires="v">
                <p:oleObj spid="_x0000_s89379" name="Equation" r:id="rId17" imgW="1943100" imgH="1371600" progId="Equation.DSMT4">
                  <p:embed/>
                </p:oleObj>
              </mc:Choice>
              <mc:Fallback>
                <p:oleObj name="Equation" r:id="rId17" imgW="1943100" imgH="1371600" progId="Equation.DSMT4">
                  <p:embed/>
                  <p:pic>
                    <p:nvPicPr>
                      <p:cNvPr id="0" name="Object 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13779" y="2652205"/>
                        <a:ext cx="1519219" cy="1072390"/>
                      </a:xfrm>
                      <a:prstGeom prst="rect">
                        <a:avLst/>
                      </a:prstGeom>
                      <a:noFill/>
                      <a:ln>
                        <a:noFill/>
                      </a:ln>
                      <a:effectLst/>
                      <a:extLst/>
                    </p:spPr>
                  </p:pic>
                </p:oleObj>
              </mc:Fallback>
            </mc:AlternateContent>
          </a:graphicData>
        </a:graphic>
      </p:graphicFrame>
      <p:grpSp>
        <p:nvGrpSpPr>
          <p:cNvPr id="31798" name="Group 54">
            <a:extLst>
              <a:ext uri="{FF2B5EF4-FFF2-40B4-BE49-F238E27FC236}">
                <a16:creationId xmlns:a16="http://schemas.microsoft.com/office/drawing/2014/main" id="{276547FD-CB77-48CA-8865-8142A5481EAD}"/>
              </a:ext>
            </a:extLst>
          </p:cNvPr>
          <p:cNvGrpSpPr>
            <a:grpSpLocks/>
          </p:cNvGrpSpPr>
          <p:nvPr/>
        </p:nvGrpSpPr>
        <p:grpSpPr bwMode="auto">
          <a:xfrm>
            <a:off x="3210175" y="1476931"/>
            <a:ext cx="774700" cy="282575"/>
            <a:chOff x="3515" y="799"/>
            <a:chExt cx="488" cy="178"/>
          </a:xfrm>
        </p:grpSpPr>
        <p:sp>
          <p:nvSpPr>
            <p:cNvPr id="6164" name="Line 50">
              <a:extLst>
                <a:ext uri="{FF2B5EF4-FFF2-40B4-BE49-F238E27FC236}">
                  <a16:creationId xmlns:a16="http://schemas.microsoft.com/office/drawing/2014/main" id="{78A2D53D-0E80-4A8E-A9A4-20B49B82F7AC}"/>
                </a:ext>
              </a:extLst>
            </p:cNvPr>
            <p:cNvSpPr>
              <a:spLocks noChangeShapeType="1"/>
            </p:cNvSpPr>
            <p:nvPr/>
          </p:nvSpPr>
          <p:spPr bwMode="auto">
            <a:xfrm>
              <a:off x="3515" y="845"/>
              <a:ext cx="272"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aphicFrame>
          <p:nvGraphicFramePr>
            <p:cNvPr id="6165" name="Object 51">
              <a:extLst>
                <a:ext uri="{FF2B5EF4-FFF2-40B4-BE49-F238E27FC236}">
                  <a16:creationId xmlns:a16="http://schemas.microsoft.com/office/drawing/2014/main" id="{3630F9B6-8F15-4BF1-BC71-A4F18CDF2F6B}"/>
                </a:ext>
              </a:extLst>
            </p:cNvPr>
            <p:cNvGraphicFramePr>
              <a:graphicFrameLocks noChangeAspect="1"/>
            </p:cNvGraphicFramePr>
            <p:nvPr>
              <p:extLst>
                <p:ext uri="{D42A27DB-BD31-4B8C-83A1-F6EECF244321}">
                  <p14:modId xmlns:p14="http://schemas.microsoft.com/office/powerpoint/2010/main" val="211830093"/>
                </p:ext>
              </p:extLst>
            </p:nvPr>
          </p:nvGraphicFramePr>
          <p:xfrm>
            <a:off x="3833" y="799"/>
            <a:ext cx="170" cy="178"/>
          </p:xfrm>
          <a:graphic>
            <a:graphicData uri="http://schemas.openxmlformats.org/presentationml/2006/ole">
              <mc:AlternateContent xmlns:mc="http://schemas.openxmlformats.org/markup-compatibility/2006">
                <mc:Choice xmlns:v="urn:schemas-microsoft-com:vml" Requires="v">
                  <p:oleObj spid="_x0000_s89380" name="Equation" r:id="rId19" imgW="279279" imgH="291973" progId="Equation.DSMT4">
                    <p:embed/>
                  </p:oleObj>
                </mc:Choice>
                <mc:Fallback>
                  <p:oleObj name="Equation" r:id="rId19" imgW="279279" imgH="291973" progId="Equation.DSMT4">
                    <p:embed/>
                    <p:pic>
                      <p:nvPicPr>
                        <p:cNvPr id="0" name="Object 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33" y="799"/>
                          <a:ext cx="170" cy="178"/>
                        </a:xfrm>
                        <a:prstGeom prst="rect">
                          <a:avLst/>
                        </a:prstGeom>
                        <a:noFill/>
                        <a:ln>
                          <a:noFill/>
                        </a:ln>
                        <a:effectLst/>
                        <a:extLst/>
                      </p:spPr>
                    </p:pic>
                  </p:oleObj>
                </mc:Fallback>
              </mc:AlternateContent>
            </a:graphicData>
          </a:graphic>
        </p:graphicFrame>
      </p:grpSp>
      <p:graphicFrame>
        <p:nvGraphicFramePr>
          <p:cNvPr id="31796" name="Object 52">
            <a:extLst>
              <a:ext uri="{FF2B5EF4-FFF2-40B4-BE49-F238E27FC236}">
                <a16:creationId xmlns:a16="http://schemas.microsoft.com/office/drawing/2014/main" id="{FED2D58C-4D65-42EB-8BF8-065C03BA5D27}"/>
              </a:ext>
            </a:extLst>
          </p:cNvPr>
          <p:cNvGraphicFramePr>
            <a:graphicFrameLocks noChangeAspect="1"/>
          </p:cNvGraphicFramePr>
          <p:nvPr>
            <p:extLst>
              <p:ext uri="{D42A27DB-BD31-4B8C-83A1-F6EECF244321}">
                <p14:modId xmlns:p14="http://schemas.microsoft.com/office/powerpoint/2010/main" val="1660927266"/>
              </p:ext>
            </p:extLst>
          </p:nvPr>
        </p:nvGraphicFramePr>
        <p:xfrm>
          <a:off x="4022198" y="3686303"/>
          <a:ext cx="914964" cy="675826"/>
        </p:xfrm>
        <a:graphic>
          <a:graphicData uri="http://schemas.openxmlformats.org/presentationml/2006/ole">
            <mc:AlternateContent xmlns:mc="http://schemas.openxmlformats.org/markup-compatibility/2006">
              <mc:Choice xmlns:v="urn:schemas-microsoft-com:vml" Requires="v">
                <p:oleObj spid="_x0000_s89381" name="Equation" r:id="rId21" imgW="1117600" imgH="825500" progId="Equation.DSMT4">
                  <p:embed/>
                </p:oleObj>
              </mc:Choice>
              <mc:Fallback>
                <p:oleObj name="Equation" r:id="rId21" imgW="1117600" imgH="825500" progId="Equation.DSMT4">
                  <p:embed/>
                  <p:pic>
                    <p:nvPicPr>
                      <p:cNvPr id="0" name="Object 5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22198" y="3686303"/>
                        <a:ext cx="914964" cy="675826"/>
                      </a:xfrm>
                      <a:prstGeom prst="rect">
                        <a:avLst/>
                      </a:prstGeom>
                      <a:noFill/>
                      <a:ln>
                        <a:noFill/>
                      </a:ln>
                      <a:effectLst/>
                      <a:extLst/>
                    </p:spPr>
                  </p:pic>
                </p:oleObj>
              </mc:Fallback>
            </mc:AlternateContent>
          </a:graphicData>
        </a:graphic>
      </p:graphicFrame>
      <p:sp>
        <p:nvSpPr>
          <p:cNvPr id="31801" name="Text Box 57">
            <a:extLst>
              <a:ext uri="{FF2B5EF4-FFF2-40B4-BE49-F238E27FC236}">
                <a16:creationId xmlns:a16="http://schemas.microsoft.com/office/drawing/2014/main" id="{3D36C763-DA76-4104-96BC-B153B02C00DC}"/>
              </a:ext>
            </a:extLst>
          </p:cNvPr>
          <p:cNvSpPr txBox="1">
            <a:spLocks noChangeArrowheads="1"/>
          </p:cNvSpPr>
          <p:nvPr/>
        </p:nvSpPr>
        <p:spPr bwMode="auto">
          <a:xfrm>
            <a:off x="323850" y="6092825"/>
            <a:ext cx="8820150" cy="46166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ea typeface="华文楷体" panose="02010600040101010101" pitchFamily="2" charset="-122"/>
                <a:cs typeface="Times New Roman" panose="02020603050405020304" pitchFamily="18" charset="0"/>
              </a:rPr>
              <a:t>思考：对于单一的电阻、电容和电感元件的阻抗为何？</a:t>
            </a:r>
          </a:p>
        </p:txBody>
      </p:sp>
      <p:graphicFrame>
        <p:nvGraphicFramePr>
          <p:cNvPr id="2" name="对象 1">
            <a:extLst>
              <a:ext uri="{FF2B5EF4-FFF2-40B4-BE49-F238E27FC236}">
                <a16:creationId xmlns:a16="http://schemas.microsoft.com/office/drawing/2014/main" id="{A12526A1-2278-46DE-BD51-E22408B98A9E}"/>
              </a:ext>
            </a:extLst>
          </p:cNvPr>
          <p:cNvGraphicFramePr>
            <a:graphicFrameLocks noChangeAspect="1"/>
          </p:cNvGraphicFramePr>
          <p:nvPr>
            <p:extLst>
              <p:ext uri="{D42A27DB-BD31-4B8C-83A1-F6EECF244321}">
                <p14:modId xmlns:p14="http://schemas.microsoft.com/office/powerpoint/2010/main" val="3430515516"/>
              </p:ext>
            </p:extLst>
          </p:nvPr>
        </p:nvGraphicFramePr>
        <p:xfrm>
          <a:off x="1731722" y="2592404"/>
          <a:ext cx="1320800" cy="482600"/>
        </p:xfrm>
        <a:graphic>
          <a:graphicData uri="http://schemas.openxmlformats.org/presentationml/2006/ole">
            <mc:AlternateContent xmlns:mc="http://schemas.openxmlformats.org/markup-compatibility/2006">
              <mc:Choice xmlns:v="urn:schemas-microsoft-com:vml" Requires="v">
                <p:oleObj spid="_x0000_s89382" name="Equation" r:id="rId23" imgW="1320480" imgH="482400" progId="Equation.DSMT4">
                  <p:embed/>
                </p:oleObj>
              </mc:Choice>
              <mc:Fallback>
                <p:oleObj name="Equation" r:id="rId23" imgW="1320480" imgH="482400" progId="Equation.DSMT4">
                  <p:embed/>
                  <p:pic>
                    <p:nvPicPr>
                      <p:cNvPr id="0" name=""/>
                      <p:cNvPicPr/>
                      <p:nvPr/>
                    </p:nvPicPr>
                    <p:blipFill>
                      <a:blip r:embed="rId24"/>
                      <a:stretch>
                        <a:fillRect/>
                      </a:stretch>
                    </p:blipFill>
                    <p:spPr>
                      <a:xfrm>
                        <a:off x="1731722" y="2592404"/>
                        <a:ext cx="1320800" cy="482600"/>
                      </a:xfrm>
                      <a:prstGeom prst="rect">
                        <a:avLst/>
                      </a:prstGeom>
                    </p:spPr>
                  </p:pic>
                </p:oleObj>
              </mc:Fallback>
            </mc:AlternateContent>
          </a:graphicData>
        </a:graphic>
      </p:graphicFrame>
      <p:sp>
        <p:nvSpPr>
          <p:cNvPr id="37" name="Text Box 40">
            <a:extLst>
              <a:ext uri="{FF2B5EF4-FFF2-40B4-BE49-F238E27FC236}">
                <a16:creationId xmlns:a16="http://schemas.microsoft.com/office/drawing/2014/main" id="{A725829D-4E8B-4089-BB46-54133A9DE6DD}"/>
              </a:ext>
            </a:extLst>
          </p:cNvPr>
          <p:cNvSpPr txBox="1">
            <a:spLocks noChangeArrowheads="1"/>
          </p:cNvSpPr>
          <p:nvPr/>
        </p:nvSpPr>
        <p:spPr bwMode="auto">
          <a:xfrm>
            <a:off x="5605065" y="1244551"/>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ea typeface="华文楷体" panose="02010600040101010101" pitchFamily="2" charset="-122"/>
                <a:cs typeface="Times New Roman" panose="02020603050405020304" pitchFamily="18" charset="0"/>
              </a:rPr>
              <a:t>等效为</a:t>
            </a:r>
          </a:p>
        </p:txBody>
      </p:sp>
      <p:grpSp>
        <p:nvGrpSpPr>
          <p:cNvPr id="38" name="Group 36">
            <a:extLst>
              <a:ext uri="{FF2B5EF4-FFF2-40B4-BE49-F238E27FC236}">
                <a16:creationId xmlns:a16="http://schemas.microsoft.com/office/drawing/2014/main" id="{CD97DCEE-EA5A-47AB-9FB0-980F0B8E4A38}"/>
              </a:ext>
            </a:extLst>
          </p:cNvPr>
          <p:cNvGrpSpPr>
            <a:grpSpLocks/>
          </p:cNvGrpSpPr>
          <p:nvPr/>
        </p:nvGrpSpPr>
        <p:grpSpPr bwMode="auto">
          <a:xfrm>
            <a:off x="5907088" y="86694"/>
            <a:ext cx="3216275" cy="2446337"/>
            <a:chOff x="3603" y="-419"/>
            <a:chExt cx="2026" cy="1541"/>
          </a:xfrm>
        </p:grpSpPr>
        <p:graphicFrame>
          <p:nvGraphicFramePr>
            <p:cNvPr id="39" name="Object 30">
              <a:extLst>
                <a:ext uri="{FF2B5EF4-FFF2-40B4-BE49-F238E27FC236}">
                  <a16:creationId xmlns:a16="http://schemas.microsoft.com/office/drawing/2014/main" id="{76E8002E-E361-4223-9566-EC7B44B02CD1}"/>
                </a:ext>
              </a:extLst>
            </p:cNvPr>
            <p:cNvGraphicFramePr>
              <a:graphicFrameLocks noChangeAspect="1"/>
            </p:cNvGraphicFramePr>
            <p:nvPr>
              <p:extLst>
                <p:ext uri="{D42A27DB-BD31-4B8C-83A1-F6EECF244321}">
                  <p14:modId xmlns:p14="http://schemas.microsoft.com/office/powerpoint/2010/main" val="1132583638"/>
                </p:ext>
              </p:extLst>
            </p:nvPr>
          </p:nvGraphicFramePr>
          <p:xfrm>
            <a:off x="3950" y="-419"/>
            <a:ext cx="1679" cy="1541"/>
          </p:xfrm>
          <a:graphic>
            <a:graphicData uri="http://schemas.openxmlformats.org/presentationml/2006/ole">
              <mc:AlternateContent xmlns:mc="http://schemas.openxmlformats.org/markup-compatibility/2006">
                <mc:Choice xmlns:v="urn:schemas-microsoft-com:vml" Requires="v">
                  <p:oleObj spid="_x0000_s89383" name="Visio" r:id="rId25" imgW="1082954" imgH="1017422" progId="Visio.Drawing.11">
                    <p:embed/>
                  </p:oleObj>
                </mc:Choice>
                <mc:Fallback>
                  <p:oleObj name="Visio" r:id="rId25" imgW="1082954" imgH="1017422" progId="Visio.Drawing.11">
                    <p:embed/>
                    <p:pic>
                      <p:nvPicPr>
                        <p:cNvPr id="7185" name="Object 30">
                          <a:extLst>
                            <a:ext uri="{FF2B5EF4-FFF2-40B4-BE49-F238E27FC236}">
                              <a16:creationId xmlns:a16="http://schemas.microsoft.com/office/drawing/2014/main" id="{3F1FE07F-FDFA-4318-A76B-D0C481D2412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50" y="-419"/>
                          <a:ext cx="1679" cy="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AutoShape 31">
              <a:extLst>
                <a:ext uri="{FF2B5EF4-FFF2-40B4-BE49-F238E27FC236}">
                  <a16:creationId xmlns:a16="http://schemas.microsoft.com/office/drawing/2014/main" id="{FCDDE129-B053-4313-9D32-22FC5D1E432D}"/>
                </a:ext>
              </a:extLst>
            </p:cNvPr>
            <p:cNvSpPr>
              <a:spLocks noChangeArrowheads="1"/>
            </p:cNvSpPr>
            <p:nvPr/>
          </p:nvSpPr>
          <p:spPr bwMode="auto">
            <a:xfrm>
              <a:off x="3603" y="540"/>
              <a:ext cx="290" cy="97"/>
            </a:xfrm>
            <a:prstGeom prst="rightArrow">
              <a:avLst>
                <a:gd name="adj1" fmla="val 50000"/>
                <a:gd name="adj2" fmla="val 125000"/>
              </a:avLst>
            </a:prstGeom>
            <a:solidFill>
              <a:schemeClr val="accent2"/>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graphicFrame>
        <p:nvGraphicFramePr>
          <p:cNvPr id="3" name="对象 2">
            <a:extLst>
              <a:ext uri="{FF2B5EF4-FFF2-40B4-BE49-F238E27FC236}">
                <a16:creationId xmlns:a16="http://schemas.microsoft.com/office/drawing/2014/main" id="{6C07AE13-55DD-4954-B3FE-4EFA19B571C8}"/>
              </a:ext>
            </a:extLst>
          </p:cNvPr>
          <p:cNvGraphicFramePr>
            <a:graphicFrameLocks noChangeAspect="1"/>
          </p:cNvGraphicFramePr>
          <p:nvPr>
            <p:extLst>
              <p:ext uri="{D42A27DB-BD31-4B8C-83A1-F6EECF244321}">
                <p14:modId xmlns:p14="http://schemas.microsoft.com/office/powerpoint/2010/main" val="3577201963"/>
              </p:ext>
            </p:extLst>
          </p:nvPr>
        </p:nvGraphicFramePr>
        <p:xfrm>
          <a:off x="1419559" y="5227224"/>
          <a:ext cx="1739900" cy="495300"/>
        </p:xfrm>
        <a:graphic>
          <a:graphicData uri="http://schemas.openxmlformats.org/presentationml/2006/ole">
            <mc:AlternateContent xmlns:mc="http://schemas.openxmlformats.org/markup-compatibility/2006">
              <mc:Choice xmlns:v="urn:schemas-microsoft-com:vml" Requires="v">
                <p:oleObj spid="_x0000_s89384" name="Equation" r:id="rId27" imgW="1739880" imgH="495000" progId="Equation.DSMT4">
                  <p:embed/>
                </p:oleObj>
              </mc:Choice>
              <mc:Fallback>
                <p:oleObj name="Equation" r:id="rId27" imgW="1739880" imgH="495000" progId="Equation.DSMT4">
                  <p:embed/>
                  <p:pic>
                    <p:nvPicPr>
                      <p:cNvPr id="0" name=""/>
                      <p:cNvPicPr/>
                      <p:nvPr/>
                    </p:nvPicPr>
                    <p:blipFill>
                      <a:blip r:embed="rId28"/>
                      <a:stretch>
                        <a:fillRect/>
                      </a:stretch>
                    </p:blipFill>
                    <p:spPr>
                      <a:xfrm>
                        <a:off x="1419559" y="5227224"/>
                        <a:ext cx="1739900" cy="495300"/>
                      </a:xfrm>
                      <a:prstGeom prst="rect">
                        <a:avLst/>
                      </a:prstGeom>
                    </p:spPr>
                  </p:pic>
                </p:oleObj>
              </mc:Fallback>
            </mc:AlternateContent>
          </a:graphicData>
        </a:graphic>
      </p:graphicFrame>
      <p:grpSp>
        <p:nvGrpSpPr>
          <p:cNvPr id="42" name="Group 39">
            <a:extLst>
              <a:ext uri="{FF2B5EF4-FFF2-40B4-BE49-F238E27FC236}">
                <a16:creationId xmlns:a16="http://schemas.microsoft.com/office/drawing/2014/main" id="{40F1D299-6DC8-4A2A-89E1-8294E0AB1DD3}"/>
              </a:ext>
            </a:extLst>
          </p:cNvPr>
          <p:cNvGrpSpPr>
            <a:grpSpLocks/>
          </p:cNvGrpSpPr>
          <p:nvPr/>
        </p:nvGrpSpPr>
        <p:grpSpPr bwMode="auto">
          <a:xfrm>
            <a:off x="4809380" y="4155501"/>
            <a:ext cx="4463856" cy="1876425"/>
            <a:chOff x="2895" y="1699"/>
            <a:chExt cx="2429" cy="1182"/>
          </a:xfrm>
        </p:grpSpPr>
        <p:graphicFrame>
          <p:nvGraphicFramePr>
            <p:cNvPr id="43" name="Object 17">
              <a:extLst>
                <a:ext uri="{FF2B5EF4-FFF2-40B4-BE49-F238E27FC236}">
                  <a16:creationId xmlns:a16="http://schemas.microsoft.com/office/drawing/2014/main" id="{0FF43592-C36C-42CA-9B43-CBE55450B97C}"/>
                </a:ext>
              </a:extLst>
            </p:cNvPr>
            <p:cNvGraphicFramePr>
              <a:graphicFrameLocks noChangeAspect="1"/>
            </p:cNvGraphicFramePr>
            <p:nvPr>
              <p:extLst>
                <p:ext uri="{D42A27DB-BD31-4B8C-83A1-F6EECF244321}">
                  <p14:modId xmlns:p14="http://schemas.microsoft.com/office/powerpoint/2010/main" val="4001262260"/>
                </p:ext>
              </p:extLst>
            </p:nvPr>
          </p:nvGraphicFramePr>
          <p:xfrm>
            <a:off x="3675" y="1699"/>
            <a:ext cx="1649" cy="1182"/>
          </p:xfrm>
          <a:graphic>
            <a:graphicData uri="http://schemas.openxmlformats.org/presentationml/2006/ole">
              <mc:AlternateContent xmlns:mc="http://schemas.openxmlformats.org/markup-compatibility/2006">
                <mc:Choice xmlns:v="urn:schemas-microsoft-com:vml" Requires="v">
                  <p:oleObj spid="_x0000_s89385" name="Visio" r:id="rId29" imgW="1032662" imgH="744626" progId="Visio.Drawing.11">
                    <p:embed/>
                  </p:oleObj>
                </mc:Choice>
                <mc:Fallback>
                  <p:oleObj name="Visio" r:id="rId29" imgW="1032662" imgH="744626" progId="Visio.Drawing.11">
                    <p:embed/>
                    <p:pic>
                      <p:nvPicPr>
                        <p:cNvPr id="7182" name="Object 17">
                          <a:extLst>
                            <a:ext uri="{FF2B5EF4-FFF2-40B4-BE49-F238E27FC236}">
                              <a16:creationId xmlns:a16="http://schemas.microsoft.com/office/drawing/2014/main" id="{B6504FA3-8C18-4193-A698-4D80A5D66F20}"/>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75" y="1699"/>
                          <a:ext cx="1649" cy="118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 name="Text Box 18">
              <a:extLst>
                <a:ext uri="{FF2B5EF4-FFF2-40B4-BE49-F238E27FC236}">
                  <a16:creationId xmlns:a16="http://schemas.microsoft.com/office/drawing/2014/main" id="{B9F4AD9A-2338-4AC9-80D9-D8A6816CE84B}"/>
                </a:ext>
              </a:extLst>
            </p:cNvPr>
            <p:cNvSpPr txBox="1">
              <a:spLocks noChangeArrowheads="1"/>
            </p:cNvSpPr>
            <p:nvPr/>
          </p:nvSpPr>
          <p:spPr bwMode="auto">
            <a:xfrm>
              <a:off x="2895" y="2231"/>
              <a:ext cx="1081" cy="29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ea typeface="华文楷体" panose="02010600040101010101" pitchFamily="2" charset="-122"/>
                  <a:cs typeface="Times New Roman" panose="02020603050405020304" pitchFamily="18" charset="0"/>
                </a:rPr>
                <a:t>阻抗三角形</a:t>
              </a:r>
            </a:p>
          </p:txBody>
        </p:sp>
        <p:sp>
          <p:nvSpPr>
            <p:cNvPr id="45" name="AutoShape 38">
              <a:extLst>
                <a:ext uri="{FF2B5EF4-FFF2-40B4-BE49-F238E27FC236}">
                  <a16:creationId xmlns:a16="http://schemas.microsoft.com/office/drawing/2014/main" id="{8D3AE5C1-56EC-44E9-B8BC-D2FA3D70050C}"/>
                </a:ext>
              </a:extLst>
            </p:cNvPr>
            <p:cNvSpPr>
              <a:spLocks noChangeArrowheads="1"/>
            </p:cNvSpPr>
            <p:nvPr/>
          </p:nvSpPr>
          <p:spPr bwMode="auto">
            <a:xfrm>
              <a:off x="3085" y="2500"/>
              <a:ext cx="544" cy="136"/>
            </a:xfrm>
            <a:prstGeom prst="rightArrow">
              <a:avLst>
                <a:gd name="adj1" fmla="val 50000"/>
                <a:gd name="adj2" fmla="val 10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7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7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80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79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76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79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79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76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179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1801"/>
                                        </p:tgtEl>
                                        <p:attrNameLst>
                                          <p:attrName>style.visibility</p:attrName>
                                        </p:attrNameLst>
                                      </p:cBhvr>
                                      <p:to>
                                        <p:strVal val="visible"/>
                                      </p:to>
                                    </p:set>
                                    <p:animEffect transition="in" filter="fade">
                                      <p:cBhvr>
                                        <p:cTn id="79" dur="500"/>
                                        <p:tgtEl>
                                          <p:spTgt spid="31801"/>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3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7" grpId="0" animBg="1"/>
      <p:bldP spid="31749" grpId="0"/>
      <p:bldP spid="6149" grpId="0"/>
      <p:bldP spid="31767" grpId="0"/>
      <p:bldP spid="31768" grpId="0"/>
      <p:bldP spid="31801" grpId="0" animBg="1"/>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CF9AAD6-A4CD-46A9-8C64-55B02EFF23D0}"/>
              </a:ext>
            </a:extLst>
          </p:cNvPr>
          <p:cNvSpPr>
            <a:spLocks noChangeArrowheads="1"/>
          </p:cNvSpPr>
          <p:nvPr/>
        </p:nvSpPr>
        <p:spPr bwMode="auto">
          <a:xfrm>
            <a:off x="683568" y="1053498"/>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解</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7" name="对象 16">
            <a:extLst>
              <a:ext uri="{FF2B5EF4-FFF2-40B4-BE49-F238E27FC236}">
                <a16:creationId xmlns:a16="http://schemas.microsoft.com/office/drawing/2014/main" id="{73F09B2D-5C18-4102-9DEC-12B3C625AD65}"/>
              </a:ext>
            </a:extLst>
          </p:cNvPr>
          <p:cNvGraphicFramePr>
            <a:graphicFrameLocks noChangeAspect="1"/>
          </p:cNvGraphicFramePr>
          <p:nvPr>
            <p:extLst>
              <p:ext uri="{D42A27DB-BD31-4B8C-83A1-F6EECF244321}">
                <p14:modId xmlns:p14="http://schemas.microsoft.com/office/powerpoint/2010/main" val="311907277"/>
              </p:ext>
            </p:extLst>
          </p:nvPr>
        </p:nvGraphicFramePr>
        <p:xfrm>
          <a:off x="2275555" y="4365388"/>
          <a:ext cx="3417888" cy="365125"/>
        </p:xfrm>
        <a:graphic>
          <a:graphicData uri="http://schemas.openxmlformats.org/presentationml/2006/ole">
            <mc:AlternateContent xmlns:mc="http://schemas.openxmlformats.org/markup-compatibility/2006">
              <mc:Choice xmlns:v="urn:schemas-microsoft-com:vml" Requires="v">
                <p:oleObj spid="_x0000_s82340" name="Equation" r:id="rId3" imgW="1638000" imgH="177480" progId="Equation.DSMT4">
                  <p:embed/>
                </p:oleObj>
              </mc:Choice>
              <mc:Fallback>
                <p:oleObj name="Equation" r:id="rId3" imgW="1638000" imgH="177480" progId="Equation.DSMT4">
                  <p:embed/>
                  <p:pic>
                    <p:nvPicPr>
                      <p:cNvPr id="17" name="对象 16">
                        <a:extLst>
                          <a:ext uri="{FF2B5EF4-FFF2-40B4-BE49-F238E27FC236}">
                            <a16:creationId xmlns:a16="http://schemas.microsoft.com/office/drawing/2014/main" id="{73F09B2D-5C18-4102-9DEC-12B3C625AD65}"/>
                          </a:ext>
                        </a:extLst>
                      </p:cNvPr>
                      <p:cNvPicPr>
                        <a:picLocks noChangeAspect="1" noChangeArrowheads="1"/>
                      </p:cNvPicPr>
                      <p:nvPr/>
                    </p:nvPicPr>
                    <p:blipFill>
                      <a:blip r:embed="rId4"/>
                      <a:srcRect/>
                      <a:stretch>
                        <a:fillRect/>
                      </a:stretch>
                    </p:blipFill>
                    <p:spPr bwMode="auto">
                      <a:xfrm>
                        <a:off x="2275555" y="4365388"/>
                        <a:ext cx="3417888" cy="365125"/>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8B7083EA-D661-48C2-9AAC-74385A10AA37}"/>
              </a:ext>
            </a:extLst>
          </p:cNvPr>
          <p:cNvGraphicFramePr>
            <a:graphicFrameLocks noChangeAspect="1"/>
          </p:cNvGraphicFramePr>
          <p:nvPr>
            <p:extLst>
              <p:ext uri="{D42A27DB-BD31-4B8C-83A1-F6EECF244321}">
                <p14:modId xmlns:p14="http://schemas.microsoft.com/office/powerpoint/2010/main" val="1863286300"/>
              </p:ext>
            </p:extLst>
          </p:nvPr>
        </p:nvGraphicFramePr>
        <p:xfrm>
          <a:off x="1099501" y="4954635"/>
          <a:ext cx="4535219" cy="537066"/>
        </p:xfrm>
        <a:graphic>
          <a:graphicData uri="http://schemas.openxmlformats.org/presentationml/2006/ole">
            <mc:AlternateContent xmlns:mc="http://schemas.openxmlformats.org/markup-compatibility/2006">
              <mc:Choice xmlns:v="urn:schemas-microsoft-com:vml" Requires="v">
                <p:oleObj spid="_x0000_s82341" name="Equation" r:id="rId5" imgW="2323800" imgH="279360" progId="Equation.DSMT4">
                  <p:embed/>
                </p:oleObj>
              </mc:Choice>
              <mc:Fallback>
                <p:oleObj name="Equation" r:id="rId5" imgW="2323800" imgH="279360" progId="Equation.DSMT4">
                  <p:embed/>
                  <p:pic>
                    <p:nvPicPr>
                      <p:cNvPr id="18" name="对象 17">
                        <a:extLst>
                          <a:ext uri="{FF2B5EF4-FFF2-40B4-BE49-F238E27FC236}">
                            <a16:creationId xmlns:a16="http://schemas.microsoft.com/office/drawing/2014/main" id="{8B7083EA-D661-48C2-9AAC-74385A10AA37}"/>
                          </a:ext>
                        </a:extLst>
                      </p:cNvPr>
                      <p:cNvPicPr>
                        <a:picLocks noChangeAspect="1" noChangeArrowheads="1"/>
                      </p:cNvPicPr>
                      <p:nvPr/>
                    </p:nvPicPr>
                    <p:blipFill>
                      <a:blip r:embed="rId6"/>
                      <a:srcRect/>
                      <a:stretch>
                        <a:fillRect/>
                      </a:stretch>
                    </p:blipFill>
                    <p:spPr bwMode="auto">
                      <a:xfrm>
                        <a:off x="1099501" y="4954635"/>
                        <a:ext cx="4535219" cy="537066"/>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87133B02-03E1-4829-BF75-56303702D963}"/>
              </a:ext>
            </a:extLst>
          </p:cNvPr>
          <p:cNvGraphicFramePr>
            <a:graphicFrameLocks noChangeAspect="1"/>
          </p:cNvGraphicFramePr>
          <p:nvPr>
            <p:extLst>
              <p:ext uri="{D42A27DB-BD31-4B8C-83A1-F6EECF244321}">
                <p14:modId xmlns:p14="http://schemas.microsoft.com/office/powerpoint/2010/main" val="392951815"/>
              </p:ext>
            </p:extLst>
          </p:nvPr>
        </p:nvGraphicFramePr>
        <p:xfrm>
          <a:off x="2766940" y="5654610"/>
          <a:ext cx="2651125" cy="823912"/>
        </p:xfrm>
        <a:graphic>
          <a:graphicData uri="http://schemas.openxmlformats.org/presentationml/2006/ole">
            <mc:AlternateContent xmlns:mc="http://schemas.openxmlformats.org/markup-compatibility/2006">
              <mc:Choice xmlns:v="urn:schemas-microsoft-com:vml" Requires="v">
                <p:oleObj spid="_x0000_s82342" name="Equation" r:id="rId7" imgW="1244520" imgH="393480" progId="Equation.DSMT4">
                  <p:embed/>
                </p:oleObj>
              </mc:Choice>
              <mc:Fallback>
                <p:oleObj name="Equation" r:id="rId7" imgW="1244520" imgH="393480" progId="Equation.DSMT4">
                  <p:embed/>
                  <p:pic>
                    <p:nvPicPr>
                      <p:cNvPr id="19" name="对象 18">
                        <a:extLst>
                          <a:ext uri="{FF2B5EF4-FFF2-40B4-BE49-F238E27FC236}">
                            <a16:creationId xmlns:a16="http://schemas.microsoft.com/office/drawing/2014/main" id="{87133B02-03E1-4829-BF75-56303702D963}"/>
                          </a:ext>
                        </a:extLst>
                      </p:cNvPr>
                      <p:cNvPicPr>
                        <a:picLocks noChangeAspect="1" noChangeArrowheads="1"/>
                      </p:cNvPicPr>
                      <p:nvPr/>
                    </p:nvPicPr>
                    <p:blipFill>
                      <a:blip r:embed="rId8"/>
                      <a:srcRect/>
                      <a:stretch>
                        <a:fillRect/>
                      </a:stretch>
                    </p:blipFill>
                    <p:spPr bwMode="auto">
                      <a:xfrm>
                        <a:off x="2766940" y="5654610"/>
                        <a:ext cx="2651125" cy="823912"/>
                      </a:xfrm>
                      <a:prstGeom prst="rect">
                        <a:avLst/>
                      </a:prstGeom>
                      <a:noFill/>
                    </p:spPr>
                  </p:pic>
                </p:oleObj>
              </mc:Fallback>
            </mc:AlternateContent>
          </a:graphicData>
        </a:graphic>
      </p:graphicFrame>
      <p:cxnSp>
        <p:nvCxnSpPr>
          <p:cNvPr id="3" name="直接连接符 2">
            <a:extLst>
              <a:ext uri="{FF2B5EF4-FFF2-40B4-BE49-F238E27FC236}">
                <a16:creationId xmlns:a16="http://schemas.microsoft.com/office/drawing/2014/main" id="{5BDF9922-4BD5-49F3-928A-3F100781770C}"/>
              </a:ext>
            </a:extLst>
          </p:cNvPr>
          <p:cNvCxnSpPr/>
          <p:nvPr/>
        </p:nvCxnSpPr>
        <p:spPr bwMode="auto">
          <a:xfrm>
            <a:off x="844187" y="3378561"/>
            <a:ext cx="7344816" cy="0"/>
          </a:xfrm>
          <a:prstGeom prst="line">
            <a:avLst/>
          </a:prstGeom>
          <a:solidFill>
            <a:schemeClr val="accent1"/>
          </a:solidFill>
          <a:ln w="9525" cap="flat" cmpd="sng" algn="ctr">
            <a:solidFill>
              <a:srgbClr val="000099"/>
            </a:solidFill>
            <a:prstDash val="solid"/>
            <a:round/>
            <a:headEnd type="none" w="med" len="med"/>
            <a:tailEnd type="none" w="med" len="med"/>
          </a:ln>
          <a:effectLst/>
        </p:spPr>
      </p:cxnSp>
      <p:graphicFrame>
        <p:nvGraphicFramePr>
          <p:cNvPr id="28" name="对象 27">
            <a:extLst>
              <a:ext uri="{FF2B5EF4-FFF2-40B4-BE49-F238E27FC236}">
                <a16:creationId xmlns:a16="http://schemas.microsoft.com/office/drawing/2014/main" id="{223133F1-D3D4-426D-8003-B1CF10F865AE}"/>
              </a:ext>
            </a:extLst>
          </p:cNvPr>
          <p:cNvGraphicFramePr>
            <a:graphicFrameLocks noChangeAspect="1"/>
          </p:cNvGraphicFramePr>
          <p:nvPr>
            <p:extLst>
              <p:ext uri="{D42A27DB-BD31-4B8C-83A1-F6EECF244321}">
                <p14:modId xmlns:p14="http://schemas.microsoft.com/office/powerpoint/2010/main" val="2630984446"/>
              </p:ext>
            </p:extLst>
          </p:nvPr>
        </p:nvGraphicFramePr>
        <p:xfrm>
          <a:off x="1807882" y="499139"/>
          <a:ext cx="5146860" cy="429810"/>
        </p:xfrm>
        <a:graphic>
          <a:graphicData uri="http://schemas.openxmlformats.org/presentationml/2006/ole">
            <mc:AlternateContent xmlns:mc="http://schemas.openxmlformats.org/markup-compatibility/2006">
              <mc:Choice xmlns:v="urn:schemas-microsoft-com:vml" Requires="v">
                <p:oleObj spid="_x0000_s82343" name="Equation" r:id="rId9" imgW="2387520" imgH="203040" progId="Equation.DSMT4">
                  <p:embed/>
                </p:oleObj>
              </mc:Choice>
              <mc:Fallback>
                <p:oleObj name="Equation" r:id="rId9" imgW="2387520" imgH="203040" progId="Equation.DSMT4">
                  <p:embed/>
                  <p:pic>
                    <p:nvPicPr>
                      <p:cNvPr id="28" name="对象 27">
                        <a:extLst>
                          <a:ext uri="{FF2B5EF4-FFF2-40B4-BE49-F238E27FC236}">
                            <a16:creationId xmlns:a16="http://schemas.microsoft.com/office/drawing/2014/main" id="{223133F1-D3D4-426D-8003-B1CF10F865AE}"/>
                          </a:ext>
                        </a:extLst>
                      </p:cNvPr>
                      <p:cNvPicPr>
                        <a:picLocks noChangeAspect="1" noChangeArrowheads="1"/>
                      </p:cNvPicPr>
                      <p:nvPr/>
                    </p:nvPicPr>
                    <p:blipFill>
                      <a:blip r:embed="rId10"/>
                      <a:srcRect/>
                      <a:stretch>
                        <a:fillRect/>
                      </a:stretch>
                    </p:blipFill>
                    <p:spPr bwMode="auto">
                      <a:xfrm>
                        <a:off x="1807882" y="499139"/>
                        <a:ext cx="5146860" cy="429810"/>
                      </a:xfrm>
                      <a:prstGeom prst="rect">
                        <a:avLst/>
                      </a:prstGeom>
                      <a:noFill/>
                    </p:spPr>
                  </p:pic>
                </p:oleObj>
              </mc:Fallback>
            </mc:AlternateContent>
          </a:graphicData>
        </a:graphic>
      </p:graphicFrame>
      <p:graphicFrame>
        <p:nvGraphicFramePr>
          <p:cNvPr id="29" name="对象 28">
            <a:extLst>
              <a:ext uri="{FF2B5EF4-FFF2-40B4-BE49-F238E27FC236}">
                <a16:creationId xmlns:a16="http://schemas.microsoft.com/office/drawing/2014/main" id="{06F2DA20-A41C-4DA6-B7C3-0FA8792C7690}"/>
              </a:ext>
            </a:extLst>
          </p:cNvPr>
          <p:cNvGraphicFramePr>
            <a:graphicFrameLocks noChangeAspect="1"/>
          </p:cNvGraphicFramePr>
          <p:nvPr>
            <p:extLst>
              <p:ext uri="{D42A27DB-BD31-4B8C-83A1-F6EECF244321}">
                <p14:modId xmlns:p14="http://schemas.microsoft.com/office/powerpoint/2010/main" val="2916257741"/>
              </p:ext>
            </p:extLst>
          </p:nvPr>
        </p:nvGraphicFramePr>
        <p:xfrm>
          <a:off x="2339117" y="1000362"/>
          <a:ext cx="4084390" cy="802522"/>
        </p:xfrm>
        <a:graphic>
          <a:graphicData uri="http://schemas.openxmlformats.org/presentationml/2006/ole">
            <mc:AlternateContent xmlns:mc="http://schemas.openxmlformats.org/markup-compatibility/2006">
              <mc:Choice xmlns:v="urn:schemas-microsoft-com:vml" Requires="v">
                <p:oleObj spid="_x0000_s82344" name="Equation" r:id="rId11" imgW="2095200" imgH="419040" progId="Equation.DSMT4">
                  <p:embed/>
                </p:oleObj>
              </mc:Choice>
              <mc:Fallback>
                <p:oleObj name="Equation" r:id="rId11" imgW="2095200" imgH="419040" progId="Equation.DSMT4">
                  <p:embed/>
                  <p:pic>
                    <p:nvPicPr>
                      <p:cNvPr id="29" name="对象 28">
                        <a:extLst>
                          <a:ext uri="{FF2B5EF4-FFF2-40B4-BE49-F238E27FC236}">
                            <a16:creationId xmlns:a16="http://schemas.microsoft.com/office/drawing/2014/main" id="{06F2DA20-A41C-4DA6-B7C3-0FA8792C7690}"/>
                          </a:ext>
                        </a:extLst>
                      </p:cNvPr>
                      <p:cNvPicPr>
                        <a:picLocks noChangeAspect="1" noChangeArrowheads="1"/>
                      </p:cNvPicPr>
                      <p:nvPr/>
                    </p:nvPicPr>
                    <p:blipFill>
                      <a:blip r:embed="rId12"/>
                      <a:srcRect/>
                      <a:stretch>
                        <a:fillRect/>
                      </a:stretch>
                    </p:blipFill>
                    <p:spPr bwMode="auto">
                      <a:xfrm>
                        <a:off x="2339117" y="1000362"/>
                        <a:ext cx="4084390" cy="802522"/>
                      </a:xfrm>
                      <a:prstGeom prst="rect">
                        <a:avLst/>
                      </a:prstGeom>
                      <a:noFill/>
                    </p:spPr>
                  </p:pic>
                </p:oleObj>
              </mc:Fallback>
            </mc:AlternateContent>
          </a:graphicData>
        </a:graphic>
      </p:graphicFrame>
      <p:graphicFrame>
        <p:nvGraphicFramePr>
          <p:cNvPr id="30" name="对象 29">
            <a:extLst>
              <a:ext uri="{FF2B5EF4-FFF2-40B4-BE49-F238E27FC236}">
                <a16:creationId xmlns:a16="http://schemas.microsoft.com/office/drawing/2014/main" id="{A9D600BF-EEE8-4F8D-94FA-1622F70FD9DC}"/>
              </a:ext>
            </a:extLst>
          </p:cNvPr>
          <p:cNvGraphicFramePr>
            <a:graphicFrameLocks noChangeAspect="1"/>
          </p:cNvGraphicFramePr>
          <p:nvPr>
            <p:extLst>
              <p:ext uri="{D42A27DB-BD31-4B8C-83A1-F6EECF244321}">
                <p14:modId xmlns:p14="http://schemas.microsoft.com/office/powerpoint/2010/main" val="3758861416"/>
              </p:ext>
            </p:extLst>
          </p:nvPr>
        </p:nvGraphicFramePr>
        <p:xfrm>
          <a:off x="1735935" y="1825548"/>
          <a:ext cx="4930775" cy="417512"/>
        </p:xfrm>
        <a:graphic>
          <a:graphicData uri="http://schemas.openxmlformats.org/presentationml/2006/ole">
            <mc:AlternateContent xmlns:mc="http://schemas.openxmlformats.org/markup-compatibility/2006">
              <mc:Choice xmlns:v="urn:schemas-microsoft-com:vml" Requires="v">
                <p:oleObj spid="_x0000_s82345" name="Equation" r:id="rId13" imgW="2361960" imgH="203040" progId="Equation.DSMT4">
                  <p:embed/>
                </p:oleObj>
              </mc:Choice>
              <mc:Fallback>
                <p:oleObj name="Equation" r:id="rId13" imgW="2361960" imgH="203040" progId="Equation.DSMT4">
                  <p:embed/>
                  <p:pic>
                    <p:nvPicPr>
                      <p:cNvPr id="30" name="对象 29">
                        <a:extLst>
                          <a:ext uri="{FF2B5EF4-FFF2-40B4-BE49-F238E27FC236}">
                            <a16:creationId xmlns:a16="http://schemas.microsoft.com/office/drawing/2014/main" id="{A9D600BF-EEE8-4F8D-94FA-1622F70FD9DC}"/>
                          </a:ext>
                        </a:extLst>
                      </p:cNvPr>
                      <p:cNvPicPr>
                        <a:picLocks noChangeAspect="1" noChangeArrowheads="1"/>
                      </p:cNvPicPr>
                      <p:nvPr/>
                    </p:nvPicPr>
                    <p:blipFill>
                      <a:blip r:embed="rId14"/>
                      <a:srcRect/>
                      <a:stretch>
                        <a:fillRect/>
                      </a:stretch>
                    </p:blipFill>
                    <p:spPr bwMode="auto">
                      <a:xfrm>
                        <a:off x="1735935" y="1825548"/>
                        <a:ext cx="4930775" cy="417512"/>
                      </a:xfrm>
                      <a:prstGeom prst="rect">
                        <a:avLst/>
                      </a:prstGeom>
                      <a:noFill/>
                    </p:spPr>
                  </p:pic>
                </p:oleObj>
              </mc:Fallback>
            </mc:AlternateContent>
          </a:graphicData>
        </a:graphic>
      </p:graphicFrame>
      <p:graphicFrame>
        <p:nvGraphicFramePr>
          <p:cNvPr id="31" name="对象 30">
            <a:extLst>
              <a:ext uri="{FF2B5EF4-FFF2-40B4-BE49-F238E27FC236}">
                <a16:creationId xmlns:a16="http://schemas.microsoft.com/office/drawing/2014/main" id="{BC05D871-ED5E-4239-B4E9-DAEB5ADA5CF7}"/>
              </a:ext>
            </a:extLst>
          </p:cNvPr>
          <p:cNvGraphicFramePr>
            <a:graphicFrameLocks noChangeAspect="1"/>
          </p:cNvGraphicFramePr>
          <p:nvPr>
            <p:extLst>
              <p:ext uri="{D42A27DB-BD31-4B8C-83A1-F6EECF244321}">
                <p14:modId xmlns:p14="http://schemas.microsoft.com/office/powerpoint/2010/main" val="653543806"/>
              </p:ext>
            </p:extLst>
          </p:nvPr>
        </p:nvGraphicFramePr>
        <p:xfrm>
          <a:off x="1698410" y="2333739"/>
          <a:ext cx="5062538" cy="417512"/>
        </p:xfrm>
        <a:graphic>
          <a:graphicData uri="http://schemas.openxmlformats.org/presentationml/2006/ole">
            <mc:AlternateContent xmlns:mc="http://schemas.openxmlformats.org/markup-compatibility/2006">
              <mc:Choice xmlns:v="urn:schemas-microsoft-com:vml" Requires="v">
                <p:oleObj spid="_x0000_s82346" name="Equation" r:id="rId15" imgW="2425680" imgH="203040" progId="Equation.DSMT4">
                  <p:embed/>
                </p:oleObj>
              </mc:Choice>
              <mc:Fallback>
                <p:oleObj name="Equation" r:id="rId15" imgW="2425680" imgH="203040" progId="Equation.DSMT4">
                  <p:embed/>
                  <p:pic>
                    <p:nvPicPr>
                      <p:cNvPr id="31" name="对象 30">
                        <a:extLst>
                          <a:ext uri="{FF2B5EF4-FFF2-40B4-BE49-F238E27FC236}">
                            <a16:creationId xmlns:a16="http://schemas.microsoft.com/office/drawing/2014/main" id="{BC05D871-ED5E-4239-B4E9-DAEB5ADA5CF7}"/>
                          </a:ext>
                        </a:extLst>
                      </p:cNvPr>
                      <p:cNvPicPr>
                        <a:picLocks noChangeAspect="1" noChangeArrowheads="1"/>
                      </p:cNvPicPr>
                      <p:nvPr/>
                    </p:nvPicPr>
                    <p:blipFill>
                      <a:blip r:embed="rId16"/>
                      <a:srcRect/>
                      <a:stretch>
                        <a:fillRect/>
                      </a:stretch>
                    </p:blipFill>
                    <p:spPr bwMode="auto">
                      <a:xfrm>
                        <a:off x="1698410" y="2333739"/>
                        <a:ext cx="5062538" cy="417512"/>
                      </a:xfrm>
                      <a:prstGeom prst="rect">
                        <a:avLst/>
                      </a:prstGeom>
                      <a:noFill/>
                    </p:spPr>
                  </p:pic>
                </p:oleObj>
              </mc:Fallback>
            </mc:AlternateContent>
          </a:graphicData>
        </a:graphic>
      </p:graphicFrame>
      <p:graphicFrame>
        <p:nvGraphicFramePr>
          <p:cNvPr id="32" name="对象 31">
            <a:extLst>
              <a:ext uri="{FF2B5EF4-FFF2-40B4-BE49-F238E27FC236}">
                <a16:creationId xmlns:a16="http://schemas.microsoft.com/office/drawing/2014/main" id="{AAEB82AD-1147-41E7-BEBC-CD2A1A554093}"/>
              </a:ext>
            </a:extLst>
          </p:cNvPr>
          <p:cNvGraphicFramePr>
            <a:graphicFrameLocks noChangeAspect="1"/>
          </p:cNvGraphicFramePr>
          <p:nvPr>
            <p:extLst>
              <p:ext uri="{D42A27DB-BD31-4B8C-83A1-F6EECF244321}">
                <p14:modId xmlns:p14="http://schemas.microsoft.com/office/powerpoint/2010/main" val="479097851"/>
              </p:ext>
            </p:extLst>
          </p:nvPr>
        </p:nvGraphicFramePr>
        <p:xfrm>
          <a:off x="3218814" y="2882537"/>
          <a:ext cx="2595562" cy="371475"/>
        </p:xfrm>
        <a:graphic>
          <a:graphicData uri="http://schemas.openxmlformats.org/presentationml/2006/ole">
            <mc:AlternateContent xmlns:mc="http://schemas.openxmlformats.org/markup-compatibility/2006">
              <mc:Choice xmlns:v="urn:schemas-microsoft-com:vml" Requires="v">
                <p:oleObj spid="_x0000_s82347" name="Equation" r:id="rId17" imgW="1218960" imgH="177480" progId="Equation.DSMT4">
                  <p:embed/>
                </p:oleObj>
              </mc:Choice>
              <mc:Fallback>
                <p:oleObj name="Equation" r:id="rId17" imgW="1218960" imgH="177480" progId="Equation.DSMT4">
                  <p:embed/>
                  <p:pic>
                    <p:nvPicPr>
                      <p:cNvPr id="32" name="对象 31">
                        <a:extLst>
                          <a:ext uri="{FF2B5EF4-FFF2-40B4-BE49-F238E27FC236}">
                            <a16:creationId xmlns:a16="http://schemas.microsoft.com/office/drawing/2014/main" id="{AAEB82AD-1147-41E7-BEBC-CD2A1A554093}"/>
                          </a:ext>
                        </a:extLst>
                      </p:cNvPr>
                      <p:cNvPicPr>
                        <a:picLocks noChangeAspect="1" noChangeArrowheads="1"/>
                      </p:cNvPicPr>
                      <p:nvPr/>
                    </p:nvPicPr>
                    <p:blipFill>
                      <a:blip r:embed="rId18"/>
                      <a:srcRect/>
                      <a:stretch>
                        <a:fillRect/>
                      </a:stretch>
                    </p:blipFill>
                    <p:spPr bwMode="auto">
                      <a:xfrm>
                        <a:off x="3218814" y="2882537"/>
                        <a:ext cx="2595562" cy="371475"/>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9B215F58-C00A-49BE-ABF2-DBEC34D26C95}"/>
              </a:ext>
            </a:extLst>
          </p:cNvPr>
          <p:cNvGraphicFramePr>
            <a:graphicFrameLocks noChangeAspect="1"/>
          </p:cNvGraphicFramePr>
          <p:nvPr>
            <p:extLst>
              <p:ext uri="{D42A27DB-BD31-4B8C-83A1-F6EECF244321}">
                <p14:modId xmlns:p14="http://schemas.microsoft.com/office/powerpoint/2010/main" val="2477065819"/>
              </p:ext>
            </p:extLst>
          </p:nvPr>
        </p:nvGraphicFramePr>
        <p:xfrm>
          <a:off x="1698410" y="3584959"/>
          <a:ext cx="4788187" cy="445579"/>
        </p:xfrm>
        <a:graphic>
          <a:graphicData uri="http://schemas.openxmlformats.org/presentationml/2006/ole">
            <mc:AlternateContent xmlns:mc="http://schemas.openxmlformats.org/markup-compatibility/2006">
              <mc:Choice xmlns:v="urn:schemas-microsoft-com:vml" Requires="v">
                <p:oleObj spid="_x0000_s82348" name="Equation" r:id="rId19" imgW="2286000" imgH="215640" progId="Equation.DSMT4">
                  <p:embed/>
                </p:oleObj>
              </mc:Choice>
              <mc:Fallback>
                <p:oleObj name="Equation" r:id="rId19" imgW="2286000" imgH="215640" progId="Equation.DSMT4">
                  <p:embed/>
                  <p:pic>
                    <p:nvPicPr>
                      <p:cNvPr id="22" name="对象 21">
                        <a:extLst>
                          <a:ext uri="{FF2B5EF4-FFF2-40B4-BE49-F238E27FC236}">
                            <a16:creationId xmlns:a16="http://schemas.microsoft.com/office/drawing/2014/main" id="{CFD23D56-5722-4A79-9594-D89AFA018A31}"/>
                          </a:ext>
                        </a:extLst>
                      </p:cNvPr>
                      <p:cNvPicPr>
                        <a:picLocks noChangeAspect="1" noChangeArrowheads="1"/>
                      </p:cNvPicPr>
                      <p:nvPr/>
                    </p:nvPicPr>
                    <p:blipFill>
                      <a:blip r:embed="rId20"/>
                      <a:srcRect/>
                      <a:stretch>
                        <a:fillRect/>
                      </a:stretch>
                    </p:blipFill>
                    <p:spPr bwMode="auto">
                      <a:xfrm>
                        <a:off x="1698410" y="3584959"/>
                        <a:ext cx="4788187" cy="445579"/>
                      </a:xfrm>
                      <a:prstGeom prst="rect">
                        <a:avLst/>
                      </a:prstGeom>
                      <a:noFill/>
                    </p:spPr>
                  </p:pic>
                </p:oleObj>
              </mc:Fallback>
            </mc:AlternateContent>
          </a:graphicData>
        </a:graphic>
      </p:graphicFrame>
      <p:sp>
        <p:nvSpPr>
          <p:cNvPr id="21" name="Rectangle 2">
            <a:extLst>
              <a:ext uri="{FF2B5EF4-FFF2-40B4-BE49-F238E27FC236}">
                <a16:creationId xmlns:a16="http://schemas.microsoft.com/office/drawing/2014/main" id="{BD761421-4ADA-4B94-AC64-53734194EDEE}"/>
              </a:ext>
            </a:extLst>
          </p:cNvPr>
          <p:cNvSpPr>
            <a:spLocks noChangeArrowheads="1"/>
          </p:cNvSpPr>
          <p:nvPr/>
        </p:nvSpPr>
        <p:spPr bwMode="auto">
          <a:xfrm>
            <a:off x="683568" y="4175861"/>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解</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7228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CF9AAD6-A4CD-46A9-8C64-55B02EFF23D0}"/>
              </a:ext>
            </a:extLst>
          </p:cNvPr>
          <p:cNvSpPr>
            <a:spLocks noChangeArrowheads="1"/>
          </p:cNvSpPr>
          <p:nvPr/>
        </p:nvSpPr>
        <p:spPr bwMode="auto">
          <a:xfrm>
            <a:off x="250825" y="476250"/>
            <a:ext cx="7651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例 工频正弦稳态电路如图所示，电压表读数为</a:t>
            </a:r>
            <a:r>
              <a:rPr lang="zh-CN" altLang="en-US" sz="2800">
                <a:ea typeface="华文楷体" panose="02010600040101010101" pitchFamily="2" charset="-122"/>
                <a:cs typeface="Times New Roman" panose="02020603050405020304" pitchFamily="18" charset="0"/>
              </a:rPr>
              <a:t> </a:t>
            </a:r>
          </a:p>
        </p:txBody>
      </p:sp>
      <p:graphicFrame>
        <p:nvGraphicFramePr>
          <p:cNvPr id="50179" name="Object 4">
            <a:extLst>
              <a:ext uri="{FF2B5EF4-FFF2-40B4-BE49-F238E27FC236}">
                <a16:creationId xmlns:a16="http://schemas.microsoft.com/office/drawing/2014/main" id="{681EF5D9-E312-4CCE-AA3F-7969AB7B3C88}"/>
              </a:ext>
            </a:extLst>
          </p:cNvPr>
          <p:cNvGraphicFramePr>
            <a:graphicFrameLocks noChangeAspect="1"/>
          </p:cNvGraphicFramePr>
          <p:nvPr>
            <p:extLst>
              <p:ext uri="{D42A27DB-BD31-4B8C-83A1-F6EECF244321}">
                <p14:modId xmlns:p14="http://schemas.microsoft.com/office/powerpoint/2010/main" val="2249933003"/>
              </p:ext>
            </p:extLst>
          </p:nvPr>
        </p:nvGraphicFramePr>
        <p:xfrm>
          <a:off x="323850" y="1125538"/>
          <a:ext cx="863600" cy="468312"/>
        </p:xfrm>
        <a:graphic>
          <a:graphicData uri="http://schemas.openxmlformats.org/presentationml/2006/ole">
            <mc:AlternateContent xmlns:mc="http://schemas.openxmlformats.org/markup-compatibility/2006">
              <mc:Choice xmlns:v="urn:schemas-microsoft-com:vml" Requires="v">
                <p:oleObj spid="_x0000_s50792" name="Equation" r:id="rId3" imgW="329914" imgH="177646" progId="Equation.DSMT4">
                  <p:embed/>
                </p:oleObj>
              </mc:Choice>
              <mc:Fallback>
                <p:oleObj name="Equation" r:id="rId3" imgW="329914" imgH="17764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125538"/>
                        <a:ext cx="8636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0" name="Rectangle 5">
            <a:extLst>
              <a:ext uri="{FF2B5EF4-FFF2-40B4-BE49-F238E27FC236}">
                <a16:creationId xmlns:a16="http://schemas.microsoft.com/office/drawing/2014/main" id="{F5578CB1-EE0F-4B49-8B3D-BFC6454E1810}"/>
              </a:ext>
            </a:extLst>
          </p:cNvPr>
          <p:cNvSpPr>
            <a:spLocks noChangeArrowheads="1"/>
          </p:cNvSpPr>
          <p:nvPr/>
        </p:nvSpPr>
        <p:spPr bwMode="auto">
          <a:xfrm>
            <a:off x="1116013" y="1052513"/>
            <a:ext cx="2851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dirty="0">
                <a:ea typeface="华文楷体" panose="02010600040101010101" pitchFamily="2" charset="-122"/>
                <a:cs typeface="Times New Roman" panose="02020603050405020304" pitchFamily="18" charset="0"/>
              </a:rPr>
              <a:t>，电流表读数为</a:t>
            </a:r>
            <a:r>
              <a:rPr lang="zh-CN" altLang="en-US" sz="2800" dirty="0">
                <a:ea typeface="华文楷体" panose="02010600040101010101" pitchFamily="2" charset="-122"/>
                <a:cs typeface="Times New Roman" panose="02020603050405020304" pitchFamily="18" charset="0"/>
              </a:rPr>
              <a:t> </a:t>
            </a:r>
          </a:p>
        </p:txBody>
      </p:sp>
      <p:graphicFrame>
        <p:nvGraphicFramePr>
          <p:cNvPr id="50181" name="Object 7">
            <a:extLst>
              <a:ext uri="{FF2B5EF4-FFF2-40B4-BE49-F238E27FC236}">
                <a16:creationId xmlns:a16="http://schemas.microsoft.com/office/drawing/2014/main" id="{E633BADF-C4DC-487A-92F1-470358ACB15B}"/>
              </a:ext>
            </a:extLst>
          </p:cNvPr>
          <p:cNvGraphicFramePr>
            <a:graphicFrameLocks noChangeAspect="1"/>
          </p:cNvGraphicFramePr>
          <p:nvPr>
            <p:extLst>
              <p:ext uri="{D42A27DB-BD31-4B8C-83A1-F6EECF244321}">
                <p14:modId xmlns:p14="http://schemas.microsoft.com/office/powerpoint/2010/main" val="1087974035"/>
              </p:ext>
            </p:extLst>
          </p:nvPr>
        </p:nvGraphicFramePr>
        <p:xfrm>
          <a:off x="3779838" y="1073150"/>
          <a:ext cx="647700" cy="458788"/>
        </p:xfrm>
        <a:graphic>
          <a:graphicData uri="http://schemas.openxmlformats.org/presentationml/2006/ole">
            <mc:AlternateContent xmlns:mc="http://schemas.openxmlformats.org/markup-compatibility/2006">
              <mc:Choice xmlns:v="urn:schemas-microsoft-com:vml" Requires="v">
                <p:oleObj spid="_x0000_s50793" name="Equation" r:id="rId5" imgW="228501" imgH="165028" progId="Equation.DSMT4">
                  <p:embed/>
                </p:oleObj>
              </mc:Choice>
              <mc:Fallback>
                <p:oleObj name="Equation" r:id="rId5" imgW="228501" imgH="165028"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1073150"/>
                        <a:ext cx="6477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8">
            <a:extLst>
              <a:ext uri="{FF2B5EF4-FFF2-40B4-BE49-F238E27FC236}">
                <a16:creationId xmlns:a16="http://schemas.microsoft.com/office/drawing/2014/main" id="{55EBA12C-EAED-4F8E-B3F4-E82F255643D7}"/>
              </a:ext>
            </a:extLst>
          </p:cNvPr>
          <p:cNvSpPr>
            <a:spLocks noChangeArrowheads="1"/>
          </p:cNvSpPr>
          <p:nvPr/>
        </p:nvSpPr>
        <p:spPr bwMode="auto">
          <a:xfrm>
            <a:off x="4356100" y="1052513"/>
            <a:ext cx="2851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，功率表读数为</a:t>
            </a:r>
            <a:r>
              <a:rPr lang="zh-CN" altLang="en-US" sz="2800">
                <a:ea typeface="华文楷体" panose="02010600040101010101" pitchFamily="2" charset="-122"/>
                <a:cs typeface="Times New Roman" panose="02020603050405020304" pitchFamily="18" charset="0"/>
              </a:rPr>
              <a:t> </a:t>
            </a:r>
          </a:p>
        </p:txBody>
      </p:sp>
      <p:graphicFrame>
        <p:nvGraphicFramePr>
          <p:cNvPr id="50183" name="Object 10">
            <a:extLst>
              <a:ext uri="{FF2B5EF4-FFF2-40B4-BE49-F238E27FC236}">
                <a16:creationId xmlns:a16="http://schemas.microsoft.com/office/drawing/2014/main" id="{2B376C9B-6374-4FC1-964E-FDBB43C33992}"/>
              </a:ext>
            </a:extLst>
          </p:cNvPr>
          <p:cNvGraphicFramePr>
            <a:graphicFrameLocks noChangeAspect="1"/>
          </p:cNvGraphicFramePr>
          <p:nvPr>
            <p:extLst>
              <p:ext uri="{D42A27DB-BD31-4B8C-83A1-F6EECF244321}">
                <p14:modId xmlns:p14="http://schemas.microsoft.com/office/powerpoint/2010/main" val="2083997706"/>
              </p:ext>
            </p:extLst>
          </p:nvPr>
        </p:nvGraphicFramePr>
        <p:xfrm>
          <a:off x="468313" y="1628775"/>
          <a:ext cx="900112" cy="438150"/>
        </p:xfrm>
        <a:graphic>
          <a:graphicData uri="http://schemas.openxmlformats.org/presentationml/2006/ole">
            <mc:AlternateContent xmlns:mc="http://schemas.openxmlformats.org/markup-compatibility/2006">
              <mc:Choice xmlns:v="urn:schemas-microsoft-com:vml" Requires="v">
                <p:oleObj spid="_x0000_s50794" name="Equation" r:id="rId7" imgW="368140" imgH="177723" progId="Equation.DSMT4">
                  <p:embed/>
                </p:oleObj>
              </mc:Choice>
              <mc:Fallback>
                <p:oleObj name="Equation" r:id="rId7" imgW="368140" imgH="177723"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1628775"/>
                        <a:ext cx="9001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4" name="Rectangle 11">
            <a:extLst>
              <a:ext uri="{FF2B5EF4-FFF2-40B4-BE49-F238E27FC236}">
                <a16:creationId xmlns:a16="http://schemas.microsoft.com/office/drawing/2014/main" id="{3826AE22-E34A-4981-B432-DE6377A9A8A8}"/>
              </a:ext>
            </a:extLst>
          </p:cNvPr>
          <p:cNvSpPr>
            <a:spLocks noChangeArrowheads="1"/>
          </p:cNvSpPr>
          <p:nvPr/>
        </p:nvSpPr>
        <p:spPr bwMode="auto">
          <a:xfrm>
            <a:off x="1331913" y="1555750"/>
            <a:ext cx="1350962"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。试求</a:t>
            </a:r>
            <a:r>
              <a:rPr lang="zh-CN" altLang="en-US" sz="2800">
                <a:ea typeface="华文楷体" panose="02010600040101010101" pitchFamily="2" charset="-122"/>
                <a:cs typeface="Times New Roman" panose="02020603050405020304" pitchFamily="18" charset="0"/>
              </a:rPr>
              <a:t> </a:t>
            </a:r>
          </a:p>
        </p:txBody>
      </p:sp>
      <p:graphicFrame>
        <p:nvGraphicFramePr>
          <p:cNvPr id="50185" name="Object 13">
            <a:extLst>
              <a:ext uri="{FF2B5EF4-FFF2-40B4-BE49-F238E27FC236}">
                <a16:creationId xmlns:a16="http://schemas.microsoft.com/office/drawing/2014/main" id="{ACB3D080-AF4A-43BD-8419-721D014D614E}"/>
              </a:ext>
            </a:extLst>
          </p:cNvPr>
          <p:cNvGraphicFramePr>
            <a:graphicFrameLocks noChangeAspect="1"/>
          </p:cNvGraphicFramePr>
          <p:nvPr>
            <p:extLst>
              <p:ext uri="{D42A27DB-BD31-4B8C-83A1-F6EECF244321}">
                <p14:modId xmlns:p14="http://schemas.microsoft.com/office/powerpoint/2010/main" val="3538663359"/>
              </p:ext>
            </p:extLst>
          </p:nvPr>
        </p:nvGraphicFramePr>
        <p:xfrm>
          <a:off x="2484438" y="1557338"/>
          <a:ext cx="422275" cy="449262"/>
        </p:xfrm>
        <a:graphic>
          <a:graphicData uri="http://schemas.openxmlformats.org/presentationml/2006/ole">
            <mc:AlternateContent xmlns:mc="http://schemas.openxmlformats.org/markup-compatibility/2006">
              <mc:Choice xmlns:v="urn:schemas-microsoft-com:vml" Requires="v">
                <p:oleObj spid="_x0000_s50795" name="Equation" r:id="rId9" imgW="152268" imgH="164957" progId="Equation.DSMT4">
                  <p:embed/>
                </p:oleObj>
              </mc:Choice>
              <mc:Fallback>
                <p:oleObj name="Equation" r:id="rId9" imgW="152268" imgH="164957"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1557338"/>
                        <a:ext cx="4222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6" name="Object 15">
            <a:extLst>
              <a:ext uri="{FF2B5EF4-FFF2-40B4-BE49-F238E27FC236}">
                <a16:creationId xmlns:a16="http://schemas.microsoft.com/office/drawing/2014/main" id="{0565022A-A0EF-4F1F-8D9C-ACF281047C3A}"/>
              </a:ext>
            </a:extLst>
          </p:cNvPr>
          <p:cNvGraphicFramePr>
            <a:graphicFrameLocks noChangeAspect="1"/>
          </p:cNvGraphicFramePr>
          <p:nvPr>
            <p:extLst>
              <p:ext uri="{D42A27DB-BD31-4B8C-83A1-F6EECF244321}">
                <p14:modId xmlns:p14="http://schemas.microsoft.com/office/powerpoint/2010/main" val="4176312111"/>
              </p:ext>
            </p:extLst>
          </p:nvPr>
        </p:nvGraphicFramePr>
        <p:xfrm>
          <a:off x="3030538" y="1628775"/>
          <a:ext cx="315912" cy="360363"/>
        </p:xfrm>
        <a:graphic>
          <a:graphicData uri="http://schemas.openxmlformats.org/presentationml/2006/ole">
            <mc:AlternateContent xmlns:mc="http://schemas.openxmlformats.org/markup-compatibility/2006">
              <mc:Choice xmlns:v="urn:schemas-microsoft-com:vml" Requires="v">
                <p:oleObj spid="_x0000_s50796" name="Equation" r:id="rId11" imgW="139579" imgH="164957" progId="Equation.DSMT4">
                  <p:embed/>
                </p:oleObj>
              </mc:Choice>
              <mc:Fallback>
                <p:oleObj name="Equation" r:id="rId11" imgW="139579" imgH="164957"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0538" y="1628775"/>
                        <a:ext cx="3159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7" name="Rectangle 17">
            <a:extLst>
              <a:ext uri="{FF2B5EF4-FFF2-40B4-BE49-F238E27FC236}">
                <a16:creationId xmlns:a16="http://schemas.microsoft.com/office/drawing/2014/main" id="{A2854795-A923-461C-A8F9-2B77458F6554}"/>
              </a:ext>
            </a:extLst>
          </p:cNvPr>
          <p:cNvSpPr>
            <a:spLocks noChangeArrowheads="1"/>
          </p:cNvSpPr>
          <p:nvPr/>
        </p:nvSpPr>
        <p:spPr bwMode="auto">
          <a:xfrm>
            <a:off x="3276600" y="1555750"/>
            <a:ext cx="13509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的值。</a:t>
            </a:r>
            <a:r>
              <a:rPr lang="zh-CN" altLang="en-US" sz="2800">
                <a:ea typeface="华文楷体" panose="02010600040101010101" pitchFamily="2" charset="-122"/>
                <a:cs typeface="Times New Roman" panose="02020603050405020304" pitchFamily="18" charset="0"/>
              </a:rPr>
              <a:t> </a:t>
            </a:r>
          </a:p>
        </p:txBody>
      </p:sp>
      <p:sp>
        <p:nvSpPr>
          <p:cNvPr id="50188" name="Rectangle 18">
            <a:extLst>
              <a:ext uri="{FF2B5EF4-FFF2-40B4-BE49-F238E27FC236}">
                <a16:creationId xmlns:a16="http://schemas.microsoft.com/office/drawing/2014/main" id="{A5983164-D22B-4644-8FE0-04DDA424B462}"/>
              </a:ext>
            </a:extLst>
          </p:cNvPr>
          <p:cNvSpPr>
            <a:spLocks noChangeArrowheads="1"/>
          </p:cNvSpPr>
          <p:nvPr/>
        </p:nvSpPr>
        <p:spPr bwMode="auto">
          <a:xfrm>
            <a:off x="2779713" y="1482725"/>
            <a:ext cx="633412"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a:ea typeface="华文楷体" panose="02010600040101010101" pitchFamily="2" charset="-122"/>
                <a:cs typeface="Times New Roman" panose="02020603050405020304" pitchFamily="18" charset="0"/>
              </a:rPr>
              <a:t>、</a:t>
            </a:r>
            <a:r>
              <a:rPr lang="zh-CN" altLang="en-US" sz="2800">
                <a:ea typeface="华文楷体" panose="02010600040101010101" pitchFamily="2" charset="-122"/>
                <a:cs typeface="Times New Roman" panose="02020603050405020304" pitchFamily="18" charset="0"/>
              </a:rPr>
              <a:t> </a:t>
            </a:r>
          </a:p>
        </p:txBody>
      </p:sp>
      <p:graphicFrame>
        <p:nvGraphicFramePr>
          <p:cNvPr id="50189" name="Object 19">
            <a:extLst>
              <a:ext uri="{FF2B5EF4-FFF2-40B4-BE49-F238E27FC236}">
                <a16:creationId xmlns:a16="http://schemas.microsoft.com/office/drawing/2014/main" id="{15CD3756-E260-46A9-A207-5A18513B0984}"/>
              </a:ext>
            </a:extLst>
          </p:cNvPr>
          <p:cNvGraphicFramePr>
            <a:graphicFrameLocks noChangeAspect="1"/>
          </p:cNvGraphicFramePr>
          <p:nvPr/>
        </p:nvGraphicFramePr>
        <p:xfrm>
          <a:off x="2195513" y="2276475"/>
          <a:ext cx="4752975" cy="3079750"/>
        </p:xfrm>
        <a:graphic>
          <a:graphicData uri="http://schemas.openxmlformats.org/presentationml/2006/ole">
            <mc:AlternateContent xmlns:mc="http://schemas.openxmlformats.org/markup-compatibility/2006">
              <mc:Choice xmlns:v="urn:schemas-microsoft-com:vml" Requires="v">
                <p:oleObj spid="_x0000_s50797" name="Visio" r:id="rId13" imgW="1700403" imgH="1101090" progId="Visio.Drawing.11">
                  <p:embed/>
                </p:oleObj>
              </mc:Choice>
              <mc:Fallback>
                <p:oleObj name="Visio" r:id="rId13" imgW="1700403" imgH="1101090" progId="Visio.Drawing.11">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5513" y="2276475"/>
                        <a:ext cx="4752975"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3316" name="Text Box 20">
            <a:extLst>
              <a:ext uri="{FF2B5EF4-FFF2-40B4-BE49-F238E27FC236}">
                <a16:creationId xmlns:a16="http://schemas.microsoft.com/office/drawing/2014/main" id="{5D7D6BDD-EF05-499B-82E0-190E697BC091}"/>
              </a:ext>
            </a:extLst>
          </p:cNvPr>
          <p:cNvSpPr txBox="1">
            <a:spLocks noChangeArrowheads="1"/>
          </p:cNvSpPr>
          <p:nvPr/>
        </p:nvSpPr>
        <p:spPr bwMode="auto">
          <a:xfrm>
            <a:off x="4500563" y="1557338"/>
            <a:ext cx="35290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spcBef>
                <a:spcPct val="50000"/>
              </a:spcBef>
            </a:pPr>
            <a:r>
              <a:rPr kumimoji="1" lang="zh-CN" altLang="en-US" sz="2800" b="1" dirty="0">
                <a:ea typeface="华文楷体" panose="02010600040101010101" pitchFamily="2" charset="-122"/>
                <a:cs typeface="Times New Roman" panose="02020603050405020304" pitchFamily="18" charset="0"/>
              </a:rPr>
              <a:t>三表法测线圈参数。</a:t>
            </a:r>
          </a:p>
        </p:txBody>
      </p:sp>
      <p:sp>
        <p:nvSpPr>
          <p:cNvPr id="50191" name="Rectangle 21">
            <a:extLst>
              <a:ext uri="{FF2B5EF4-FFF2-40B4-BE49-F238E27FC236}">
                <a16:creationId xmlns:a16="http://schemas.microsoft.com/office/drawing/2014/main" id="{7BF66E39-16E0-4750-98CD-D8EC4EF66381}"/>
              </a:ext>
            </a:extLst>
          </p:cNvPr>
          <p:cNvSpPr>
            <a:spLocks noChangeArrowheads="1"/>
          </p:cNvSpPr>
          <p:nvPr/>
        </p:nvSpPr>
        <p:spPr bwMode="auto">
          <a:xfrm>
            <a:off x="5867400" y="3141663"/>
            <a:ext cx="865188" cy="1943100"/>
          </a:xfrm>
          <a:prstGeom prst="rect">
            <a:avLst/>
          </a:prstGeom>
          <a:noFill/>
          <a:ln w="28575">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83316"/>
                                        </p:tgtEl>
                                        <p:attrNameLst>
                                          <p:attrName>style.visibility</p:attrName>
                                        </p:attrNameLst>
                                      </p:cBhvr>
                                      <p:to>
                                        <p:strVal val="visible"/>
                                      </p:to>
                                    </p:set>
                                    <p:anim calcmode="lin" valueType="num">
                                      <p:cBhvr additive="base">
                                        <p:cTn id="7" dur="500" fill="hold"/>
                                        <p:tgtEl>
                                          <p:spTgt spid="183316"/>
                                        </p:tgtEl>
                                        <p:attrNameLst>
                                          <p:attrName>ppt_x</p:attrName>
                                        </p:attrNameLst>
                                      </p:cBhvr>
                                      <p:tavLst>
                                        <p:tav tm="0">
                                          <p:val>
                                            <p:strVal val="#ppt_x"/>
                                          </p:val>
                                        </p:tav>
                                        <p:tav tm="100000">
                                          <p:val>
                                            <p:strVal val="#ppt_x"/>
                                          </p:val>
                                        </p:tav>
                                      </p:tavLst>
                                    </p:anim>
                                    <p:anim calcmode="lin" valueType="num">
                                      <p:cBhvr additive="base">
                                        <p:cTn id="8" dur="500" fill="hold"/>
                                        <p:tgtEl>
                                          <p:spTgt spid="1833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1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6CDE3210-68A7-42DD-8AF4-A970699E7DFB}"/>
              </a:ext>
            </a:extLst>
          </p:cNvPr>
          <p:cNvSpPr>
            <a:spLocks noChangeArrowheads="1"/>
          </p:cNvSpPr>
          <p:nvPr/>
        </p:nvSpPr>
        <p:spPr bwMode="auto">
          <a:xfrm>
            <a:off x="0" y="552450"/>
            <a:ext cx="76517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en-US" altLang="zh-CN" sz="2800" b="1">
                <a:ea typeface="华文楷体" panose="02010600040101010101" pitchFamily="2" charset="-122"/>
                <a:cs typeface="Times New Roman" panose="02020603050405020304" pitchFamily="18" charset="0"/>
              </a:rPr>
              <a:t>【</a:t>
            </a:r>
            <a:r>
              <a:rPr lang="zh-CN" altLang="en-US" sz="2800" b="1">
                <a:ea typeface="华文楷体" panose="02010600040101010101" pitchFamily="2" charset="-122"/>
                <a:cs typeface="Times New Roman" panose="02020603050405020304" pitchFamily="18" charset="0"/>
              </a:rPr>
              <a:t>解</a:t>
            </a:r>
            <a:r>
              <a:rPr lang="en-US" altLang="zh-CN" sz="2800" b="1">
                <a:ea typeface="华文楷体" panose="02010600040101010101" pitchFamily="2" charset="-122"/>
                <a:cs typeface="Times New Roman" panose="02020603050405020304" pitchFamily="18" charset="0"/>
              </a:rPr>
              <a:t>】</a:t>
            </a:r>
            <a:r>
              <a:rPr lang="zh-CN" altLang="en-US" sz="2800" b="1">
                <a:ea typeface="华文楷体" panose="02010600040101010101" pitchFamily="2" charset="-122"/>
                <a:cs typeface="Times New Roman" panose="02020603050405020304" pitchFamily="18" charset="0"/>
              </a:rPr>
              <a:t>解法</a:t>
            </a:r>
            <a:r>
              <a:rPr lang="en-US" altLang="zh-CN" sz="2800" b="1">
                <a:ea typeface="华文楷体" panose="02010600040101010101" pitchFamily="2" charset="-122"/>
                <a:cs typeface="Times New Roman" panose="02020603050405020304" pitchFamily="18" charset="0"/>
              </a:rPr>
              <a:t>1 </a:t>
            </a:r>
            <a:r>
              <a:rPr lang="zh-CN" altLang="en-US" sz="2800" b="1">
                <a:ea typeface="华文楷体" panose="02010600040101010101" pitchFamily="2" charset="-122"/>
                <a:cs typeface="Times New Roman" panose="02020603050405020304" pitchFamily="18" charset="0"/>
              </a:rPr>
              <a:t>电压表和电流表的读数是有效值，</a:t>
            </a:r>
          </a:p>
          <a:p>
            <a:r>
              <a:rPr lang="zh-CN" altLang="en-US" sz="2800" b="1">
                <a:ea typeface="华文楷体" panose="02010600040101010101" pitchFamily="2" charset="-122"/>
                <a:cs typeface="Times New Roman" panose="02020603050405020304" pitchFamily="18" charset="0"/>
              </a:rPr>
              <a:t>      根据各表的读数有下列关系式</a:t>
            </a:r>
            <a:r>
              <a:rPr lang="zh-CN" altLang="en-US" sz="2800">
                <a:ea typeface="华文楷体" panose="02010600040101010101" pitchFamily="2" charset="-122"/>
                <a:cs typeface="Times New Roman" panose="02020603050405020304" pitchFamily="18" charset="0"/>
              </a:rPr>
              <a:t> </a:t>
            </a:r>
          </a:p>
        </p:txBody>
      </p:sp>
      <p:graphicFrame>
        <p:nvGraphicFramePr>
          <p:cNvPr id="184328" name="Object 8">
            <a:extLst>
              <a:ext uri="{FF2B5EF4-FFF2-40B4-BE49-F238E27FC236}">
                <a16:creationId xmlns:a16="http://schemas.microsoft.com/office/drawing/2014/main" id="{BAE08D34-FE46-421E-A6DF-22C7FB91D48A}"/>
              </a:ext>
            </a:extLst>
          </p:cNvPr>
          <p:cNvGraphicFramePr>
            <a:graphicFrameLocks noChangeAspect="1"/>
          </p:cNvGraphicFramePr>
          <p:nvPr/>
        </p:nvGraphicFramePr>
        <p:xfrm>
          <a:off x="1331913" y="1628775"/>
          <a:ext cx="5184775" cy="836613"/>
        </p:xfrm>
        <a:graphic>
          <a:graphicData uri="http://schemas.openxmlformats.org/presentationml/2006/ole">
            <mc:AlternateContent xmlns:mc="http://schemas.openxmlformats.org/markup-compatibility/2006">
              <mc:Choice xmlns:v="urn:schemas-microsoft-com:vml" Requires="v">
                <p:oleObj spid="_x0000_s51769" name="Equation" r:id="rId3" imgW="2438400" imgH="393700" progId="Equation.DSMT4">
                  <p:embed/>
                </p:oleObj>
              </mc:Choice>
              <mc:Fallback>
                <p:oleObj name="Equation" r:id="rId3" imgW="2438400" imgH="3937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628775"/>
                        <a:ext cx="518477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29" name="Object 9">
            <a:extLst>
              <a:ext uri="{FF2B5EF4-FFF2-40B4-BE49-F238E27FC236}">
                <a16:creationId xmlns:a16="http://schemas.microsoft.com/office/drawing/2014/main" id="{0C3EB317-F0EF-4539-B5B4-9D5A7DA51CC9}"/>
              </a:ext>
            </a:extLst>
          </p:cNvPr>
          <p:cNvGraphicFramePr>
            <a:graphicFrameLocks noChangeAspect="1"/>
          </p:cNvGraphicFramePr>
          <p:nvPr/>
        </p:nvGraphicFramePr>
        <p:xfrm>
          <a:off x="1547813" y="2636838"/>
          <a:ext cx="2663825" cy="850900"/>
        </p:xfrm>
        <a:graphic>
          <a:graphicData uri="http://schemas.openxmlformats.org/presentationml/2006/ole">
            <mc:AlternateContent xmlns:mc="http://schemas.openxmlformats.org/markup-compatibility/2006">
              <mc:Choice xmlns:v="urn:schemas-microsoft-com:vml" Requires="v">
                <p:oleObj spid="_x0000_s51770" name="Equation" r:id="rId5" imgW="1231366" imgH="393529" progId="Equation.DSMT4">
                  <p:embed/>
                </p:oleObj>
              </mc:Choice>
              <mc:Fallback>
                <p:oleObj name="Equation" r:id="rId5" imgW="1231366" imgH="393529"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636838"/>
                        <a:ext cx="2663825"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0" name="Object 10">
            <a:extLst>
              <a:ext uri="{FF2B5EF4-FFF2-40B4-BE49-F238E27FC236}">
                <a16:creationId xmlns:a16="http://schemas.microsoft.com/office/drawing/2014/main" id="{E1ABE423-04D1-4714-ABBD-0A98B876021E}"/>
              </a:ext>
            </a:extLst>
          </p:cNvPr>
          <p:cNvGraphicFramePr>
            <a:graphicFrameLocks noChangeAspect="1"/>
          </p:cNvGraphicFramePr>
          <p:nvPr/>
        </p:nvGraphicFramePr>
        <p:xfrm>
          <a:off x="1331913" y="3716338"/>
          <a:ext cx="4535487" cy="635000"/>
        </p:xfrm>
        <a:graphic>
          <a:graphicData uri="http://schemas.openxmlformats.org/presentationml/2006/ole">
            <mc:AlternateContent xmlns:mc="http://schemas.openxmlformats.org/markup-compatibility/2006">
              <mc:Choice xmlns:v="urn:schemas-microsoft-com:vml" Requires="v">
                <p:oleObj spid="_x0000_s51771" name="Equation" r:id="rId7" imgW="1815312" imgH="253890" progId="Equation.DSMT4">
                  <p:embed/>
                </p:oleObj>
              </mc:Choice>
              <mc:Fallback>
                <p:oleObj name="Equation" r:id="rId7" imgW="1815312" imgH="25389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716338"/>
                        <a:ext cx="4535487"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1" name="Object 11">
            <a:extLst>
              <a:ext uri="{FF2B5EF4-FFF2-40B4-BE49-F238E27FC236}">
                <a16:creationId xmlns:a16="http://schemas.microsoft.com/office/drawing/2014/main" id="{A991418D-E849-475C-B3EB-58C74B0193AB}"/>
              </a:ext>
            </a:extLst>
          </p:cNvPr>
          <p:cNvGraphicFramePr>
            <a:graphicFrameLocks noChangeAspect="1"/>
          </p:cNvGraphicFramePr>
          <p:nvPr/>
        </p:nvGraphicFramePr>
        <p:xfrm>
          <a:off x="1331913" y="4581525"/>
          <a:ext cx="4535487" cy="630238"/>
        </p:xfrm>
        <a:graphic>
          <a:graphicData uri="http://schemas.openxmlformats.org/presentationml/2006/ole">
            <mc:AlternateContent xmlns:mc="http://schemas.openxmlformats.org/markup-compatibility/2006">
              <mc:Choice xmlns:v="urn:schemas-microsoft-com:vml" Requires="v">
                <p:oleObj spid="_x0000_s51772" name="Equation" r:id="rId9" imgW="1828800" imgH="254000" progId="Equation.DSMT4">
                  <p:embed/>
                </p:oleObj>
              </mc:Choice>
              <mc:Fallback>
                <p:oleObj name="Equation" r:id="rId9" imgW="1828800" imgH="2540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4581525"/>
                        <a:ext cx="4535487"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2" name="Object 12">
            <a:extLst>
              <a:ext uri="{FF2B5EF4-FFF2-40B4-BE49-F238E27FC236}">
                <a16:creationId xmlns:a16="http://schemas.microsoft.com/office/drawing/2014/main" id="{2E33B932-791C-4CBA-B8F5-49C481B53A35}"/>
              </a:ext>
            </a:extLst>
          </p:cNvPr>
          <p:cNvGraphicFramePr>
            <a:graphicFrameLocks noChangeAspect="1"/>
          </p:cNvGraphicFramePr>
          <p:nvPr/>
        </p:nvGraphicFramePr>
        <p:xfrm>
          <a:off x="1404938" y="5373688"/>
          <a:ext cx="3384550" cy="793750"/>
        </p:xfrm>
        <a:graphic>
          <a:graphicData uri="http://schemas.openxmlformats.org/presentationml/2006/ole">
            <mc:AlternateContent xmlns:mc="http://schemas.openxmlformats.org/markup-compatibility/2006">
              <mc:Choice xmlns:v="urn:schemas-microsoft-com:vml" Requires="v">
                <p:oleObj spid="_x0000_s51773" name="Equation" r:id="rId11" imgW="1675673" imgH="393529" progId="Equation.DSMT4">
                  <p:embed/>
                </p:oleObj>
              </mc:Choice>
              <mc:Fallback>
                <p:oleObj name="Equation" r:id="rId11" imgW="1675673" imgH="393529"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4938" y="5373688"/>
                        <a:ext cx="338455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9">
            <a:extLst>
              <a:ext uri="{FF2B5EF4-FFF2-40B4-BE49-F238E27FC236}">
                <a16:creationId xmlns:a16="http://schemas.microsoft.com/office/drawing/2014/main" id="{1DDED83B-3EA9-40E7-A2C3-3080C709EF7B}"/>
              </a:ext>
            </a:extLst>
          </p:cNvPr>
          <p:cNvGraphicFramePr>
            <a:graphicFrameLocks noChangeAspect="1"/>
          </p:cNvGraphicFramePr>
          <p:nvPr>
            <p:extLst>
              <p:ext uri="{D42A27DB-BD31-4B8C-83A1-F6EECF244321}">
                <p14:modId xmlns:p14="http://schemas.microsoft.com/office/powerpoint/2010/main" val="1630280146"/>
              </p:ext>
            </p:extLst>
          </p:nvPr>
        </p:nvGraphicFramePr>
        <p:xfrm>
          <a:off x="5508104" y="2231265"/>
          <a:ext cx="3557381" cy="2305050"/>
        </p:xfrm>
        <a:graphic>
          <a:graphicData uri="http://schemas.openxmlformats.org/presentationml/2006/ole">
            <mc:AlternateContent xmlns:mc="http://schemas.openxmlformats.org/markup-compatibility/2006">
              <mc:Choice xmlns:v="urn:schemas-microsoft-com:vml" Requires="v">
                <p:oleObj spid="_x0000_s51774" name="Visio" r:id="rId13" imgW="1700403" imgH="1101090" progId="Visio.Drawing.11">
                  <p:embed/>
                </p:oleObj>
              </mc:Choice>
              <mc:Fallback>
                <p:oleObj name="Visio" r:id="rId13" imgW="1700403" imgH="1101090" progId="Visio.Drawing.11">
                  <p:embed/>
                  <p:pic>
                    <p:nvPicPr>
                      <p:cNvPr id="50189" name="Object 19">
                        <a:extLst>
                          <a:ext uri="{FF2B5EF4-FFF2-40B4-BE49-F238E27FC236}">
                            <a16:creationId xmlns:a16="http://schemas.microsoft.com/office/drawing/2014/main" id="{15CD3756-E260-46A9-A207-5A18513B098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08104" y="2231265"/>
                        <a:ext cx="3557381" cy="2305050"/>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3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4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1" name="Text Box 5">
            <a:extLst>
              <a:ext uri="{FF2B5EF4-FFF2-40B4-BE49-F238E27FC236}">
                <a16:creationId xmlns:a16="http://schemas.microsoft.com/office/drawing/2014/main" id="{83300FC1-A477-4C00-93BC-DD97D2406C89}"/>
              </a:ext>
            </a:extLst>
          </p:cNvPr>
          <p:cNvSpPr txBox="1">
            <a:spLocks noChangeArrowheads="1"/>
          </p:cNvSpPr>
          <p:nvPr/>
        </p:nvSpPr>
        <p:spPr bwMode="auto">
          <a:xfrm>
            <a:off x="250825" y="260350"/>
            <a:ext cx="2016125" cy="519113"/>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a:t>
            </a:r>
            <a:r>
              <a:rPr kumimoji="1" lang="zh-CN" altLang="en-US" sz="2800" b="1">
                <a:latin typeface="华文楷体" panose="02010600040101010101" pitchFamily="2" charset="-122"/>
                <a:ea typeface="华文楷体" panose="02010600040101010101" pitchFamily="2" charset="-122"/>
              </a:rPr>
              <a:t>解法</a:t>
            </a:r>
            <a:r>
              <a:rPr kumimoji="1" lang="en-US" altLang="zh-CN" sz="2800" b="1">
                <a:latin typeface="华文楷体" panose="02010600040101010101" pitchFamily="2" charset="-122"/>
                <a:ea typeface="华文楷体" panose="02010600040101010101" pitchFamily="2" charset="-122"/>
              </a:rPr>
              <a:t>2</a:t>
            </a:r>
            <a:r>
              <a:rPr kumimoji="1" lang="en-US" altLang="zh-CN" sz="2800">
                <a:latin typeface="华文楷体" panose="02010600040101010101" pitchFamily="2" charset="-122"/>
                <a:ea typeface="华文楷体" panose="02010600040101010101" pitchFamily="2" charset="-122"/>
              </a:rPr>
              <a:t>】</a:t>
            </a:r>
          </a:p>
        </p:txBody>
      </p:sp>
      <p:graphicFrame>
        <p:nvGraphicFramePr>
          <p:cNvPr id="137222" name="Object 6">
            <a:extLst>
              <a:ext uri="{FF2B5EF4-FFF2-40B4-BE49-F238E27FC236}">
                <a16:creationId xmlns:a16="http://schemas.microsoft.com/office/drawing/2014/main" id="{C0243BCA-96B2-40B6-80F8-C66023904F11}"/>
              </a:ext>
            </a:extLst>
          </p:cNvPr>
          <p:cNvGraphicFramePr>
            <a:graphicFrameLocks noChangeAspect="1"/>
          </p:cNvGraphicFramePr>
          <p:nvPr>
            <p:extLst>
              <p:ext uri="{D42A27DB-BD31-4B8C-83A1-F6EECF244321}">
                <p14:modId xmlns:p14="http://schemas.microsoft.com/office/powerpoint/2010/main" val="4143926312"/>
              </p:ext>
            </p:extLst>
          </p:nvPr>
        </p:nvGraphicFramePr>
        <p:xfrm>
          <a:off x="2195513" y="476250"/>
          <a:ext cx="3894137" cy="419100"/>
        </p:xfrm>
        <a:graphic>
          <a:graphicData uri="http://schemas.openxmlformats.org/presentationml/2006/ole">
            <mc:AlternateContent xmlns:mc="http://schemas.openxmlformats.org/markup-compatibility/2006">
              <mc:Choice xmlns:v="urn:schemas-microsoft-com:vml" Requires="v">
                <p:oleObj spid="_x0000_s53216" name="公式" r:id="rId3" imgW="1771771" imgH="181004" progId="Equation.3">
                  <p:embed/>
                </p:oleObj>
              </mc:Choice>
              <mc:Fallback>
                <p:oleObj name="公式" r:id="rId3" imgW="1771771" imgH="18100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76250"/>
                        <a:ext cx="3894137"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3" name="Object 7">
            <a:extLst>
              <a:ext uri="{FF2B5EF4-FFF2-40B4-BE49-F238E27FC236}">
                <a16:creationId xmlns:a16="http://schemas.microsoft.com/office/drawing/2014/main" id="{3AA64789-1C21-499F-AD99-B1ECA7A80E31}"/>
              </a:ext>
            </a:extLst>
          </p:cNvPr>
          <p:cNvGraphicFramePr>
            <a:graphicFrameLocks noChangeAspect="1"/>
          </p:cNvGraphicFramePr>
          <p:nvPr>
            <p:extLst>
              <p:ext uri="{D42A27DB-BD31-4B8C-83A1-F6EECF244321}">
                <p14:modId xmlns:p14="http://schemas.microsoft.com/office/powerpoint/2010/main" val="4174805034"/>
              </p:ext>
            </p:extLst>
          </p:nvPr>
        </p:nvGraphicFramePr>
        <p:xfrm>
          <a:off x="468313" y="1116012"/>
          <a:ext cx="5327650" cy="658813"/>
        </p:xfrm>
        <a:graphic>
          <a:graphicData uri="http://schemas.openxmlformats.org/presentationml/2006/ole">
            <mc:AlternateContent xmlns:mc="http://schemas.openxmlformats.org/markup-compatibility/2006">
              <mc:Choice xmlns:v="urn:schemas-microsoft-com:vml" Requires="v">
                <p:oleObj spid="_x0000_s53217" name="Equation" r:id="rId5" imgW="2162106" imgH="256970" progId="Equation.DSMT4">
                  <p:embed/>
                </p:oleObj>
              </mc:Choice>
              <mc:Fallback>
                <p:oleObj name="Equation" r:id="rId5" imgW="2162106" imgH="25697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116012"/>
                        <a:ext cx="532765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4" name="Object 8">
            <a:extLst>
              <a:ext uri="{FF2B5EF4-FFF2-40B4-BE49-F238E27FC236}">
                <a16:creationId xmlns:a16="http://schemas.microsoft.com/office/drawing/2014/main" id="{56A6DDDC-E832-46D5-A226-7F2AFBA2D909}"/>
              </a:ext>
            </a:extLst>
          </p:cNvPr>
          <p:cNvGraphicFramePr>
            <a:graphicFrameLocks noChangeAspect="1"/>
          </p:cNvGraphicFramePr>
          <p:nvPr>
            <p:extLst>
              <p:ext uri="{D42A27DB-BD31-4B8C-83A1-F6EECF244321}">
                <p14:modId xmlns:p14="http://schemas.microsoft.com/office/powerpoint/2010/main" val="2531050846"/>
              </p:ext>
            </p:extLst>
          </p:nvPr>
        </p:nvGraphicFramePr>
        <p:xfrm>
          <a:off x="539199" y="1777207"/>
          <a:ext cx="2447925" cy="796925"/>
        </p:xfrm>
        <a:graphic>
          <a:graphicData uri="http://schemas.openxmlformats.org/presentationml/2006/ole">
            <mc:AlternateContent xmlns:mc="http://schemas.openxmlformats.org/markup-compatibility/2006">
              <mc:Choice xmlns:v="urn:schemas-microsoft-com:vml" Requires="v">
                <p:oleObj spid="_x0000_s53218" name="公式" r:id="rId7" imgW="1362178" imgH="437974" progId="Equation.3">
                  <p:embed/>
                </p:oleObj>
              </mc:Choice>
              <mc:Fallback>
                <p:oleObj name="公式" r:id="rId7" imgW="1362178" imgH="43797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199" y="1777207"/>
                        <a:ext cx="2447925"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5" name="Object 9">
            <a:extLst>
              <a:ext uri="{FF2B5EF4-FFF2-40B4-BE49-F238E27FC236}">
                <a16:creationId xmlns:a16="http://schemas.microsoft.com/office/drawing/2014/main" id="{37C7BDC3-E462-463A-BA2C-B058E9F50FE1}"/>
              </a:ext>
            </a:extLst>
          </p:cNvPr>
          <p:cNvGraphicFramePr>
            <a:graphicFrameLocks noChangeAspect="1"/>
          </p:cNvGraphicFramePr>
          <p:nvPr>
            <p:extLst>
              <p:ext uri="{D42A27DB-BD31-4B8C-83A1-F6EECF244321}">
                <p14:modId xmlns:p14="http://schemas.microsoft.com/office/powerpoint/2010/main" val="1944062996"/>
              </p:ext>
            </p:extLst>
          </p:nvPr>
        </p:nvGraphicFramePr>
        <p:xfrm>
          <a:off x="3168649" y="1790700"/>
          <a:ext cx="2663825" cy="806450"/>
        </p:xfrm>
        <a:graphic>
          <a:graphicData uri="http://schemas.openxmlformats.org/presentationml/2006/ole">
            <mc:AlternateContent xmlns:mc="http://schemas.openxmlformats.org/markup-compatibility/2006">
              <mc:Choice xmlns:v="urn:schemas-microsoft-com:vml" Requires="v">
                <p:oleObj spid="_x0000_s53219" name="公式" r:id="rId9" imgW="1466925" imgH="437974" progId="Equation.3">
                  <p:embed/>
                </p:oleObj>
              </mc:Choice>
              <mc:Fallback>
                <p:oleObj name="公式" r:id="rId9" imgW="1466925" imgH="437974"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8649" y="1790700"/>
                        <a:ext cx="2663825"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6" name="Line 10">
            <a:extLst>
              <a:ext uri="{FF2B5EF4-FFF2-40B4-BE49-F238E27FC236}">
                <a16:creationId xmlns:a16="http://schemas.microsoft.com/office/drawing/2014/main" id="{C5C4BA8A-6F30-46EC-80F3-149ED77ABB74}"/>
              </a:ext>
            </a:extLst>
          </p:cNvPr>
          <p:cNvSpPr>
            <a:spLocks noChangeShapeType="1"/>
          </p:cNvSpPr>
          <p:nvPr/>
        </p:nvSpPr>
        <p:spPr bwMode="auto">
          <a:xfrm>
            <a:off x="740052" y="3044032"/>
            <a:ext cx="647700" cy="0"/>
          </a:xfrm>
          <a:prstGeom prst="line">
            <a:avLst/>
          </a:prstGeom>
          <a:noFill/>
          <a:ln w="762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7227" name="Object 11">
            <a:extLst>
              <a:ext uri="{FF2B5EF4-FFF2-40B4-BE49-F238E27FC236}">
                <a16:creationId xmlns:a16="http://schemas.microsoft.com/office/drawing/2014/main" id="{847EC37D-905A-42CF-9EF0-ADAFCD52112B}"/>
              </a:ext>
            </a:extLst>
          </p:cNvPr>
          <p:cNvGraphicFramePr>
            <a:graphicFrameLocks noChangeAspect="1"/>
          </p:cNvGraphicFramePr>
          <p:nvPr>
            <p:extLst>
              <p:ext uri="{D42A27DB-BD31-4B8C-83A1-F6EECF244321}">
                <p14:modId xmlns:p14="http://schemas.microsoft.com/office/powerpoint/2010/main" val="969134127"/>
              </p:ext>
            </p:extLst>
          </p:nvPr>
        </p:nvGraphicFramePr>
        <p:xfrm>
          <a:off x="1392168" y="2634457"/>
          <a:ext cx="3240088" cy="819150"/>
        </p:xfrm>
        <a:graphic>
          <a:graphicData uri="http://schemas.openxmlformats.org/presentationml/2006/ole">
            <mc:AlternateContent xmlns:mc="http://schemas.openxmlformats.org/markup-compatibility/2006">
              <mc:Choice xmlns:v="urn:schemas-microsoft-com:vml" Requires="v">
                <p:oleObj spid="_x0000_s53220" name="公式" r:id="rId11" imgW="1809818" imgH="447822" progId="Equation.3">
                  <p:embed/>
                </p:oleObj>
              </mc:Choice>
              <mc:Fallback>
                <p:oleObj name="公式" r:id="rId11" imgW="1809818" imgH="447822"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2168" y="2634457"/>
                        <a:ext cx="3240088"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69" name="Object 53">
            <a:extLst>
              <a:ext uri="{FF2B5EF4-FFF2-40B4-BE49-F238E27FC236}">
                <a16:creationId xmlns:a16="http://schemas.microsoft.com/office/drawing/2014/main" id="{A1031941-2F83-4967-A7C4-FE8E330F5D20}"/>
              </a:ext>
            </a:extLst>
          </p:cNvPr>
          <p:cNvGraphicFramePr>
            <a:graphicFrameLocks noChangeAspect="1"/>
          </p:cNvGraphicFramePr>
          <p:nvPr>
            <p:extLst>
              <p:ext uri="{D42A27DB-BD31-4B8C-83A1-F6EECF244321}">
                <p14:modId xmlns:p14="http://schemas.microsoft.com/office/powerpoint/2010/main" val="2153318649"/>
              </p:ext>
            </p:extLst>
          </p:nvPr>
        </p:nvGraphicFramePr>
        <p:xfrm>
          <a:off x="2393950" y="3644900"/>
          <a:ext cx="5421313" cy="947738"/>
        </p:xfrm>
        <a:graphic>
          <a:graphicData uri="http://schemas.openxmlformats.org/presentationml/2006/ole">
            <mc:AlternateContent xmlns:mc="http://schemas.openxmlformats.org/markup-compatibility/2006">
              <mc:Choice xmlns:v="urn:schemas-microsoft-com:vml" Requires="v">
                <p:oleObj spid="_x0000_s53221" name="公式" r:id="rId13" imgW="2533651" imgH="437974" progId="Equation.3">
                  <p:embed/>
                </p:oleObj>
              </mc:Choice>
              <mc:Fallback>
                <p:oleObj name="公式" r:id="rId13" imgW="2533651" imgH="437974" progId="Equation.3">
                  <p:embed/>
                  <p:pic>
                    <p:nvPicPr>
                      <p:cNvPr id="0"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93950" y="3644900"/>
                        <a:ext cx="5421313"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70" name="Text Box 54">
            <a:extLst>
              <a:ext uri="{FF2B5EF4-FFF2-40B4-BE49-F238E27FC236}">
                <a16:creationId xmlns:a16="http://schemas.microsoft.com/office/drawing/2014/main" id="{B3D9147E-B318-476B-AF5F-132AD0D25F95}"/>
              </a:ext>
            </a:extLst>
          </p:cNvPr>
          <p:cNvSpPr txBox="1">
            <a:spLocks noChangeArrowheads="1"/>
          </p:cNvSpPr>
          <p:nvPr/>
        </p:nvSpPr>
        <p:spPr bwMode="auto">
          <a:xfrm>
            <a:off x="250825" y="3860800"/>
            <a:ext cx="2017713" cy="519113"/>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ea typeface="华文楷体" panose="02010600040101010101" pitchFamily="2" charset="-122"/>
                <a:cs typeface="Times New Roman" panose="02020603050405020304" pitchFamily="18" charset="0"/>
              </a:rPr>
              <a:t>【</a:t>
            </a:r>
            <a:r>
              <a:rPr lang="zh-CN" altLang="en-US" sz="2800" b="1">
                <a:ea typeface="华文楷体" panose="02010600040101010101" pitchFamily="2" charset="-122"/>
                <a:cs typeface="Times New Roman" panose="02020603050405020304" pitchFamily="18" charset="0"/>
              </a:rPr>
              <a:t>解法</a:t>
            </a:r>
            <a:r>
              <a:rPr lang="en-US" altLang="zh-CN" sz="2800" b="1">
                <a:ea typeface="华文楷体" panose="02010600040101010101" pitchFamily="2" charset="-122"/>
                <a:cs typeface="Times New Roman" panose="02020603050405020304" pitchFamily="18" charset="0"/>
              </a:rPr>
              <a:t>3</a:t>
            </a:r>
            <a:r>
              <a:rPr lang="en-US" altLang="zh-CN" sz="2800">
                <a:ea typeface="华文楷体" panose="02010600040101010101" pitchFamily="2" charset="-122"/>
                <a:cs typeface="Times New Roman" panose="02020603050405020304" pitchFamily="18" charset="0"/>
              </a:rPr>
              <a:t> 】</a:t>
            </a:r>
          </a:p>
        </p:txBody>
      </p:sp>
      <p:graphicFrame>
        <p:nvGraphicFramePr>
          <p:cNvPr id="137271" name="Object 55">
            <a:extLst>
              <a:ext uri="{FF2B5EF4-FFF2-40B4-BE49-F238E27FC236}">
                <a16:creationId xmlns:a16="http://schemas.microsoft.com/office/drawing/2014/main" id="{2D7637E3-FFBA-437D-AE76-2BDDAFDC19B6}"/>
              </a:ext>
            </a:extLst>
          </p:cNvPr>
          <p:cNvGraphicFramePr>
            <a:graphicFrameLocks noChangeAspect="1"/>
          </p:cNvGraphicFramePr>
          <p:nvPr>
            <p:extLst>
              <p:ext uri="{D42A27DB-BD31-4B8C-83A1-F6EECF244321}">
                <p14:modId xmlns:p14="http://schemas.microsoft.com/office/powerpoint/2010/main" val="463908135"/>
              </p:ext>
            </p:extLst>
          </p:nvPr>
        </p:nvGraphicFramePr>
        <p:xfrm>
          <a:off x="827088" y="4581525"/>
          <a:ext cx="3062287" cy="857250"/>
        </p:xfrm>
        <a:graphic>
          <a:graphicData uri="http://schemas.openxmlformats.org/presentationml/2006/ole">
            <mc:AlternateContent xmlns:mc="http://schemas.openxmlformats.org/markup-compatibility/2006">
              <mc:Choice xmlns:v="urn:schemas-microsoft-com:vml" Requires="v">
                <p:oleObj spid="_x0000_s53222" name="公式" r:id="rId15" imgW="1581066" imgH="437974" progId="Equation.3">
                  <p:embed/>
                </p:oleObj>
              </mc:Choice>
              <mc:Fallback>
                <p:oleObj name="公式" r:id="rId15" imgW="1581066" imgH="437974" progId="Equation.3">
                  <p:embed/>
                  <p:pic>
                    <p:nvPicPr>
                      <p:cNvPr id="0" name="Object 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7088" y="4581525"/>
                        <a:ext cx="3062287"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72" name="Text Box 56">
            <a:extLst>
              <a:ext uri="{FF2B5EF4-FFF2-40B4-BE49-F238E27FC236}">
                <a16:creationId xmlns:a16="http://schemas.microsoft.com/office/drawing/2014/main" id="{6E50C137-29B8-45AA-BB74-9A393630953C}"/>
              </a:ext>
            </a:extLst>
          </p:cNvPr>
          <p:cNvSpPr txBox="1">
            <a:spLocks noChangeArrowheads="1"/>
          </p:cNvSpPr>
          <p:nvPr/>
        </p:nvSpPr>
        <p:spPr bwMode="auto">
          <a:xfrm>
            <a:off x="4140200" y="4652963"/>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800" b="1" dirty="0">
                <a:latin typeface="华文楷体" panose="02010600040101010101" pitchFamily="2" charset="-122"/>
                <a:ea typeface="华文楷体" panose="02010600040101010101" pitchFamily="2" charset="-122"/>
              </a:rPr>
              <a:t>又</a:t>
            </a:r>
          </a:p>
        </p:txBody>
      </p:sp>
      <p:graphicFrame>
        <p:nvGraphicFramePr>
          <p:cNvPr id="137273" name="Object 57">
            <a:extLst>
              <a:ext uri="{FF2B5EF4-FFF2-40B4-BE49-F238E27FC236}">
                <a16:creationId xmlns:a16="http://schemas.microsoft.com/office/drawing/2014/main" id="{CF4E259F-5D89-4D2F-A336-99048C4B1045}"/>
              </a:ext>
            </a:extLst>
          </p:cNvPr>
          <p:cNvGraphicFramePr>
            <a:graphicFrameLocks noChangeAspect="1"/>
          </p:cNvGraphicFramePr>
          <p:nvPr>
            <p:extLst>
              <p:ext uri="{D42A27DB-BD31-4B8C-83A1-F6EECF244321}">
                <p14:modId xmlns:p14="http://schemas.microsoft.com/office/powerpoint/2010/main" val="2662436643"/>
              </p:ext>
            </p:extLst>
          </p:nvPr>
        </p:nvGraphicFramePr>
        <p:xfrm>
          <a:off x="4932363" y="4652963"/>
          <a:ext cx="3076575" cy="663575"/>
        </p:xfrm>
        <a:graphic>
          <a:graphicData uri="http://schemas.openxmlformats.org/presentationml/2006/ole">
            <mc:AlternateContent xmlns:mc="http://schemas.openxmlformats.org/markup-compatibility/2006">
              <mc:Choice xmlns:v="urn:schemas-microsoft-com:vml" Requires="v">
                <p:oleObj spid="_x0000_s53223" name="公式" r:id="rId17" imgW="1295478" imgH="295422" progId="Equation.3">
                  <p:embed/>
                </p:oleObj>
              </mc:Choice>
              <mc:Fallback>
                <p:oleObj name="公式" r:id="rId17" imgW="1295478" imgH="295422" progId="Equation.3">
                  <p:embed/>
                  <p:pic>
                    <p:nvPicPr>
                      <p:cNvPr id="0" name="Object 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32363" y="4652963"/>
                        <a:ext cx="307657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74" name="Line 58">
            <a:extLst>
              <a:ext uri="{FF2B5EF4-FFF2-40B4-BE49-F238E27FC236}">
                <a16:creationId xmlns:a16="http://schemas.microsoft.com/office/drawing/2014/main" id="{36858B61-6697-42D3-87A6-6708AB1B2AEA}"/>
              </a:ext>
            </a:extLst>
          </p:cNvPr>
          <p:cNvSpPr>
            <a:spLocks noChangeShapeType="1"/>
          </p:cNvSpPr>
          <p:nvPr/>
        </p:nvSpPr>
        <p:spPr bwMode="auto">
          <a:xfrm>
            <a:off x="468313" y="5876925"/>
            <a:ext cx="647700" cy="0"/>
          </a:xfrm>
          <a:prstGeom prst="line">
            <a:avLst/>
          </a:prstGeom>
          <a:noFill/>
          <a:ln w="762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7275" name="Object 59">
            <a:extLst>
              <a:ext uri="{FF2B5EF4-FFF2-40B4-BE49-F238E27FC236}">
                <a16:creationId xmlns:a16="http://schemas.microsoft.com/office/drawing/2014/main" id="{5B5BB27C-DA74-4907-AE1D-0E5106005944}"/>
              </a:ext>
            </a:extLst>
          </p:cNvPr>
          <p:cNvGraphicFramePr>
            <a:graphicFrameLocks noChangeAspect="1"/>
          </p:cNvGraphicFramePr>
          <p:nvPr>
            <p:extLst>
              <p:ext uri="{D42A27DB-BD31-4B8C-83A1-F6EECF244321}">
                <p14:modId xmlns:p14="http://schemas.microsoft.com/office/powerpoint/2010/main" val="2407065577"/>
              </p:ext>
            </p:extLst>
          </p:nvPr>
        </p:nvGraphicFramePr>
        <p:xfrm>
          <a:off x="1476375" y="5445125"/>
          <a:ext cx="6880225" cy="941388"/>
        </p:xfrm>
        <a:graphic>
          <a:graphicData uri="http://schemas.openxmlformats.org/presentationml/2006/ole">
            <mc:AlternateContent xmlns:mc="http://schemas.openxmlformats.org/markup-compatibility/2006">
              <mc:Choice xmlns:v="urn:schemas-microsoft-com:vml" Requires="v">
                <p:oleObj spid="_x0000_s53224" name="公式" r:id="rId19" imgW="3333579" imgH="447822" progId="Equation.3">
                  <p:embed/>
                </p:oleObj>
              </mc:Choice>
              <mc:Fallback>
                <p:oleObj name="公式" r:id="rId19" imgW="3333579" imgH="447822" progId="Equation.3">
                  <p:embed/>
                  <p:pic>
                    <p:nvPicPr>
                      <p:cNvPr id="0" name="Object 5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76375" y="5445125"/>
                        <a:ext cx="6880225"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9">
            <a:extLst>
              <a:ext uri="{FF2B5EF4-FFF2-40B4-BE49-F238E27FC236}">
                <a16:creationId xmlns:a16="http://schemas.microsoft.com/office/drawing/2014/main" id="{15F01B9C-F241-41CA-AC7F-EAFCD9160F40}"/>
              </a:ext>
            </a:extLst>
          </p:cNvPr>
          <p:cNvGraphicFramePr>
            <a:graphicFrameLocks noChangeAspect="1"/>
          </p:cNvGraphicFramePr>
          <p:nvPr>
            <p:extLst>
              <p:ext uri="{D42A27DB-BD31-4B8C-83A1-F6EECF244321}">
                <p14:modId xmlns:p14="http://schemas.microsoft.com/office/powerpoint/2010/main" val="1170850213"/>
              </p:ext>
            </p:extLst>
          </p:nvPr>
        </p:nvGraphicFramePr>
        <p:xfrm>
          <a:off x="5586619" y="1220202"/>
          <a:ext cx="3557381" cy="2305050"/>
        </p:xfrm>
        <a:graphic>
          <a:graphicData uri="http://schemas.openxmlformats.org/presentationml/2006/ole">
            <mc:AlternateContent xmlns:mc="http://schemas.openxmlformats.org/markup-compatibility/2006">
              <mc:Choice xmlns:v="urn:schemas-microsoft-com:vml" Requires="v">
                <p:oleObj spid="_x0000_s53225" name="Visio" r:id="rId21" imgW="1700403" imgH="1101090" progId="Visio.Drawing.11">
                  <p:embed/>
                </p:oleObj>
              </mc:Choice>
              <mc:Fallback>
                <p:oleObj name="Visio" r:id="rId21" imgW="1700403" imgH="1101090" progId="Visio.Drawing.11">
                  <p:embed/>
                  <p:pic>
                    <p:nvPicPr>
                      <p:cNvPr id="8" name="Object 19">
                        <a:extLst>
                          <a:ext uri="{FF2B5EF4-FFF2-40B4-BE49-F238E27FC236}">
                            <a16:creationId xmlns:a16="http://schemas.microsoft.com/office/drawing/2014/main" id="{1DDED83B-3EA9-40E7-A2C3-3080C709EF7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86619" y="1220202"/>
                        <a:ext cx="3557381" cy="2305050"/>
                      </a:xfrm>
                      <a:prstGeom prst="rect">
                        <a:avLst/>
                      </a:prstGeom>
                      <a:noFill/>
                      <a:ln>
                        <a:noFill/>
                      </a:ln>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7221"/>
                                        </p:tgtEl>
                                        <p:attrNameLst>
                                          <p:attrName>style.visibility</p:attrName>
                                        </p:attrNameLst>
                                      </p:cBhvr>
                                      <p:to>
                                        <p:strVal val="visible"/>
                                      </p:to>
                                    </p:set>
                                    <p:anim calcmode="lin" valueType="num">
                                      <p:cBhvr>
                                        <p:cTn id="7" dur="1000" fill="hold"/>
                                        <p:tgtEl>
                                          <p:spTgt spid="137221"/>
                                        </p:tgtEl>
                                        <p:attrNameLst>
                                          <p:attrName>ppt_w</p:attrName>
                                        </p:attrNameLst>
                                      </p:cBhvr>
                                      <p:tavLst>
                                        <p:tav tm="0">
                                          <p:val>
                                            <p:fltVal val="0"/>
                                          </p:val>
                                        </p:tav>
                                        <p:tav tm="100000">
                                          <p:val>
                                            <p:strVal val="#ppt_w"/>
                                          </p:val>
                                        </p:tav>
                                      </p:tavLst>
                                    </p:anim>
                                    <p:anim calcmode="lin" valueType="num">
                                      <p:cBhvr>
                                        <p:cTn id="8" dur="1000" fill="hold"/>
                                        <p:tgtEl>
                                          <p:spTgt spid="137221"/>
                                        </p:tgtEl>
                                        <p:attrNameLst>
                                          <p:attrName>ppt_h</p:attrName>
                                        </p:attrNameLst>
                                      </p:cBhvr>
                                      <p:tavLst>
                                        <p:tav tm="0">
                                          <p:val>
                                            <p:fltVal val="0"/>
                                          </p:val>
                                        </p:tav>
                                        <p:tav tm="100000">
                                          <p:val>
                                            <p:strVal val="#ppt_h"/>
                                          </p:val>
                                        </p:tav>
                                      </p:tavLst>
                                    </p:anim>
                                    <p:anim calcmode="lin" valueType="num">
                                      <p:cBhvr>
                                        <p:cTn id="9" dur="1000" fill="hold"/>
                                        <p:tgtEl>
                                          <p:spTgt spid="13722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72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37222"/>
                                        </p:tgtEl>
                                        <p:attrNameLst>
                                          <p:attrName>style.visibility</p:attrName>
                                        </p:attrNameLst>
                                      </p:cBhvr>
                                      <p:to>
                                        <p:strVal val="visible"/>
                                      </p:to>
                                    </p:set>
                                    <p:animEffect transition="in" filter="wipe(left)">
                                      <p:cBhvr>
                                        <p:cTn id="15" dur="2000"/>
                                        <p:tgtEl>
                                          <p:spTgt spid="1372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37223"/>
                                        </p:tgtEl>
                                        <p:attrNameLst>
                                          <p:attrName>style.visibility</p:attrName>
                                        </p:attrNameLst>
                                      </p:cBhvr>
                                      <p:to>
                                        <p:strVal val="visible"/>
                                      </p:to>
                                    </p:set>
                                    <p:animEffect transition="in" filter="wipe(up)">
                                      <p:cBhvr>
                                        <p:cTn id="20" dur="2000"/>
                                        <p:tgtEl>
                                          <p:spTgt spid="1372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37224"/>
                                        </p:tgtEl>
                                        <p:attrNameLst>
                                          <p:attrName>style.visibility</p:attrName>
                                        </p:attrNameLst>
                                      </p:cBhvr>
                                      <p:to>
                                        <p:strVal val="visible"/>
                                      </p:to>
                                    </p:set>
                                    <p:animEffect transition="in" filter="wipe(left)">
                                      <p:cBhvr>
                                        <p:cTn id="25" dur="2000"/>
                                        <p:tgtEl>
                                          <p:spTgt spid="1372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37225"/>
                                        </p:tgtEl>
                                        <p:attrNameLst>
                                          <p:attrName>style.visibility</p:attrName>
                                        </p:attrNameLst>
                                      </p:cBhvr>
                                      <p:to>
                                        <p:strVal val="visible"/>
                                      </p:to>
                                    </p:set>
                                    <p:animEffect transition="in" filter="wipe(left)">
                                      <p:cBhvr>
                                        <p:cTn id="30" dur="2000"/>
                                        <p:tgtEl>
                                          <p:spTgt spid="1372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137226"/>
                                        </p:tgtEl>
                                        <p:attrNameLst>
                                          <p:attrName>style.visibility</p:attrName>
                                        </p:attrNameLst>
                                      </p:cBhvr>
                                      <p:to>
                                        <p:strVal val="visible"/>
                                      </p:to>
                                    </p:set>
                                    <p:animEffect transition="in" filter="slide(fromLeft)">
                                      <p:cBhvr>
                                        <p:cTn id="35" dur="500"/>
                                        <p:tgtEl>
                                          <p:spTgt spid="137226"/>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137227"/>
                                        </p:tgtEl>
                                        <p:attrNameLst>
                                          <p:attrName>style.visibility</p:attrName>
                                        </p:attrNameLst>
                                      </p:cBhvr>
                                      <p:to>
                                        <p:strVal val="visible"/>
                                      </p:to>
                                    </p:set>
                                    <p:animEffect transition="in" filter="wipe(left)">
                                      <p:cBhvr>
                                        <p:cTn id="39" dur="2000"/>
                                        <p:tgtEl>
                                          <p:spTgt spid="137227"/>
                                        </p:tgtEl>
                                      </p:cBhvr>
                                    </p:animEffect>
                                  </p:childTnLst>
                                </p:cTn>
                              </p:par>
                              <p:par>
                                <p:cTn id="40" presetID="2" presetClass="entr" presetSubtype="8" fill="hold" grpId="0" nodeType="withEffect">
                                  <p:stCondLst>
                                    <p:cond delay="0"/>
                                  </p:stCondLst>
                                  <p:childTnLst>
                                    <p:set>
                                      <p:cBhvr>
                                        <p:cTn id="41" dur="1" fill="hold">
                                          <p:stCondLst>
                                            <p:cond delay="0"/>
                                          </p:stCondLst>
                                        </p:cTn>
                                        <p:tgtEl>
                                          <p:spTgt spid="137270"/>
                                        </p:tgtEl>
                                        <p:attrNameLst>
                                          <p:attrName>style.visibility</p:attrName>
                                        </p:attrNameLst>
                                      </p:cBhvr>
                                      <p:to>
                                        <p:strVal val="visible"/>
                                      </p:to>
                                    </p:set>
                                    <p:anim calcmode="lin" valueType="num">
                                      <p:cBhvr additive="base">
                                        <p:cTn id="42" dur="500" fill="hold"/>
                                        <p:tgtEl>
                                          <p:spTgt spid="137270"/>
                                        </p:tgtEl>
                                        <p:attrNameLst>
                                          <p:attrName>ppt_x</p:attrName>
                                        </p:attrNameLst>
                                      </p:cBhvr>
                                      <p:tavLst>
                                        <p:tav tm="0">
                                          <p:val>
                                            <p:strVal val="0-#ppt_w/2"/>
                                          </p:val>
                                        </p:tav>
                                        <p:tav tm="100000">
                                          <p:val>
                                            <p:strVal val="#ppt_x"/>
                                          </p:val>
                                        </p:tav>
                                      </p:tavLst>
                                    </p:anim>
                                    <p:anim calcmode="lin" valueType="num">
                                      <p:cBhvr additive="base">
                                        <p:cTn id="43" dur="500" fill="hold"/>
                                        <p:tgtEl>
                                          <p:spTgt spid="137270"/>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nodeType="clickEffect">
                                  <p:stCondLst>
                                    <p:cond delay="0"/>
                                  </p:stCondLst>
                                  <p:childTnLst>
                                    <p:set>
                                      <p:cBhvr>
                                        <p:cTn id="47" dur="1" fill="hold">
                                          <p:stCondLst>
                                            <p:cond delay="0"/>
                                          </p:stCondLst>
                                        </p:cTn>
                                        <p:tgtEl>
                                          <p:spTgt spid="137269"/>
                                        </p:tgtEl>
                                        <p:attrNameLst>
                                          <p:attrName>style.visibility</p:attrName>
                                        </p:attrNameLst>
                                      </p:cBhvr>
                                      <p:to>
                                        <p:strVal val="visible"/>
                                      </p:to>
                                    </p:set>
                                    <p:anim calcmode="lin" valueType="num">
                                      <p:cBhvr>
                                        <p:cTn id="48" dur="500" fill="hold"/>
                                        <p:tgtEl>
                                          <p:spTgt spid="137269"/>
                                        </p:tgtEl>
                                        <p:attrNameLst>
                                          <p:attrName>ppt_x</p:attrName>
                                        </p:attrNameLst>
                                      </p:cBhvr>
                                      <p:tavLst>
                                        <p:tav tm="0">
                                          <p:val>
                                            <p:strVal val="#ppt_x"/>
                                          </p:val>
                                        </p:tav>
                                        <p:tav tm="100000">
                                          <p:val>
                                            <p:strVal val="#ppt_x"/>
                                          </p:val>
                                        </p:tav>
                                      </p:tavLst>
                                    </p:anim>
                                    <p:anim calcmode="lin" valueType="num">
                                      <p:cBhvr>
                                        <p:cTn id="49" dur="500" fill="hold"/>
                                        <p:tgtEl>
                                          <p:spTgt spid="137269"/>
                                        </p:tgtEl>
                                        <p:attrNameLst>
                                          <p:attrName>ppt_y</p:attrName>
                                        </p:attrNameLst>
                                      </p:cBhvr>
                                      <p:tavLst>
                                        <p:tav tm="0">
                                          <p:val>
                                            <p:strVal val="#ppt_y-#ppt_h/2"/>
                                          </p:val>
                                        </p:tav>
                                        <p:tav tm="100000">
                                          <p:val>
                                            <p:strVal val="#ppt_y"/>
                                          </p:val>
                                        </p:tav>
                                      </p:tavLst>
                                    </p:anim>
                                    <p:anim calcmode="lin" valueType="num">
                                      <p:cBhvr>
                                        <p:cTn id="50" dur="500" fill="hold"/>
                                        <p:tgtEl>
                                          <p:spTgt spid="137269"/>
                                        </p:tgtEl>
                                        <p:attrNameLst>
                                          <p:attrName>ppt_w</p:attrName>
                                        </p:attrNameLst>
                                      </p:cBhvr>
                                      <p:tavLst>
                                        <p:tav tm="0">
                                          <p:val>
                                            <p:strVal val="#ppt_w"/>
                                          </p:val>
                                        </p:tav>
                                        <p:tav tm="100000">
                                          <p:val>
                                            <p:strVal val="#ppt_w"/>
                                          </p:val>
                                        </p:tav>
                                      </p:tavLst>
                                    </p:anim>
                                    <p:anim calcmode="lin" valueType="num">
                                      <p:cBhvr>
                                        <p:cTn id="51" dur="500" fill="hold"/>
                                        <p:tgtEl>
                                          <p:spTgt spid="137269"/>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37271"/>
                                        </p:tgtEl>
                                        <p:attrNameLst>
                                          <p:attrName>style.visibility</p:attrName>
                                        </p:attrNameLst>
                                      </p:cBhvr>
                                      <p:to>
                                        <p:strVal val="visible"/>
                                      </p:to>
                                    </p:set>
                                    <p:animEffect transition="in" filter="wipe(left)">
                                      <p:cBhvr>
                                        <p:cTn id="56" dur="2000"/>
                                        <p:tgtEl>
                                          <p:spTgt spid="13727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137272"/>
                                        </p:tgtEl>
                                        <p:attrNameLst>
                                          <p:attrName>style.visibility</p:attrName>
                                        </p:attrNameLst>
                                      </p:cBhvr>
                                      <p:to>
                                        <p:strVal val="visible"/>
                                      </p:to>
                                    </p:set>
                                    <p:animEffect transition="in" filter="slide(fromTop)">
                                      <p:cBhvr>
                                        <p:cTn id="61" dur="500"/>
                                        <p:tgtEl>
                                          <p:spTgt spid="137272"/>
                                        </p:tgtEl>
                                      </p:cBhvr>
                                    </p:animEffect>
                                  </p:childTnLst>
                                </p:cTn>
                              </p:par>
                            </p:childTnLst>
                          </p:cTn>
                        </p:par>
                        <p:par>
                          <p:cTn id="62" fill="hold" nodeType="afterGroup">
                            <p:stCondLst>
                              <p:cond delay="500"/>
                            </p:stCondLst>
                            <p:childTnLst>
                              <p:par>
                                <p:cTn id="63" presetID="17" presetClass="entr" presetSubtype="1" fill="hold" nodeType="afterEffect">
                                  <p:stCondLst>
                                    <p:cond delay="0"/>
                                  </p:stCondLst>
                                  <p:childTnLst>
                                    <p:set>
                                      <p:cBhvr>
                                        <p:cTn id="64" dur="1" fill="hold">
                                          <p:stCondLst>
                                            <p:cond delay="0"/>
                                          </p:stCondLst>
                                        </p:cTn>
                                        <p:tgtEl>
                                          <p:spTgt spid="137273"/>
                                        </p:tgtEl>
                                        <p:attrNameLst>
                                          <p:attrName>style.visibility</p:attrName>
                                        </p:attrNameLst>
                                      </p:cBhvr>
                                      <p:to>
                                        <p:strVal val="visible"/>
                                      </p:to>
                                    </p:set>
                                    <p:anim calcmode="lin" valueType="num">
                                      <p:cBhvr>
                                        <p:cTn id="65" dur="500" fill="hold"/>
                                        <p:tgtEl>
                                          <p:spTgt spid="137273"/>
                                        </p:tgtEl>
                                        <p:attrNameLst>
                                          <p:attrName>ppt_x</p:attrName>
                                        </p:attrNameLst>
                                      </p:cBhvr>
                                      <p:tavLst>
                                        <p:tav tm="0">
                                          <p:val>
                                            <p:strVal val="#ppt_x"/>
                                          </p:val>
                                        </p:tav>
                                        <p:tav tm="100000">
                                          <p:val>
                                            <p:strVal val="#ppt_x"/>
                                          </p:val>
                                        </p:tav>
                                      </p:tavLst>
                                    </p:anim>
                                    <p:anim calcmode="lin" valueType="num">
                                      <p:cBhvr>
                                        <p:cTn id="66" dur="500" fill="hold"/>
                                        <p:tgtEl>
                                          <p:spTgt spid="137273"/>
                                        </p:tgtEl>
                                        <p:attrNameLst>
                                          <p:attrName>ppt_y</p:attrName>
                                        </p:attrNameLst>
                                      </p:cBhvr>
                                      <p:tavLst>
                                        <p:tav tm="0">
                                          <p:val>
                                            <p:strVal val="#ppt_y-#ppt_h/2"/>
                                          </p:val>
                                        </p:tav>
                                        <p:tav tm="100000">
                                          <p:val>
                                            <p:strVal val="#ppt_y"/>
                                          </p:val>
                                        </p:tav>
                                      </p:tavLst>
                                    </p:anim>
                                    <p:anim calcmode="lin" valueType="num">
                                      <p:cBhvr>
                                        <p:cTn id="67" dur="500" fill="hold"/>
                                        <p:tgtEl>
                                          <p:spTgt spid="137273"/>
                                        </p:tgtEl>
                                        <p:attrNameLst>
                                          <p:attrName>ppt_w</p:attrName>
                                        </p:attrNameLst>
                                      </p:cBhvr>
                                      <p:tavLst>
                                        <p:tav tm="0">
                                          <p:val>
                                            <p:strVal val="#ppt_w"/>
                                          </p:val>
                                        </p:tav>
                                        <p:tav tm="100000">
                                          <p:val>
                                            <p:strVal val="#ppt_w"/>
                                          </p:val>
                                        </p:tav>
                                      </p:tavLst>
                                    </p:anim>
                                    <p:anim calcmode="lin" valueType="num">
                                      <p:cBhvr>
                                        <p:cTn id="68" dur="500" fill="hold"/>
                                        <p:tgtEl>
                                          <p:spTgt spid="137273"/>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2" presetClass="entr" presetSubtype="8" fill="hold" nodeType="clickEffect">
                                  <p:stCondLst>
                                    <p:cond delay="0"/>
                                  </p:stCondLst>
                                  <p:childTnLst>
                                    <p:set>
                                      <p:cBhvr>
                                        <p:cTn id="72" dur="1" fill="hold">
                                          <p:stCondLst>
                                            <p:cond delay="0"/>
                                          </p:stCondLst>
                                        </p:cTn>
                                        <p:tgtEl>
                                          <p:spTgt spid="137274"/>
                                        </p:tgtEl>
                                        <p:attrNameLst>
                                          <p:attrName>style.visibility</p:attrName>
                                        </p:attrNameLst>
                                      </p:cBhvr>
                                      <p:to>
                                        <p:strVal val="visible"/>
                                      </p:to>
                                    </p:set>
                                    <p:animEffect transition="in" filter="slide(fromLeft)">
                                      <p:cBhvr>
                                        <p:cTn id="73" dur="500"/>
                                        <p:tgtEl>
                                          <p:spTgt spid="137274"/>
                                        </p:tgtEl>
                                      </p:cBhvr>
                                    </p:animEffect>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137275"/>
                                        </p:tgtEl>
                                        <p:attrNameLst>
                                          <p:attrName>style.visibility</p:attrName>
                                        </p:attrNameLst>
                                      </p:cBhvr>
                                      <p:to>
                                        <p:strVal val="visible"/>
                                      </p:to>
                                    </p:set>
                                    <p:animEffect transition="in" filter="wipe(left)">
                                      <p:cBhvr>
                                        <p:cTn id="77" dur="2000"/>
                                        <p:tgtEl>
                                          <p:spTgt spid="137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p:bldP spid="137270" grpId="0"/>
      <p:bldP spid="137272"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9A9753D0-7F9B-44EF-AA4F-D8C08465B874}"/>
              </a:ext>
            </a:extLst>
          </p:cNvPr>
          <p:cNvSpPr>
            <a:spLocks noChangeArrowheads="1"/>
          </p:cNvSpPr>
          <p:nvPr/>
        </p:nvSpPr>
        <p:spPr bwMode="auto">
          <a:xfrm>
            <a:off x="4859343" y="2231368"/>
            <a:ext cx="576263" cy="1296988"/>
          </a:xfrm>
          <a:prstGeom prst="rect">
            <a:avLst/>
          </a:prstGeom>
          <a:noFill/>
          <a:ln w="28575">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nvGrpSpPr>
          <p:cNvPr id="140290" name="Group 2">
            <a:extLst>
              <a:ext uri="{FF2B5EF4-FFF2-40B4-BE49-F238E27FC236}">
                <a16:creationId xmlns:a16="http://schemas.microsoft.com/office/drawing/2014/main" id="{BFD3A813-1195-4339-97CC-07366736CC62}"/>
              </a:ext>
            </a:extLst>
          </p:cNvPr>
          <p:cNvGrpSpPr>
            <a:grpSpLocks/>
          </p:cNvGrpSpPr>
          <p:nvPr/>
        </p:nvGrpSpPr>
        <p:grpSpPr bwMode="auto">
          <a:xfrm>
            <a:off x="4284663" y="2230462"/>
            <a:ext cx="647700" cy="1296988"/>
            <a:chOff x="1746" y="2296"/>
            <a:chExt cx="408" cy="817"/>
          </a:xfrm>
        </p:grpSpPr>
        <p:sp>
          <p:nvSpPr>
            <p:cNvPr id="54311" name="Rectangle 3">
              <a:extLst>
                <a:ext uri="{FF2B5EF4-FFF2-40B4-BE49-F238E27FC236}">
                  <a16:creationId xmlns:a16="http://schemas.microsoft.com/office/drawing/2014/main" id="{549FD1BB-654A-40D5-807A-B19031B99575}"/>
                </a:ext>
              </a:extLst>
            </p:cNvPr>
            <p:cNvSpPr>
              <a:spLocks noChangeArrowheads="1"/>
            </p:cNvSpPr>
            <p:nvPr/>
          </p:nvSpPr>
          <p:spPr bwMode="auto">
            <a:xfrm>
              <a:off x="1746" y="2296"/>
              <a:ext cx="363" cy="817"/>
            </a:xfrm>
            <a:prstGeom prst="rect">
              <a:avLst/>
            </a:prstGeom>
            <a:noFill/>
            <a:ln w="28575">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54312" name="Rectangle 4">
              <a:extLst>
                <a:ext uri="{FF2B5EF4-FFF2-40B4-BE49-F238E27FC236}">
                  <a16:creationId xmlns:a16="http://schemas.microsoft.com/office/drawing/2014/main" id="{6549910D-8550-4596-841B-207827754FBB}"/>
                </a:ext>
              </a:extLst>
            </p:cNvPr>
            <p:cNvSpPr>
              <a:spLocks noChangeArrowheads="1"/>
            </p:cNvSpPr>
            <p:nvPr/>
          </p:nvSpPr>
          <p:spPr bwMode="auto">
            <a:xfrm>
              <a:off x="2027" y="2478"/>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grpSp>
        <p:nvGrpSpPr>
          <p:cNvPr id="140293" name="Group 5">
            <a:extLst>
              <a:ext uri="{FF2B5EF4-FFF2-40B4-BE49-F238E27FC236}">
                <a16:creationId xmlns:a16="http://schemas.microsoft.com/office/drawing/2014/main" id="{7166811F-7BEF-4FD5-A89D-2AF37592A1EA}"/>
              </a:ext>
            </a:extLst>
          </p:cNvPr>
          <p:cNvGrpSpPr>
            <a:grpSpLocks/>
          </p:cNvGrpSpPr>
          <p:nvPr/>
        </p:nvGrpSpPr>
        <p:grpSpPr bwMode="auto">
          <a:xfrm>
            <a:off x="3708400" y="2230462"/>
            <a:ext cx="647700" cy="1296988"/>
            <a:chOff x="1746" y="2296"/>
            <a:chExt cx="408" cy="817"/>
          </a:xfrm>
        </p:grpSpPr>
        <p:sp>
          <p:nvSpPr>
            <p:cNvPr id="54309" name="Rectangle 6">
              <a:extLst>
                <a:ext uri="{FF2B5EF4-FFF2-40B4-BE49-F238E27FC236}">
                  <a16:creationId xmlns:a16="http://schemas.microsoft.com/office/drawing/2014/main" id="{5E4BA0BE-C2D3-4129-9346-1D81B1FC67B6}"/>
                </a:ext>
              </a:extLst>
            </p:cNvPr>
            <p:cNvSpPr>
              <a:spLocks noChangeArrowheads="1"/>
            </p:cNvSpPr>
            <p:nvPr/>
          </p:nvSpPr>
          <p:spPr bwMode="auto">
            <a:xfrm>
              <a:off x="1746" y="2296"/>
              <a:ext cx="363" cy="817"/>
            </a:xfrm>
            <a:prstGeom prst="rect">
              <a:avLst/>
            </a:prstGeom>
            <a:noFill/>
            <a:ln w="28575">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54310" name="Rectangle 7">
              <a:extLst>
                <a:ext uri="{FF2B5EF4-FFF2-40B4-BE49-F238E27FC236}">
                  <a16:creationId xmlns:a16="http://schemas.microsoft.com/office/drawing/2014/main" id="{40CB3EE6-C9BA-42A0-8C57-1D6E4ACE9076}"/>
                </a:ext>
              </a:extLst>
            </p:cNvPr>
            <p:cNvSpPr>
              <a:spLocks noChangeArrowheads="1"/>
            </p:cNvSpPr>
            <p:nvPr/>
          </p:nvSpPr>
          <p:spPr bwMode="auto">
            <a:xfrm>
              <a:off x="2027" y="2478"/>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grpSp>
        <p:nvGrpSpPr>
          <p:cNvPr id="140296" name="Group 8">
            <a:extLst>
              <a:ext uri="{FF2B5EF4-FFF2-40B4-BE49-F238E27FC236}">
                <a16:creationId xmlns:a16="http://schemas.microsoft.com/office/drawing/2014/main" id="{75538822-A258-4B50-AF7E-A107FC2825D9}"/>
              </a:ext>
            </a:extLst>
          </p:cNvPr>
          <p:cNvGrpSpPr>
            <a:grpSpLocks/>
          </p:cNvGrpSpPr>
          <p:nvPr/>
        </p:nvGrpSpPr>
        <p:grpSpPr bwMode="auto">
          <a:xfrm>
            <a:off x="3132138" y="2230462"/>
            <a:ext cx="647700" cy="1296988"/>
            <a:chOff x="1746" y="2296"/>
            <a:chExt cx="408" cy="817"/>
          </a:xfrm>
        </p:grpSpPr>
        <p:sp>
          <p:nvSpPr>
            <p:cNvPr id="54307" name="Rectangle 9">
              <a:extLst>
                <a:ext uri="{FF2B5EF4-FFF2-40B4-BE49-F238E27FC236}">
                  <a16:creationId xmlns:a16="http://schemas.microsoft.com/office/drawing/2014/main" id="{0C8E38E1-8FE6-47C9-90E5-0BF192DF6C3A}"/>
                </a:ext>
              </a:extLst>
            </p:cNvPr>
            <p:cNvSpPr>
              <a:spLocks noChangeArrowheads="1"/>
            </p:cNvSpPr>
            <p:nvPr/>
          </p:nvSpPr>
          <p:spPr bwMode="auto">
            <a:xfrm>
              <a:off x="1746" y="2296"/>
              <a:ext cx="363" cy="817"/>
            </a:xfrm>
            <a:prstGeom prst="rect">
              <a:avLst/>
            </a:prstGeom>
            <a:noFill/>
            <a:ln w="28575">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54308" name="Rectangle 10">
              <a:extLst>
                <a:ext uri="{FF2B5EF4-FFF2-40B4-BE49-F238E27FC236}">
                  <a16:creationId xmlns:a16="http://schemas.microsoft.com/office/drawing/2014/main" id="{6E18FA80-807D-4F4C-8DFC-93890B14429D}"/>
                </a:ext>
              </a:extLst>
            </p:cNvPr>
            <p:cNvSpPr>
              <a:spLocks noChangeArrowheads="1"/>
            </p:cNvSpPr>
            <p:nvPr/>
          </p:nvSpPr>
          <p:spPr bwMode="auto">
            <a:xfrm>
              <a:off x="2027" y="2478"/>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sp>
        <p:nvSpPr>
          <p:cNvPr id="140299" name="Rectangle 11">
            <a:extLst>
              <a:ext uri="{FF2B5EF4-FFF2-40B4-BE49-F238E27FC236}">
                <a16:creationId xmlns:a16="http://schemas.microsoft.com/office/drawing/2014/main" id="{1F9B0AB2-5558-43B9-BE2A-45C427D7118D}"/>
              </a:ext>
            </a:extLst>
          </p:cNvPr>
          <p:cNvSpPr>
            <a:spLocks noChangeArrowheads="1"/>
          </p:cNvSpPr>
          <p:nvPr/>
        </p:nvSpPr>
        <p:spPr bwMode="auto">
          <a:xfrm>
            <a:off x="468313" y="923950"/>
            <a:ext cx="77755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76250" indent="-476250">
              <a:defRPr>
                <a:solidFill>
                  <a:srgbClr val="000000"/>
                </a:solidFill>
                <a:latin typeface="Times New Roman" panose="02020603050405020304" pitchFamily="18" charset="0"/>
                <a:ea typeface="楷体_GB2312" pitchFamily="49" charset="-122"/>
              </a:defRPr>
            </a:lvl1pPr>
            <a:lvl2pPr marL="100965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marL="0" indent="0" algn="just" eaLnBrk="1" hangingPunct="1">
              <a:lnSpc>
                <a:spcPct val="120000"/>
              </a:lnSpc>
            </a:pPr>
            <a:r>
              <a:rPr kumimoji="1" lang="zh-CN" altLang="en-US" sz="2800" b="1" dirty="0">
                <a:ea typeface="华文楷体" panose="02010600040101010101" pitchFamily="2" charset="-122"/>
                <a:cs typeface="Times New Roman" panose="02020603050405020304" pitchFamily="18" charset="0"/>
              </a:rPr>
              <a:t>当输出相同的有功功率时，功率因数低，线路上电流大</a:t>
            </a:r>
            <a:r>
              <a:rPr kumimoji="1" lang="zh-CN" altLang="en-US" sz="2400" b="1" dirty="0">
                <a:ea typeface="华文楷体" panose="02010600040101010101" pitchFamily="2" charset="-122"/>
                <a:cs typeface="Times New Roman" panose="02020603050405020304" pitchFamily="18" charset="0"/>
              </a:rPr>
              <a:t>，</a:t>
            </a:r>
            <a:r>
              <a:rPr kumimoji="1" lang="en-US" altLang="zh-CN" sz="2800" i="1" dirty="0">
                <a:ea typeface="华文楷体" panose="02010600040101010101" pitchFamily="2" charset="-122"/>
                <a:cs typeface="Times New Roman" panose="02020603050405020304" pitchFamily="18" charset="0"/>
              </a:rPr>
              <a:t>I</a:t>
            </a:r>
            <a:r>
              <a:rPr kumimoji="1" lang="en-US" altLang="zh-CN" sz="2800" dirty="0">
                <a:ea typeface="华文楷体" panose="02010600040101010101" pitchFamily="2" charset="-122"/>
                <a:cs typeface="Times New Roman" panose="02020603050405020304" pitchFamily="18" charset="0"/>
              </a:rPr>
              <a:t>=</a:t>
            </a:r>
            <a:r>
              <a:rPr kumimoji="1" lang="en-US" altLang="zh-CN" sz="2800" i="1" dirty="0">
                <a:ea typeface="华文楷体" panose="02010600040101010101" pitchFamily="2" charset="-122"/>
                <a:cs typeface="Times New Roman" panose="02020603050405020304" pitchFamily="18" charset="0"/>
              </a:rPr>
              <a:t>P</a:t>
            </a:r>
            <a:r>
              <a:rPr kumimoji="1" lang="en-US" altLang="zh-CN" sz="2800" dirty="0">
                <a:ea typeface="华文楷体" panose="02010600040101010101" pitchFamily="2" charset="-122"/>
                <a:cs typeface="Times New Roman" panose="02020603050405020304" pitchFamily="18" charset="0"/>
              </a:rPr>
              <a:t>/(</a:t>
            </a:r>
            <a:r>
              <a:rPr kumimoji="1" lang="en-US" altLang="zh-CN" sz="2800" i="1" dirty="0" err="1">
                <a:ea typeface="华文楷体" panose="02010600040101010101" pitchFamily="2" charset="-122"/>
                <a:cs typeface="Times New Roman" panose="02020603050405020304" pitchFamily="18" charset="0"/>
              </a:rPr>
              <a:t>U</a:t>
            </a:r>
            <a:r>
              <a:rPr kumimoji="1" lang="en-US" altLang="zh-CN" sz="2800" dirty="0" err="1">
                <a:ea typeface="华文楷体" panose="02010600040101010101" pitchFamily="2" charset="-122"/>
                <a:cs typeface="Times New Roman" panose="02020603050405020304" pitchFamily="18" charset="0"/>
              </a:rPr>
              <a:t>cos</a:t>
            </a:r>
            <a:r>
              <a:rPr kumimoji="1" lang="en-US" altLang="zh-CN" sz="2800" i="1" dirty="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dirty="0">
                <a:ea typeface="华文楷体" panose="02010600040101010101" pitchFamily="2" charset="-122"/>
                <a:cs typeface="Times New Roman" panose="02020603050405020304" pitchFamily="18" charset="0"/>
              </a:rPr>
              <a:t>)</a:t>
            </a:r>
            <a:r>
              <a:rPr kumimoji="1" lang="zh-CN" altLang="en-US" sz="2400" b="1" dirty="0">
                <a:ea typeface="华文楷体" panose="02010600040101010101" pitchFamily="2" charset="-122"/>
                <a:cs typeface="Times New Roman" panose="02020603050405020304" pitchFamily="18" charset="0"/>
              </a:rPr>
              <a:t>，</a:t>
            </a:r>
            <a:r>
              <a:rPr kumimoji="1" lang="zh-CN" altLang="en-US" sz="2800" b="1" dirty="0">
                <a:ea typeface="华文楷体" panose="02010600040101010101" pitchFamily="2" charset="-122"/>
                <a:cs typeface="Times New Roman" panose="02020603050405020304" pitchFamily="18" charset="0"/>
              </a:rPr>
              <a:t>线路压降损耗大。</a:t>
            </a:r>
          </a:p>
        </p:txBody>
      </p:sp>
      <p:graphicFrame>
        <p:nvGraphicFramePr>
          <p:cNvPr id="140314" name="Object 26">
            <a:extLst>
              <a:ext uri="{FF2B5EF4-FFF2-40B4-BE49-F238E27FC236}">
                <a16:creationId xmlns:a16="http://schemas.microsoft.com/office/drawing/2014/main" id="{DE4F0E73-60FC-400A-B18D-29A3BB40A349}"/>
              </a:ext>
            </a:extLst>
          </p:cNvPr>
          <p:cNvGraphicFramePr>
            <a:graphicFrameLocks noChangeAspect="1"/>
          </p:cNvGraphicFramePr>
          <p:nvPr>
            <p:extLst>
              <p:ext uri="{D42A27DB-BD31-4B8C-83A1-F6EECF244321}">
                <p14:modId xmlns:p14="http://schemas.microsoft.com/office/powerpoint/2010/main" val="1398648022"/>
              </p:ext>
            </p:extLst>
          </p:nvPr>
        </p:nvGraphicFramePr>
        <p:xfrm>
          <a:off x="865981" y="4144987"/>
          <a:ext cx="3087688" cy="460375"/>
        </p:xfrm>
        <a:graphic>
          <a:graphicData uri="http://schemas.openxmlformats.org/presentationml/2006/ole">
            <mc:AlternateContent xmlns:mc="http://schemas.openxmlformats.org/markup-compatibility/2006">
              <mc:Choice xmlns:v="urn:schemas-microsoft-com:vml" Requires="v">
                <p:oleObj spid="_x0000_s54840" name="公式" r:id="rId3" imgW="1438272" imgH="209609" progId="Equation.3">
                  <p:embed/>
                </p:oleObj>
              </mc:Choice>
              <mc:Fallback>
                <p:oleObj name="公式" r:id="rId3" imgW="1438272" imgH="209609"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981" y="4144987"/>
                        <a:ext cx="30876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15" name="Object 27">
            <a:extLst>
              <a:ext uri="{FF2B5EF4-FFF2-40B4-BE49-F238E27FC236}">
                <a16:creationId xmlns:a16="http://schemas.microsoft.com/office/drawing/2014/main" id="{A65E93FD-DFA2-45F8-8D64-20CF8FED9CD1}"/>
              </a:ext>
            </a:extLst>
          </p:cNvPr>
          <p:cNvGraphicFramePr>
            <a:graphicFrameLocks noChangeAspect="1"/>
          </p:cNvGraphicFramePr>
          <p:nvPr>
            <p:extLst>
              <p:ext uri="{D42A27DB-BD31-4B8C-83A1-F6EECF244321}">
                <p14:modId xmlns:p14="http://schemas.microsoft.com/office/powerpoint/2010/main" val="2702549151"/>
              </p:ext>
            </p:extLst>
          </p:nvPr>
        </p:nvGraphicFramePr>
        <p:xfrm>
          <a:off x="3163958" y="4041616"/>
          <a:ext cx="2195512" cy="541338"/>
        </p:xfrm>
        <a:graphic>
          <a:graphicData uri="http://schemas.openxmlformats.org/presentationml/2006/ole">
            <mc:AlternateContent xmlns:mc="http://schemas.openxmlformats.org/markup-compatibility/2006">
              <mc:Choice xmlns:v="urn:schemas-microsoft-com:vml" Requires="v">
                <p:oleObj spid="_x0000_s54841" name="公式" r:id="rId5" imgW="1019285" imgH="247591" progId="Equation.3">
                  <p:embed/>
                </p:oleObj>
              </mc:Choice>
              <mc:Fallback>
                <p:oleObj name="公式" r:id="rId5" imgW="1019285" imgH="247591"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3958" y="4041616"/>
                        <a:ext cx="2195512"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16" name="Object 28">
            <a:extLst>
              <a:ext uri="{FF2B5EF4-FFF2-40B4-BE49-F238E27FC236}">
                <a16:creationId xmlns:a16="http://schemas.microsoft.com/office/drawing/2014/main" id="{585E5370-304E-4FBD-913C-E0429B1BD8D1}"/>
              </a:ext>
            </a:extLst>
          </p:cNvPr>
          <p:cNvGraphicFramePr>
            <a:graphicFrameLocks noChangeAspect="1"/>
          </p:cNvGraphicFramePr>
          <p:nvPr>
            <p:extLst>
              <p:ext uri="{D42A27DB-BD31-4B8C-83A1-F6EECF244321}">
                <p14:modId xmlns:p14="http://schemas.microsoft.com/office/powerpoint/2010/main" val="1913902931"/>
              </p:ext>
            </p:extLst>
          </p:nvPr>
        </p:nvGraphicFramePr>
        <p:xfrm>
          <a:off x="4548051" y="4111467"/>
          <a:ext cx="1246188" cy="433387"/>
        </p:xfrm>
        <a:graphic>
          <a:graphicData uri="http://schemas.openxmlformats.org/presentationml/2006/ole">
            <mc:AlternateContent xmlns:mc="http://schemas.openxmlformats.org/markup-compatibility/2006">
              <mc:Choice xmlns:v="urn:schemas-microsoft-com:vml" Requires="v">
                <p:oleObj spid="_x0000_s54842" name="公式" r:id="rId7" imgW="571645" imgH="190383" progId="Equation.3">
                  <p:embed/>
                </p:oleObj>
              </mc:Choice>
              <mc:Fallback>
                <p:oleObj name="公式" r:id="rId7" imgW="571645" imgH="19038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8051" y="4111467"/>
                        <a:ext cx="1246188"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17" name="Text Box 29">
            <a:extLst>
              <a:ext uri="{FF2B5EF4-FFF2-40B4-BE49-F238E27FC236}">
                <a16:creationId xmlns:a16="http://schemas.microsoft.com/office/drawing/2014/main" id="{937D7144-1F53-49C7-815E-AFC46CF597A1}"/>
              </a:ext>
            </a:extLst>
          </p:cNvPr>
          <p:cNvSpPr txBox="1">
            <a:spLocks noChangeArrowheads="1"/>
          </p:cNvSpPr>
          <p:nvPr/>
        </p:nvSpPr>
        <p:spPr bwMode="auto">
          <a:xfrm>
            <a:off x="755650" y="4711167"/>
            <a:ext cx="76327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20000"/>
              </a:spcBef>
            </a:pPr>
            <a:r>
              <a:rPr kumimoji="1" lang="zh-CN" altLang="en-US" sz="2400" b="1" dirty="0">
                <a:ea typeface="华文楷体" panose="02010600040101010101" pitchFamily="2" charset="-122"/>
                <a:cs typeface="Times New Roman" panose="02020603050405020304" pitchFamily="18" charset="0"/>
              </a:rPr>
              <a:t>解决办法： （</a:t>
            </a:r>
            <a:r>
              <a:rPr kumimoji="1" lang="en-US" altLang="zh-CN" sz="2400" b="1" dirty="0">
                <a:ea typeface="华文楷体" panose="02010600040101010101" pitchFamily="2" charset="-122"/>
                <a:cs typeface="Times New Roman" panose="02020603050405020304" pitchFamily="18" charset="0"/>
              </a:rPr>
              <a:t>1</a:t>
            </a:r>
            <a:r>
              <a:rPr kumimoji="1" lang="zh-CN" altLang="en-US" sz="2400" b="1" dirty="0">
                <a:ea typeface="华文楷体" panose="02010600040101010101" pitchFamily="2" charset="-122"/>
                <a:cs typeface="Times New Roman" panose="02020603050405020304" pitchFamily="18" charset="0"/>
              </a:rPr>
              <a:t>）高压传输。</a:t>
            </a:r>
          </a:p>
          <a:p>
            <a:pPr eaLnBrk="1" hangingPunct="1">
              <a:lnSpc>
                <a:spcPct val="120000"/>
              </a:lnSpc>
              <a:spcBef>
                <a:spcPct val="20000"/>
              </a:spcBef>
            </a:pPr>
            <a:r>
              <a:rPr kumimoji="1" lang="zh-CN" altLang="en-US" sz="2400" b="1" dirty="0">
                <a:ea typeface="华文楷体" panose="02010600040101010101" pitchFamily="2" charset="-122"/>
                <a:cs typeface="Times New Roman" panose="02020603050405020304" pitchFamily="18" charset="0"/>
              </a:rPr>
              <a:t>           （</a:t>
            </a:r>
            <a:r>
              <a:rPr kumimoji="1" lang="en-US" altLang="zh-CN" sz="2400" b="1" dirty="0">
                <a:ea typeface="华文楷体" panose="02010600040101010101" pitchFamily="2" charset="-122"/>
                <a:cs typeface="Times New Roman" panose="02020603050405020304" pitchFamily="18" charset="0"/>
              </a:rPr>
              <a:t>2</a:t>
            </a:r>
            <a:r>
              <a:rPr kumimoji="1" lang="zh-CN" altLang="en-US" sz="2400" b="1" dirty="0">
                <a:ea typeface="华文楷体" panose="02010600040101010101" pitchFamily="2" charset="-122"/>
                <a:cs typeface="Times New Roman" panose="02020603050405020304" pitchFamily="18" charset="0"/>
              </a:rPr>
              <a:t>）改进自身设备。</a:t>
            </a:r>
          </a:p>
          <a:p>
            <a:pPr eaLnBrk="1" hangingPunct="1">
              <a:spcBef>
                <a:spcPct val="20000"/>
              </a:spcBef>
            </a:pPr>
            <a:r>
              <a:rPr kumimoji="1" lang="zh-CN" altLang="en-US" sz="2400" b="1" dirty="0">
                <a:ea typeface="华文楷体" panose="02010600040101010101" pitchFamily="2" charset="-122"/>
                <a:cs typeface="Times New Roman" panose="02020603050405020304" pitchFamily="18" charset="0"/>
              </a:rPr>
              <a:t>           （</a:t>
            </a:r>
            <a:r>
              <a:rPr kumimoji="1" lang="en-US" altLang="zh-CN" sz="2400" b="1" dirty="0">
                <a:ea typeface="华文楷体" panose="02010600040101010101" pitchFamily="2" charset="-122"/>
                <a:cs typeface="Times New Roman" panose="02020603050405020304" pitchFamily="18" charset="0"/>
              </a:rPr>
              <a:t>3</a:t>
            </a:r>
            <a:r>
              <a:rPr kumimoji="1" lang="zh-CN" altLang="en-US" sz="2400" b="1" dirty="0">
                <a:ea typeface="华文楷体" panose="02010600040101010101" pitchFamily="2" charset="-122"/>
                <a:cs typeface="Times New Roman" panose="02020603050405020304" pitchFamily="18" charset="0"/>
              </a:rPr>
              <a:t>）</a:t>
            </a:r>
            <a:r>
              <a:rPr kumimoji="1" lang="zh-CN" altLang="en-US" sz="2400" b="1" dirty="0">
                <a:solidFill>
                  <a:srgbClr val="FF0000"/>
                </a:solidFill>
                <a:ea typeface="华文楷体" panose="02010600040101010101" pitchFamily="2" charset="-122"/>
                <a:cs typeface="Times New Roman" panose="02020603050405020304" pitchFamily="18" charset="0"/>
              </a:rPr>
              <a:t>并联电容，提高功率因数。 </a:t>
            </a:r>
          </a:p>
        </p:txBody>
      </p:sp>
      <p:graphicFrame>
        <p:nvGraphicFramePr>
          <p:cNvPr id="140318" name="Object 30">
            <a:extLst>
              <a:ext uri="{FF2B5EF4-FFF2-40B4-BE49-F238E27FC236}">
                <a16:creationId xmlns:a16="http://schemas.microsoft.com/office/drawing/2014/main" id="{A117B14B-2F47-4FD0-800E-41D971478B06}"/>
              </a:ext>
            </a:extLst>
          </p:cNvPr>
          <p:cNvGraphicFramePr>
            <a:graphicFrameLocks noChangeAspect="1"/>
          </p:cNvGraphicFramePr>
          <p:nvPr>
            <p:extLst>
              <p:ext uri="{D42A27DB-BD31-4B8C-83A1-F6EECF244321}">
                <p14:modId xmlns:p14="http://schemas.microsoft.com/office/powerpoint/2010/main" val="2307434430"/>
              </p:ext>
            </p:extLst>
          </p:nvPr>
        </p:nvGraphicFramePr>
        <p:xfrm>
          <a:off x="5479327" y="4083685"/>
          <a:ext cx="1544637" cy="488950"/>
        </p:xfrm>
        <a:graphic>
          <a:graphicData uri="http://schemas.openxmlformats.org/presentationml/2006/ole">
            <mc:AlternateContent xmlns:mc="http://schemas.openxmlformats.org/markup-compatibility/2006">
              <mc:Choice xmlns:v="urn:schemas-microsoft-com:vml" Requires="v">
                <p:oleObj spid="_x0000_s54843" name="公式" r:id="rId9" imgW="714439" imgH="218987" progId="Equation.3">
                  <p:embed/>
                </p:oleObj>
              </mc:Choice>
              <mc:Fallback>
                <p:oleObj name="公式" r:id="rId9" imgW="714439" imgH="218987"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9327" y="4083685"/>
                        <a:ext cx="1544637"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0325" name="Group 37">
            <a:extLst>
              <a:ext uri="{FF2B5EF4-FFF2-40B4-BE49-F238E27FC236}">
                <a16:creationId xmlns:a16="http://schemas.microsoft.com/office/drawing/2014/main" id="{A36A626B-0655-400D-B877-9D21695C1AAC}"/>
              </a:ext>
            </a:extLst>
          </p:cNvPr>
          <p:cNvGrpSpPr>
            <a:grpSpLocks/>
          </p:cNvGrpSpPr>
          <p:nvPr/>
        </p:nvGrpSpPr>
        <p:grpSpPr bwMode="auto">
          <a:xfrm>
            <a:off x="827088" y="2157437"/>
            <a:ext cx="2376487" cy="1384300"/>
            <a:chOff x="521" y="1116"/>
            <a:chExt cx="1497" cy="872"/>
          </a:xfrm>
        </p:grpSpPr>
        <p:sp>
          <p:nvSpPr>
            <p:cNvPr id="54287" name="Oval 38">
              <a:extLst>
                <a:ext uri="{FF2B5EF4-FFF2-40B4-BE49-F238E27FC236}">
                  <a16:creationId xmlns:a16="http://schemas.microsoft.com/office/drawing/2014/main" id="{FCCCA982-FE09-4FE2-A7BE-BBA6EE447368}"/>
                </a:ext>
              </a:extLst>
            </p:cNvPr>
            <p:cNvSpPr>
              <a:spLocks noChangeArrowheads="1"/>
            </p:cNvSpPr>
            <p:nvPr/>
          </p:nvSpPr>
          <p:spPr bwMode="auto">
            <a:xfrm>
              <a:off x="702" y="138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54288" name="Rectangle 39">
              <a:extLst>
                <a:ext uri="{FF2B5EF4-FFF2-40B4-BE49-F238E27FC236}">
                  <a16:creationId xmlns:a16="http://schemas.microsoft.com/office/drawing/2014/main" id="{E6F77A9D-DD92-4D91-AA52-5AA89E2EFAD9}"/>
                </a:ext>
              </a:extLst>
            </p:cNvPr>
            <p:cNvSpPr>
              <a:spLocks noChangeArrowheads="1"/>
            </p:cNvSpPr>
            <p:nvPr/>
          </p:nvSpPr>
          <p:spPr bwMode="auto">
            <a:xfrm>
              <a:off x="884" y="1162"/>
              <a:ext cx="1088" cy="816"/>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54289" name="Line 40">
              <a:extLst>
                <a:ext uri="{FF2B5EF4-FFF2-40B4-BE49-F238E27FC236}">
                  <a16:creationId xmlns:a16="http://schemas.microsoft.com/office/drawing/2014/main" id="{C63A0045-50D2-4E76-BC92-7F7BC611617F}"/>
                </a:ext>
              </a:extLst>
            </p:cNvPr>
            <p:cNvSpPr>
              <a:spLocks noChangeShapeType="1"/>
            </p:cNvSpPr>
            <p:nvPr/>
          </p:nvSpPr>
          <p:spPr bwMode="auto">
            <a:xfrm>
              <a:off x="1110" y="1161"/>
              <a:ext cx="408"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0" name="Text Box 41">
              <a:extLst>
                <a:ext uri="{FF2B5EF4-FFF2-40B4-BE49-F238E27FC236}">
                  <a16:creationId xmlns:a16="http://schemas.microsoft.com/office/drawing/2014/main" id="{28C50C7E-32D8-4EBC-8E0C-6E54BE6AABC1}"/>
                </a:ext>
              </a:extLst>
            </p:cNvPr>
            <p:cNvSpPr txBox="1">
              <a:spLocks noChangeArrowheads="1"/>
            </p:cNvSpPr>
            <p:nvPr/>
          </p:nvSpPr>
          <p:spPr bwMode="auto">
            <a:xfrm>
              <a:off x="1156" y="1117"/>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i="1">
                  <a:ea typeface="华文楷体" panose="02010600040101010101" pitchFamily="2" charset="-122"/>
                  <a:cs typeface="Times New Roman" panose="02020603050405020304" pitchFamily="18" charset="0"/>
                </a:rPr>
                <a:t>i</a:t>
              </a:r>
            </a:p>
          </p:txBody>
        </p:sp>
        <p:sp>
          <p:nvSpPr>
            <p:cNvPr id="54291" name="Text Box 42">
              <a:extLst>
                <a:ext uri="{FF2B5EF4-FFF2-40B4-BE49-F238E27FC236}">
                  <a16:creationId xmlns:a16="http://schemas.microsoft.com/office/drawing/2014/main" id="{EE135F1A-7983-456B-853D-92666E3E11BC}"/>
                </a:ext>
              </a:extLst>
            </p:cNvPr>
            <p:cNvSpPr txBox="1">
              <a:spLocks noChangeArrowheads="1"/>
            </p:cNvSpPr>
            <p:nvPr/>
          </p:nvSpPr>
          <p:spPr bwMode="auto">
            <a:xfrm>
              <a:off x="566" y="1116"/>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华文楷体" panose="02010600040101010101" pitchFamily="2" charset="-122"/>
                  <a:cs typeface="Times New Roman" panose="02020603050405020304" pitchFamily="18" charset="0"/>
                </a:rPr>
                <a:t>+</a:t>
              </a:r>
            </a:p>
          </p:txBody>
        </p:sp>
        <p:sp>
          <p:nvSpPr>
            <p:cNvPr id="54292" name="Text Box 43">
              <a:extLst>
                <a:ext uri="{FF2B5EF4-FFF2-40B4-BE49-F238E27FC236}">
                  <a16:creationId xmlns:a16="http://schemas.microsoft.com/office/drawing/2014/main" id="{3113A650-E022-4BC2-8BF8-357557B14DBD}"/>
                </a:ext>
              </a:extLst>
            </p:cNvPr>
            <p:cNvSpPr txBox="1">
              <a:spLocks noChangeArrowheads="1"/>
            </p:cNvSpPr>
            <p:nvPr/>
          </p:nvSpPr>
          <p:spPr bwMode="auto">
            <a:xfrm>
              <a:off x="566" y="166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华文楷体" panose="02010600040101010101" pitchFamily="2" charset="-122"/>
                  <a:cs typeface="Times New Roman" panose="02020603050405020304" pitchFamily="18" charset="0"/>
                </a:rPr>
                <a:t>-</a:t>
              </a:r>
            </a:p>
          </p:txBody>
        </p:sp>
        <p:sp>
          <p:nvSpPr>
            <p:cNvPr id="54293" name="Text Box 44">
              <a:extLst>
                <a:ext uri="{FF2B5EF4-FFF2-40B4-BE49-F238E27FC236}">
                  <a16:creationId xmlns:a16="http://schemas.microsoft.com/office/drawing/2014/main" id="{C922366A-2A87-4057-9760-D9AB81CAF9B4}"/>
                </a:ext>
              </a:extLst>
            </p:cNvPr>
            <p:cNvSpPr txBox="1">
              <a:spLocks noChangeArrowheads="1"/>
            </p:cNvSpPr>
            <p:nvPr/>
          </p:nvSpPr>
          <p:spPr bwMode="auto">
            <a:xfrm>
              <a:off x="521" y="1388"/>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i="1">
                  <a:ea typeface="华文楷体" panose="02010600040101010101" pitchFamily="2" charset="-122"/>
                  <a:cs typeface="Times New Roman" panose="02020603050405020304" pitchFamily="18" charset="0"/>
                </a:rPr>
                <a:t>u</a:t>
              </a:r>
            </a:p>
          </p:txBody>
        </p:sp>
        <p:sp>
          <p:nvSpPr>
            <p:cNvPr id="54294" name="Text Box 45">
              <a:extLst>
                <a:ext uri="{FF2B5EF4-FFF2-40B4-BE49-F238E27FC236}">
                  <a16:creationId xmlns:a16="http://schemas.microsoft.com/office/drawing/2014/main" id="{7786B815-4FE6-457E-9482-A9AF150FF7BC}"/>
                </a:ext>
              </a:extLst>
            </p:cNvPr>
            <p:cNvSpPr txBox="1">
              <a:spLocks noChangeArrowheads="1"/>
            </p:cNvSpPr>
            <p:nvPr/>
          </p:nvSpPr>
          <p:spPr bwMode="auto">
            <a:xfrm>
              <a:off x="1655" y="138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en-US" altLang="zh-CN" sz="2800" i="1">
                  <a:ea typeface="华文楷体" panose="02010600040101010101" pitchFamily="2" charset="-122"/>
                  <a:cs typeface="Times New Roman" panose="02020603050405020304" pitchFamily="18" charset="0"/>
                </a:rPr>
                <a:t>Z</a:t>
              </a:r>
            </a:p>
          </p:txBody>
        </p:sp>
        <p:sp>
          <p:nvSpPr>
            <p:cNvPr id="54295" name="Rectangle 46">
              <a:extLst>
                <a:ext uri="{FF2B5EF4-FFF2-40B4-BE49-F238E27FC236}">
                  <a16:creationId xmlns:a16="http://schemas.microsoft.com/office/drawing/2014/main" id="{66BE24BF-42C0-488F-A619-94FFE8FF9096}"/>
                </a:ext>
              </a:extLst>
            </p:cNvPr>
            <p:cNvSpPr>
              <a:spLocks noChangeArrowheads="1"/>
            </p:cNvSpPr>
            <p:nvPr/>
          </p:nvSpPr>
          <p:spPr bwMode="auto">
            <a:xfrm>
              <a:off x="1891" y="1389"/>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sp>
        <p:nvSpPr>
          <p:cNvPr id="41" name="Text Box 2">
            <a:extLst>
              <a:ext uri="{FF2B5EF4-FFF2-40B4-BE49-F238E27FC236}">
                <a16:creationId xmlns:a16="http://schemas.microsoft.com/office/drawing/2014/main" id="{15877EC2-38AD-4BC4-B026-3087DCBDC200}"/>
              </a:ext>
            </a:extLst>
          </p:cNvPr>
          <p:cNvSpPr txBox="1">
            <a:spLocks noChangeArrowheads="1"/>
          </p:cNvSpPr>
          <p:nvPr/>
        </p:nvSpPr>
        <p:spPr bwMode="auto">
          <a:xfrm>
            <a:off x="539750" y="476250"/>
            <a:ext cx="3889375"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zh-CN" altLang="en-US" sz="3200" b="1" dirty="0">
                <a:solidFill>
                  <a:srgbClr val="000099"/>
                </a:solidFill>
                <a:ea typeface="华文楷体" panose="02010600040101010101" pitchFamily="2" charset="-122"/>
                <a:cs typeface="Times New Roman" panose="02020603050405020304" pitchFamily="18" charset="0"/>
              </a:rPr>
              <a:t>功率因数的提高</a:t>
            </a:r>
          </a:p>
        </p:txBody>
      </p:sp>
      <p:cxnSp>
        <p:nvCxnSpPr>
          <p:cNvPr id="3" name="直接连接符 2">
            <a:extLst>
              <a:ext uri="{FF2B5EF4-FFF2-40B4-BE49-F238E27FC236}">
                <a16:creationId xmlns:a16="http://schemas.microsoft.com/office/drawing/2014/main" id="{CC8182CE-5EBA-4412-B54F-95CB1B6B625C}"/>
              </a:ext>
            </a:extLst>
          </p:cNvPr>
          <p:cNvCxnSpPr>
            <a:cxnSpLocks/>
          </p:cNvCxnSpPr>
          <p:nvPr/>
        </p:nvCxnSpPr>
        <p:spPr bwMode="auto">
          <a:xfrm>
            <a:off x="5218910" y="2780928"/>
            <a:ext cx="433392" cy="0"/>
          </a:xfrm>
          <a:prstGeom prst="line">
            <a:avLst/>
          </a:prstGeom>
          <a:solidFill>
            <a:schemeClr val="accent1"/>
          </a:solidFill>
          <a:ln w="57150" cap="flat" cmpd="sng" algn="ctr">
            <a:solidFill>
              <a:srgbClr val="000000"/>
            </a:solidFill>
            <a:prstDash val="solid"/>
            <a:round/>
            <a:headEnd type="none" w="med" len="med"/>
            <a:tailEnd type="none" w="med" len="med"/>
          </a:ln>
          <a:effectLst/>
        </p:spPr>
      </p:cxnSp>
      <p:cxnSp>
        <p:nvCxnSpPr>
          <p:cNvPr id="36" name="直接连接符 35">
            <a:extLst>
              <a:ext uri="{FF2B5EF4-FFF2-40B4-BE49-F238E27FC236}">
                <a16:creationId xmlns:a16="http://schemas.microsoft.com/office/drawing/2014/main" id="{FB18AC2B-9334-4DE3-84B4-F5728C13C492}"/>
              </a:ext>
            </a:extLst>
          </p:cNvPr>
          <p:cNvCxnSpPr>
            <a:cxnSpLocks/>
          </p:cNvCxnSpPr>
          <p:nvPr/>
        </p:nvCxnSpPr>
        <p:spPr bwMode="auto">
          <a:xfrm>
            <a:off x="5218910" y="2636912"/>
            <a:ext cx="433392" cy="0"/>
          </a:xfrm>
          <a:prstGeom prst="line">
            <a:avLst/>
          </a:prstGeom>
          <a:solidFill>
            <a:schemeClr val="accent1"/>
          </a:solidFill>
          <a:ln w="57150" cap="flat" cmpd="sng" algn="ctr">
            <a:solidFill>
              <a:srgbClr val="00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40325"/>
                                        </p:tgtEl>
                                        <p:attrNameLst>
                                          <p:attrName>style.visibility</p:attrName>
                                        </p:attrNameLst>
                                      </p:cBhvr>
                                      <p:to>
                                        <p:strVal val="visible"/>
                                      </p:to>
                                    </p:set>
                                    <p:animEffect transition="in" filter="blinds(horizontal)">
                                      <p:cBhvr>
                                        <p:cTn id="13" dur="500"/>
                                        <p:tgtEl>
                                          <p:spTgt spid="14032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029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0296"/>
                                        </p:tgtEl>
                                        <p:attrNameLst>
                                          <p:attrName>style.visibility</p:attrName>
                                        </p:attrNameLst>
                                      </p:cBhvr>
                                      <p:to>
                                        <p:strVal val="visible"/>
                                      </p:to>
                                    </p:set>
                                    <p:animEffect transition="in" filter="wipe(left)">
                                      <p:cBhvr>
                                        <p:cTn id="22" dur="1000"/>
                                        <p:tgtEl>
                                          <p:spTgt spid="140296"/>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40293"/>
                                        </p:tgtEl>
                                        <p:attrNameLst>
                                          <p:attrName>style.visibility</p:attrName>
                                        </p:attrNameLst>
                                      </p:cBhvr>
                                      <p:to>
                                        <p:strVal val="visible"/>
                                      </p:to>
                                    </p:set>
                                    <p:animEffect transition="in" filter="wipe(left)">
                                      <p:cBhvr>
                                        <p:cTn id="26" dur="1000"/>
                                        <p:tgtEl>
                                          <p:spTgt spid="140293"/>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0290"/>
                                        </p:tgtEl>
                                        <p:attrNameLst>
                                          <p:attrName>style.visibility</p:attrName>
                                        </p:attrNameLst>
                                      </p:cBhvr>
                                      <p:to>
                                        <p:strVal val="visible"/>
                                      </p:to>
                                    </p:set>
                                    <p:animEffect transition="in" filter="wipe(left)">
                                      <p:cBhvr>
                                        <p:cTn id="30" dur="1000"/>
                                        <p:tgtEl>
                                          <p:spTgt spid="140290"/>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1" fill="hold" nodeType="clickEffect">
                                  <p:stCondLst>
                                    <p:cond delay="0"/>
                                  </p:stCondLst>
                                  <p:childTnLst>
                                    <p:set>
                                      <p:cBhvr>
                                        <p:cTn id="34" dur="1" fill="hold">
                                          <p:stCondLst>
                                            <p:cond delay="0"/>
                                          </p:stCondLst>
                                        </p:cTn>
                                        <p:tgtEl>
                                          <p:spTgt spid="140314"/>
                                        </p:tgtEl>
                                        <p:attrNameLst>
                                          <p:attrName>style.visibility</p:attrName>
                                        </p:attrNameLst>
                                      </p:cBhvr>
                                      <p:to>
                                        <p:strVal val="visible"/>
                                      </p:to>
                                    </p:set>
                                    <p:anim calcmode="lin" valueType="num">
                                      <p:cBhvr>
                                        <p:cTn id="35" dur="500" fill="hold"/>
                                        <p:tgtEl>
                                          <p:spTgt spid="140314"/>
                                        </p:tgtEl>
                                        <p:attrNameLst>
                                          <p:attrName>ppt_x</p:attrName>
                                        </p:attrNameLst>
                                      </p:cBhvr>
                                      <p:tavLst>
                                        <p:tav tm="0">
                                          <p:val>
                                            <p:strVal val="#ppt_x"/>
                                          </p:val>
                                        </p:tav>
                                        <p:tav tm="100000">
                                          <p:val>
                                            <p:strVal val="#ppt_x"/>
                                          </p:val>
                                        </p:tav>
                                      </p:tavLst>
                                    </p:anim>
                                    <p:anim calcmode="lin" valueType="num">
                                      <p:cBhvr>
                                        <p:cTn id="36" dur="500" fill="hold"/>
                                        <p:tgtEl>
                                          <p:spTgt spid="140314"/>
                                        </p:tgtEl>
                                        <p:attrNameLst>
                                          <p:attrName>ppt_y</p:attrName>
                                        </p:attrNameLst>
                                      </p:cBhvr>
                                      <p:tavLst>
                                        <p:tav tm="0">
                                          <p:val>
                                            <p:strVal val="#ppt_y-#ppt_h/2"/>
                                          </p:val>
                                        </p:tav>
                                        <p:tav tm="100000">
                                          <p:val>
                                            <p:strVal val="#ppt_y"/>
                                          </p:val>
                                        </p:tav>
                                      </p:tavLst>
                                    </p:anim>
                                    <p:anim calcmode="lin" valueType="num">
                                      <p:cBhvr>
                                        <p:cTn id="37" dur="500" fill="hold"/>
                                        <p:tgtEl>
                                          <p:spTgt spid="140314"/>
                                        </p:tgtEl>
                                        <p:attrNameLst>
                                          <p:attrName>ppt_w</p:attrName>
                                        </p:attrNameLst>
                                      </p:cBhvr>
                                      <p:tavLst>
                                        <p:tav tm="0">
                                          <p:val>
                                            <p:strVal val="#ppt_w"/>
                                          </p:val>
                                        </p:tav>
                                        <p:tav tm="100000">
                                          <p:val>
                                            <p:strVal val="#ppt_w"/>
                                          </p:val>
                                        </p:tav>
                                      </p:tavLst>
                                    </p:anim>
                                    <p:anim calcmode="lin" valueType="num">
                                      <p:cBhvr>
                                        <p:cTn id="38" dur="500" fill="hold"/>
                                        <p:tgtEl>
                                          <p:spTgt spid="14031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 fill="hold" nodeType="clickEffect">
                                  <p:stCondLst>
                                    <p:cond delay="0"/>
                                  </p:stCondLst>
                                  <p:childTnLst>
                                    <p:set>
                                      <p:cBhvr>
                                        <p:cTn id="42" dur="1" fill="hold">
                                          <p:stCondLst>
                                            <p:cond delay="0"/>
                                          </p:stCondLst>
                                        </p:cTn>
                                        <p:tgtEl>
                                          <p:spTgt spid="140315"/>
                                        </p:tgtEl>
                                        <p:attrNameLst>
                                          <p:attrName>style.visibility</p:attrName>
                                        </p:attrNameLst>
                                      </p:cBhvr>
                                      <p:to>
                                        <p:strVal val="visible"/>
                                      </p:to>
                                    </p:set>
                                    <p:anim calcmode="lin" valueType="num">
                                      <p:cBhvr>
                                        <p:cTn id="43" dur="500" fill="hold"/>
                                        <p:tgtEl>
                                          <p:spTgt spid="140315"/>
                                        </p:tgtEl>
                                        <p:attrNameLst>
                                          <p:attrName>ppt_x</p:attrName>
                                        </p:attrNameLst>
                                      </p:cBhvr>
                                      <p:tavLst>
                                        <p:tav tm="0">
                                          <p:val>
                                            <p:strVal val="#ppt_x"/>
                                          </p:val>
                                        </p:tav>
                                        <p:tav tm="100000">
                                          <p:val>
                                            <p:strVal val="#ppt_x"/>
                                          </p:val>
                                        </p:tav>
                                      </p:tavLst>
                                    </p:anim>
                                    <p:anim calcmode="lin" valueType="num">
                                      <p:cBhvr>
                                        <p:cTn id="44" dur="500" fill="hold"/>
                                        <p:tgtEl>
                                          <p:spTgt spid="140315"/>
                                        </p:tgtEl>
                                        <p:attrNameLst>
                                          <p:attrName>ppt_y</p:attrName>
                                        </p:attrNameLst>
                                      </p:cBhvr>
                                      <p:tavLst>
                                        <p:tav tm="0">
                                          <p:val>
                                            <p:strVal val="#ppt_y-#ppt_h/2"/>
                                          </p:val>
                                        </p:tav>
                                        <p:tav tm="100000">
                                          <p:val>
                                            <p:strVal val="#ppt_y"/>
                                          </p:val>
                                        </p:tav>
                                      </p:tavLst>
                                    </p:anim>
                                    <p:anim calcmode="lin" valueType="num">
                                      <p:cBhvr>
                                        <p:cTn id="45" dur="500" fill="hold"/>
                                        <p:tgtEl>
                                          <p:spTgt spid="140315"/>
                                        </p:tgtEl>
                                        <p:attrNameLst>
                                          <p:attrName>ppt_w</p:attrName>
                                        </p:attrNameLst>
                                      </p:cBhvr>
                                      <p:tavLst>
                                        <p:tav tm="0">
                                          <p:val>
                                            <p:strVal val="#ppt_w"/>
                                          </p:val>
                                        </p:tav>
                                        <p:tav tm="100000">
                                          <p:val>
                                            <p:strVal val="#ppt_w"/>
                                          </p:val>
                                        </p:tav>
                                      </p:tavLst>
                                    </p:anim>
                                    <p:anim calcmode="lin" valueType="num">
                                      <p:cBhvr>
                                        <p:cTn id="46" dur="500" fill="hold"/>
                                        <p:tgtEl>
                                          <p:spTgt spid="140315"/>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 fill="hold" nodeType="clickEffect">
                                  <p:stCondLst>
                                    <p:cond delay="0"/>
                                  </p:stCondLst>
                                  <p:childTnLst>
                                    <p:set>
                                      <p:cBhvr>
                                        <p:cTn id="50" dur="1" fill="hold">
                                          <p:stCondLst>
                                            <p:cond delay="0"/>
                                          </p:stCondLst>
                                        </p:cTn>
                                        <p:tgtEl>
                                          <p:spTgt spid="140316"/>
                                        </p:tgtEl>
                                        <p:attrNameLst>
                                          <p:attrName>style.visibility</p:attrName>
                                        </p:attrNameLst>
                                      </p:cBhvr>
                                      <p:to>
                                        <p:strVal val="visible"/>
                                      </p:to>
                                    </p:set>
                                    <p:anim calcmode="lin" valueType="num">
                                      <p:cBhvr>
                                        <p:cTn id="51" dur="500" fill="hold"/>
                                        <p:tgtEl>
                                          <p:spTgt spid="140316"/>
                                        </p:tgtEl>
                                        <p:attrNameLst>
                                          <p:attrName>ppt_x</p:attrName>
                                        </p:attrNameLst>
                                      </p:cBhvr>
                                      <p:tavLst>
                                        <p:tav tm="0">
                                          <p:val>
                                            <p:strVal val="#ppt_x"/>
                                          </p:val>
                                        </p:tav>
                                        <p:tav tm="100000">
                                          <p:val>
                                            <p:strVal val="#ppt_x"/>
                                          </p:val>
                                        </p:tav>
                                      </p:tavLst>
                                    </p:anim>
                                    <p:anim calcmode="lin" valueType="num">
                                      <p:cBhvr>
                                        <p:cTn id="52" dur="500" fill="hold"/>
                                        <p:tgtEl>
                                          <p:spTgt spid="140316"/>
                                        </p:tgtEl>
                                        <p:attrNameLst>
                                          <p:attrName>ppt_y</p:attrName>
                                        </p:attrNameLst>
                                      </p:cBhvr>
                                      <p:tavLst>
                                        <p:tav tm="0">
                                          <p:val>
                                            <p:strVal val="#ppt_y-#ppt_h/2"/>
                                          </p:val>
                                        </p:tav>
                                        <p:tav tm="100000">
                                          <p:val>
                                            <p:strVal val="#ppt_y"/>
                                          </p:val>
                                        </p:tav>
                                      </p:tavLst>
                                    </p:anim>
                                    <p:anim calcmode="lin" valueType="num">
                                      <p:cBhvr>
                                        <p:cTn id="53" dur="500" fill="hold"/>
                                        <p:tgtEl>
                                          <p:spTgt spid="140316"/>
                                        </p:tgtEl>
                                        <p:attrNameLst>
                                          <p:attrName>ppt_w</p:attrName>
                                        </p:attrNameLst>
                                      </p:cBhvr>
                                      <p:tavLst>
                                        <p:tav tm="0">
                                          <p:val>
                                            <p:strVal val="#ppt_w"/>
                                          </p:val>
                                        </p:tav>
                                        <p:tav tm="100000">
                                          <p:val>
                                            <p:strVal val="#ppt_w"/>
                                          </p:val>
                                        </p:tav>
                                      </p:tavLst>
                                    </p:anim>
                                    <p:anim calcmode="lin" valueType="num">
                                      <p:cBhvr>
                                        <p:cTn id="54" dur="500" fill="hold"/>
                                        <p:tgtEl>
                                          <p:spTgt spid="140316"/>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140318"/>
                                        </p:tgtEl>
                                        <p:attrNameLst>
                                          <p:attrName>style.visibility</p:attrName>
                                        </p:attrNameLst>
                                      </p:cBhvr>
                                      <p:to>
                                        <p:strVal val="visible"/>
                                      </p:to>
                                    </p:set>
                                    <p:anim calcmode="lin" valueType="num">
                                      <p:cBhvr>
                                        <p:cTn id="59" dur="500" fill="hold"/>
                                        <p:tgtEl>
                                          <p:spTgt spid="140318"/>
                                        </p:tgtEl>
                                        <p:attrNameLst>
                                          <p:attrName>ppt_x</p:attrName>
                                        </p:attrNameLst>
                                      </p:cBhvr>
                                      <p:tavLst>
                                        <p:tav tm="0">
                                          <p:val>
                                            <p:strVal val="#ppt_x"/>
                                          </p:val>
                                        </p:tav>
                                        <p:tav tm="100000">
                                          <p:val>
                                            <p:strVal val="#ppt_x"/>
                                          </p:val>
                                        </p:tav>
                                      </p:tavLst>
                                    </p:anim>
                                    <p:anim calcmode="lin" valueType="num">
                                      <p:cBhvr>
                                        <p:cTn id="60" dur="500" fill="hold"/>
                                        <p:tgtEl>
                                          <p:spTgt spid="140318"/>
                                        </p:tgtEl>
                                        <p:attrNameLst>
                                          <p:attrName>ppt_y</p:attrName>
                                        </p:attrNameLst>
                                      </p:cBhvr>
                                      <p:tavLst>
                                        <p:tav tm="0">
                                          <p:val>
                                            <p:strVal val="#ppt_y-#ppt_h/2"/>
                                          </p:val>
                                        </p:tav>
                                        <p:tav tm="100000">
                                          <p:val>
                                            <p:strVal val="#ppt_y"/>
                                          </p:val>
                                        </p:tav>
                                      </p:tavLst>
                                    </p:anim>
                                    <p:anim calcmode="lin" valueType="num">
                                      <p:cBhvr>
                                        <p:cTn id="61" dur="500" fill="hold"/>
                                        <p:tgtEl>
                                          <p:spTgt spid="140318"/>
                                        </p:tgtEl>
                                        <p:attrNameLst>
                                          <p:attrName>ppt_w</p:attrName>
                                        </p:attrNameLst>
                                      </p:cBhvr>
                                      <p:tavLst>
                                        <p:tav tm="0">
                                          <p:val>
                                            <p:strVal val="#ppt_w"/>
                                          </p:val>
                                        </p:tav>
                                        <p:tav tm="100000">
                                          <p:val>
                                            <p:strVal val="#ppt_w"/>
                                          </p:val>
                                        </p:tav>
                                      </p:tavLst>
                                    </p:anim>
                                    <p:anim calcmode="lin" valueType="num">
                                      <p:cBhvr>
                                        <p:cTn id="62" dur="500" fill="hold"/>
                                        <p:tgtEl>
                                          <p:spTgt spid="140318"/>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0317"/>
                                        </p:tgtEl>
                                        <p:attrNameLst>
                                          <p:attrName>style.visibility</p:attrName>
                                        </p:attrNameLst>
                                      </p:cBhvr>
                                      <p:to>
                                        <p:strVal val="visible"/>
                                      </p:to>
                                    </p:set>
                                    <p:animEffect transition="in" filter="wipe(left)">
                                      <p:cBhvr>
                                        <p:cTn id="67" dur="2000"/>
                                        <p:tgtEl>
                                          <p:spTgt spid="14031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6"/>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40299" grpId="0"/>
      <p:bldP spid="140317" grpId="0" autoUpdateAnimBg="0"/>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a:extLst>
              <a:ext uri="{FF2B5EF4-FFF2-40B4-BE49-F238E27FC236}">
                <a16:creationId xmlns:a16="http://schemas.microsoft.com/office/drawing/2014/main" id="{D4F55D79-3694-4C4C-84B7-BE8BA1B69070}"/>
              </a:ext>
            </a:extLst>
          </p:cNvPr>
          <p:cNvSpPr txBox="1">
            <a:spLocks noChangeArrowheads="1"/>
          </p:cNvSpPr>
          <p:nvPr/>
        </p:nvSpPr>
        <p:spPr bwMode="auto">
          <a:xfrm>
            <a:off x="1816310" y="139749"/>
            <a:ext cx="4175125" cy="584775"/>
          </a:xfrm>
          <a:prstGeom prst="rect">
            <a:avLst/>
          </a:prstGeom>
          <a:noFill/>
          <a:ln>
            <a:noFill/>
          </a:ln>
          <a:effectLst>
            <a:prstShdw prst="shdw17" dist="17961" dir="2700000">
              <a:srgbClr val="7A8E99"/>
            </a:prstShdw>
          </a:effectLst>
          <a:extLst>
            <a:ext uri="{909E8E84-426E-40DD-AFC4-6F175D3DCCD1}">
              <a14:hiddenFill xmlns:a14="http://schemas.microsoft.com/office/drawing/2010/main">
                <a:gradFill rotWithShape="0">
                  <a:gsLst>
                    <a:gs pos="0">
                      <a:srgbClr val="CCECFF"/>
                    </a:gs>
                    <a:gs pos="100000">
                      <a:srgbClr val="5E6D76"/>
                    </a:gs>
                  </a:gsLst>
                  <a:lin ang="54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3200" b="1" dirty="0">
                <a:solidFill>
                  <a:srgbClr val="000099"/>
                </a:solidFill>
                <a:ea typeface="华文楷体" panose="02010600040101010101" pitchFamily="2" charset="-122"/>
                <a:cs typeface="Times New Roman" panose="02020603050405020304" pitchFamily="18" charset="0"/>
              </a:rPr>
              <a:t>§9-5  </a:t>
            </a:r>
            <a:r>
              <a:rPr kumimoji="1" lang="zh-CN" altLang="en-US" sz="3200" b="1" dirty="0">
                <a:solidFill>
                  <a:srgbClr val="000099"/>
                </a:solidFill>
                <a:ea typeface="华文楷体" panose="02010600040101010101" pitchFamily="2" charset="-122"/>
                <a:cs typeface="Times New Roman" panose="02020603050405020304" pitchFamily="18" charset="0"/>
              </a:rPr>
              <a:t>复功率</a:t>
            </a:r>
          </a:p>
        </p:txBody>
      </p:sp>
      <p:sp>
        <p:nvSpPr>
          <p:cNvPr id="144387" name="Text Box 3">
            <a:extLst>
              <a:ext uri="{FF2B5EF4-FFF2-40B4-BE49-F238E27FC236}">
                <a16:creationId xmlns:a16="http://schemas.microsoft.com/office/drawing/2014/main" id="{57617D19-FA9E-402A-B601-311EB8610921}"/>
              </a:ext>
            </a:extLst>
          </p:cNvPr>
          <p:cNvSpPr txBox="1">
            <a:spLocks noChangeArrowheads="1"/>
          </p:cNvSpPr>
          <p:nvPr/>
        </p:nvSpPr>
        <p:spPr bwMode="auto">
          <a:xfrm>
            <a:off x="516696" y="674212"/>
            <a:ext cx="1286966" cy="46166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400" b="1" dirty="0">
                <a:ea typeface="华文楷体" panose="02010600040101010101" pitchFamily="2" charset="-122"/>
                <a:cs typeface="Times New Roman" panose="02020603050405020304" pitchFamily="18" charset="0"/>
              </a:rPr>
              <a:t>复功率</a:t>
            </a:r>
          </a:p>
        </p:txBody>
      </p:sp>
      <p:grpSp>
        <p:nvGrpSpPr>
          <p:cNvPr id="144390" name="Group 6">
            <a:extLst>
              <a:ext uri="{FF2B5EF4-FFF2-40B4-BE49-F238E27FC236}">
                <a16:creationId xmlns:a16="http://schemas.microsoft.com/office/drawing/2014/main" id="{32D5484E-A057-45B0-B21A-B083BF1532A4}"/>
              </a:ext>
            </a:extLst>
          </p:cNvPr>
          <p:cNvGrpSpPr>
            <a:grpSpLocks/>
          </p:cNvGrpSpPr>
          <p:nvPr/>
        </p:nvGrpSpPr>
        <p:grpSpPr bwMode="auto">
          <a:xfrm>
            <a:off x="504997" y="1077970"/>
            <a:ext cx="2176463" cy="1538287"/>
            <a:chOff x="340" y="1525"/>
            <a:chExt cx="1371" cy="969"/>
          </a:xfrm>
        </p:grpSpPr>
        <p:sp>
          <p:nvSpPr>
            <p:cNvPr id="57360" name="Freeform 7">
              <a:extLst>
                <a:ext uri="{FF2B5EF4-FFF2-40B4-BE49-F238E27FC236}">
                  <a16:creationId xmlns:a16="http://schemas.microsoft.com/office/drawing/2014/main" id="{A4760F80-3C6F-4E88-916E-D752A97B0A18}"/>
                </a:ext>
              </a:extLst>
            </p:cNvPr>
            <p:cNvSpPr>
              <a:spLocks/>
            </p:cNvSpPr>
            <p:nvPr/>
          </p:nvSpPr>
          <p:spPr bwMode="auto">
            <a:xfrm>
              <a:off x="660" y="1842"/>
              <a:ext cx="582" cy="3"/>
            </a:xfrm>
            <a:custGeom>
              <a:avLst/>
              <a:gdLst>
                <a:gd name="T0" fmla="*/ 0 w 540"/>
                <a:gd name="T1" fmla="*/ 3 h 2"/>
                <a:gd name="T2" fmla="*/ 582 w 540"/>
                <a:gd name="T3" fmla="*/ 0 h 2"/>
                <a:gd name="T4" fmla="*/ 0 60000 65536"/>
                <a:gd name="T5" fmla="*/ 0 60000 65536"/>
              </a:gdLst>
              <a:ahLst/>
              <a:cxnLst>
                <a:cxn ang="T4">
                  <a:pos x="T0" y="T1"/>
                </a:cxn>
                <a:cxn ang="T5">
                  <a:pos x="T2" y="T3"/>
                </a:cxn>
              </a:cxnLst>
              <a:rect l="0" t="0" r="r" b="b"/>
              <a:pathLst>
                <a:path w="540" h="2">
                  <a:moveTo>
                    <a:pt x="0" y="2"/>
                  </a:moveTo>
                  <a:lnTo>
                    <a:pt x="540" y="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graphicFrame>
          <p:nvGraphicFramePr>
            <p:cNvPr id="57361" name="Object 8">
              <a:extLst>
                <a:ext uri="{FF2B5EF4-FFF2-40B4-BE49-F238E27FC236}">
                  <a16:creationId xmlns:a16="http://schemas.microsoft.com/office/drawing/2014/main" id="{2BA0DD9A-1BDB-4E55-8306-35CE3C323BD3}"/>
                </a:ext>
              </a:extLst>
            </p:cNvPr>
            <p:cNvGraphicFramePr>
              <a:graphicFrameLocks noChangeAspect="1"/>
            </p:cNvGraphicFramePr>
            <p:nvPr>
              <p:extLst>
                <p:ext uri="{D42A27DB-BD31-4B8C-83A1-F6EECF244321}">
                  <p14:modId xmlns:p14="http://schemas.microsoft.com/office/powerpoint/2010/main" val="278040273"/>
                </p:ext>
              </p:extLst>
            </p:nvPr>
          </p:nvGraphicFramePr>
          <p:xfrm>
            <a:off x="340" y="1954"/>
            <a:ext cx="273" cy="351"/>
          </p:xfrm>
          <a:graphic>
            <a:graphicData uri="http://schemas.openxmlformats.org/presentationml/2006/ole">
              <mc:AlternateContent xmlns:mc="http://schemas.openxmlformats.org/markup-compatibility/2006">
                <mc:Choice xmlns:v="urn:schemas-microsoft-com:vml" Requires="v">
                  <p:oleObj spid="_x0000_s58141" name="公式" r:id="rId3" imgW="171447" imgH="218987" progId="Equation.3">
                    <p:embed/>
                  </p:oleObj>
                </mc:Choice>
                <mc:Fallback>
                  <p:oleObj name="公式" r:id="rId3" imgW="171447" imgH="218987"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1954"/>
                          <a:ext cx="273"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62" name="Object 9">
              <a:extLst>
                <a:ext uri="{FF2B5EF4-FFF2-40B4-BE49-F238E27FC236}">
                  <a16:creationId xmlns:a16="http://schemas.microsoft.com/office/drawing/2014/main" id="{6569AC51-7814-47D1-BAB3-C06721975EE1}"/>
                </a:ext>
              </a:extLst>
            </p:cNvPr>
            <p:cNvGraphicFramePr>
              <a:graphicFrameLocks noChangeAspect="1"/>
            </p:cNvGraphicFramePr>
            <p:nvPr>
              <p:extLst>
                <p:ext uri="{D42A27DB-BD31-4B8C-83A1-F6EECF244321}">
                  <p14:modId xmlns:p14="http://schemas.microsoft.com/office/powerpoint/2010/main" val="1495751354"/>
                </p:ext>
              </p:extLst>
            </p:nvPr>
          </p:nvGraphicFramePr>
          <p:xfrm>
            <a:off x="839" y="1525"/>
            <a:ext cx="171" cy="296"/>
          </p:xfrm>
          <a:graphic>
            <a:graphicData uri="http://schemas.openxmlformats.org/presentationml/2006/ole">
              <mc:AlternateContent xmlns:mc="http://schemas.openxmlformats.org/markup-compatibility/2006">
                <mc:Choice xmlns:v="urn:schemas-microsoft-com:vml" Requires="v">
                  <p:oleObj spid="_x0000_s58142" name="公式" r:id="rId5" imgW="114141" imgH="209609" progId="Equation.3">
                    <p:embed/>
                  </p:oleObj>
                </mc:Choice>
                <mc:Fallback>
                  <p:oleObj name="公式" r:id="rId5" imgW="114141" imgH="20960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1525"/>
                          <a:ext cx="17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63" name="Rectangle 10">
              <a:extLst>
                <a:ext uri="{FF2B5EF4-FFF2-40B4-BE49-F238E27FC236}">
                  <a16:creationId xmlns:a16="http://schemas.microsoft.com/office/drawing/2014/main" id="{AC705856-5BF9-4689-9782-5DE841170522}"/>
                </a:ext>
              </a:extLst>
            </p:cNvPr>
            <p:cNvSpPr>
              <a:spLocks noChangeArrowheads="1"/>
            </p:cNvSpPr>
            <p:nvPr/>
          </p:nvSpPr>
          <p:spPr bwMode="auto">
            <a:xfrm>
              <a:off x="1245" y="1712"/>
              <a:ext cx="466" cy="782"/>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400" b="1">
                  <a:ea typeface="华文楷体" panose="02010600040101010101" pitchFamily="2" charset="-122"/>
                  <a:cs typeface="Times New Roman" panose="02020603050405020304" pitchFamily="18" charset="0"/>
                </a:rPr>
                <a:t>负</a:t>
              </a:r>
            </a:p>
            <a:p>
              <a:pPr algn="ctr" eaLnBrk="1" hangingPunct="1"/>
              <a:r>
                <a:rPr kumimoji="1" lang="zh-CN" altLang="en-US" sz="2400" b="1">
                  <a:ea typeface="华文楷体" panose="02010600040101010101" pitchFamily="2" charset="-122"/>
                  <a:cs typeface="Times New Roman" panose="02020603050405020304" pitchFamily="18" charset="0"/>
                </a:rPr>
                <a:t>载</a:t>
              </a:r>
            </a:p>
          </p:txBody>
        </p:sp>
        <p:sp>
          <p:nvSpPr>
            <p:cNvPr id="57364" name="Freeform 11">
              <a:extLst>
                <a:ext uri="{FF2B5EF4-FFF2-40B4-BE49-F238E27FC236}">
                  <a16:creationId xmlns:a16="http://schemas.microsoft.com/office/drawing/2014/main" id="{39A423FD-0990-45F6-BBB1-0D0855DD94EE}"/>
                </a:ext>
              </a:extLst>
            </p:cNvPr>
            <p:cNvSpPr>
              <a:spLocks/>
            </p:cNvSpPr>
            <p:nvPr/>
          </p:nvSpPr>
          <p:spPr bwMode="auto">
            <a:xfrm>
              <a:off x="660" y="2364"/>
              <a:ext cx="582" cy="2"/>
            </a:xfrm>
            <a:custGeom>
              <a:avLst/>
              <a:gdLst>
                <a:gd name="T0" fmla="*/ 0 w 540"/>
                <a:gd name="T1" fmla="*/ 2 h 2"/>
                <a:gd name="T2" fmla="*/ 582 w 540"/>
                <a:gd name="T3" fmla="*/ 0 h 2"/>
                <a:gd name="T4" fmla="*/ 0 60000 65536"/>
                <a:gd name="T5" fmla="*/ 0 60000 65536"/>
              </a:gdLst>
              <a:ahLst/>
              <a:cxnLst>
                <a:cxn ang="T4">
                  <a:pos x="T0" y="T1"/>
                </a:cxn>
                <a:cxn ang="T5">
                  <a:pos x="T2" y="T3"/>
                </a:cxn>
              </a:cxnLst>
              <a:rect l="0" t="0" r="r" b="b"/>
              <a:pathLst>
                <a:path w="540" h="2">
                  <a:moveTo>
                    <a:pt x="0" y="2"/>
                  </a:moveTo>
                  <a:lnTo>
                    <a:pt x="540" y="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57365" name="Line 12">
              <a:extLst>
                <a:ext uri="{FF2B5EF4-FFF2-40B4-BE49-F238E27FC236}">
                  <a16:creationId xmlns:a16="http://schemas.microsoft.com/office/drawing/2014/main" id="{091E84D1-74BA-4E97-8657-C539C6FE0BA0}"/>
                </a:ext>
              </a:extLst>
            </p:cNvPr>
            <p:cNvSpPr>
              <a:spLocks noChangeShapeType="1"/>
            </p:cNvSpPr>
            <p:nvPr/>
          </p:nvSpPr>
          <p:spPr bwMode="auto">
            <a:xfrm>
              <a:off x="748" y="1842"/>
              <a:ext cx="311"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57366" name="Text Box 13">
              <a:extLst>
                <a:ext uri="{FF2B5EF4-FFF2-40B4-BE49-F238E27FC236}">
                  <a16:creationId xmlns:a16="http://schemas.microsoft.com/office/drawing/2014/main" id="{5BA75E82-612B-4B57-8ED2-1AC4D97B84C4}"/>
                </a:ext>
              </a:extLst>
            </p:cNvPr>
            <p:cNvSpPr txBox="1">
              <a:spLocks noChangeArrowheads="1"/>
            </p:cNvSpPr>
            <p:nvPr/>
          </p:nvSpPr>
          <p:spPr bwMode="auto">
            <a:xfrm>
              <a:off x="366" y="1672"/>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b="1">
                  <a:ea typeface="华文楷体" panose="02010600040101010101" pitchFamily="2" charset="-122"/>
                  <a:cs typeface="Times New Roman" panose="02020603050405020304" pitchFamily="18" charset="0"/>
                </a:rPr>
                <a:t>+</a:t>
              </a:r>
            </a:p>
          </p:txBody>
        </p:sp>
        <p:sp>
          <p:nvSpPr>
            <p:cNvPr id="57367" name="Text Box 14">
              <a:extLst>
                <a:ext uri="{FF2B5EF4-FFF2-40B4-BE49-F238E27FC236}">
                  <a16:creationId xmlns:a16="http://schemas.microsoft.com/office/drawing/2014/main" id="{96148180-FE7D-4D24-B439-2BED59C3E150}"/>
                </a:ext>
              </a:extLst>
            </p:cNvPr>
            <p:cNvSpPr txBox="1">
              <a:spLocks noChangeArrowheads="1"/>
            </p:cNvSpPr>
            <p:nvPr/>
          </p:nvSpPr>
          <p:spPr bwMode="auto">
            <a:xfrm>
              <a:off x="379" y="2141"/>
              <a:ext cx="2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b="1">
                  <a:ea typeface="华文楷体" panose="02010600040101010101" pitchFamily="2" charset="-122"/>
                  <a:cs typeface="Times New Roman" panose="02020603050405020304" pitchFamily="18" charset="0"/>
                </a:rPr>
                <a:t>_</a:t>
              </a:r>
            </a:p>
          </p:txBody>
        </p:sp>
        <p:sp>
          <p:nvSpPr>
            <p:cNvPr id="57368" name="Oval 15">
              <a:extLst>
                <a:ext uri="{FF2B5EF4-FFF2-40B4-BE49-F238E27FC236}">
                  <a16:creationId xmlns:a16="http://schemas.microsoft.com/office/drawing/2014/main" id="{65FEC2C2-1628-4CDE-B94A-7E0BE5C47864}"/>
                </a:ext>
              </a:extLst>
            </p:cNvPr>
            <p:cNvSpPr>
              <a:spLocks noChangeArrowheads="1"/>
            </p:cNvSpPr>
            <p:nvPr/>
          </p:nvSpPr>
          <p:spPr bwMode="auto">
            <a:xfrm>
              <a:off x="608" y="2338"/>
              <a:ext cx="52" cy="52"/>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sz="2400">
                <a:ea typeface="华文楷体" panose="02010600040101010101" pitchFamily="2" charset="-122"/>
                <a:cs typeface="Times New Roman" panose="02020603050405020304" pitchFamily="18" charset="0"/>
              </a:endParaRPr>
            </a:p>
          </p:txBody>
        </p:sp>
        <p:sp>
          <p:nvSpPr>
            <p:cNvPr id="57369" name="Oval 16">
              <a:extLst>
                <a:ext uri="{FF2B5EF4-FFF2-40B4-BE49-F238E27FC236}">
                  <a16:creationId xmlns:a16="http://schemas.microsoft.com/office/drawing/2014/main" id="{AE2763CA-8017-4329-8032-9747817DC7B4}"/>
                </a:ext>
              </a:extLst>
            </p:cNvPr>
            <p:cNvSpPr>
              <a:spLocks noChangeArrowheads="1"/>
            </p:cNvSpPr>
            <p:nvPr/>
          </p:nvSpPr>
          <p:spPr bwMode="auto">
            <a:xfrm>
              <a:off x="608" y="1816"/>
              <a:ext cx="52" cy="52"/>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sz="2400">
                <a:ea typeface="华文楷体" panose="02010600040101010101" pitchFamily="2" charset="-122"/>
                <a:cs typeface="Times New Roman" panose="02020603050405020304" pitchFamily="18" charset="0"/>
              </a:endParaRPr>
            </a:p>
          </p:txBody>
        </p:sp>
      </p:grpSp>
      <p:graphicFrame>
        <p:nvGraphicFramePr>
          <p:cNvPr id="144402" name="Object 18">
            <a:extLst>
              <a:ext uri="{FF2B5EF4-FFF2-40B4-BE49-F238E27FC236}">
                <a16:creationId xmlns:a16="http://schemas.microsoft.com/office/drawing/2014/main" id="{5746921D-16CA-4CF2-ABD7-68B123EF7BA4}"/>
              </a:ext>
            </a:extLst>
          </p:cNvPr>
          <p:cNvGraphicFramePr>
            <a:graphicFrameLocks noChangeAspect="1"/>
          </p:cNvGraphicFramePr>
          <p:nvPr>
            <p:extLst>
              <p:ext uri="{D42A27DB-BD31-4B8C-83A1-F6EECF244321}">
                <p14:modId xmlns:p14="http://schemas.microsoft.com/office/powerpoint/2010/main" val="3674155918"/>
              </p:ext>
            </p:extLst>
          </p:nvPr>
        </p:nvGraphicFramePr>
        <p:xfrm>
          <a:off x="2957895" y="1401182"/>
          <a:ext cx="4462487" cy="883288"/>
        </p:xfrm>
        <a:graphic>
          <a:graphicData uri="http://schemas.openxmlformats.org/presentationml/2006/ole">
            <mc:AlternateContent xmlns:mc="http://schemas.openxmlformats.org/markup-compatibility/2006">
              <mc:Choice xmlns:v="urn:schemas-microsoft-com:vml" Requires="v">
                <p:oleObj spid="_x0000_s58143" name="Equation" r:id="rId7" imgW="2450880" imgH="482400" progId="Equation.DSMT4">
                  <p:embed/>
                </p:oleObj>
              </mc:Choice>
              <mc:Fallback>
                <p:oleObj name="Equation" r:id="rId7" imgW="2450880" imgH="482400" progId="Equation.DSMT4">
                  <p:embed/>
                  <p:pic>
                    <p:nvPicPr>
                      <p:cNvPr id="0" name="Object 18"/>
                      <p:cNvPicPr>
                        <a:picLocks noChangeAspect="1" noChangeArrowheads="1"/>
                      </p:cNvPicPr>
                      <p:nvPr/>
                    </p:nvPicPr>
                    <p:blipFill>
                      <a:blip r:embed="rId8"/>
                      <a:srcRect/>
                      <a:stretch>
                        <a:fillRect/>
                      </a:stretch>
                    </p:blipFill>
                    <p:spPr bwMode="auto">
                      <a:xfrm>
                        <a:off x="2957895" y="1401182"/>
                        <a:ext cx="4462487" cy="883288"/>
                      </a:xfrm>
                      <a:prstGeom prst="rect">
                        <a:avLst/>
                      </a:prstGeom>
                      <a:noFill/>
                      <a:ln>
                        <a:noFill/>
                      </a:ln>
                      <a:effectLst/>
                      <a:extLst/>
                    </p:spPr>
                  </p:pic>
                </p:oleObj>
              </mc:Fallback>
            </mc:AlternateContent>
          </a:graphicData>
        </a:graphic>
      </p:graphicFrame>
      <p:graphicFrame>
        <p:nvGraphicFramePr>
          <p:cNvPr id="2" name="对象 1">
            <a:extLst>
              <a:ext uri="{FF2B5EF4-FFF2-40B4-BE49-F238E27FC236}">
                <a16:creationId xmlns:a16="http://schemas.microsoft.com/office/drawing/2014/main" id="{D49ADB9F-9C92-4F6F-B99C-3CB985A459A7}"/>
              </a:ext>
            </a:extLst>
          </p:cNvPr>
          <p:cNvGraphicFramePr>
            <a:graphicFrameLocks noChangeAspect="1"/>
          </p:cNvGraphicFramePr>
          <p:nvPr>
            <p:extLst>
              <p:ext uri="{D42A27DB-BD31-4B8C-83A1-F6EECF244321}">
                <p14:modId xmlns:p14="http://schemas.microsoft.com/office/powerpoint/2010/main" val="3832667778"/>
              </p:ext>
            </p:extLst>
          </p:nvPr>
        </p:nvGraphicFramePr>
        <p:xfrm>
          <a:off x="1681080" y="692265"/>
          <a:ext cx="270461" cy="428230"/>
        </p:xfrm>
        <a:graphic>
          <a:graphicData uri="http://schemas.openxmlformats.org/presentationml/2006/ole">
            <mc:AlternateContent xmlns:mc="http://schemas.openxmlformats.org/markup-compatibility/2006">
              <mc:Choice xmlns:v="urn:schemas-microsoft-com:vml" Requires="v">
                <p:oleObj spid="_x0000_s58144" name="Equation" r:id="rId9" imgW="152280" imgH="241200" progId="Equation.DSMT4">
                  <p:embed/>
                </p:oleObj>
              </mc:Choice>
              <mc:Fallback>
                <p:oleObj name="Equation" r:id="rId9" imgW="152280" imgH="241200" progId="Equation.DSMT4">
                  <p:embed/>
                  <p:pic>
                    <p:nvPicPr>
                      <p:cNvPr id="0" name=""/>
                      <p:cNvPicPr/>
                      <p:nvPr/>
                    </p:nvPicPr>
                    <p:blipFill>
                      <a:blip r:embed="rId10"/>
                      <a:stretch>
                        <a:fillRect/>
                      </a:stretch>
                    </p:blipFill>
                    <p:spPr>
                      <a:xfrm>
                        <a:off x="1681080" y="692265"/>
                        <a:ext cx="270461" cy="428230"/>
                      </a:xfrm>
                      <a:prstGeom prst="rect">
                        <a:avLst/>
                      </a:prstGeom>
                    </p:spPr>
                  </p:pic>
                </p:oleObj>
              </mc:Fallback>
            </mc:AlternateContent>
          </a:graphicData>
        </a:graphic>
      </p:graphicFrame>
      <p:grpSp>
        <p:nvGrpSpPr>
          <p:cNvPr id="30" name="Group 12">
            <a:extLst>
              <a:ext uri="{FF2B5EF4-FFF2-40B4-BE49-F238E27FC236}">
                <a16:creationId xmlns:a16="http://schemas.microsoft.com/office/drawing/2014/main" id="{1507CD65-B362-46B8-9F7D-1FBE129722DF}"/>
              </a:ext>
            </a:extLst>
          </p:cNvPr>
          <p:cNvGrpSpPr>
            <a:grpSpLocks/>
          </p:cNvGrpSpPr>
          <p:nvPr/>
        </p:nvGrpSpPr>
        <p:grpSpPr bwMode="auto">
          <a:xfrm>
            <a:off x="611188" y="2752287"/>
            <a:ext cx="7148513" cy="522288"/>
            <a:chOff x="385" y="663"/>
            <a:chExt cx="4503" cy="329"/>
          </a:xfrm>
        </p:grpSpPr>
        <p:graphicFrame>
          <p:nvGraphicFramePr>
            <p:cNvPr id="31" name="Object 13">
              <a:extLst>
                <a:ext uri="{FF2B5EF4-FFF2-40B4-BE49-F238E27FC236}">
                  <a16:creationId xmlns:a16="http://schemas.microsoft.com/office/drawing/2014/main" id="{7C011FC3-6049-4FD3-80EA-2749AD3BCC6C}"/>
                </a:ext>
              </a:extLst>
            </p:cNvPr>
            <p:cNvGraphicFramePr>
              <a:graphicFrameLocks noChangeAspect="1"/>
            </p:cNvGraphicFramePr>
            <p:nvPr>
              <p:extLst>
                <p:ext uri="{D42A27DB-BD31-4B8C-83A1-F6EECF244321}">
                  <p14:modId xmlns:p14="http://schemas.microsoft.com/office/powerpoint/2010/main" val="1085962552"/>
                </p:ext>
              </p:extLst>
            </p:nvPr>
          </p:nvGraphicFramePr>
          <p:xfrm>
            <a:off x="748" y="701"/>
            <a:ext cx="246" cy="291"/>
          </p:xfrm>
          <a:graphic>
            <a:graphicData uri="http://schemas.openxmlformats.org/presentationml/2006/ole">
              <mc:AlternateContent xmlns:mc="http://schemas.openxmlformats.org/markup-compatibility/2006">
                <mc:Choice xmlns:v="urn:schemas-microsoft-com:vml" Requires="v">
                  <p:oleObj spid="_x0000_s58145" name="公式" r:id="rId11" imgW="152188" imgH="209609" progId="Equation.3">
                    <p:embed/>
                  </p:oleObj>
                </mc:Choice>
                <mc:Fallback>
                  <p:oleObj name="公式" r:id="rId11" imgW="152188" imgH="209609" progId="Equation.3">
                    <p:embed/>
                    <p:pic>
                      <p:nvPicPr>
                        <p:cNvPr id="58387" name="Object 13">
                          <a:extLst>
                            <a:ext uri="{FF2B5EF4-FFF2-40B4-BE49-F238E27FC236}">
                              <a16:creationId xmlns:a16="http://schemas.microsoft.com/office/drawing/2014/main" id="{0A18D495-0F62-412B-85A2-D6C8C86816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 y="701"/>
                          <a:ext cx="24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Rectangle 14">
              <a:extLst>
                <a:ext uri="{FF2B5EF4-FFF2-40B4-BE49-F238E27FC236}">
                  <a16:creationId xmlns:a16="http://schemas.microsoft.com/office/drawing/2014/main" id="{471009A2-7F76-48ED-88F3-C1201F50D14A}"/>
                </a:ext>
              </a:extLst>
            </p:cNvPr>
            <p:cNvSpPr>
              <a:spLocks noChangeArrowheads="1"/>
            </p:cNvSpPr>
            <p:nvPr/>
          </p:nvSpPr>
          <p:spPr bwMode="auto">
            <a:xfrm>
              <a:off x="385" y="663"/>
              <a:ext cx="45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buFontTx/>
                <a:buAutoNum type="circleNumDbPlain"/>
              </a:pP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      </a:t>
              </a:r>
              <a:r>
                <a:rPr kumimoji="1" lang="zh-CN" altLang="en-US" sz="2400" b="1" dirty="0">
                  <a:solidFill>
                    <a:srgbClr val="FF3300"/>
                  </a:solidFill>
                  <a:latin typeface="华文楷体" panose="02010600040101010101" pitchFamily="2" charset="-122"/>
                  <a:ea typeface="华文楷体" panose="02010600040101010101" pitchFamily="2" charset="-122"/>
                  <a:cs typeface="Times New Roman" panose="02020603050405020304" pitchFamily="18" charset="0"/>
                </a:rPr>
                <a:t>是复数，而不是相量</a:t>
              </a: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，它不对应任意正弦量。</a:t>
              </a:r>
            </a:p>
          </p:txBody>
        </p:sp>
      </p:grpSp>
      <p:grpSp>
        <p:nvGrpSpPr>
          <p:cNvPr id="33" name="Group 21">
            <a:extLst>
              <a:ext uri="{FF2B5EF4-FFF2-40B4-BE49-F238E27FC236}">
                <a16:creationId xmlns:a16="http://schemas.microsoft.com/office/drawing/2014/main" id="{BCBF23FE-BE67-4C1B-9306-F6DA230A38A5}"/>
              </a:ext>
            </a:extLst>
          </p:cNvPr>
          <p:cNvGrpSpPr>
            <a:grpSpLocks/>
          </p:cNvGrpSpPr>
          <p:nvPr/>
        </p:nvGrpSpPr>
        <p:grpSpPr bwMode="auto">
          <a:xfrm>
            <a:off x="546272" y="3296917"/>
            <a:ext cx="7921625" cy="954088"/>
            <a:chOff x="385" y="981"/>
            <a:chExt cx="4990" cy="601"/>
          </a:xfrm>
        </p:grpSpPr>
        <p:sp>
          <p:nvSpPr>
            <p:cNvPr id="34" name="Rectangle 22">
              <a:extLst>
                <a:ext uri="{FF2B5EF4-FFF2-40B4-BE49-F238E27FC236}">
                  <a16:creationId xmlns:a16="http://schemas.microsoft.com/office/drawing/2014/main" id="{AE29E9F7-2695-4892-82CD-ACEF0F1C75A0}"/>
                </a:ext>
              </a:extLst>
            </p:cNvPr>
            <p:cNvSpPr>
              <a:spLocks noChangeArrowheads="1"/>
            </p:cNvSpPr>
            <p:nvPr/>
          </p:nvSpPr>
          <p:spPr bwMode="auto">
            <a:xfrm>
              <a:off x="477" y="981"/>
              <a:ext cx="489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pP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        把 </a:t>
              </a:r>
              <a:r>
                <a:rPr kumimoji="1" lang="en-US" altLang="zh-CN" sz="2400" b="1" i="1" dirty="0">
                  <a:latin typeface="华文楷体" panose="02010600040101010101" pitchFamily="2" charset="-122"/>
                  <a:ea typeface="华文楷体" panose="02010600040101010101" pitchFamily="2" charset="-122"/>
                  <a:cs typeface="Times New Roman" panose="02020603050405020304" pitchFamily="18" charset="0"/>
                </a:rPr>
                <a:t>P</a:t>
              </a:r>
              <a:r>
                <a:rPr kumimoji="1" lang="zh-CN" altLang="en-US" sz="2400" b="1" i="1"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400" b="1" i="1" dirty="0">
                  <a:latin typeface="华文楷体" panose="02010600040101010101" pitchFamily="2" charset="-122"/>
                  <a:ea typeface="华文楷体" panose="02010600040101010101" pitchFamily="2" charset="-122"/>
                  <a:cs typeface="Times New Roman" panose="02020603050405020304" pitchFamily="18" charset="0"/>
                </a:rPr>
                <a:t>Q</a:t>
              </a:r>
              <a:r>
                <a:rPr kumimoji="1" lang="zh-CN" altLang="en-US" sz="2400" b="1" i="1" dirty="0">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400" b="1" i="1" dirty="0">
                  <a:latin typeface="华文楷体" panose="02010600040101010101" pitchFamily="2" charset="-122"/>
                  <a:ea typeface="华文楷体" panose="02010600040101010101" pitchFamily="2" charset="-122"/>
                  <a:cs typeface="Times New Roman" panose="02020603050405020304" pitchFamily="18" charset="0"/>
                </a:rPr>
                <a:t>S </a:t>
              </a: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联系在一起，它的实部是平均功率，虚部是无功功率，模是视在功率。</a:t>
              </a:r>
            </a:p>
          </p:txBody>
        </p:sp>
        <p:graphicFrame>
          <p:nvGraphicFramePr>
            <p:cNvPr id="35" name="Object 23">
              <a:extLst>
                <a:ext uri="{FF2B5EF4-FFF2-40B4-BE49-F238E27FC236}">
                  <a16:creationId xmlns:a16="http://schemas.microsoft.com/office/drawing/2014/main" id="{60B2890D-FDC4-4836-996B-C641F533EDE0}"/>
                </a:ext>
              </a:extLst>
            </p:cNvPr>
            <p:cNvGraphicFramePr>
              <a:graphicFrameLocks noChangeAspect="1"/>
            </p:cNvGraphicFramePr>
            <p:nvPr>
              <p:extLst>
                <p:ext uri="{D42A27DB-BD31-4B8C-83A1-F6EECF244321}">
                  <p14:modId xmlns:p14="http://schemas.microsoft.com/office/powerpoint/2010/main" val="4109253974"/>
                </p:ext>
              </p:extLst>
            </p:nvPr>
          </p:nvGraphicFramePr>
          <p:xfrm>
            <a:off x="703" y="1042"/>
            <a:ext cx="246" cy="291"/>
          </p:xfrm>
          <a:graphic>
            <a:graphicData uri="http://schemas.openxmlformats.org/presentationml/2006/ole">
              <mc:AlternateContent xmlns:mc="http://schemas.openxmlformats.org/markup-compatibility/2006">
                <mc:Choice xmlns:v="urn:schemas-microsoft-com:vml" Requires="v">
                  <p:oleObj spid="_x0000_s58146" name="公式" r:id="rId13" imgW="152188" imgH="209609" progId="Equation.3">
                    <p:embed/>
                  </p:oleObj>
                </mc:Choice>
                <mc:Fallback>
                  <p:oleObj name="公式" r:id="rId13" imgW="152188" imgH="209609" progId="Equation.3">
                    <p:embed/>
                    <p:pic>
                      <p:nvPicPr>
                        <p:cNvPr id="58383" name="Object 23">
                          <a:extLst>
                            <a:ext uri="{FF2B5EF4-FFF2-40B4-BE49-F238E27FC236}">
                              <a16:creationId xmlns:a16="http://schemas.microsoft.com/office/drawing/2014/main" id="{E5D9EFA7-8D97-4E6E-89E4-CA1F7E3A55A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3" y="1042"/>
                          <a:ext cx="24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Text Box 24">
              <a:extLst>
                <a:ext uri="{FF2B5EF4-FFF2-40B4-BE49-F238E27FC236}">
                  <a16:creationId xmlns:a16="http://schemas.microsoft.com/office/drawing/2014/main" id="{BE8036AD-C466-4EF9-8260-122F901126ED}"/>
                </a:ext>
              </a:extLst>
            </p:cNvPr>
            <p:cNvSpPr txBox="1">
              <a:spLocks noChangeArrowheads="1"/>
            </p:cNvSpPr>
            <p:nvPr/>
          </p:nvSpPr>
          <p:spPr bwMode="auto">
            <a:xfrm>
              <a:off x="385" y="1026"/>
              <a:ext cx="3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400" b="1">
                  <a:latin typeface="华文楷体" panose="02010600040101010101" pitchFamily="2" charset="-122"/>
                  <a:ea typeface="华文楷体" panose="02010600040101010101" pitchFamily="2" charset="-122"/>
                  <a:cs typeface="Times New Roman" panose="02020603050405020304" pitchFamily="18" charset="0"/>
                  <a:sym typeface="Wingdings" panose="05000000000000000000" pitchFamily="2" charset="2"/>
                </a:rPr>
                <a:t></a:t>
              </a:r>
            </a:p>
          </p:txBody>
        </p:sp>
      </p:grpSp>
      <p:grpSp>
        <p:nvGrpSpPr>
          <p:cNvPr id="37" name="Group 25">
            <a:extLst>
              <a:ext uri="{FF2B5EF4-FFF2-40B4-BE49-F238E27FC236}">
                <a16:creationId xmlns:a16="http://schemas.microsoft.com/office/drawing/2014/main" id="{4D7DB55B-B4CF-490C-98C2-0A057B18DE09}"/>
              </a:ext>
            </a:extLst>
          </p:cNvPr>
          <p:cNvGrpSpPr>
            <a:grpSpLocks/>
          </p:cNvGrpSpPr>
          <p:nvPr/>
        </p:nvGrpSpPr>
        <p:grpSpPr bwMode="auto">
          <a:xfrm>
            <a:off x="504997" y="4301573"/>
            <a:ext cx="8064500" cy="954088"/>
            <a:chOff x="385" y="1592"/>
            <a:chExt cx="5080" cy="601"/>
          </a:xfrm>
        </p:grpSpPr>
        <p:sp>
          <p:nvSpPr>
            <p:cNvPr id="38" name="Text Box 26">
              <a:extLst>
                <a:ext uri="{FF2B5EF4-FFF2-40B4-BE49-F238E27FC236}">
                  <a16:creationId xmlns:a16="http://schemas.microsoft.com/office/drawing/2014/main" id="{B39CAE8E-202A-40FC-85ED-BFC27382A2CA}"/>
                </a:ext>
              </a:extLst>
            </p:cNvPr>
            <p:cNvSpPr txBox="1">
              <a:spLocks noChangeArrowheads="1"/>
            </p:cNvSpPr>
            <p:nvPr/>
          </p:nvSpPr>
          <p:spPr bwMode="auto">
            <a:xfrm>
              <a:off x="657" y="1592"/>
              <a:ext cx="480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lnSpc>
                  <a:spcPct val="120000"/>
                </a:lnSpc>
              </a:pPr>
              <a:r>
                <a:rPr kumimoji="1" lang="zh-CN" altLang="en-US" sz="2400" b="1" dirty="0">
                  <a:solidFill>
                    <a:srgbClr val="FF3300"/>
                  </a:solidFill>
                  <a:latin typeface="华文楷体" panose="02010600040101010101" pitchFamily="2" charset="-122"/>
                  <a:ea typeface="华文楷体" panose="02010600040101010101" pitchFamily="2" charset="-122"/>
                  <a:cs typeface="Times New Roman" panose="02020603050405020304" pitchFamily="18" charset="0"/>
                </a:rPr>
                <a:t>复功率满足守恒定理：</a:t>
              </a:r>
              <a:r>
                <a:rPr kumimoji="1"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在正弦稳态下，任一电路的所有支路吸收的复功率之和为零。即</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9" name="Text Box 27">
              <a:extLst>
                <a:ext uri="{FF2B5EF4-FFF2-40B4-BE49-F238E27FC236}">
                  <a16:creationId xmlns:a16="http://schemas.microsoft.com/office/drawing/2014/main" id="{28C34F78-CE3D-464E-88CB-ED4E75F640D8}"/>
                </a:ext>
              </a:extLst>
            </p:cNvPr>
            <p:cNvSpPr txBox="1">
              <a:spLocks noChangeArrowheads="1"/>
            </p:cNvSpPr>
            <p:nvPr/>
          </p:nvSpPr>
          <p:spPr bwMode="auto">
            <a:xfrm>
              <a:off x="385" y="1652"/>
              <a:ext cx="3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400" b="1">
                  <a:latin typeface="华文楷体" panose="02010600040101010101" pitchFamily="2" charset="-122"/>
                  <a:ea typeface="华文楷体" panose="02010600040101010101" pitchFamily="2" charset="-122"/>
                  <a:cs typeface="Times New Roman" panose="02020603050405020304" pitchFamily="18" charset="0"/>
                  <a:sym typeface="Wingdings" panose="05000000000000000000" pitchFamily="2" charset="2"/>
                </a:rPr>
                <a:t></a:t>
              </a:r>
            </a:p>
          </p:txBody>
        </p:sp>
      </p:grpSp>
      <p:graphicFrame>
        <p:nvGraphicFramePr>
          <p:cNvPr id="40" name="Object 15">
            <a:extLst>
              <a:ext uri="{FF2B5EF4-FFF2-40B4-BE49-F238E27FC236}">
                <a16:creationId xmlns:a16="http://schemas.microsoft.com/office/drawing/2014/main" id="{9C653314-49CA-4C81-8CB9-8576DBF9CF9F}"/>
              </a:ext>
            </a:extLst>
          </p:cNvPr>
          <p:cNvGraphicFramePr>
            <a:graphicFrameLocks noChangeAspect="1"/>
          </p:cNvGraphicFramePr>
          <p:nvPr>
            <p:extLst>
              <p:ext uri="{D42A27DB-BD31-4B8C-83A1-F6EECF244321}">
                <p14:modId xmlns:p14="http://schemas.microsoft.com/office/powerpoint/2010/main" val="3732455485"/>
              </p:ext>
            </p:extLst>
          </p:nvPr>
        </p:nvGraphicFramePr>
        <p:xfrm>
          <a:off x="2681460" y="5186140"/>
          <a:ext cx="1296144" cy="1379582"/>
        </p:xfrm>
        <a:graphic>
          <a:graphicData uri="http://schemas.openxmlformats.org/presentationml/2006/ole">
            <mc:AlternateContent xmlns:mc="http://schemas.openxmlformats.org/markup-compatibility/2006">
              <mc:Choice xmlns:v="urn:schemas-microsoft-com:vml" Requires="v">
                <p:oleObj spid="_x0000_s58147" name="公式" r:id="rId15" imgW="790533" imgH="838434" progId="Equation.3">
                  <p:embed/>
                </p:oleObj>
              </mc:Choice>
              <mc:Fallback>
                <p:oleObj name="公式" r:id="rId15" imgW="790533" imgH="838434" progId="Equation.3">
                  <p:embed/>
                  <p:pic>
                    <p:nvPicPr>
                      <p:cNvPr id="145423" name="Object 15">
                        <a:extLst>
                          <a:ext uri="{FF2B5EF4-FFF2-40B4-BE49-F238E27FC236}">
                            <a16:creationId xmlns:a16="http://schemas.microsoft.com/office/drawing/2014/main" id="{07DAB8D3-787E-4F4A-A305-E58A3C31FA0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1460" y="5186140"/>
                        <a:ext cx="1296144" cy="1379582"/>
                      </a:xfrm>
                      <a:prstGeom prst="rect">
                        <a:avLst/>
                      </a:prstGeom>
                      <a:noFill/>
                      <a:ln>
                        <a:noFill/>
                      </a:ln>
                      <a:effectLst/>
                      <a:extLst/>
                    </p:spPr>
                  </p:pic>
                </p:oleObj>
              </mc:Fallback>
            </mc:AlternateContent>
          </a:graphicData>
        </a:graphic>
      </p:graphicFrame>
      <p:sp>
        <p:nvSpPr>
          <p:cNvPr id="41" name="Line 16">
            <a:extLst>
              <a:ext uri="{FF2B5EF4-FFF2-40B4-BE49-F238E27FC236}">
                <a16:creationId xmlns:a16="http://schemas.microsoft.com/office/drawing/2014/main" id="{939B5864-B83F-4364-81FA-3D582631A55B}"/>
              </a:ext>
            </a:extLst>
          </p:cNvPr>
          <p:cNvSpPr>
            <a:spLocks noChangeShapeType="1"/>
          </p:cNvSpPr>
          <p:nvPr/>
        </p:nvSpPr>
        <p:spPr bwMode="auto">
          <a:xfrm>
            <a:off x="3977605" y="5875931"/>
            <a:ext cx="450380" cy="0"/>
          </a:xfrm>
          <a:prstGeom prst="line">
            <a:avLst/>
          </a:prstGeom>
          <a:noFill/>
          <a:ln w="762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aphicFrame>
        <p:nvGraphicFramePr>
          <p:cNvPr id="42" name="Object 17">
            <a:extLst>
              <a:ext uri="{FF2B5EF4-FFF2-40B4-BE49-F238E27FC236}">
                <a16:creationId xmlns:a16="http://schemas.microsoft.com/office/drawing/2014/main" id="{1A586390-4874-4B83-873B-C73472B4D83C}"/>
              </a:ext>
            </a:extLst>
          </p:cNvPr>
          <p:cNvGraphicFramePr>
            <a:graphicFrameLocks noChangeAspect="1"/>
          </p:cNvGraphicFramePr>
          <p:nvPr>
            <p:extLst>
              <p:ext uri="{D42A27DB-BD31-4B8C-83A1-F6EECF244321}">
                <p14:modId xmlns:p14="http://schemas.microsoft.com/office/powerpoint/2010/main" val="1801007437"/>
              </p:ext>
            </p:extLst>
          </p:nvPr>
        </p:nvGraphicFramePr>
        <p:xfrm>
          <a:off x="4572000" y="5435982"/>
          <a:ext cx="3433497" cy="805699"/>
        </p:xfrm>
        <a:graphic>
          <a:graphicData uri="http://schemas.openxmlformats.org/presentationml/2006/ole">
            <mc:AlternateContent xmlns:mc="http://schemas.openxmlformats.org/markup-compatibility/2006">
              <mc:Choice xmlns:v="urn:schemas-microsoft-com:vml" Requires="v">
                <p:oleObj spid="_x0000_s58148" name="公式" r:id="rId17" imgW="1885912" imgH="437974" progId="Equation.3">
                  <p:embed/>
                </p:oleObj>
              </mc:Choice>
              <mc:Fallback>
                <p:oleObj name="公式" r:id="rId17" imgW="1885912" imgH="437974" progId="Equation.3">
                  <p:embed/>
                  <p:pic>
                    <p:nvPicPr>
                      <p:cNvPr id="145425" name="Object 17">
                        <a:extLst>
                          <a:ext uri="{FF2B5EF4-FFF2-40B4-BE49-F238E27FC236}">
                            <a16:creationId xmlns:a16="http://schemas.microsoft.com/office/drawing/2014/main" id="{A624C066-E3C1-4C21-A962-CE2D00C7145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0" y="5435982"/>
                        <a:ext cx="3433497" cy="805699"/>
                      </a:xfrm>
                      <a:prstGeom prst="rect">
                        <a:avLst/>
                      </a:prstGeom>
                      <a:noFill/>
                      <a:ln>
                        <a:noFill/>
                      </a:ln>
                      <a:effectLst/>
                      <a:extLst/>
                    </p:spPr>
                  </p:pic>
                </p:oleObj>
              </mc:Fallback>
            </mc:AlternateContent>
          </a:graphicData>
        </a:graphic>
      </p:graphicFrame>
      <p:sp>
        <p:nvSpPr>
          <p:cNvPr id="43" name="Text Box 3">
            <a:extLst>
              <a:ext uri="{FF2B5EF4-FFF2-40B4-BE49-F238E27FC236}">
                <a16:creationId xmlns:a16="http://schemas.microsoft.com/office/drawing/2014/main" id="{75A61DDE-7C07-4EA6-990E-FFD0B6F8CB8A}"/>
              </a:ext>
            </a:extLst>
          </p:cNvPr>
          <p:cNvSpPr txBox="1">
            <a:spLocks noChangeArrowheads="1"/>
          </p:cNvSpPr>
          <p:nvPr/>
        </p:nvSpPr>
        <p:spPr bwMode="auto">
          <a:xfrm>
            <a:off x="2170375" y="735087"/>
            <a:ext cx="2202099" cy="46166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400" b="1" dirty="0">
                <a:ea typeface="华文楷体" panose="02010600040101010101" pitchFamily="2" charset="-122"/>
                <a:cs typeface="Times New Roman" panose="02020603050405020304" pitchFamily="18" charset="0"/>
              </a:rPr>
              <a:t>单位是：</a:t>
            </a:r>
            <a:r>
              <a:rPr kumimoji="1" lang="en-US" altLang="zh-CN" sz="2400" b="1" dirty="0">
                <a:ea typeface="华文楷体" panose="02010600040101010101" pitchFamily="2" charset="-122"/>
                <a:cs typeface="Times New Roman" panose="02020603050405020304" pitchFamily="18" charset="0"/>
              </a:rPr>
              <a:t>VA</a:t>
            </a:r>
            <a:endParaRPr kumimoji="1" lang="zh-CN" altLang="en-US" sz="2400" b="1" dirty="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additive="base">
                                        <p:cTn id="7" dur="500" fill="hold"/>
                                        <p:tgtEl>
                                          <p:spTgt spid="144386"/>
                                        </p:tgtEl>
                                        <p:attrNameLst>
                                          <p:attrName>ppt_x</p:attrName>
                                        </p:attrNameLst>
                                      </p:cBhvr>
                                      <p:tavLst>
                                        <p:tav tm="0">
                                          <p:val>
                                            <p:strVal val="0-#ppt_w/2"/>
                                          </p:val>
                                        </p:tav>
                                        <p:tav tm="100000">
                                          <p:val>
                                            <p:strVal val="#ppt_x"/>
                                          </p:val>
                                        </p:tav>
                                      </p:tavLst>
                                    </p:anim>
                                    <p:anim calcmode="lin" valueType="num">
                                      <p:cBhvr additive="base">
                                        <p:cTn id="8" dur="500" fill="hold"/>
                                        <p:tgtEl>
                                          <p:spTgt spid="14438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4387"/>
                                        </p:tgtEl>
                                        <p:attrNameLst>
                                          <p:attrName>style.visibility</p:attrName>
                                        </p:attrNameLst>
                                      </p:cBhvr>
                                      <p:to>
                                        <p:strVal val="visible"/>
                                      </p:to>
                                    </p:set>
                                    <p:anim calcmode="lin" valueType="num">
                                      <p:cBhvr additive="base">
                                        <p:cTn id="13" dur="500" fill="hold"/>
                                        <p:tgtEl>
                                          <p:spTgt spid="144387"/>
                                        </p:tgtEl>
                                        <p:attrNameLst>
                                          <p:attrName>ppt_x</p:attrName>
                                        </p:attrNameLst>
                                      </p:cBhvr>
                                      <p:tavLst>
                                        <p:tav tm="0">
                                          <p:val>
                                            <p:strVal val="0-#ppt_w/2"/>
                                          </p:val>
                                        </p:tav>
                                        <p:tav tm="100000">
                                          <p:val>
                                            <p:strVal val="#ppt_x"/>
                                          </p:val>
                                        </p:tav>
                                      </p:tavLst>
                                    </p:anim>
                                    <p:anim calcmode="lin" valueType="num">
                                      <p:cBhvr additive="base">
                                        <p:cTn id="14" dur="500" fill="hold"/>
                                        <p:tgtEl>
                                          <p:spTgt spid="1443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44390"/>
                                        </p:tgtEl>
                                        <p:attrNameLst>
                                          <p:attrName>style.visibility</p:attrName>
                                        </p:attrNameLst>
                                      </p:cBhvr>
                                      <p:to>
                                        <p:strVal val="visible"/>
                                      </p:to>
                                    </p:set>
                                    <p:animEffect transition="in" filter="blinds(horizontal)">
                                      <p:cBhvr>
                                        <p:cTn id="23" dur="500"/>
                                        <p:tgtEl>
                                          <p:spTgt spid="144390"/>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144402"/>
                                        </p:tgtEl>
                                        <p:attrNameLst>
                                          <p:attrName>style.visibility</p:attrName>
                                        </p:attrNameLst>
                                      </p:cBhvr>
                                      <p:to>
                                        <p:strVal val="visible"/>
                                      </p:to>
                                    </p:set>
                                    <p:animEffect transition="in" filter="wipe(up)">
                                      <p:cBhvr>
                                        <p:cTn id="27" dur="2000"/>
                                        <p:tgtEl>
                                          <p:spTgt spid="1444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10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barn(outVertical)">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slide(fromLeft)">
                                      <p:cBhvr>
                                        <p:cTn id="52" dur="500"/>
                                        <p:tgtEl>
                                          <p:spTgt spid="41"/>
                                        </p:tgtEl>
                                      </p:cBhvr>
                                    </p:animEffect>
                                  </p:childTnLst>
                                </p:cTn>
                              </p:par>
                            </p:childTnLst>
                          </p:cTn>
                        </p:par>
                        <p:par>
                          <p:cTn id="53" fill="hold">
                            <p:stCondLst>
                              <p:cond delay="500"/>
                            </p:stCondLst>
                            <p:childTnLst>
                              <p:par>
                                <p:cTn id="54" presetID="18" presetClass="entr" presetSubtype="6"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strips(downRight)">
                                      <p:cBhvr>
                                        <p:cTn id="56" dur="20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500" fill="hold"/>
                                        <p:tgtEl>
                                          <p:spTgt spid="43"/>
                                        </p:tgtEl>
                                        <p:attrNameLst>
                                          <p:attrName>ppt_x</p:attrName>
                                        </p:attrNameLst>
                                      </p:cBhvr>
                                      <p:tavLst>
                                        <p:tav tm="0">
                                          <p:val>
                                            <p:strVal val="0-#ppt_w/2"/>
                                          </p:val>
                                        </p:tav>
                                        <p:tav tm="100000">
                                          <p:val>
                                            <p:strVal val="#ppt_x"/>
                                          </p:val>
                                        </p:tav>
                                      </p:tavLst>
                                    </p:anim>
                                    <p:anim calcmode="lin" valueType="num">
                                      <p:cBhvr additive="base">
                                        <p:cTn id="62"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P spid="144387" grpId="0"/>
      <p:bldP spid="4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274" name="Object 2">
            <a:extLst>
              <a:ext uri="{FF2B5EF4-FFF2-40B4-BE49-F238E27FC236}">
                <a16:creationId xmlns:a16="http://schemas.microsoft.com/office/drawing/2014/main" id="{4A6FB88C-3A96-49CB-A350-38C066EC3BEA}"/>
              </a:ext>
            </a:extLst>
          </p:cNvPr>
          <p:cNvGraphicFramePr>
            <a:graphicFrameLocks noChangeAspect="1"/>
          </p:cNvGraphicFramePr>
          <p:nvPr>
            <p:extLst>
              <p:ext uri="{D42A27DB-BD31-4B8C-83A1-F6EECF244321}">
                <p14:modId xmlns:p14="http://schemas.microsoft.com/office/powerpoint/2010/main" val="921911909"/>
              </p:ext>
            </p:extLst>
          </p:nvPr>
        </p:nvGraphicFramePr>
        <p:xfrm>
          <a:off x="1597025" y="1193800"/>
          <a:ext cx="2554288" cy="508000"/>
        </p:xfrm>
        <a:graphic>
          <a:graphicData uri="http://schemas.openxmlformats.org/presentationml/2006/ole">
            <mc:AlternateContent xmlns:mc="http://schemas.openxmlformats.org/markup-compatibility/2006">
              <mc:Choice xmlns:v="urn:schemas-microsoft-com:vml" Requires="v">
                <p:oleObj spid="_x0000_s59890" name="Equation" r:id="rId3" imgW="1168200" imgH="228600" progId="Equation.DSMT4">
                  <p:embed/>
                </p:oleObj>
              </mc:Choice>
              <mc:Fallback>
                <p:oleObj name="Equation" r:id="rId3" imgW="1168200" imgH="228600" progId="Equation.DSMT4">
                  <p:embed/>
                  <p:pic>
                    <p:nvPicPr>
                      <p:cNvPr id="0" name="Object 2"/>
                      <p:cNvPicPr>
                        <a:picLocks noChangeAspect="1" noChangeArrowheads="1"/>
                      </p:cNvPicPr>
                      <p:nvPr/>
                    </p:nvPicPr>
                    <p:blipFill>
                      <a:blip r:embed="rId4"/>
                      <a:srcRect/>
                      <a:stretch>
                        <a:fillRect/>
                      </a:stretch>
                    </p:blipFill>
                    <p:spPr bwMode="auto">
                      <a:xfrm>
                        <a:off x="1597025" y="1193800"/>
                        <a:ext cx="255428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2275" name="Object 3">
            <a:extLst>
              <a:ext uri="{FF2B5EF4-FFF2-40B4-BE49-F238E27FC236}">
                <a16:creationId xmlns:a16="http://schemas.microsoft.com/office/drawing/2014/main" id="{CAAFF8EE-1F9A-4966-A06F-89ABD73EBF14}"/>
              </a:ext>
            </a:extLst>
          </p:cNvPr>
          <p:cNvGraphicFramePr>
            <a:graphicFrameLocks noChangeAspect="1"/>
          </p:cNvGraphicFramePr>
          <p:nvPr>
            <p:extLst>
              <p:ext uri="{D42A27DB-BD31-4B8C-83A1-F6EECF244321}">
                <p14:modId xmlns:p14="http://schemas.microsoft.com/office/powerpoint/2010/main" val="3415907980"/>
              </p:ext>
            </p:extLst>
          </p:nvPr>
        </p:nvGraphicFramePr>
        <p:xfrm>
          <a:off x="1657350" y="1863725"/>
          <a:ext cx="2654300" cy="520700"/>
        </p:xfrm>
        <a:graphic>
          <a:graphicData uri="http://schemas.openxmlformats.org/presentationml/2006/ole">
            <mc:AlternateContent xmlns:mc="http://schemas.openxmlformats.org/markup-compatibility/2006">
              <mc:Choice xmlns:v="urn:schemas-microsoft-com:vml" Requires="v">
                <p:oleObj spid="_x0000_s59891" name="Equation" r:id="rId5" imgW="1180800" imgH="228600" progId="Equation.DSMT4">
                  <p:embed/>
                </p:oleObj>
              </mc:Choice>
              <mc:Fallback>
                <p:oleObj name="Equation" r:id="rId5" imgW="1180800" imgH="228600" progId="Equation.DSMT4">
                  <p:embed/>
                  <p:pic>
                    <p:nvPicPr>
                      <p:cNvPr id="0" name="Object 3"/>
                      <p:cNvPicPr>
                        <a:picLocks noChangeAspect="1" noChangeArrowheads="1"/>
                      </p:cNvPicPr>
                      <p:nvPr/>
                    </p:nvPicPr>
                    <p:blipFill>
                      <a:blip r:embed="rId6"/>
                      <a:srcRect/>
                      <a:stretch>
                        <a:fillRect/>
                      </a:stretch>
                    </p:blipFill>
                    <p:spPr bwMode="auto">
                      <a:xfrm>
                        <a:off x="1657350" y="1863725"/>
                        <a:ext cx="26543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2276" name="Object 4">
            <a:extLst>
              <a:ext uri="{FF2B5EF4-FFF2-40B4-BE49-F238E27FC236}">
                <a16:creationId xmlns:a16="http://schemas.microsoft.com/office/drawing/2014/main" id="{8639A3F0-A673-4F0B-9B17-41CA4A849981}"/>
              </a:ext>
            </a:extLst>
          </p:cNvPr>
          <p:cNvGraphicFramePr>
            <a:graphicFrameLocks noChangeAspect="1"/>
          </p:cNvGraphicFramePr>
          <p:nvPr>
            <p:extLst>
              <p:ext uri="{D42A27DB-BD31-4B8C-83A1-F6EECF244321}">
                <p14:modId xmlns:p14="http://schemas.microsoft.com/office/powerpoint/2010/main" val="2192249183"/>
              </p:ext>
            </p:extLst>
          </p:nvPr>
        </p:nvGraphicFramePr>
        <p:xfrm>
          <a:off x="1657481" y="2534414"/>
          <a:ext cx="2411412" cy="582613"/>
        </p:xfrm>
        <a:graphic>
          <a:graphicData uri="http://schemas.openxmlformats.org/presentationml/2006/ole">
            <mc:AlternateContent xmlns:mc="http://schemas.openxmlformats.org/markup-compatibility/2006">
              <mc:Choice xmlns:v="urn:schemas-microsoft-com:vml" Requires="v">
                <p:oleObj spid="_x0000_s59892" name="Equation" r:id="rId7" imgW="1180800" imgH="279360" progId="Equation.DSMT4">
                  <p:embed/>
                </p:oleObj>
              </mc:Choice>
              <mc:Fallback>
                <p:oleObj name="Equation" r:id="rId7" imgW="1180800" imgH="279360" progId="Equation.DSMT4">
                  <p:embed/>
                  <p:pic>
                    <p:nvPicPr>
                      <p:cNvPr id="0" name="Object 4"/>
                      <p:cNvPicPr>
                        <a:picLocks noChangeAspect="1" noChangeArrowheads="1"/>
                      </p:cNvPicPr>
                      <p:nvPr/>
                    </p:nvPicPr>
                    <p:blipFill>
                      <a:blip r:embed="rId8"/>
                      <a:srcRect/>
                      <a:stretch>
                        <a:fillRect/>
                      </a:stretch>
                    </p:blipFill>
                    <p:spPr bwMode="auto">
                      <a:xfrm>
                        <a:off x="1657481" y="2534414"/>
                        <a:ext cx="2411412" cy="58261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77" name="AutoShape 5">
            <a:extLst>
              <a:ext uri="{FF2B5EF4-FFF2-40B4-BE49-F238E27FC236}">
                <a16:creationId xmlns:a16="http://schemas.microsoft.com/office/drawing/2014/main" id="{3C2E5A9B-F357-4D4A-A55D-A6F2990C065D}"/>
              </a:ext>
            </a:extLst>
          </p:cNvPr>
          <p:cNvSpPr>
            <a:spLocks noChangeArrowheads="1"/>
          </p:cNvSpPr>
          <p:nvPr/>
        </p:nvSpPr>
        <p:spPr bwMode="auto">
          <a:xfrm>
            <a:off x="755576" y="4286684"/>
            <a:ext cx="7056438" cy="1727200"/>
          </a:xfrm>
          <a:prstGeom prst="wedgeRoundRectCallout">
            <a:avLst>
              <a:gd name="adj1" fmla="val 26940"/>
              <a:gd name="adj2" fmla="val -51653"/>
              <a:gd name="adj3" fmla="val 16667"/>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ea typeface="华文楷体" panose="02010600040101010101" pitchFamily="2" charset="-122"/>
                <a:cs typeface="Times New Roman" panose="02020603050405020304" pitchFamily="18" charset="0"/>
              </a:rPr>
              <a:t>①无源二端网络有功是电阻（电导）上消耗的功率，无功是电抗（电纳）消耗的功率</a:t>
            </a:r>
          </a:p>
          <a:p>
            <a:r>
              <a:rPr lang="zh-CN" altLang="en-US" sz="2400" b="1" dirty="0">
                <a:ea typeface="华文楷体" panose="02010600040101010101" pitchFamily="2" charset="-122"/>
                <a:cs typeface="Times New Roman" panose="02020603050405020304" pitchFamily="18" charset="0"/>
              </a:rPr>
              <a:t>②有功、无功功率、视在功率和复功率计算式与电阻上消耗的功率计算式类似。</a:t>
            </a:r>
          </a:p>
        </p:txBody>
      </p:sp>
      <p:sp>
        <p:nvSpPr>
          <p:cNvPr id="182280" name="Text Box 8">
            <a:extLst>
              <a:ext uri="{FF2B5EF4-FFF2-40B4-BE49-F238E27FC236}">
                <a16:creationId xmlns:a16="http://schemas.microsoft.com/office/drawing/2014/main" id="{CDB74220-7A85-4A4D-90B9-DD56D5D84D27}"/>
              </a:ext>
            </a:extLst>
          </p:cNvPr>
          <p:cNvSpPr txBox="1">
            <a:spLocks noChangeArrowheads="1"/>
          </p:cNvSpPr>
          <p:nvPr/>
        </p:nvSpPr>
        <p:spPr bwMode="auto">
          <a:xfrm>
            <a:off x="250825" y="333375"/>
            <a:ext cx="6480175"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3200" b="1" dirty="0">
                <a:ea typeface="华文楷体" panose="02010600040101010101" pitchFamily="2" charset="-122"/>
                <a:cs typeface="Times New Roman" panose="02020603050405020304" pitchFamily="18" charset="0"/>
              </a:rPr>
              <a:t>正弦稳态电路中五个功率定义总结</a:t>
            </a:r>
          </a:p>
        </p:txBody>
      </p:sp>
      <p:graphicFrame>
        <p:nvGraphicFramePr>
          <p:cNvPr id="182281" name="Object 9">
            <a:extLst>
              <a:ext uri="{FF2B5EF4-FFF2-40B4-BE49-F238E27FC236}">
                <a16:creationId xmlns:a16="http://schemas.microsoft.com/office/drawing/2014/main" id="{F5F61BAC-E5B0-4043-8F9D-4019B0F0781D}"/>
              </a:ext>
            </a:extLst>
          </p:cNvPr>
          <p:cNvGraphicFramePr>
            <a:graphicFrameLocks noChangeAspect="1"/>
          </p:cNvGraphicFramePr>
          <p:nvPr>
            <p:extLst>
              <p:ext uri="{D42A27DB-BD31-4B8C-83A1-F6EECF244321}">
                <p14:modId xmlns:p14="http://schemas.microsoft.com/office/powerpoint/2010/main" val="3821902291"/>
              </p:ext>
            </p:extLst>
          </p:nvPr>
        </p:nvGraphicFramePr>
        <p:xfrm>
          <a:off x="1475656" y="3340096"/>
          <a:ext cx="2406650" cy="565150"/>
        </p:xfrm>
        <a:graphic>
          <a:graphicData uri="http://schemas.openxmlformats.org/presentationml/2006/ole">
            <mc:AlternateContent xmlns:mc="http://schemas.openxmlformats.org/markup-compatibility/2006">
              <mc:Choice xmlns:v="urn:schemas-microsoft-com:vml" Requires="v">
                <p:oleObj spid="_x0000_s59893" name="Equation" r:id="rId9" imgW="1155600" imgH="228600" progId="Equation.DSMT4">
                  <p:embed/>
                </p:oleObj>
              </mc:Choice>
              <mc:Fallback>
                <p:oleObj name="Equation" r:id="rId9" imgW="1155600" imgH="228600" progId="Equation.DSMT4">
                  <p:embed/>
                  <p:pic>
                    <p:nvPicPr>
                      <p:cNvPr id="0" name="Object 9"/>
                      <p:cNvPicPr>
                        <a:picLocks noChangeAspect="1" noChangeArrowheads="1"/>
                      </p:cNvPicPr>
                      <p:nvPr/>
                    </p:nvPicPr>
                    <p:blipFill>
                      <a:blip r:embed="rId10"/>
                      <a:srcRect/>
                      <a:stretch>
                        <a:fillRect/>
                      </a:stretch>
                    </p:blipFill>
                    <p:spPr bwMode="auto">
                      <a:xfrm>
                        <a:off x="1475656" y="3340096"/>
                        <a:ext cx="24066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80"/>
                                        </p:tgtEl>
                                        <p:attrNameLst>
                                          <p:attrName>style.visibility</p:attrName>
                                        </p:attrNameLst>
                                      </p:cBhvr>
                                      <p:to>
                                        <p:strVal val="visible"/>
                                      </p:to>
                                    </p:set>
                                    <p:anim calcmode="lin" valueType="num">
                                      <p:cBhvr additive="base">
                                        <p:cTn id="7" dur="500" fill="hold"/>
                                        <p:tgtEl>
                                          <p:spTgt spid="182280"/>
                                        </p:tgtEl>
                                        <p:attrNameLst>
                                          <p:attrName>ppt_x</p:attrName>
                                        </p:attrNameLst>
                                      </p:cBhvr>
                                      <p:tavLst>
                                        <p:tav tm="0">
                                          <p:val>
                                            <p:strVal val="0-#ppt_w/2"/>
                                          </p:val>
                                        </p:tav>
                                        <p:tav tm="100000">
                                          <p:val>
                                            <p:strVal val="#ppt_x"/>
                                          </p:val>
                                        </p:tav>
                                      </p:tavLst>
                                    </p:anim>
                                    <p:anim calcmode="lin" valueType="num">
                                      <p:cBhvr additive="base">
                                        <p:cTn id="8" dur="500" fill="hold"/>
                                        <p:tgtEl>
                                          <p:spTgt spid="182280"/>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82274"/>
                                        </p:tgtEl>
                                        <p:attrNameLst>
                                          <p:attrName>style.visibility</p:attrName>
                                        </p:attrNameLst>
                                      </p:cBhvr>
                                      <p:to>
                                        <p:strVal val="visible"/>
                                      </p:to>
                                    </p:set>
                                    <p:animEffect transition="in" filter="wipe(left)">
                                      <p:cBhvr>
                                        <p:cTn id="11" dur="2000"/>
                                        <p:tgtEl>
                                          <p:spTgt spid="1822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82275"/>
                                        </p:tgtEl>
                                        <p:attrNameLst>
                                          <p:attrName>style.visibility</p:attrName>
                                        </p:attrNameLst>
                                      </p:cBhvr>
                                      <p:to>
                                        <p:strVal val="visible"/>
                                      </p:to>
                                    </p:set>
                                    <p:animEffect transition="in" filter="wipe(left)">
                                      <p:cBhvr>
                                        <p:cTn id="16" dur="2000"/>
                                        <p:tgtEl>
                                          <p:spTgt spid="18227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82276"/>
                                        </p:tgtEl>
                                        <p:attrNameLst>
                                          <p:attrName>style.visibility</p:attrName>
                                        </p:attrNameLst>
                                      </p:cBhvr>
                                      <p:to>
                                        <p:strVal val="visible"/>
                                      </p:to>
                                    </p:set>
                                    <p:animEffect transition="in" filter="wipe(left)">
                                      <p:cBhvr>
                                        <p:cTn id="21" dur="1000"/>
                                        <p:tgtEl>
                                          <p:spTgt spid="18227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82281"/>
                                        </p:tgtEl>
                                        <p:attrNameLst>
                                          <p:attrName>style.visibility</p:attrName>
                                        </p:attrNameLst>
                                      </p:cBhvr>
                                      <p:to>
                                        <p:strVal val="visible"/>
                                      </p:to>
                                    </p:set>
                                    <p:animEffect transition="in" filter="wipe(left)">
                                      <p:cBhvr>
                                        <p:cTn id="26" dur="2000"/>
                                        <p:tgtEl>
                                          <p:spTgt spid="18228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82277"/>
                                        </p:tgtEl>
                                        <p:attrNameLst>
                                          <p:attrName>style.visibility</p:attrName>
                                        </p:attrNameLst>
                                      </p:cBhvr>
                                      <p:to>
                                        <p:strVal val="visible"/>
                                      </p:to>
                                    </p:set>
                                    <p:animEffect transition="in" filter="box(in)">
                                      <p:cBhvr>
                                        <p:cTn id="31" dur="500"/>
                                        <p:tgtEl>
                                          <p:spTgt spid="182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7" grpId="0" animBg="1"/>
      <p:bldP spid="182280"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Text Box 2">
            <a:extLst>
              <a:ext uri="{FF2B5EF4-FFF2-40B4-BE49-F238E27FC236}">
                <a16:creationId xmlns:a16="http://schemas.microsoft.com/office/drawing/2014/main" id="{D53A529B-9575-4286-9F34-9BF5872D6B2C}"/>
              </a:ext>
            </a:extLst>
          </p:cNvPr>
          <p:cNvSpPr txBox="1">
            <a:spLocks noChangeArrowheads="1"/>
          </p:cNvSpPr>
          <p:nvPr/>
        </p:nvSpPr>
        <p:spPr bwMode="auto">
          <a:xfrm>
            <a:off x="1331913" y="54927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dirty="0">
                <a:ea typeface="华文楷体" panose="02010600040101010101" pitchFamily="2" charset="-122"/>
                <a:cs typeface="Times New Roman" panose="02020603050405020304" pitchFamily="18" charset="0"/>
              </a:rPr>
              <a:t>求电路各支路的复功率。</a:t>
            </a:r>
          </a:p>
        </p:txBody>
      </p:sp>
      <p:sp>
        <p:nvSpPr>
          <p:cNvPr id="146435" name="Text Box 3">
            <a:extLst>
              <a:ext uri="{FF2B5EF4-FFF2-40B4-BE49-F238E27FC236}">
                <a16:creationId xmlns:a16="http://schemas.microsoft.com/office/drawing/2014/main" id="{294033A2-FF2B-4D98-B089-17056C1FE2AF}"/>
              </a:ext>
            </a:extLst>
          </p:cNvPr>
          <p:cNvSpPr txBox="1">
            <a:spLocks noChangeArrowheads="1"/>
          </p:cNvSpPr>
          <p:nvPr/>
        </p:nvSpPr>
        <p:spPr bwMode="auto">
          <a:xfrm>
            <a:off x="312738" y="549275"/>
            <a:ext cx="1235075" cy="5794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3200" b="1">
                <a:ea typeface="华文楷体" panose="02010600040101010101" pitchFamily="2" charset="-122"/>
                <a:cs typeface="Times New Roman" panose="02020603050405020304" pitchFamily="18" charset="0"/>
              </a:rPr>
              <a:t>例</a:t>
            </a:r>
            <a:r>
              <a:rPr kumimoji="1" lang="en-US" altLang="zh-CN" sz="3200">
                <a:ea typeface="华文楷体" panose="02010600040101010101" pitchFamily="2" charset="-122"/>
                <a:cs typeface="Times New Roman" panose="02020603050405020304" pitchFamily="18" charset="0"/>
              </a:rPr>
              <a:t>5-1</a:t>
            </a:r>
            <a:r>
              <a:rPr kumimoji="1" lang="en-US" altLang="zh-CN" sz="3200" b="1">
                <a:ea typeface="华文楷体" panose="02010600040101010101" pitchFamily="2" charset="-122"/>
                <a:cs typeface="Times New Roman" panose="02020603050405020304" pitchFamily="18" charset="0"/>
              </a:rPr>
              <a:t> </a:t>
            </a:r>
          </a:p>
        </p:txBody>
      </p:sp>
      <p:sp>
        <p:nvSpPr>
          <p:cNvPr id="146436" name="Text Box 4">
            <a:extLst>
              <a:ext uri="{FF2B5EF4-FFF2-40B4-BE49-F238E27FC236}">
                <a16:creationId xmlns:a16="http://schemas.microsoft.com/office/drawing/2014/main" id="{A94780EE-2659-4B97-A128-7E4E6CF0A2BA}"/>
              </a:ext>
            </a:extLst>
          </p:cNvPr>
          <p:cNvSpPr txBox="1">
            <a:spLocks noChangeArrowheads="1"/>
          </p:cNvSpPr>
          <p:nvPr/>
        </p:nvSpPr>
        <p:spPr bwMode="auto">
          <a:xfrm>
            <a:off x="261145" y="1234697"/>
            <a:ext cx="2879725" cy="519112"/>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dirty="0">
                <a:ea typeface="华文楷体" panose="02010600040101010101" pitchFamily="2" charset="-122"/>
                <a:cs typeface="Times New Roman" panose="02020603050405020304" pitchFamily="18" charset="0"/>
              </a:rPr>
              <a:t>【</a:t>
            </a:r>
            <a:r>
              <a:rPr kumimoji="1" lang="zh-CN" altLang="en-US" sz="2800" b="1" dirty="0">
                <a:ea typeface="华文楷体" panose="02010600040101010101" pitchFamily="2" charset="-122"/>
                <a:cs typeface="Times New Roman" panose="02020603050405020304" pitchFamily="18" charset="0"/>
              </a:rPr>
              <a:t>解</a:t>
            </a:r>
            <a:r>
              <a:rPr kumimoji="1" lang="en-US" altLang="zh-CN" sz="2800" dirty="0">
                <a:ea typeface="华文楷体" panose="02010600040101010101" pitchFamily="2" charset="-122"/>
                <a:cs typeface="Times New Roman" panose="02020603050405020304" pitchFamily="18" charset="0"/>
              </a:rPr>
              <a:t>】</a:t>
            </a:r>
          </a:p>
        </p:txBody>
      </p:sp>
      <p:graphicFrame>
        <p:nvGraphicFramePr>
          <p:cNvPr id="146437" name="Object 5">
            <a:extLst>
              <a:ext uri="{FF2B5EF4-FFF2-40B4-BE49-F238E27FC236}">
                <a16:creationId xmlns:a16="http://schemas.microsoft.com/office/drawing/2014/main" id="{E185CF18-BEC0-4269-8596-E1C4CB26737C}"/>
              </a:ext>
            </a:extLst>
          </p:cNvPr>
          <p:cNvGraphicFramePr>
            <a:graphicFrameLocks noChangeAspect="1"/>
          </p:cNvGraphicFramePr>
          <p:nvPr>
            <p:extLst>
              <p:ext uri="{D42A27DB-BD31-4B8C-83A1-F6EECF244321}">
                <p14:modId xmlns:p14="http://schemas.microsoft.com/office/powerpoint/2010/main" val="3767297999"/>
              </p:ext>
            </p:extLst>
          </p:nvPr>
        </p:nvGraphicFramePr>
        <p:xfrm>
          <a:off x="873125" y="1800330"/>
          <a:ext cx="3698875" cy="965200"/>
        </p:xfrm>
        <a:graphic>
          <a:graphicData uri="http://schemas.openxmlformats.org/presentationml/2006/ole">
            <mc:AlternateContent xmlns:mc="http://schemas.openxmlformats.org/markup-compatibility/2006">
              <mc:Choice xmlns:v="urn:schemas-microsoft-com:vml" Requires="v">
                <p:oleObj spid="_x0000_s61392" name="公式" r:id="rId3" imgW="1943218" imgH="476426" progId="Equation.3">
                  <p:embed/>
                </p:oleObj>
              </mc:Choice>
              <mc:Fallback>
                <p:oleObj name="公式" r:id="rId3" imgW="1943218" imgH="47642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1800330"/>
                        <a:ext cx="369887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38" name="Object 6">
            <a:extLst>
              <a:ext uri="{FF2B5EF4-FFF2-40B4-BE49-F238E27FC236}">
                <a16:creationId xmlns:a16="http://schemas.microsoft.com/office/drawing/2014/main" id="{700A6EDF-8325-44E0-AACD-9CCF78467515}"/>
              </a:ext>
            </a:extLst>
          </p:cNvPr>
          <p:cNvGraphicFramePr>
            <a:graphicFrameLocks noChangeAspect="1"/>
          </p:cNvGraphicFramePr>
          <p:nvPr>
            <p:extLst>
              <p:ext uri="{D42A27DB-BD31-4B8C-83A1-F6EECF244321}">
                <p14:modId xmlns:p14="http://schemas.microsoft.com/office/powerpoint/2010/main" val="205124728"/>
              </p:ext>
            </p:extLst>
          </p:nvPr>
        </p:nvGraphicFramePr>
        <p:xfrm>
          <a:off x="611188" y="3933825"/>
          <a:ext cx="8137525" cy="849313"/>
        </p:xfrm>
        <a:graphic>
          <a:graphicData uri="http://schemas.openxmlformats.org/presentationml/2006/ole">
            <mc:AlternateContent xmlns:mc="http://schemas.openxmlformats.org/markup-compatibility/2006">
              <mc:Choice xmlns:v="urn:schemas-microsoft-com:vml" Requires="v">
                <p:oleObj spid="_x0000_s61393" name="公式" r:id="rId5" imgW="3981318" imgH="399991" progId="Equation.3">
                  <p:embed/>
                </p:oleObj>
              </mc:Choice>
              <mc:Fallback>
                <p:oleObj name="公式" r:id="rId5" imgW="3981318" imgH="39999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933825"/>
                        <a:ext cx="8137525"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39" name="Object 7">
            <a:extLst>
              <a:ext uri="{FF2B5EF4-FFF2-40B4-BE49-F238E27FC236}">
                <a16:creationId xmlns:a16="http://schemas.microsoft.com/office/drawing/2014/main" id="{AC0A8DDA-096D-4975-95F8-164E482EF5AE}"/>
              </a:ext>
            </a:extLst>
          </p:cNvPr>
          <p:cNvGraphicFramePr>
            <a:graphicFrameLocks noChangeAspect="1"/>
          </p:cNvGraphicFramePr>
          <p:nvPr>
            <p:extLst>
              <p:ext uri="{D42A27DB-BD31-4B8C-83A1-F6EECF244321}">
                <p14:modId xmlns:p14="http://schemas.microsoft.com/office/powerpoint/2010/main" val="920688975"/>
              </p:ext>
            </p:extLst>
          </p:nvPr>
        </p:nvGraphicFramePr>
        <p:xfrm>
          <a:off x="579439" y="4691063"/>
          <a:ext cx="5734050" cy="638175"/>
        </p:xfrm>
        <a:graphic>
          <a:graphicData uri="http://schemas.openxmlformats.org/presentationml/2006/ole">
            <mc:AlternateContent xmlns:mc="http://schemas.openxmlformats.org/markup-compatibility/2006">
              <mc:Choice xmlns:v="urn:schemas-microsoft-com:vml" Requires="v">
                <p:oleObj spid="_x0000_s61394" name="公式" r:id="rId7" imgW="2504999" imgH="266817" progId="Equation.3">
                  <p:embed/>
                </p:oleObj>
              </mc:Choice>
              <mc:Fallback>
                <p:oleObj name="公式" r:id="rId7" imgW="2504999" imgH="266817"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439" y="4691063"/>
                        <a:ext cx="5734050"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40" name="Object 8">
            <a:extLst>
              <a:ext uri="{FF2B5EF4-FFF2-40B4-BE49-F238E27FC236}">
                <a16:creationId xmlns:a16="http://schemas.microsoft.com/office/drawing/2014/main" id="{FF5CF5BD-1B24-4E50-B7CD-138B991E98D9}"/>
              </a:ext>
            </a:extLst>
          </p:cNvPr>
          <p:cNvGraphicFramePr>
            <a:graphicFrameLocks noChangeAspect="1"/>
          </p:cNvGraphicFramePr>
          <p:nvPr>
            <p:extLst>
              <p:ext uri="{D42A27DB-BD31-4B8C-83A1-F6EECF244321}">
                <p14:modId xmlns:p14="http://schemas.microsoft.com/office/powerpoint/2010/main" val="1361485677"/>
              </p:ext>
            </p:extLst>
          </p:nvPr>
        </p:nvGraphicFramePr>
        <p:xfrm>
          <a:off x="659849" y="5371706"/>
          <a:ext cx="2736850" cy="654050"/>
        </p:xfrm>
        <a:graphic>
          <a:graphicData uri="http://schemas.openxmlformats.org/presentationml/2006/ole">
            <mc:AlternateContent xmlns:mc="http://schemas.openxmlformats.org/markup-compatibility/2006">
              <mc:Choice xmlns:v="urn:schemas-microsoft-com:vml" Requires="v">
                <p:oleObj spid="_x0000_s61395" name="公式" r:id="rId9" imgW="1104773" imgH="256970" progId="Equation.3">
                  <p:embed/>
                </p:oleObj>
              </mc:Choice>
              <mc:Fallback>
                <p:oleObj name="公式" r:id="rId9" imgW="1104773" imgH="25697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849" y="5371706"/>
                        <a:ext cx="273685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6450" name="Group 18">
            <a:extLst>
              <a:ext uri="{FF2B5EF4-FFF2-40B4-BE49-F238E27FC236}">
                <a16:creationId xmlns:a16="http://schemas.microsoft.com/office/drawing/2014/main" id="{B8F602AC-BEF7-498A-A9C2-F77C0D795502}"/>
              </a:ext>
            </a:extLst>
          </p:cNvPr>
          <p:cNvGrpSpPr>
            <a:grpSpLocks/>
          </p:cNvGrpSpPr>
          <p:nvPr/>
        </p:nvGrpSpPr>
        <p:grpSpPr bwMode="auto">
          <a:xfrm>
            <a:off x="4716464" y="736600"/>
            <a:ext cx="4313238" cy="1928813"/>
            <a:chOff x="2971" y="464"/>
            <a:chExt cx="2717" cy="1215"/>
          </a:xfrm>
        </p:grpSpPr>
        <p:sp>
          <p:nvSpPr>
            <p:cNvPr id="60432" name="Line 19">
              <a:extLst>
                <a:ext uri="{FF2B5EF4-FFF2-40B4-BE49-F238E27FC236}">
                  <a16:creationId xmlns:a16="http://schemas.microsoft.com/office/drawing/2014/main" id="{6B05B605-6D09-4430-8A41-F6165D4F5708}"/>
                </a:ext>
              </a:extLst>
            </p:cNvPr>
            <p:cNvSpPr>
              <a:spLocks noChangeShapeType="1"/>
            </p:cNvSpPr>
            <p:nvPr/>
          </p:nvSpPr>
          <p:spPr bwMode="auto">
            <a:xfrm>
              <a:off x="3424" y="482"/>
              <a:ext cx="0" cy="119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3" name="Text Box 20">
              <a:extLst>
                <a:ext uri="{FF2B5EF4-FFF2-40B4-BE49-F238E27FC236}">
                  <a16:creationId xmlns:a16="http://schemas.microsoft.com/office/drawing/2014/main" id="{79F7B614-2E6E-4700-B60B-CD7B42C20C35}"/>
                </a:ext>
              </a:extLst>
            </p:cNvPr>
            <p:cNvSpPr txBox="1">
              <a:spLocks noChangeArrowheads="1"/>
            </p:cNvSpPr>
            <p:nvPr/>
          </p:nvSpPr>
          <p:spPr bwMode="auto">
            <a:xfrm>
              <a:off x="3108" y="571"/>
              <a:ext cx="244"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spcBef>
                  <a:spcPct val="50000"/>
                </a:spcBef>
              </a:pPr>
              <a:r>
                <a:rPr kumimoji="1" lang="en-US" altLang="zh-CN" sz="2800">
                  <a:ea typeface="华文楷体" panose="02010600040101010101" pitchFamily="2" charset="-122"/>
                  <a:cs typeface="Times New Roman" panose="02020603050405020304" pitchFamily="18" charset="0"/>
                  <a:sym typeface="Symbol" panose="05050102010706020507" pitchFamily="18" charset="2"/>
                </a:rPr>
                <a:t>+</a:t>
              </a:r>
            </a:p>
          </p:txBody>
        </p:sp>
        <p:sp>
          <p:nvSpPr>
            <p:cNvPr id="60434" name="Text Box 21">
              <a:extLst>
                <a:ext uri="{FF2B5EF4-FFF2-40B4-BE49-F238E27FC236}">
                  <a16:creationId xmlns:a16="http://schemas.microsoft.com/office/drawing/2014/main" id="{D2E5846E-9281-45B8-A6E4-59F9DD219488}"/>
                </a:ext>
              </a:extLst>
            </p:cNvPr>
            <p:cNvSpPr txBox="1">
              <a:spLocks noChangeArrowheads="1"/>
            </p:cNvSpPr>
            <p:nvPr/>
          </p:nvSpPr>
          <p:spPr bwMode="auto">
            <a:xfrm>
              <a:off x="3107" y="1298"/>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spcBef>
                  <a:spcPct val="50000"/>
                </a:spcBef>
              </a:pPr>
              <a:r>
                <a:rPr kumimoji="1" lang="en-US" altLang="zh-CN" sz="2800">
                  <a:ea typeface="华文楷体" panose="02010600040101010101" pitchFamily="2" charset="-122"/>
                  <a:cs typeface="Times New Roman" panose="02020603050405020304" pitchFamily="18" charset="0"/>
                  <a:sym typeface="Symbol" panose="05050102010706020507" pitchFamily="18" charset="2"/>
                </a:rPr>
                <a:t>_</a:t>
              </a:r>
            </a:p>
          </p:txBody>
        </p:sp>
        <p:sp>
          <p:nvSpPr>
            <p:cNvPr id="60435" name="Line 22">
              <a:extLst>
                <a:ext uri="{FF2B5EF4-FFF2-40B4-BE49-F238E27FC236}">
                  <a16:creationId xmlns:a16="http://schemas.microsoft.com/office/drawing/2014/main" id="{BA140EA4-7511-464C-B309-BC6A1CBC6A9C}"/>
                </a:ext>
              </a:extLst>
            </p:cNvPr>
            <p:cNvSpPr>
              <a:spLocks noChangeShapeType="1"/>
            </p:cNvSpPr>
            <p:nvPr/>
          </p:nvSpPr>
          <p:spPr bwMode="auto">
            <a:xfrm>
              <a:off x="3424" y="482"/>
              <a:ext cx="172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6" name="Line 23">
              <a:extLst>
                <a:ext uri="{FF2B5EF4-FFF2-40B4-BE49-F238E27FC236}">
                  <a16:creationId xmlns:a16="http://schemas.microsoft.com/office/drawing/2014/main" id="{8FF03873-0B1D-47AA-85F2-D38C94FBFB51}"/>
                </a:ext>
              </a:extLst>
            </p:cNvPr>
            <p:cNvSpPr>
              <a:spLocks noChangeShapeType="1"/>
            </p:cNvSpPr>
            <p:nvPr/>
          </p:nvSpPr>
          <p:spPr bwMode="auto">
            <a:xfrm>
              <a:off x="3424" y="1661"/>
              <a:ext cx="172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7" name="Line 24">
              <a:extLst>
                <a:ext uri="{FF2B5EF4-FFF2-40B4-BE49-F238E27FC236}">
                  <a16:creationId xmlns:a16="http://schemas.microsoft.com/office/drawing/2014/main" id="{62BC3846-5BBD-4292-815A-61239CA2127B}"/>
                </a:ext>
              </a:extLst>
            </p:cNvPr>
            <p:cNvSpPr>
              <a:spLocks noChangeShapeType="1"/>
            </p:cNvSpPr>
            <p:nvPr/>
          </p:nvSpPr>
          <p:spPr bwMode="auto">
            <a:xfrm>
              <a:off x="4195" y="1480"/>
              <a:ext cx="0" cy="181"/>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8" name="Line 25">
              <a:extLst>
                <a:ext uri="{FF2B5EF4-FFF2-40B4-BE49-F238E27FC236}">
                  <a16:creationId xmlns:a16="http://schemas.microsoft.com/office/drawing/2014/main" id="{CC301355-EE25-40D6-99AD-FCF2F22FE80E}"/>
                </a:ext>
              </a:extLst>
            </p:cNvPr>
            <p:cNvSpPr>
              <a:spLocks noChangeShapeType="1"/>
            </p:cNvSpPr>
            <p:nvPr/>
          </p:nvSpPr>
          <p:spPr bwMode="auto">
            <a:xfrm flipV="1">
              <a:off x="4211" y="482"/>
              <a:ext cx="0" cy="635"/>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39" name="Line 26">
              <a:extLst>
                <a:ext uri="{FF2B5EF4-FFF2-40B4-BE49-F238E27FC236}">
                  <a16:creationId xmlns:a16="http://schemas.microsoft.com/office/drawing/2014/main" id="{3328DDE3-528D-4484-A031-B0AA263B3DB2}"/>
                </a:ext>
              </a:extLst>
            </p:cNvPr>
            <p:cNvSpPr>
              <a:spLocks noChangeShapeType="1"/>
            </p:cNvSpPr>
            <p:nvPr/>
          </p:nvSpPr>
          <p:spPr bwMode="auto">
            <a:xfrm>
              <a:off x="5135" y="1299"/>
              <a:ext cx="0" cy="36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40" name="Line 27">
              <a:extLst>
                <a:ext uri="{FF2B5EF4-FFF2-40B4-BE49-F238E27FC236}">
                  <a16:creationId xmlns:a16="http://schemas.microsoft.com/office/drawing/2014/main" id="{D15D3385-4DD5-475A-85DA-9E5725F29E42}"/>
                </a:ext>
              </a:extLst>
            </p:cNvPr>
            <p:cNvSpPr>
              <a:spLocks noChangeShapeType="1"/>
            </p:cNvSpPr>
            <p:nvPr/>
          </p:nvSpPr>
          <p:spPr bwMode="auto">
            <a:xfrm flipV="1">
              <a:off x="5135" y="482"/>
              <a:ext cx="0" cy="7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60441" name="Object 28">
              <a:extLst>
                <a:ext uri="{FF2B5EF4-FFF2-40B4-BE49-F238E27FC236}">
                  <a16:creationId xmlns:a16="http://schemas.microsoft.com/office/drawing/2014/main" id="{517B0ED9-9E27-476F-B7D5-4C4869C5B6EC}"/>
                </a:ext>
              </a:extLst>
            </p:cNvPr>
            <p:cNvGraphicFramePr>
              <a:graphicFrameLocks noChangeAspect="1"/>
            </p:cNvGraphicFramePr>
            <p:nvPr>
              <p:extLst>
                <p:ext uri="{D42A27DB-BD31-4B8C-83A1-F6EECF244321}">
                  <p14:modId xmlns:p14="http://schemas.microsoft.com/office/powerpoint/2010/main" val="845706826"/>
                </p:ext>
              </p:extLst>
            </p:nvPr>
          </p:nvGraphicFramePr>
          <p:xfrm>
            <a:off x="2971" y="981"/>
            <a:ext cx="235" cy="289"/>
          </p:xfrm>
          <a:graphic>
            <a:graphicData uri="http://schemas.openxmlformats.org/presentationml/2006/ole">
              <mc:AlternateContent xmlns:mc="http://schemas.openxmlformats.org/markup-compatibility/2006">
                <mc:Choice xmlns:v="urn:schemas-microsoft-com:vml" Requires="v">
                  <p:oleObj spid="_x0000_s61396" name="公式" r:id="rId11" imgW="171447" imgH="218987" progId="Equation.3">
                    <p:embed/>
                  </p:oleObj>
                </mc:Choice>
                <mc:Fallback>
                  <p:oleObj name="公式" r:id="rId11" imgW="171447" imgH="218987"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 y="981"/>
                          <a:ext cx="235" cy="289"/>
                        </a:xfrm>
                        <a:prstGeom prst="rect">
                          <a:avLst/>
                        </a:prstGeom>
                        <a:noFill/>
                        <a:ln>
                          <a:noFill/>
                        </a:ln>
                        <a:effectLst/>
                        <a:extLst/>
                      </p:spPr>
                    </p:pic>
                  </p:oleObj>
                </mc:Fallback>
              </mc:AlternateContent>
            </a:graphicData>
          </a:graphic>
        </p:graphicFrame>
        <p:sp>
          <p:nvSpPr>
            <p:cNvPr id="60442" name="Line 29">
              <a:extLst>
                <a:ext uri="{FF2B5EF4-FFF2-40B4-BE49-F238E27FC236}">
                  <a16:creationId xmlns:a16="http://schemas.microsoft.com/office/drawing/2014/main" id="{1BE21B3D-11DC-4810-BD70-CE26B213A081}"/>
                </a:ext>
              </a:extLst>
            </p:cNvPr>
            <p:cNvSpPr>
              <a:spLocks noChangeShapeType="1"/>
            </p:cNvSpPr>
            <p:nvPr/>
          </p:nvSpPr>
          <p:spPr bwMode="auto">
            <a:xfrm flipV="1">
              <a:off x="3424" y="618"/>
              <a:ext cx="0" cy="33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43" name="Text Box 30">
              <a:extLst>
                <a:ext uri="{FF2B5EF4-FFF2-40B4-BE49-F238E27FC236}">
                  <a16:creationId xmlns:a16="http://schemas.microsoft.com/office/drawing/2014/main" id="{BC43EFC6-A821-4696-8EC4-A18F0386D499}"/>
                </a:ext>
              </a:extLst>
            </p:cNvPr>
            <p:cNvSpPr txBox="1">
              <a:spLocks noChangeArrowheads="1"/>
            </p:cNvSpPr>
            <p:nvPr/>
          </p:nvSpPr>
          <p:spPr bwMode="auto">
            <a:xfrm>
              <a:off x="3369" y="676"/>
              <a:ext cx="8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dirty="0">
                  <a:ea typeface="华文楷体" panose="02010600040101010101" pitchFamily="2" charset="-122"/>
                  <a:cs typeface="Times New Roman" panose="02020603050405020304" pitchFamily="18" charset="0"/>
                </a:rPr>
                <a:t>10∠0</a:t>
              </a:r>
              <a:r>
                <a:rPr kumimoji="1" lang="en-US" altLang="zh-CN" sz="2400" baseline="50000" dirty="0">
                  <a:ea typeface="华文楷体" panose="02010600040101010101" pitchFamily="2" charset="-122"/>
                  <a:cs typeface="Times New Roman" panose="02020603050405020304" pitchFamily="18" charset="0"/>
                </a:rPr>
                <a:t>o </a:t>
              </a:r>
              <a:r>
                <a:rPr kumimoji="1" lang="en-US" altLang="zh-CN" sz="2400" dirty="0">
                  <a:ea typeface="华文楷体" panose="02010600040101010101" pitchFamily="2" charset="-122"/>
                  <a:cs typeface="Times New Roman" panose="02020603050405020304" pitchFamily="18" charset="0"/>
                </a:rPr>
                <a:t>A</a:t>
              </a:r>
            </a:p>
          </p:txBody>
        </p:sp>
        <p:sp>
          <p:nvSpPr>
            <p:cNvPr id="60444" name="Text Box 31">
              <a:extLst>
                <a:ext uri="{FF2B5EF4-FFF2-40B4-BE49-F238E27FC236}">
                  <a16:creationId xmlns:a16="http://schemas.microsoft.com/office/drawing/2014/main" id="{3C789AAA-8FEA-4F32-AA0B-DEBA637D0D30}"/>
                </a:ext>
              </a:extLst>
            </p:cNvPr>
            <p:cNvSpPr txBox="1">
              <a:spLocks noChangeArrowheads="1"/>
            </p:cNvSpPr>
            <p:nvPr/>
          </p:nvSpPr>
          <p:spPr bwMode="auto">
            <a:xfrm>
              <a:off x="4243" y="682"/>
              <a:ext cx="4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dirty="0">
                  <a:ea typeface="华文楷体" panose="02010600040101010101" pitchFamily="2" charset="-122"/>
                  <a:cs typeface="Times New Roman" panose="02020603050405020304" pitchFamily="18" charset="0"/>
                </a:rPr>
                <a:t>10Ω</a:t>
              </a:r>
            </a:p>
          </p:txBody>
        </p:sp>
        <p:sp>
          <p:nvSpPr>
            <p:cNvPr id="60445" name="Text Box 32">
              <a:extLst>
                <a:ext uri="{FF2B5EF4-FFF2-40B4-BE49-F238E27FC236}">
                  <a16:creationId xmlns:a16="http://schemas.microsoft.com/office/drawing/2014/main" id="{59B2D54E-593E-46D8-9947-5677B9E567A3}"/>
                </a:ext>
              </a:extLst>
            </p:cNvPr>
            <p:cNvSpPr txBox="1">
              <a:spLocks noChangeArrowheads="1"/>
            </p:cNvSpPr>
            <p:nvPr/>
          </p:nvSpPr>
          <p:spPr bwMode="auto">
            <a:xfrm>
              <a:off x="4271" y="1136"/>
              <a:ext cx="5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dirty="0">
                  <a:ea typeface="华文楷体" panose="02010600040101010101" pitchFamily="2" charset="-122"/>
                  <a:cs typeface="Times New Roman" panose="02020603050405020304" pitchFamily="18" charset="0"/>
                </a:rPr>
                <a:t>j25Ω</a:t>
              </a:r>
            </a:p>
          </p:txBody>
        </p:sp>
        <p:sp>
          <p:nvSpPr>
            <p:cNvPr id="60446" name="Text Box 33">
              <a:extLst>
                <a:ext uri="{FF2B5EF4-FFF2-40B4-BE49-F238E27FC236}">
                  <a16:creationId xmlns:a16="http://schemas.microsoft.com/office/drawing/2014/main" id="{351189D0-E3CA-4325-8CE0-27C4B5BBA374}"/>
                </a:ext>
              </a:extLst>
            </p:cNvPr>
            <p:cNvSpPr txBox="1">
              <a:spLocks noChangeArrowheads="1"/>
            </p:cNvSpPr>
            <p:nvPr/>
          </p:nvSpPr>
          <p:spPr bwMode="auto">
            <a:xfrm>
              <a:off x="5210" y="625"/>
              <a:ext cx="35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dirty="0">
                  <a:ea typeface="华文楷体" panose="02010600040101010101" pitchFamily="2" charset="-122"/>
                  <a:cs typeface="Times New Roman" panose="02020603050405020304" pitchFamily="18" charset="0"/>
                </a:rPr>
                <a:t>5Ω</a:t>
              </a:r>
            </a:p>
          </p:txBody>
        </p:sp>
        <p:sp>
          <p:nvSpPr>
            <p:cNvPr id="60447" name="Text Box 34">
              <a:extLst>
                <a:ext uri="{FF2B5EF4-FFF2-40B4-BE49-F238E27FC236}">
                  <a16:creationId xmlns:a16="http://schemas.microsoft.com/office/drawing/2014/main" id="{F1F3FADC-62C0-4238-ACB9-6F85DCF306BB}"/>
                </a:ext>
              </a:extLst>
            </p:cNvPr>
            <p:cNvSpPr txBox="1">
              <a:spLocks noChangeArrowheads="1"/>
            </p:cNvSpPr>
            <p:nvPr/>
          </p:nvSpPr>
          <p:spPr bwMode="auto">
            <a:xfrm>
              <a:off x="5115" y="1262"/>
              <a:ext cx="57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dirty="0">
                  <a:ea typeface="华文楷体" panose="02010600040101010101" pitchFamily="2" charset="-122"/>
                  <a:cs typeface="Times New Roman" panose="02020603050405020304" pitchFamily="18" charset="0"/>
                </a:rPr>
                <a:t>-j15Ω</a:t>
              </a:r>
            </a:p>
          </p:txBody>
        </p:sp>
        <p:sp>
          <p:nvSpPr>
            <p:cNvPr id="60448" name="Line 35">
              <a:extLst>
                <a:ext uri="{FF2B5EF4-FFF2-40B4-BE49-F238E27FC236}">
                  <a16:creationId xmlns:a16="http://schemas.microsoft.com/office/drawing/2014/main" id="{1AF10B43-B2C6-4751-BB17-A7A73E714BE0}"/>
                </a:ext>
              </a:extLst>
            </p:cNvPr>
            <p:cNvSpPr>
              <a:spLocks noChangeShapeType="1"/>
            </p:cNvSpPr>
            <p:nvPr/>
          </p:nvSpPr>
          <p:spPr bwMode="auto">
            <a:xfrm>
              <a:off x="4214" y="500"/>
              <a:ext cx="0" cy="18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49" name="Line 36">
              <a:extLst>
                <a:ext uri="{FF2B5EF4-FFF2-40B4-BE49-F238E27FC236}">
                  <a16:creationId xmlns:a16="http://schemas.microsoft.com/office/drawing/2014/main" id="{6CD0A2D2-C127-410E-823B-3EAE0CB3011D}"/>
                </a:ext>
              </a:extLst>
            </p:cNvPr>
            <p:cNvSpPr>
              <a:spLocks noChangeShapeType="1"/>
            </p:cNvSpPr>
            <p:nvPr/>
          </p:nvSpPr>
          <p:spPr bwMode="auto">
            <a:xfrm>
              <a:off x="4558" y="482"/>
              <a:ext cx="24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60450" name="Object 37">
              <a:extLst>
                <a:ext uri="{FF2B5EF4-FFF2-40B4-BE49-F238E27FC236}">
                  <a16:creationId xmlns:a16="http://schemas.microsoft.com/office/drawing/2014/main" id="{0F5B74DE-3DC3-4BB3-BB18-413A1D21D837}"/>
                </a:ext>
              </a:extLst>
            </p:cNvPr>
            <p:cNvGraphicFramePr>
              <a:graphicFrameLocks noChangeAspect="1"/>
            </p:cNvGraphicFramePr>
            <p:nvPr>
              <p:extLst>
                <p:ext uri="{D42A27DB-BD31-4B8C-83A1-F6EECF244321}">
                  <p14:modId xmlns:p14="http://schemas.microsoft.com/office/powerpoint/2010/main" val="3340703783"/>
                </p:ext>
              </p:extLst>
            </p:nvPr>
          </p:nvGraphicFramePr>
          <p:xfrm>
            <a:off x="3977" y="473"/>
            <a:ext cx="186" cy="328"/>
          </p:xfrm>
          <a:graphic>
            <a:graphicData uri="http://schemas.openxmlformats.org/presentationml/2006/ole">
              <mc:AlternateContent xmlns:mc="http://schemas.openxmlformats.org/markup-compatibility/2006">
                <mc:Choice xmlns:v="urn:schemas-microsoft-com:vml" Requires="v">
                  <p:oleObj spid="_x0000_s61397" name="公式" r:id="rId13" imgW="142794" imgH="256970" progId="Equation.3">
                    <p:embed/>
                  </p:oleObj>
                </mc:Choice>
                <mc:Fallback>
                  <p:oleObj name="公式" r:id="rId13" imgW="142794" imgH="256970" progId="Equation.3">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77" y="473"/>
                          <a:ext cx="186"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51" name="Object 38">
              <a:extLst>
                <a:ext uri="{FF2B5EF4-FFF2-40B4-BE49-F238E27FC236}">
                  <a16:creationId xmlns:a16="http://schemas.microsoft.com/office/drawing/2014/main" id="{4B61C53F-22BC-4DCA-937C-36E4E14D2BAF}"/>
                </a:ext>
              </a:extLst>
            </p:cNvPr>
            <p:cNvGraphicFramePr>
              <a:graphicFrameLocks noChangeAspect="1"/>
            </p:cNvGraphicFramePr>
            <p:nvPr>
              <p:extLst>
                <p:ext uri="{D42A27DB-BD31-4B8C-83A1-F6EECF244321}">
                  <p14:modId xmlns:p14="http://schemas.microsoft.com/office/powerpoint/2010/main" val="2630027859"/>
                </p:ext>
              </p:extLst>
            </p:nvPr>
          </p:nvGraphicFramePr>
          <p:xfrm>
            <a:off x="4676" y="464"/>
            <a:ext cx="212" cy="345"/>
          </p:xfrm>
          <a:graphic>
            <a:graphicData uri="http://schemas.openxmlformats.org/presentationml/2006/ole">
              <mc:AlternateContent xmlns:mc="http://schemas.openxmlformats.org/markup-compatibility/2006">
                <mc:Choice xmlns:v="urn:schemas-microsoft-com:vml" Requires="v">
                  <p:oleObj spid="_x0000_s61398" name="公式" r:id="rId15" imgW="152188" imgH="256970" progId="Equation.3">
                    <p:embed/>
                  </p:oleObj>
                </mc:Choice>
                <mc:Fallback>
                  <p:oleObj name="公式" r:id="rId15" imgW="152188" imgH="256970" progId="Equation.3">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76" y="464"/>
                          <a:ext cx="212"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52" name="Rectangle 39">
              <a:extLst>
                <a:ext uri="{FF2B5EF4-FFF2-40B4-BE49-F238E27FC236}">
                  <a16:creationId xmlns:a16="http://schemas.microsoft.com/office/drawing/2014/main" id="{D1E78AB8-D590-46CA-90BA-9E9A283CD7BA}"/>
                </a:ext>
              </a:extLst>
            </p:cNvPr>
            <p:cNvSpPr>
              <a:spLocks noChangeArrowheads="1"/>
            </p:cNvSpPr>
            <p:nvPr/>
          </p:nvSpPr>
          <p:spPr bwMode="auto">
            <a:xfrm>
              <a:off x="5072" y="663"/>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60453" name="Rectangle 40">
              <a:extLst>
                <a:ext uri="{FF2B5EF4-FFF2-40B4-BE49-F238E27FC236}">
                  <a16:creationId xmlns:a16="http://schemas.microsoft.com/office/drawing/2014/main" id="{8D569659-8D78-4DC5-B951-C3401299F159}"/>
                </a:ext>
              </a:extLst>
            </p:cNvPr>
            <p:cNvSpPr>
              <a:spLocks noChangeArrowheads="1"/>
            </p:cNvSpPr>
            <p:nvPr/>
          </p:nvSpPr>
          <p:spPr bwMode="auto">
            <a:xfrm>
              <a:off x="4148" y="717"/>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nvGrpSpPr>
            <p:cNvPr id="60454" name="Group 41">
              <a:extLst>
                <a:ext uri="{FF2B5EF4-FFF2-40B4-BE49-F238E27FC236}">
                  <a16:creationId xmlns:a16="http://schemas.microsoft.com/office/drawing/2014/main" id="{3A58CB09-3DE9-4B15-AE64-1F5B1316B827}"/>
                </a:ext>
              </a:extLst>
            </p:cNvPr>
            <p:cNvGrpSpPr>
              <a:grpSpLocks/>
            </p:cNvGrpSpPr>
            <p:nvPr/>
          </p:nvGrpSpPr>
          <p:grpSpPr bwMode="auto">
            <a:xfrm>
              <a:off x="4999" y="1208"/>
              <a:ext cx="240" cy="93"/>
              <a:chOff x="3787" y="2478"/>
              <a:chExt cx="240" cy="93"/>
            </a:xfrm>
          </p:grpSpPr>
          <p:sp>
            <p:nvSpPr>
              <p:cNvPr id="60463" name="Line 42">
                <a:extLst>
                  <a:ext uri="{FF2B5EF4-FFF2-40B4-BE49-F238E27FC236}">
                    <a16:creationId xmlns:a16="http://schemas.microsoft.com/office/drawing/2014/main" id="{F6976ACB-8E6A-4ADB-8979-9AD5FDE634DE}"/>
                  </a:ext>
                </a:extLst>
              </p:cNvPr>
              <p:cNvSpPr>
                <a:spLocks noChangeShapeType="1"/>
              </p:cNvSpPr>
              <p:nvPr/>
            </p:nvSpPr>
            <p:spPr bwMode="auto">
              <a:xfrm flipV="1">
                <a:off x="3787" y="2568"/>
                <a:ext cx="240" cy="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4" name="Line 43">
                <a:extLst>
                  <a:ext uri="{FF2B5EF4-FFF2-40B4-BE49-F238E27FC236}">
                    <a16:creationId xmlns:a16="http://schemas.microsoft.com/office/drawing/2014/main" id="{49F29B11-B2D0-4741-B837-37E2E859DBAA}"/>
                  </a:ext>
                </a:extLst>
              </p:cNvPr>
              <p:cNvSpPr>
                <a:spLocks noChangeShapeType="1"/>
              </p:cNvSpPr>
              <p:nvPr/>
            </p:nvSpPr>
            <p:spPr bwMode="auto">
              <a:xfrm>
                <a:off x="3787" y="2478"/>
                <a:ext cx="240"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55" name="Group 44">
              <a:extLst>
                <a:ext uri="{FF2B5EF4-FFF2-40B4-BE49-F238E27FC236}">
                  <a16:creationId xmlns:a16="http://schemas.microsoft.com/office/drawing/2014/main" id="{E8645D92-82B4-4C89-9C42-F9293628AEBD}"/>
                </a:ext>
              </a:extLst>
            </p:cNvPr>
            <p:cNvGrpSpPr>
              <a:grpSpLocks/>
            </p:cNvGrpSpPr>
            <p:nvPr/>
          </p:nvGrpSpPr>
          <p:grpSpPr bwMode="auto">
            <a:xfrm>
              <a:off x="3243" y="935"/>
              <a:ext cx="363" cy="363"/>
              <a:chOff x="3243" y="935"/>
              <a:chExt cx="363" cy="363"/>
            </a:xfrm>
          </p:grpSpPr>
          <p:sp>
            <p:nvSpPr>
              <p:cNvPr id="60461" name="Oval 45">
                <a:extLst>
                  <a:ext uri="{FF2B5EF4-FFF2-40B4-BE49-F238E27FC236}">
                    <a16:creationId xmlns:a16="http://schemas.microsoft.com/office/drawing/2014/main" id="{CC6FEBA4-1188-46E4-A97E-12ABC572F097}"/>
                  </a:ext>
                </a:extLst>
              </p:cNvPr>
              <p:cNvSpPr>
                <a:spLocks noChangeArrowheads="1"/>
              </p:cNvSpPr>
              <p:nvPr/>
            </p:nvSpPr>
            <p:spPr bwMode="auto">
              <a:xfrm>
                <a:off x="3243" y="935"/>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60462" name="Line 46">
                <a:extLst>
                  <a:ext uri="{FF2B5EF4-FFF2-40B4-BE49-F238E27FC236}">
                    <a16:creationId xmlns:a16="http://schemas.microsoft.com/office/drawing/2014/main" id="{198EB26C-1391-46F0-B8D0-538227723E4C}"/>
                  </a:ext>
                </a:extLst>
              </p:cNvPr>
              <p:cNvSpPr>
                <a:spLocks noChangeShapeType="1"/>
              </p:cNvSpPr>
              <p:nvPr/>
            </p:nvSpPr>
            <p:spPr bwMode="auto">
              <a:xfrm>
                <a:off x="3243" y="1117"/>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56" name="Group 47">
              <a:extLst>
                <a:ext uri="{FF2B5EF4-FFF2-40B4-BE49-F238E27FC236}">
                  <a16:creationId xmlns:a16="http://schemas.microsoft.com/office/drawing/2014/main" id="{D9523C4F-4BB1-4100-9A24-E0A31724A2A1}"/>
                </a:ext>
              </a:extLst>
            </p:cNvPr>
            <p:cNvGrpSpPr>
              <a:grpSpLocks/>
            </p:cNvGrpSpPr>
            <p:nvPr/>
          </p:nvGrpSpPr>
          <p:grpSpPr bwMode="auto">
            <a:xfrm rot="10800000">
              <a:off x="4195" y="1117"/>
              <a:ext cx="90" cy="363"/>
              <a:chOff x="1565" y="2614"/>
              <a:chExt cx="90" cy="486"/>
            </a:xfrm>
          </p:grpSpPr>
          <p:sp>
            <p:nvSpPr>
              <p:cNvPr id="60457" name="Arc 48">
                <a:extLst>
                  <a:ext uri="{FF2B5EF4-FFF2-40B4-BE49-F238E27FC236}">
                    <a16:creationId xmlns:a16="http://schemas.microsoft.com/office/drawing/2014/main" id="{38AC05FB-ED36-4F5D-8176-39DF83862A5D}"/>
                  </a:ext>
                </a:extLst>
              </p:cNvPr>
              <p:cNvSpPr>
                <a:spLocks/>
              </p:cNvSpPr>
              <p:nvPr/>
            </p:nvSpPr>
            <p:spPr bwMode="auto">
              <a:xfrm flipH="1" flipV="1">
                <a:off x="1565" y="2860"/>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8" name="Arc 49">
                <a:extLst>
                  <a:ext uri="{FF2B5EF4-FFF2-40B4-BE49-F238E27FC236}">
                    <a16:creationId xmlns:a16="http://schemas.microsoft.com/office/drawing/2014/main" id="{BB267ED3-6290-4B59-B397-DDD5DBB35BB2}"/>
                  </a:ext>
                </a:extLst>
              </p:cNvPr>
              <p:cNvSpPr>
                <a:spLocks/>
              </p:cNvSpPr>
              <p:nvPr/>
            </p:nvSpPr>
            <p:spPr bwMode="auto">
              <a:xfrm flipH="1" flipV="1">
                <a:off x="1565" y="2737"/>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9" name="Arc 50">
                <a:extLst>
                  <a:ext uri="{FF2B5EF4-FFF2-40B4-BE49-F238E27FC236}">
                    <a16:creationId xmlns:a16="http://schemas.microsoft.com/office/drawing/2014/main" id="{5D7A06A1-D60F-46AA-A1D8-B3131E41D372}"/>
                  </a:ext>
                </a:extLst>
              </p:cNvPr>
              <p:cNvSpPr>
                <a:spLocks/>
              </p:cNvSpPr>
              <p:nvPr/>
            </p:nvSpPr>
            <p:spPr bwMode="auto">
              <a:xfrm flipH="1" flipV="1">
                <a:off x="1565" y="261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0" name="Arc 51">
                <a:extLst>
                  <a:ext uri="{FF2B5EF4-FFF2-40B4-BE49-F238E27FC236}">
                    <a16:creationId xmlns:a16="http://schemas.microsoft.com/office/drawing/2014/main" id="{7B3BCCAB-B83E-451B-B72B-CEB5B3639025}"/>
                  </a:ext>
                </a:extLst>
              </p:cNvPr>
              <p:cNvSpPr>
                <a:spLocks/>
              </p:cNvSpPr>
              <p:nvPr/>
            </p:nvSpPr>
            <p:spPr bwMode="auto">
              <a:xfrm flipH="1" flipV="1">
                <a:off x="1565" y="2984"/>
                <a:ext cx="90" cy="116"/>
              </a:xfrm>
              <a:custGeom>
                <a:avLst/>
                <a:gdLst>
                  <a:gd name="T0" fmla="*/ 4 w 22723"/>
                  <a:gd name="T1" fmla="*/ 0 h 43200"/>
                  <a:gd name="T2" fmla="*/ 0 w 22723"/>
                  <a:gd name="T3" fmla="*/ 116 h 43200"/>
                  <a:gd name="T4" fmla="*/ 4 w 22723"/>
                  <a:gd name="T5" fmla="*/ 58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46484" name="Group 52">
            <a:extLst>
              <a:ext uri="{FF2B5EF4-FFF2-40B4-BE49-F238E27FC236}">
                <a16:creationId xmlns:a16="http://schemas.microsoft.com/office/drawing/2014/main" id="{3BDA558E-8865-4AC0-8F84-56F37BD06826}"/>
              </a:ext>
            </a:extLst>
          </p:cNvPr>
          <p:cNvGrpSpPr>
            <a:grpSpLocks/>
          </p:cNvGrpSpPr>
          <p:nvPr/>
        </p:nvGrpSpPr>
        <p:grpSpPr bwMode="auto">
          <a:xfrm>
            <a:off x="539750" y="3357563"/>
            <a:ext cx="8154988" cy="614362"/>
            <a:chOff x="340" y="2115"/>
            <a:chExt cx="5137" cy="387"/>
          </a:xfrm>
        </p:grpSpPr>
        <p:graphicFrame>
          <p:nvGraphicFramePr>
            <p:cNvPr id="60430" name="Object 53">
              <a:extLst>
                <a:ext uri="{FF2B5EF4-FFF2-40B4-BE49-F238E27FC236}">
                  <a16:creationId xmlns:a16="http://schemas.microsoft.com/office/drawing/2014/main" id="{6EBA0C32-BAC7-4D69-8BA6-4B09762D3471}"/>
                </a:ext>
              </a:extLst>
            </p:cNvPr>
            <p:cNvGraphicFramePr>
              <a:graphicFrameLocks noChangeAspect="1"/>
            </p:cNvGraphicFramePr>
            <p:nvPr>
              <p:extLst>
                <p:ext uri="{D42A27DB-BD31-4B8C-83A1-F6EECF244321}">
                  <p14:modId xmlns:p14="http://schemas.microsoft.com/office/powerpoint/2010/main" val="236229974"/>
                </p:ext>
              </p:extLst>
            </p:nvPr>
          </p:nvGraphicFramePr>
          <p:xfrm>
            <a:off x="340" y="2115"/>
            <a:ext cx="5137" cy="387"/>
          </p:xfrm>
          <a:graphic>
            <a:graphicData uri="http://schemas.openxmlformats.org/presentationml/2006/ole">
              <mc:AlternateContent xmlns:mc="http://schemas.openxmlformats.org/markup-compatibility/2006">
                <mc:Choice xmlns:v="urn:schemas-microsoft-com:vml" Requires="v">
                  <p:oleObj spid="_x0000_s61399" name="公式" r:id="rId17" imgW="3533678" imgH="256970" progId="Equation.3">
                    <p:embed/>
                  </p:oleObj>
                </mc:Choice>
                <mc:Fallback>
                  <p:oleObj name="公式" r:id="rId17" imgW="3533678" imgH="256970" progId="Equation.3">
                    <p:embed/>
                    <p:pic>
                      <p:nvPicPr>
                        <p:cNvPr id="0" name="Object 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0" y="2115"/>
                          <a:ext cx="5137"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31" name="Line 54">
              <a:extLst>
                <a:ext uri="{FF2B5EF4-FFF2-40B4-BE49-F238E27FC236}">
                  <a16:creationId xmlns:a16="http://schemas.microsoft.com/office/drawing/2014/main" id="{C1ED1006-4238-45B7-9A6A-9F8BA80E2168}"/>
                </a:ext>
              </a:extLst>
            </p:cNvPr>
            <p:cNvSpPr>
              <a:spLocks noChangeShapeType="1"/>
            </p:cNvSpPr>
            <p:nvPr/>
          </p:nvSpPr>
          <p:spPr bwMode="auto">
            <a:xfrm>
              <a:off x="1383" y="2432"/>
              <a:ext cx="72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87" name="Group 55">
            <a:extLst>
              <a:ext uri="{FF2B5EF4-FFF2-40B4-BE49-F238E27FC236}">
                <a16:creationId xmlns:a16="http://schemas.microsoft.com/office/drawing/2014/main" id="{0F99825F-44D9-4425-9A00-C7622F861114}"/>
              </a:ext>
            </a:extLst>
          </p:cNvPr>
          <p:cNvGrpSpPr>
            <a:grpSpLocks/>
          </p:cNvGrpSpPr>
          <p:nvPr/>
        </p:nvGrpSpPr>
        <p:grpSpPr bwMode="auto">
          <a:xfrm>
            <a:off x="659540" y="2717800"/>
            <a:ext cx="4413250" cy="600075"/>
            <a:chOff x="483" y="1746"/>
            <a:chExt cx="2780" cy="378"/>
          </a:xfrm>
        </p:grpSpPr>
        <p:graphicFrame>
          <p:nvGraphicFramePr>
            <p:cNvPr id="60428" name="Object 56">
              <a:extLst>
                <a:ext uri="{FF2B5EF4-FFF2-40B4-BE49-F238E27FC236}">
                  <a16:creationId xmlns:a16="http://schemas.microsoft.com/office/drawing/2014/main" id="{6FDCF481-FD2D-4849-B7C5-305DC8B30647}"/>
                </a:ext>
              </a:extLst>
            </p:cNvPr>
            <p:cNvGraphicFramePr>
              <a:graphicFrameLocks noChangeAspect="1"/>
            </p:cNvGraphicFramePr>
            <p:nvPr>
              <p:extLst>
                <p:ext uri="{D42A27DB-BD31-4B8C-83A1-F6EECF244321}">
                  <p14:modId xmlns:p14="http://schemas.microsoft.com/office/powerpoint/2010/main" val="503656024"/>
                </p:ext>
              </p:extLst>
            </p:nvPr>
          </p:nvGraphicFramePr>
          <p:xfrm>
            <a:off x="483" y="1746"/>
            <a:ext cx="2780" cy="378"/>
          </p:xfrm>
          <a:graphic>
            <a:graphicData uri="http://schemas.openxmlformats.org/presentationml/2006/ole">
              <mc:AlternateContent xmlns:mc="http://schemas.openxmlformats.org/markup-compatibility/2006">
                <mc:Choice xmlns:v="urn:schemas-microsoft-com:vml" Requires="v">
                  <p:oleObj spid="_x0000_s61400" name="公式" r:id="rId19" imgW="1962006" imgH="256970" progId="Equation.3">
                    <p:embed/>
                  </p:oleObj>
                </mc:Choice>
                <mc:Fallback>
                  <p:oleObj name="公式" r:id="rId19" imgW="1962006" imgH="256970" progId="Equation.3">
                    <p:embed/>
                    <p:pic>
                      <p:nvPicPr>
                        <p:cNvPr id="0" name="Object 5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3" y="1746"/>
                          <a:ext cx="2780"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9" name="Line 57">
              <a:extLst>
                <a:ext uri="{FF2B5EF4-FFF2-40B4-BE49-F238E27FC236}">
                  <a16:creationId xmlns:a16="http://schemas.microsoft.com/office/drawing/2014/main" id="{5FD015B1-4682-4934-B611-C320C9A41945}"/>
                </a:ext>
              </a:extLst>
            </p:cNvPr>
            <p:cNvSpPr>
              <a:spLocks noChangeShapeType="1"/>
            </p:cNvSpPr>
            <p:nvPr/>
          </p:nvSpPr>
          <p:spPr bwMode="auto">
            <a:xfrm>
              <a:off x="2508" y="2087"/>
              <a:ext cx="72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146435"/>
                                        </p:tgtEl>
                                        <p:attrNameLst>
                                          <p:attrName>style.visibility</p:attrName>
                                        </p:attrNameLst>
                                      </p:cBhvr>
                                      <p:to>
                                        <p:strVal val="visible"/>
                                      </p:to>
                                    </p:set>
                                    <p:anim calcmode="lin" valueType="num">
                                      <p:cBhvr>
                                        <p:cTn id="7" dur="1000" fill="hold"/>
                                        <p:tgtEl>
                                          <p:spTgt spid="146435"/>
                                        </p:tgtEl>
                                        <p:attrNameLst>
                                          <p:attrName>ppt_w</p:attrName>
                                        </p:attrNameLst>
                                      </p:cBhvr>
                                      <p:tavLst>
                                        <p:tav tm="0">
                                          <p:val>
                                            <p:fltVal val="0"/>
                                          </p:val>
                                        </p:tav>
                                        <p:tav tm="100000">
                                          <p:val>
                                            <p:strVal val="#ppt_w"/>
                                          </p:val>
                                        </p:tav>
                                      </p:tavLst>
                                    </p:anim>
                                    <p:anim calcmode="lin" valueType="num">
                                      <p:cBhvr>
                                        <p:cTn id="8" dur="1000" fill="hold"/>
                                        <p:tgtEl>
                                          <p:spTgt spid="146435"/>
                                        </p:tgtEl>
                                        <p:attrNameLst>
                                          <p:attrName>ppt_h</p:attrName>
                                        </p:attrNameLst>
                                      </p:cBhvr>
                                      <p:tavLst>
                                        <p:tav tm="0">
                                          <p:val>
                                            <p:fltVal val="0"/>
                                          </p:val>
                                        </p:tav>
                                        <p:tav tm="100000">
                                          <p:val>
                                            <p:strVal val="#ppt_h"/>
                                          </p:val>
                                        </p:tav>
                                      </p:tavLst>
                                    </p:anim>
                                    <p:anim calcmode="lin" valueType="num">
                                      <p:cBhvr>
                                        <p:cTn id="9" dur="1000" fill="hold"/>
                                        <p:tgtEl>
                                          <p:spTgt spid="14643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6435"/>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146434"/>
                                        </p:tgtEl>
                                        <p:attrNameLst>
                                          <p:attrName>style.visibility</p:attrName>
                                        </p:attrNameLst>
                                      </p:cBhvr>
                                      <p:to>
                                        <p:strVal val="visible"/>
                                      </p:to>
                                    </p:set>
                                    <p:animEffect transition="in" filter="slide(fromBottom)">
                                      <p:cBhvr>
                                        <p:cTn id="14" dur="500"/>
                                        <p:tgtEl>
                                          <p:spTgt spid="14643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146436"/>
                                        </p:tgtEl>
                                        <p:attrNameLst>
                                          <p:attrName>style.visibility</p:attrName>
                                        </p:attrNameLst>
                                      </p:cBhvr>
                                      <p:to>
                                        <p:strVal val="visible"/>
                                      </p:to>
                                    </p:set>
                                    <p:anim calcmode="lin" valueType="num">
                                      <p:cBhvr>
                                        <p:cTn id="19" dur="1000" fill="hold"/>
                                        <p:tgtEl>
                                          <p:spTgt spid="146436"/>
                                        </p:tgtEl>
                                        <p:attrNameLst>
                                          <p:attrName>ppt_w</p:attrName>
                                        </p:attrNameLst>
                                      </p:cBhvr>
                                      <p:tavLst>
                                        <p:tav tm="0">
                                          <p:val>
                                            <p:fltVal val="0"/>
                                          </p:val>
                                        </p:tav>
                                        <p:tav tm="100000">
                                          <p:val>
                                            <p:strVal val="#ppt_w"/>
                                          </p:val>
                                        </p:tav>
                                      </p:tavLst>
                                    </p:anim>
                                    <p:anim calcmode="lin" valueType="num">
                                      <p:cBhvr>
                                        <p:cTn id="20" dur="1000" fill="hold"/>
                                        <p:tgtEl>
                                          <p:spTgt spid="146436"/>
                                        </p:tgtEl>
                                        <p:attrNameLst>
                                          <p:attrName>ppt_h</p:attrName>
                                        </p:attrNameLst>
                                      </p:cBhvr>
                                      <p:tavLst>
                                        <p:tav tm="0">
                                          <p:val>
                                            <p:fltVal val="0"/>
                                          </p:val>
                                        </p:tav>
                                        <p:tav tm="100000">
                                          <p:val>
                                            <p:strVal val="#ppt_h"/>
                                          </p:val>
                                        </p:tav>
                                      </p:tavLst>
                                    </p:anim>
                                    <p:anim calcmode="lin" valueType="num">
                                      <p:cBhvr>
                                        <p:cTn id="21" dur="1000" fill="hold"/>
                                        <p:tgtEl>
                                          <p:spTgt spid="146436"/>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4643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146437"/>
                                        </p:tgtEl>
                                        <p:attrNameLst>
                                          <p:attrName>style.visibility</p:attrName>
                                        </p:attrNameLst>
                                      </p:cBhvr>
                                      <p:to>
                                        <p:strVal val="visible"/>
                                      </p:to>
                                    </p:set>
                                    <p:animEffect transition="in" filter="randombar(horizontal)">
                                      <p:cBhvr>
                                        <p:cTn id="27" dur="500"/>
                                        <p:tgtEl>
                                          <p:spTgt spid="1464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146487"/>
                                        </p:tgtEl>
                                        <p:attrNameLst>
                                          <p:attrName>style.visibility</p:attrName>
                                        </p:attrNameLst>
                                      </p:cBhvr>
                                      <p:to>
                                        <p:strVal val="visible"/>
                                      </p:to>
                                    </p:set>
                                    <p:anim calcmode="lin" valueType="num">
                                      <p:cBhvr>
                                        <p:cTn id="32" dur="1000" fill="hold"/>
                                        <p:tgtEl>
                                          <p:spTgt spid="146487"/>
                                        </p:tgtEl>
                                        <p:attrNameLst>
                                          <p:attrName>ppt_w</p:attrName>
                                        </p:attrNameLst>
                                      </p:cBhvr>
                                      <p:tavLst>
                                        <p:tav tm="0">
                                          <p:val>
                                            <p:strVal val="#ppt_w*0.70"/>
                                          </p:val>
                                        </p:tav>
                                        <p:tav tm="100000">
                                          <p:val>
                                            <p:strVal val="#ppt_w"/>
                                          </p:val>
                                        </p:tav>
                                      </p:tavLst>
                                    </p:anim>
                                    <p:anim calcmode="lin" valueType="num">
                                      <p:cBhvr>
                                        <p:cTn id="33" dur="1000" fill="hold"/>
                                        <p:tgtEl>
                                          <p:spTgt spid="146487"/>
                                        </p:tgtEl>
                                        <p:attrNameLst>
                                          <p:attrName>ppt_h</p:attrName>
                                        </p:attrNameLst>
                                      </p:cBhvr>
                                      <p:tavLst>
                                        <p:tav tm="0">
                                          <p:val>
                                            <p:strVal val="#ppt_h"/>
                                          </p:val>
                                        </p:tav>
                                        <p:tav tm="100000">
                                          <p:val>
                                            <p:strVal val="#ppt_h"/>
                                          </p:val>
                                        </p:tav>
                                      </p:tavLst>
                                    </p:anim>
                                    <p:animEffect transition="in" filter="fade">
                                      <p:cBhvr>
                                        <p:cTn id="34" dur="1000"/>
                                        <p:tgtEl>
                                          <p:spTgt spid="14648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5" presetClass="entr" presetSubtype="0" fill="hold" nodeType="clickEffect">
                                  <p:stCondLst>
                                    <p:cond delay="0"/>
                                  </p:stCondLst>
                                  <p:childTnLst>
                                    <p:set>
                                      <p:cBhvr>
                                        <p:cTn id="38" dur="1" fill="hold">
                                          <p:stCondLst>
                                            <p:cond delay="0"/>
                                          </p:stCondLst>
                                        </p:cTn>
                                        <p:tgtEl>
                                          <p:spTgt spid="146484"/>
                                        </p:tgtEl>
                                        <p:attrNameLst>
                                          <p:attrName>style.visibility</p:attrName>
                                        </p:attrNameLst>
                                      </p:cBhvr>
                                      <p:to>
                                        <p:strVal val="visible"/>
                                      </p:to>
                                    </p:set>
                                    <p:anim calcmode="lin" valueType="num">
                                      <p:cBhvr>
                                        <p:cTn id="39" dur="1000" fill="hold"/>
                                        <p:tgtEl>
                                          <p:spTgt spid="146484"/>
                                        </p:tgtEl>
                                        <p:attrNameLst>
                                          <p:attrName>ppt_w</p:attrName>
                                        </p:attrNameLst>
                                      </p:cBhvr>
                                      <p:tavLst>
                                        <p:tav tm="0">
                                          <p:val>
                                            <p:strVal val="#ppt_w*0.70"/>
                                          </p:val>
                                        </p:tav>
                                        <p:tav tm="100000">
                                          <p:val>
                                            <p:strVal val="#ppt_w"/>
                                          </p:val>
                                        </p:tav>
                                      </p:tavLst>
                                    </p:anim>
                                    <p:anim calcmode="lin" valueType="num">
                                      <p:cBhvr>
                                        <p:cTn id="40" dur="1000" fill="hold"/>
                                        <p:tgtEl>
                                          <p:spTgt spid="146484"/>
                                        </p:tgtEl>
                                        <p:attrNameLst>
                                          <p:attrName>ppt_h</p:attrName>
                                        </p:attrNameLst>
                                      </p:cBhvr>
                                      <p:tavLst>
                                        <p:tav tm="0">
                                          <p:val>
                                            <p:strVal val="#ppt_h"/>
                                          </p:val>
                                        </p:tav>
                                        <p:tav tm="100000">
                                          <p:val>
                                            <p:strVal val="#ppt_h"/>
                                          </p:val>
                                        </p:tav>
                                      </p:tavLst>
                                    </p:anim>
                                    <p:animEffect transition="in" filter="fade">
                                      <p:cBhvr>
                                        <p:cTn id="41" dur="1000"/>
                                        <p:tgtEl>
                                          <p:spTgt spid="14648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4" presetClass="entr" presetSubtype="10" fill="hold" nodeType="clickEffect">
                                  <p:stCondLst>
                                    <p:cond delay="0"/>
                                  </p:stCondLst>
                                  <p:childTnLst>
                                    <p:set>
                                      <p:cBhvr>
                                        <p:cTn id="45" dur="1" fill="hold">
                                          <p:stCondLst>
                                            <p:cond delay="0"/>
                                          </p:stCondLst>
                                        </p:cTn>
                                        <p:tgtEl>
                                          <p:spTgt spid="146438"/>
                                        </p:tgtEl>
                                        <p:attrNameLst>
                                          <p:attrName>style.visibility</p:attrName>
                                        </p:attrNameLst>
                                      </p:cBhvr>
                                      <p:to>
                                        <p:strVal val="visible"/>
                                      </p:to>
                                    </p:set>
                                    <p:animEffect transition="in" filter="randombar(horizontal)">
                                      <p:cBhvr>
                                        <p:cTn id="46" dur="500"/>
                                        <p:tgtEl>
                                          <p:spTgt spid="14643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4" presetClass="entr" presetSubtype="10" fill="hold" nodeType="clickEffect">
                                  <p:stCondLst>
                                    <p:cond delay="0"/>
                                  </p:stCondLst>
                                  <p:childTnLst>
                                    <p:set>
                                      <p:cBhvr>
                                        <p:cTn id="50" dur="1" fill="hold">
                                          <p:stCondLst>
                                            <p:cond delay="0"/>
                                          </p:stCondLst>
                                        </p:cTn>
                                        <p:tgtEl>
                                          <p:spTgt spid="146439"/>
                                        </p:tgtEl>
                                        <p:attrNameLst>
                                          <p:attrName>style.visibility</p:attrName>
                                        </p:attrNameLst>
                                      </p:cBhvr>
                                      <p:to>
                                        <p:strVal val="visible"/>
                                      </p:to>
                                    </p:set>
                                    <p:animEffect transition="in" filter="randombar(horizontal)">
                                      <p:cBhvr>
                                        <p:cTn id="51" dur="500"/>
                                        <p:tgtEl>
                                          <p:spTgt spid="14643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146440"/>
                                        </p:tgtEl>
                                        <p:attrNameLst>
                                          <p:attrName>style.visibility</p:attrName>
                                        </p:attrNameLst>
                                      </p:cBhvr>
                                      <p:to>
                                        <p:strVal val="visible"/>
                                      </p:to>
                                    </p:set>
                                    <p:animEffect transition="in" filter="blinds(horizontal)">
                                      <p:cBhvr>
                                        <p:cTn id="56" dur="500"/>
                                        <p:tgtEl>
                                          <p:spTgt spid="146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P spid="146435" grpId="0"/>
      <p:bldP spid="14643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a:extLst>
              <a:ext uri="{FF2B5EF4-FFF2-40B4-BE49-F238E27FC236}">
                <a16:creationId xmlns:a16="http://schemas.microsoft.com/office/drawing/2014/main" id="{41E1C509-1737-42EC-9E9D-42590E7544F8}"/>
              </a:ext>
            </a:extLst>
          </p:cNvPr>
          <p:cNvSpPr txBox="1">
            <a:spLocks noChangeArrowheads="1"/>
          </p:cNvSpPr>
          <p:nvPr/>
        </p:nvSpPr>
        <p:spPr bwMode="auto">
          <a:xfrm>
            <a:off x="339725" y="266125"/>
            <a:ext cx="6048375" cy="584775"/>
          </a:xfrm>
          <a:prstGeom prst="rect">
            <a:avLst/>
          </a:prstGeom>
          <a:noFill/>
          <a:ln>
            <a:noFill/>
          </a:ln>
          <a:effectLst>
            <a:prstShdw prst="shdw17" dist="17961" dir="2700000">
              <a:srgbClr val="7A8E99"/>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Lst>
        </p:spPr>
        <p:txBody>
          <a:bodyPr lIns="198000" rIns="198000"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3200" dirty="0">
                <a:solidFill>
                  <a:srgbClr val="000099"/>
                </a:solidFill>
                <a:ea typeface="华文楷体" panose="02010600040101010101" pitchFamily="2" charset="-122"/>
                <a:cs typeface="Times New Roman" panose="02020603050405020304" pitchFamily="18" charset="0"/>
              </a:rPr>
              <a:t>§9-6</a:t>
            </a:r>
            <a:r>
              <a:rPr kumimoji="1" lang="en-US" altLang="zh-CN" sz="3200" b="1" dirty="0">
                <a:solidFill>
                  <a:srgbClr val="000099"/>
                </a:solidFill>
                <a:ea typeface="华文楷体" panose="02010600040101010101" pitchFamily="2" charset="-122"/>
                <a:cs typeface="Times New Roman" panose="02020603050405020304" pitchFamily="18" charset="0"/>
              </a:rPr>
              <a:t> </a:t>
            </a:r>
            <a:r>
              <a:rPr kumimoji="1" lang="zh-CN" altLang="en-US" sz="3200" b="1" dirty="0">
                <a:solidFill>
                  <a:srgbClr val="000099"/>
                </a:solidFill>
                <a:ea typeface="华文楷体" panose="02010600040101010101" pitchFamily="2" charset="-122"/>
                <a:cs typeface="Times New Roman" panose="02020603050405020304" pitchFamily="18" charset="0"/>
              </a:rPr>
              <a:t>最大功率传输</a:t>
            </a:r>
          </a:p>
        </p:txBody>
      </p:sp>
      <p:sp>
        <p:nvSpPr>
          <p:cNvPr id="148483" name="Text Box 3">
            <a:extLst>
              <a:ext uri="{FF2B5EF4-FFF2-40B4-BE49-F238E27FC236}">
                <a16:creationId xmlns:a16="http://schemas.microsoft.com/office/drawing/2014/main" id="{E8D312E3-9157-4734-989E-88CEED603E64}"/>
              </a:ext>
            </a:extLst>
          </p:cNvPr>
          <p:cNvSpPr txBox="1">
            <a:spLocks noChangeArrowheads="1"/>
          </p:cNvSpPr>
          <p:nvPr/>
        </p:nvSpPr>
        <p:spPr bwMode="auto">
          <a:xfrm>
            <a:off x="6551316" y="909561"/>
            <a:ext cx="2513846"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i="1" dirty="0" err="1">
                <a:ea typeface="华文楷体" panose="02010600040101010101" pitchFamily="2" charset="-122"/>
                <a:cs typeface="Times New Roman" panose="02020603050405020304" pitchFamily="18" charset="0"/>
              </a:rPr>
              <a:t>Z</a:t>
            </a:r>
            <a:r>
              <a:rPr kumimoji="1" lang="en-US" altLang="zh-CN" sz="2400" b="1" baseline="-25000" dirty="0" err="1">
                <a:ea typeface="华文楷体" panose="02010600040101010101" pitchFamily="2" charset="-122"/>
                <a:cs typeface="Times New Roman" panose="02020603050405020304" pitchFamily="18" charset="0"/>
              </a:rPr>
              <a:t>eq</a:t>
            </a:r>
            <a:r>
              <a:rPr kumimoji="1" lang="en-US" altLang="zh-CN" sz="2400" b="1" dirty="0">
                <a:ea typeface="华文楷体" panose="02010600040101010101" pitchFamily="2" charset="-122"/>
                <a:cs typeface="Times New Roman" panose="02020603050405020304" pitchFamily="18" charset="0"/>
              </a:rPr>
              <a:t>= </a:t>
            </a:r>
            <a:r>
              <a:rPr kumimoji="1" lang="en-US" altLang="zh-CN" sz="2400" b="1" i="1" dirty="0">
                <a:ea typeface="华文楷体" panose="02010600040101010101" pitchFamily="2" charset="-122"/>
                <a:cs typeface="Times New Roman" panose="02020603050405020304" pitchFamily="18" charset="0"/>
              </a:rPr>
              <a:t>R</a:t>
            </a:r>
            <a:r>
              <a:rPr kumimoji="1" lang="en-US" altLang="zh-CN" sz="2400" b="1" baseline="-25000" dirty="0">
                <a:ea typeface="华文楷体" panose="02010600040101010101" pitchFamily="2" charset="-122"/>
                <a:cs typeface="Times New Roman" panose="02020603050405020304" pitchFamily="18" charset="0"/>
              </a:rPr>
              <a:t>eq</a:t>
            </a:r>
            <a:r>
              <a:rPr kumimoji="1" lang="en-US" altLang="zh-CN" sz="2400" b="1" dirty="0">
                <a:ea typeface="华文楷体" panose="02010600040101010101" pitchFamily="2" charset="-122"/>
                <a:cs typeface="Times New Roman" panose="02020603050405020304" pitchFamily="18" charset="0"/>
              </a:rPr>
              <a:t> + </a:t>
            </a:r>
            <a:r>
              <a:rPr kumimoji="1" lang="en-US" altLang="zh-CN" sz="2400" b="1" dirty="0" err="1">
                <a:ea typeface="华文楷体" panose="02010600040101010101" pitchFamily="2" charset="-122"/>
                <a:cs typeface="Times New Roman" panose="02020603050405020304" pitchFamily="18" charset="0"/>
              </a:rPr>
              <a:t>j</a:t>
            </a:r>
            <a:r>
              <a:rPr kumimoji="1" lang="en-US" altLang="zh-CN" sz="2400" b="1" i="1" dirty="0" err="1">
                <a:ea typeface="华文楷体" panose="02010600040101010101" pitchFamily="2" charset="-122"/>
                <a:cs typeface="Times New Roman" panose="02020603050405020304" pitchFamily="18" charset="0"/>
              </a:rPr>
              <a:t>X</a:t>
            </a:r>
            <a:r>
              <a:rPr kumimoji="1" lang="en-US" altLang="zh-CN" sz="2400" b="1" baseline="-25000" dirty="0" err="1">
                <a:ea typeface="华文楷体" panose="02010600040101010101" pitchFamily="2" charset="-122"/>
                <a:cs typeface="Times New Roman" panose="02020603050405020304" pitchFamily="18" charset="0"/>
              </a:rPr>
              <a:t>eq</a:t>
            </a:r>
            <a:r>
              <a:rPr kumimoji="1" lang="zh-CN" altLang="en-US" sz="2400" b="1" dirty="0">
                <a:ea typeface="华文楷体" panose="02010600040101010101" pitchFamily="2" charset="-122"/>
                <a:cs typeface="Times New Roman" panose="02020603050405020304" pitchFamily="18" charset="0"/>
              </a:rPr>
              <a:t>，</a:t>
            </a:r>
            <a:endParaRPr kumimoji="1" lang="en-US" altLang="zh-CN" sz="2400" b="1" dirty="0">
              <a:ea typeface="华文楷体" panose="02010600040101010101" pitchFamily="2" charset="-122"/>
              <a:cs typeface="Times New Roman" panose="02020603050405020304" pitchFamily="18" charset="0"/>
            </a:endParaRPr>
          </a:p>
          <a:p>
            <a:pPr eaLnBrk="1" hangingPunct="1">
              <a:spcBef>
                <a:spcPct val="50000"/>
              </a:spcBef>
            </a:pPr>
            <a:r>
              <a:rPr kumimoji="1" lang="zh-CN" altLang="en-US" sz="2400" b="1" dirty="0">
                <a:ea typeface="华文楷体" panose="02010600040101010101" pitchFamily="2" charset="-122"/>
                <a:cs typeface="Times New Roman" panose="02020603050405020304" pitchFamily="18" charset="0"/>
              </a:rPr>
              <a:t> </a:t>
            </a:r>
            <a:r>
              <a:rPr kumimoji="1" lang="en-US" altLang="zh-CN" sz="2400" b="1" i="1" dirty="0">
                <a:ea typeface="华文楷体" panose="02010600040101010101" pitchFamily="2" charset="-122"/>
                <a:cs typeface="Times New Roman" panose="02020603050405020304" pitchFamily="18" charset="0"/>
              </a:rPr>
              <a:t>Z</a:t>
            </a:r>
            <a:r>
              <a:rPr kumimoji="1" lang="en-US" altLang="zh-CN" sz="2400" b="1" baseline="-25000" dirty="0">
                <a:ea typeface="华文楷体" panose="02010600040101010101" pitchFamily="2" charset="-122"/>
                <a:cs typeface="Times New Roman" panose="02020603050405020304" pitchFamily="18" charset="0"/>
              </a:rPr>
              <a:t>L</a:t>
            </a:r>
            <a:r>
              <a:rPr kumimoji="1" lang="en-US" altLang="zh-CN" sz="2400" b="1" dirty="0">
                <a:ea typeface="华文楷体" panose="02010600040101010101" pitchFamily="2" charset="-122"/>
                <a:cs typeface="Times New Roman" panose="02020603050405020304" pitchFamily="18" charset="0"/>
              </a:rPr>
              <a:t>= </a:t>
            </a:r>
            <a:r>
              <a:rPr kumimoji="1" lang="en-US" altLang="zh-CN" sz="2400" b="1" i="1" dirty="0">
                <a:ea typeface="华文楷体" panose="02010600040101010101" pitchFamily="2" charset="-122"/>
                <a:cs typeface="Times New Roman" panose="02020603050405020304" pitchFamily="18" charset="0"/>
              </a:rPr>
              <a:t>R</a:t>
            </a:r>
            <a:r>
              <a:rPr kumimoji="1" lang="en-US" altLang="zh-CN" sz="2400" b="1" baseline="-25000" dirty="0">
                <a:ea typeface="华文楷体" panose="02010600040101010101" pitchFamily="2" charset="-122"/>
                <a:cs typeface="Times New Roman" panose="02020603050405020304" pitchFamily="18" charset="0"/>
              </a:rPr>
              <a:t>L</a:t>
            </a:r>
            <a:r>
              <a:rPr kumimoji="1" lang="en-US" altLang="zh-CN" sz="2400" b="1" dirty="0">
                <a:ea typeface="华文楷体" panose="02010600040101010101" pitchFamily="2" charset="-122"/>
                <a:cs typeface="Times New Roman" panose="02020603050405020304" pitchFamily="18" charset="0"/>
              </a:rPr>
              <a:t> + </a:t>
            </a:r>
            <a:r>
              <a:rPr kumimoji="1" lang="en-US" altLang="zh-CN" sz="2400" b="1" dirty="0" err="1">
                <a:ea typeface="华文楷体" panose="02010600040101010101" pitchFamily="2" charset="-122"/>
                <a:cs typeface="Times New Roman" panose="02020603050405020304" pitchFamily="18" charset="0"/>
              </a:rPr>
              <a:t>j</a:t>
            </a:r>
            <a:r>
              <a:rPr kumimoji="1" lang="en-US" altLang="zh-CN" sz="2400" b="1" i="1" dirty="0" err="1">
                <a:ea typeface="华文楷体" panose="02010600040101010101" pitchFamily="2" charset="-122"/>
                <a:cs typeface="Times New Roman" panose="02020603050405020304" pitchFamily="18" charset="0"/>
              </a:rPr>
              <a:t>X</a:t>
            </a:r>
            <a:r>
              <a:rPr kumimoji="1" lang="en-US" altLang="zh-CN" sz="2400" b="1" baseline="-25000" dirty="0" err="1">
                <a:ea typeface="华文楷体" panose="02010600040101010101" pitchFamily="2" charset="-122"/>
                <a:cs typeface="Times New Roman" panose="02020603050405020304" pitchFamily="18" charset="0"/>
              </a:rPr>
              <a:t>L</a:t>
            </a:r>
            <a:endParaRPr kumimoji="1" lang="en-US" altLang="zh-CN" sz="2400" b="1" baseline="-25000" dirty="0">
              <a:ea typeface="华文楷体" panose="02010600040101010101" pitchFamily="2" charset="-122"/>
              <a:cs typeface="Times New Roman" panose="02020603050405020304" pitchFamily="18" charset="0"/>
            </a:endParaRPr>
          </a:p>
        </p:txBody>
      </p:sp>
      <p:graphicFrame>
        <p:nvGraphicFramePr>
          <p:cNvPr id="148484" name="Object 4">
            <a:extLst>
              <a:ext uri="{FF2B5EF4-FFF2-40B4-BE49-F238E27FC236}">
                <a16:creationId xmlns:a16="http://schemas.microsoft.com/office/drawing/2014/main" id="{61EE9C3D-C336-41DF-9726-88488C902D51}"/>
              </a:ext>
            </a:extLst>
          </p:cNvPr>
          <p:cNvGraphicFramePr>
            <a:graphicFrameLocks noChangeAspect="1"/>
          </p:cNvGraphicFramePr>
          <p:nvPr>
            <p:extLst>
              <p:ext uri="{D42A27DB-BD31-4B8C-83A1-F6EECF244321}">
                <p14:modId xmlns:p14="http://schemas.microsoft.com/office/powerpoint/2010/main" val="1065809941"/>
              </p:ext>
            </p:extLst>
          </p:nvPr>
        </p:nvGraphicFramePr>
        <p:xfrm>
          <a:off x="805843" y="2736557"/>
          <a:ext cx="4925403" cy="936787"/>
        </p:xfrm>
        <a:graphic>
          <a:graphicData uri="http://schemas.openxmlformats.org/presentationml/2006/ole">
            <mc:AlternateContent xmlns:mc="http://schemas.openxmlformats.org/markup-compatibility/2006">
              <mc:Choice xmlns:v="urn:schemas-microsoft-com:vml" Requires="v">
                <p:oleObj spid="_x0000_s63024" name="Equation" r:id="rId3" imgW="2724356" imgH="514409" progId="Equation.DSMT4">
                  <p:embed/>
                </p:oleObj>
              </mc:Choice>
              <mc:Fallback>
                <p:oleObj name="Equation" r:id="rId3" imgW="2724356" imgH="51440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843" y="2736557"/>
                        <a:ext cx="4925403" cy="936787"/>
                      </a:xfrm>
                      <a:prstGeom prst="rect">
                        <a:avLst/>
                      </a:prstGeom>
                      <a:noFill/>
                      <a:ln>
                        <a:noFill/>
                      </a:ln>
                      <a:effectLst/>
                      <a:extLst/>
                    </p:spPr>
                  </p:pic>
                </p:oleObj>
              </mc:Fallback>
            </mc:AlternateContent>
          </a:graphicData>
        </a:graphic>
      </p:graphicFrame>
      <p:graphicFrame>
        <p:nvGraphicFramePr>
          <p:cNvPr id="148485" name="Object 5">
            <a:extLst>
              <a:ext uri="{FF2B5EF4-FFF2-40B4-BE49-F238E27FC236}">
                <a16:creationId xmlns:a16="http://schemas.microsoft.com/office/drawing/2014/main" id="{7CAC3A47-27FB-410D-A87A-57C255100667}"/>
              </a:ext>
            </a:extLst>
          </p:cNvPr>
          <p:cNvGraphicFramePr>
            <a:graphicFrameLocks noChangeAspect="1"/>
          </p:cNvGraphicFramePr>
          <p:nvPr>
            <p:extLst>
              <p:ext uri="{D42A27DB-BD31-4B8C-83A1-F6EECF244321}">
                <p14:modId xmlns:p14="http://schemas.microsoft.com/office/powerpoint/2010/main" val="1477028345"/>
              </p:ext>
            </p:extLst>
          </p:nvPr>
        </p:nvGraphicFramePr>
        <p:xfrm>
          <a:off x="692699" y="3630697"/>
          <a:ext cx="5257872" cy="832269"/>
        </p:xfrm>
        <a:graphic>
          <a:graphicData uri="http://schemas.openxmlformats.org/presentationml/2006/ole">
            <mc:AlternateContent xmlns:mc="http://schemas.openxmlformats.org/markup-compatibility/2006">
              <mc:Choice xmlns:v="urn:schemas-microsoft-com:vml" Requires="v">
                <p:oleObj spid="_x0000_s63025" name="Equation" r:id="rId5" imgW="2962503" imgH="457200" progId="Equation.DSMT4">
                  <p:embed/>
                </p:oleObj>
              </mc:Choice>
              <mc:Fallback>
                <p:oleObj name="Equation" r:id="rId5" imgW="2962503" imgH="45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699" y="3630697"/>
                        <a:ext cx="5257872" cy="832269"/>
                      </a:xfrm>
                      <a:prstGeom prst="rect">
                        <a:avLst/>
                      </a:prstGeom>
                      <a:noFill/>
                      <a:ln>
                        <a:noFill/>
                      </a:ln>
                      <a:effectLst/>
                      <a:extLst/>
                    </p:spPr>
                  </p:pic>
                </p:oleObj>
              </mc:Fallback>
            </mc:AlternateContent>
          </a:graphicData>
        </a:graphic>
      </p:graphicFrame>
      <p:grpSp>
        <p:nvGrpSpPr>
          <p:cNvPr id="148486" name="Group 6">
            <a:extLst>
              <a:ext uri="{FF2B5EF4-FFF2-40B4-BE49-F238E27FC236}">
                <a16:creationId xmlns:a16="http://schemas.microsoft.com/office/drawing/2014/main" id="{EB0FCB16-E492-4A70-BDC3-DF86117DF5BA}"/>
              </a:ext>
            </a:extLst>
          </p:cNvPr>
          <p:cNvGrpSpPr>
            <a:grpSpLocks/>
          </p:cNvGrpSpPr>
          <p:nvPr/>
        </p:nvGrpSpPr>
        <p:grpSpPr bwMode="auto">
          <a:xfrm>
            <a:off x="927101" y="977899"/>
            <a:ext cx="1985962" cy="1679574"/>
            <a:chOff x="839" y="1298"/>
            <a:chExt cx="1397" cy="1043"/>
          </a:xfrm>
        </p:grpSpPr>
        <p:sp>
          <p:nvSpPr>
            <p:cNvPr id="62489" name="Rectangle 7">
              <a:extLst>
                <a:ext uri="{FF2B5EF4-FFF2-40B4-BE49-F238E27FC236}">
                  <a16:creationId xmlns:a16="http://schemas.microsoft.com/office/drawing/2014/main" id="{76F2AE8C-820B-4A97-AB6B-AB27A00DCD9A}"/>
                </a:ext>
              </a:extLst>
            </p:cNvPr>
            <p:cNvSpPr>
              <a:spLocks noChangeArrowheads="1"/>
            </p:cNvSpPr>
            <p:nvPr/>
          </p:nvSpPr>
          <p:spPr bwMode="auto">
            <a:xfrm>
              <a:off x="1804" y="1493"/>
              <a:ext cx="432" cy="720"/>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400" b="1">
                  <a:ea typeface="华文楷体" panose="02010600040101010101" pitchFamily="2" charset="-122"/>
                  <a:cs typeface="Times New Roman" panose="02020603050405020304" pitchFamily="18" charset="0"/>
                </a:rPr>
                <a:t>负</a:t>
              </a:r>
            </a:p>
            <a:p>
              <a:pPr algn="ctr" eaLnBrk="1" hangingPunct="1"/>
              <a:r>
                <a:rPr kumimoji="1" lang="zh-CN" altLang="en-US" sz="2400" b="1">
                  <a:ea typeface="华文楷体" panose="02010600040101010101" pitchFamily="2" charset="-122"/>
                  <a:cs typeface="Times New Roman" panose="02020603050405020304" pitchFamily="18" charset="0"/>
                </a:rPr>
                <a:t>载</a:t>
              </a:r>
            </a:p>
          </p:txBody>
        </p:sp>
        <p:sp>
          <p:nvSpPr>
            <p:cNvPr id="62490" name="Freeform 8">
              <a:extLst>
                <a:ext uri="{FF2B5EF4-FFF2-40B4-BE49-F238E27FC236}">
                  <a16:creationId xmlns:a16="http://schemas.microsoft.com/office/drawing/2014/main" id="{D8767ED9-851E-4DF5-8021-6FF471C6CDC3}"/>
                </a:ext>
              </a:extLst>
            </p:cNvPr>
            <p:cNvSpPr>
              <a:spLocks/>
            </p:cNvSpPr>
            <p:nvPr/>
          </p:nvSpPr>
          <p:spPr bwMode="auto">
            <a:xfrm>
              <a:off x="1262" y="2093"/>
              <a:ext cx="540" cy="2"/>
            </a:xfrm>
            <a:custGeom>
              <a:avLst/>
              <a:gdLst>
                <a:gd name="T0" fmla="*/ 0 w 540"/>
                <a:gd name="T1" fmla="*/ 2 h 2"/>
                <a:gd name="T2" fmla="*/ 540 w 540"/>
                <a:gd name="T3" fmla="*/ 0 h 2"/>
                <a:gd name="T4" fmla="*/ 0 60000 65536"/>
                <a:gd name="T5" fmla="*/ 0 60000 65536"/>
              </a:gdLst>
              <a:ahLst/>
              <a:cxnLst>
                <a:cxn ang="T4">
                  <a:pos x="T0" y="T1"/>
                </a:cxn>
                <a:cxn ang="T5">
                  <a:pos x="T2" y="T3"/>
                </a:cxn>
              </a:cxnLst>
              <a:rect l="0" t="0" r="r" b="b"/>
              <a:pathLst>
                <a:path w="540" h="2">
                  <a:moveTo>
                    <a:pt x="0" y="2"/>
                  </a:moveTo>
                  <a:lnTo>
                    <a:pt x="540" y="0"/>
                  </a:lnTo>
                </a:path>
              </a:pathLst>
            </a:custGeom>
            <a:solidFill>
              <a:schemeClr val="tx1"/>
            </a:solidFill>
            <a:ln w="38100"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91" name="Freeform 9">
              <a:extLst>
                <a:ext uri="{FF2B5EF4-FFF2-40B4-BE49-F238E27FC236}">
                  <a16:creationId xmlns:a16="http://schemas.microsoft.com/office/drawing/2014/main" id="{738A7117-1AFA-4C0A-95C2-BA2D01782223}"/>
                </a:ext>
              </a:extLst>
            </p:cNvPr>
            <p:cNvSpPr>
              <a:spLocks/>
            </p:cNvSpPr>
            <p:nvPr/>
          </p:nvSpPr>
          <p:spPr bwMode="auto">
            <a:xfrm>
              <a:off x="1262" y="1613"/>
              <a:ext cx="540" cy="2"/>
            </a:xfrm>
            <a:custGeom>
              <a:avLst/>
              <a:gdLst>
                <a:gd name="T0" fmla="*/ 0 w 540"/>
                <a:gd name="T1" fmla="*/ 2 h 2"/>
                <a:gd name="T2" fmla="*/ 540 w 540"/>
                <a:gd name="T3" fmla="*/ 0 h 2"/>
                <a:gd name="T4" fmla="*/ 0 60000 65536"/>
                <a:gd name="T5" fmla="*/ 0 60000 65536"/>
              </a:gdLst>
              <a:ahLst/>
              <a:cxnLst>
                <a:cxn ang="T4">
                  <a:pos x="T0" y="T1"/>
                </a:cxn>
                <a:cxn ang="T5">
                  <a:pos x="T2" y="T3"/>
                </a:cxn>
              </a:cxnLst>
              <a:rect l="0" t="0" r="r" b="b"/>
              <a:pathLst>
                <a:path w="540" h="2">
                  <a:moveTo>
                    <a:pt x="0" y="2"/>
                  </a:moveTo>
                  <a:lnTo>
                    <a:pt x="540" y="0"/>
                  </a:lnTo>
                </a:path>
              </a:pathLst>
            </a:custGeom>
            <a:solidFill>
              <a:schemeClr val="tx1"/>
            </a:solidFill>
            <a:ln w="38100"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92" name="Rectangle 10">
              <a:extLst>
                <a:ext uri="{FF2B5EF4-FFF2-40B4-BE49-F238E27FC236}">
                  <a16:creationId xmlns:a16="http://schemas.microsoft.com/office/drawing/2014/main" id="{53709DC1-8C99-4DB9-9FD1-37B472934701}"/>
                </a:ext>
              </a:extLst>
            </p:cNvPr>
            <p:cNvSpPr>
              <a:spLocks noChangeArrowheads="1"/>
            </p:cNvSpPr>
            <p:nvPr/>
          </p:nvSpPr>
          <p:spPr bwMode="auto">
            <a:xfrm>
              <a:off x="839" y="1298"/>
              <a:ext cx="453" cy="1043"/>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lang="zh-CN" altLang="en-US" sz="2800" b="1" dirty="0">
                  <a:ea typeface="华文楷体" panose="02010600040101010101" pitchFamily="2" charset="-122"/>
                  <a:cs typeface="Times New Roman" panose="02020603050405020304" pitchFamily="18" charset="0"/>
                </a:rPr>
                <a:t>有</a:t>
              </a:r>
            </a:p>
            <a:p>
              <a:pPr algn="ctr" eaLnBrk="1" hangingPunct="1"/>
              <a:r>
                <a:rPr lang="zh-CN" altLang="en-US" sz="2800" b="1" dirty="0">
                  <a:ea typeface="华文楷体" panose="02010600040101010101" pitchFamily="2" charset="-122"/>
                  <a:cs typeface="Times New Roman" panose="02020603050405020304" pitchFamily="18" charset="0"/>
                </a:rPr>
                <a:t>源</a:t>
              </a:r>
            </a:p>
            <a:p>
              <a:pPr algn="ctr" eaLnBrk="1" hangingPunct="1"/>
              <a:r>
                <a:rPr lang="zh-CN" altLang="en-US" sz="2800" b="1" dirty="0">
                  <a:ea typeface="华文楷体" panose="02010600040101010101" pitchFamily="2" charset="-122"/>
                  <a:cs typeface="Times New Roman" panose="02020603050405020304" pitchFamily="18" charset="0"/>
                </a:rPr>
                <a:t>网</a:t>
              </a:r>
            </a:p>
            <a:p>
              <a:pPr algn="ctr" eaLnBrk="1" hangingPunct="1"/>
              <a:r>
                <a:rPr lang="zh-CN" altLang="en-US" sz="2800" b="1" dirty="0">
                  <a:ea typeface="华文楷体" panose="02010600040101010101" pitchFamily="2" charset="-122"/>
                  <a:cs typeface="Times New Roman" panose="02020603050405020304" pitchFamily="18" charset="0"/>
                </a:rPr>
                <a:t>络</a:t>
              </a:r>
            </a:p>
          </p:txBody>
        </p:sp>
      </p:grpSp>
      <p:grpSp>
        <p:nvGrpSpPr>
          <p:cNvPr id="148491" name="Group 11">
            <a:extLst>
              <a:ext uri="{FF2B5EF4-FFF2-40B4-BE49-F238E27FC236}">
                <a16:creationId xmlns:a16="http://schemas.microsoft.com/office/drawing/2014/main" id="{5E0E1B98-3415-4652-8088-447DFEC725DB}"/>
              </a:ext>
            </a:extLst>
          </p:cNvPr>
          <p:cNvGrpSpPr>
            <a:grpSpLocks/>
          </p:cNvGrpSpPr>
          <p:nvPr/>
        </p:nvGrpSpPr>
        <p:grpSpPr bwMode="auto">
          <a:xfrm>
            <a:off x="3076279" y="1393825"/>
            <a:ext cx="1512888" cy="546100"/>
            <a:chOff x="2154" y="1071"/>
            <a:chExt cx="953" cy="273"/>
          </a:xfrm>
        </p:grpSpPr>
        <p:sp>
          <p:nvSpPr>
            <p:cNvPr id="62487" name="Line 12">
              <a:extLst>
                <a:ext uri="{FF2B5EF4-FFF2-40B4-BE49-F238E27FC236}">
                  <a16:creationId xmlns:a16="http://schemas.microsoft.com/office/drawing/2014/main" id="{9298FF1A-2842-483F-9648-1778BF60BF0E}"/>
                </a:ext>
              </a:extLst>
            </p:cNvPr>
            <p:cNvSpPr>
              <a:spLocks noChangeShapeType="1"/>
            </p:cNvSpPr>
            <p:nvPr/>
          </p:nvSpPr>
          <p:spPr bwMode="auto">
            <a:xfrm>
              <a:off x="2200" y="1344"/>
              <a:ext cx="816" cy="0"/>
            </a:xfrm>
            <a:prstGeom prst="line">
              <a:avLst/>
            </a:prstGeom>
            <a:noFill/>
            <a:ln w="762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8" name="Text Box 13">
              <a:extLst>
                <a:ext uri="{FF2B5EF4-FFF2-40B4-BE49-F238E27FC236}">
                  <a16:creationId xmlns:a16="http://schemas.microsoft.com/office/drawing/2014/main" id="{A3C8BFAF-203B-4F88-8977-245889666DD1}"/>
                </a:ext>
              </a:extLst>
            </p:cNvPr>
            <p:cNvSpPr txBox="1">
              <a:spLocks noChangeArrowheads="1"/>
            </p:cNvSpPr>
            <p:nvPr/>
          </p:nvSpPr>
          <p:spPr bwMode="auto">
            <a:xfrm>
              <a:off x="2154" y="1071"/>
              <a:ext cx="95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lang="zh-CN" altLang="en-US" sz="2400" b="1">
                  <a:ea typeface="华文楷体" panose="02010600040101010101" pitchFamily="2" charset="-122"/>
                  <a:cs typeface="Times New Roman" panose="02020603050405020304" pitchFamily="18" charset="0"/>
                </a:rPr>
                <a:t>等效电路</a:t>
              </a:r>
            </a:p>
          </p:txBody>
        </p:sp>
      </p:grpSp>
      <p:grpSp>
        <p:nvGrpSpPr>
          <p:cNvPr id="148500" name="Group 20">
            <a:extLst>
              <a:ext uri="{FF2B5EF4-FFF2-40B4-BE49-F238E27FC236}">
                <a16:creationId xmlns:a16="http://schemas.microsoft.com/office/drawing/2014/main" id="{E9BF7445-5CD4-4D59-8C10-181572431E00}"/>
              </a:ext>
            </a:extLst>
          </p:cNvPr>
          <p:cNvGrpSpPr>
            <a:grpSpLocks/>
          </p:cNvGrpSpPr>
          <p:nvPr/>
        </p:nvGrpSpPr>
        <p:grpSpPr bwMode="auto">
          <a:xfrm>
            <a:off x="4572103" y="339725"/>
            <a:ext cx="1979213" cy="2317746"/>
            <a:chOff x="3560" y="618"/>
            <a:chExt cx="1281" cy="1527"/>
          </a:xfrm>
        </p:grpSpPr>
        <p:sp>
          <p:nvSpPr>
            <p:cNvPr id="62473" name="Oval 21">
              <a:extLst>
                <a:ext uri="{FF2B5EF4-FFF2-40B4-BE49-F238E27FC236}">
                  <a16:creationId xmlns:a16="http://schemas.microsoft.com/office/drawing/2014/main" id="{03FE882F-3027-4C7B-912D-F908E558683B}"/>
                </a:ext>
              </a:extLst>
            </p:cNvPr>
            <p:cNvSpPr>
              <a:spLocks noChangeArrowheads="1"/>
            </p:cNvSpPr>
            <p:nvPr/>
          </p:nvSpPr>
          <p:spPr bwMode="auto">
            <a:xfrm>
              <a:off x="3560" y="1543"/>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62474" name="Freeform 22">
              <a:extLst>
                <a:ext uri="{FF2B5EF4-FFF2-40B4-BE49-F238E27FC236}">
                  <a16:creationId xmlns:a16="http://schemas.microsoft.com/office/drawing/2014/main" id="{74F499EB-C328-4A09-B824-C232C15CA9FD}"/>
                </a:ext>
              </a:extLst>
            </p:cNvPr>
            <p:cNvSpPr>
              <a:spLocks/>
            </p:cNvSpPr>
            <p:nvPr/>
          </p:nvSpPr>
          <p:spPr bwMode="auto">
            <a:xfrm>
              <a:off x="3762" y="924"/>
              <a:ext cx="990" cy="1"/>
            </a:xfrm>
            <a:custGeom>
              <a:avLst/>
              <a:gdLst>
                <a:gd name="T0" fmla="*/ 0 w 990"/>
                <a:gd name="T1" fmla="*/ 0 h 1"/>
                <a:gd name="T2" fmla="*/ 990 w 990"/>
                <a:gd name="T3" fmla="*/ 0 h 1"/>
                <a:gd name="T4" fmla="*/ 0 60000 65536"/>
                <a:gd name="T5" fmla="*/ 0 60000 65536"/>
              </a:gdLst>
              <a:ahLst/>
              <a:cxnLst>
                <a:cxn ang="T4">
                  <a:pos x="T0" y="T1"/>
                </a:cxn>
                <a:cxn ang="T5">
                  <a:pos x="T2" y="T3"/>
                </a:cxn>
              </a:cxnLst>
              <a:rect l="0" t="0" r="r" b="b"/>
              <a:pathLst>
                <a:path w="990" h="1">
                  <a:moveTo>
                    <a:pt x="0" y="0"/>
                  </a:moveTo>
                  <a:lnTo>
                    <a:pt x="99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5" name="Line 23">
              <a:extLst>
                <a:ext uri="{FF2B5EF4-FFF2-40B4-BE49-F238E27FC236}">
                  <a16:creationId xmlns:a16="http://schemas.microsoft.com/office/drawing/2014/main" id="{EAB7CD88-2CDF-42C0-A03D-0D3B59279D44}"/>
                </a:ext>
              </a:extLst>
            </p:cNvPr>
            <p:cNvSpPr>
              <a:spLocks noChangeShapeType="1"/>
            </p:cNvSpPr>
            <p:nvPr/>
          </p:nvSpPr>
          <p:spPr bwMode="auto">
            <a:xfrm flipH="1">
              <a:off x="3741" y="924"/>
              <a:ext cx="21" cy="120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Freeform 24">
              <a:extLst>
                <a:ext uri="{FF2B5EF4-FFF2-40B4-BE49-F238E27FC236}">
                  <a16:creationId xmlns:a16="http://schemas.microsoft.com/office/drawing/2014/main" id="{30EFB758-8AC9-4341-881C-E824B5A03BF7}"/>
                </a:ext>
              </a:extLst>
            </p:cNvPr>
            <p:cNvSpPr>
              <a:spLocks/>
            </p:cNvSpPr>
            <p:nvPr/>
          </p:nvSpPr>
          <p:spPr bwMode="auto">
            <a:xfrm>
              <a:off x="4752" y="918"/>
              <a:ext cx="44" cy="1214"/>
            </a:xfrm>
            <a:custGeom>
              <a:avLst/>
              <a:gdLst>
                <a:gd name="T0" fmla="*/ 0 w 1"/>
                <a:gd name="T1" fmla="*/ 0 h 1026"/>
                <a:gd name="T2" fmla="*/ 0 w 1"/>
                <a:gd name="T3" fmla="*/ 1214 h 1026"/>
                <a:gd name="T4" fmla="*/ 0 60000 65536"/>
                <a:gd name="T5" fmla="*/ 0 60000 65536"/>
              </a:gdLst>
              <a:ahLst/>
              <a:cxnLst>
                <a:cxn ang="T4">
                  <a:pos x="T0" y="T1"/>
                </a:cxn>
                <a:cxn ang="T5">
                  <a:pos x="T2" y="T3"/>
                </a:cxn>
              </a:cxnLst>
              <a:rect l="0" t="0" r="r" b="b"/>
              <a:pathLst>
                <a:path w="1" h="1026">
                  <a:moveTo>
                    <a:pt x="0" y="0"/>
                  </a:moveTo>
                  <a:lnTo>
                    <a:pt x="0" y="1026"/>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62477" name="Object 25">
              <a:extLst>
                <a:ext uri="{FF2B5EF4-FFF2-40B4-BE49-F238E27FC236}">
                  <a16:creationId xmlns:a16="http://schemas.microsoft.com/office/drawing/2014/main" id="{2608BFA1-245E-4404-B401-0C3746CDC5F7}"/>
                </a:ext>
              </a:extLst>
            </p:cNvPr>
            <p:cNvGraphicFramePr>
              <a:graphicFrameLocks noChangeAspect="1"/>
            </p:cNvGraphicFramePr>
            <p:nvPr/>
          </p:nvGraphicFramePr>
          <p:xfrm>
            <a:off x="3960" y="1513"/>
            <a:ext cx="323" cy="374"/>
          </p:xfrm>
          <a:graphic>
            <a:graphicData uri="http://schemas.openxmlformats.org/presentationml/2006/ole">
              <mc:AlternateContent xmlns:mc="http://schemas.openxmlformats.org/markup-compatibility/2006">
                <mc:Choice xmlns:v="urn:schemas-microsoft-com:vml" Requires="v">
                  <p:oleObj spid="_x0000_s63026" name="Equation" r:id="rId7" imgW="228752" imgH="266817" progId="Equation.DSMT4">
                    <p:embed/>
                  </p:oleObj>
                </mc:Choice>
                <mc:Fallback>
                  <p:oleObj name="Equation" r:id="rId7" imgW="228752" imgH="266817"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0" y="1513"/>
                          <a:ext cx="323"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8" name="Text Box 26">
              <a:extLst>
                <a:ext uri="{FF2B5EF4-FFF2-40B4-BE49-F238E27FC236}">
                  <a16:creationId xmlns:a16="http://schemas.microsoft.com/office/drawing/2014/main" id="{75B4F1BE-75CA-4436-BA31-A17D1AC68D1F}"/>
                </a:ext>
              </a:extLst>
            </p:cNvPr>
            <p:cNvSpPr txBox="1">
              <a:spLocks noChangeArrowheads="1"/>
            </p:cNvSpPr>
            <p:nvPr/>
          </p:nvSpPr>
          <p:spPr bwMode="auto">
            <a:xfrm>
              <a:off x="4376" y="1271"/>
              <a:ext cx="46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i="1">
                  <a:ea typeface="华文楷体" panose="02010600040101010101" pitchFamily="2" charset="-122"/>
                  <a:cs typeface="Times New Roman" panose="02020603050405020304" pitchFamily="18" charset="0"/>
                </a:rPr>
                <a:t>Z</a:t>
              </a:r>
              <a:r>
                <a:rPr kumimoji="1" lang="en-US" altLang="zh-CN" sz="2800" i="1" baseline="-25000">
                  <a:ea typeface="华文楷体" panose="02010600040101010101" pitchFamily="2" charset="-122"/>
                  <a:cs typeface="Times New Roman" panose="02020603050405020304" pitchFamily="18" charset="0"/>
                </a:rPr>
                <a:t>L</a:t>
              </a:r>
              <a:endParaRPr kumimoji="1" lang="en-US" altLang="zh-CN" sz="2800" i="1">
                <a:ea typeface="华文楷体" panose="02010600040101010101" pitchFamily="2" charset="-122"/>
                <a:cs typeface="Times New Roman" panose="02020603050405020304" pitchFamily="18" charset="0"/>
              </a:endParaRPr>
            </a:p>
          </p:txBody>
        </p:sp>
        <p:sp>
          <p:nvSpPr>
            <p:cNvPr id="62479" name="Text Box 27">
              <a:extLst>
                <a:ext uri="{FF2B5EF4-FFF2-40B4-BE49-F238E27FC236}">
                  <a16:creationId xmlns:a16="http://schemas.microsoft.com/office/drawing/2014/main" id="{83468263-8722-49BA-BF05-E20C27EC70B9}"/>
                </a:ext>
              </a:extLst>
            </p:cNvPr>
            <p:cNvSpPr txBox="1">
              <a:spLocks noChangeArrowheads="1"/>
            </p:cNvSpPr>
            <p:nvPr/>
          </p:nvSpPr>
          <p:spPr bwMode="auto">
            <a:xfrm>
              <a:off x="3877" y="998"/>
              <a:ext cx="401"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kumimoji="1" lang="en-US" altLang="zh-CN" sz="2800" i="1">
                  <a:ea typeface="华文楷体" panose="02010600040101010101" pitchFamily="2" charset="-122"/>
                  <a:cs typeface="Times New Roman" panose="02020603050405020304" pitchFamily="18" charset="0"/>
                </a:rPr>
                <a:t>Z</a:t>
              </a:r>
              <a:r>
                <a:rPr kumimoji="1" lang="en-US" altLang="zh-CN" sz="2800" b="1" baseline="-25000">
                  <a:ea typeface="华文楷体" panose="02010600040101010101" pitchFamily="2" charset="-122"/>
                  <a:cs typeface="Times New Roman" panose="02020603050405020304" pitchFamily="18" charset="0"/>
                </a:rPr>
                <a:t>eq</a:t>
              </a:r>
              <a:endParaRPr kumimoji="1" lang="en-US" altLang="zh-CN" sz="2800" b="1">
                <a:ea typeface="华文楷体" panose="02010600040101010101" pitchFamily="2" charset="-122"/>
                <a:cs typeface="Times New Roman" panose="02020603050405020304" pitchFamily="18" charset="0"/>
              </a:endParaRPr>
            </a:p>
          </p:txBody>
        </p:sp>
        <p:sp>
          <p:nvSpPr>
            <p:cNvPr id="62480" name="Line 28">
              <a:extLst>
                <a:ext uri="{FF2B5EF4-FFF2-40B4-BE49-F238E27FC236}">
                  <a16:creationId xmlns:a16="http://schemas.microsoft.com/office/drawing/2014/main" id="{772DD005-827C-4F0C-89A0-4B19F36C2CE1}"/>
                </a:ext>
              </a:extLst>
            </p:cNvPr>
            <p:cNvSpPr>
              <a:spLocks noChangeShapeType="1"/>
            </p:cNvSpPr>
            <p:nvPr/>
          </p:nvSpPr>
          <p:spPr bwMode="auto">
            <a:xfrm rot="16200000" flipH="1">
              <a:off x="4203" y="782"/>
              <a:ext cx="0" cy="2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2481" name="Object 29">
              <a:extLst>
                <a:ext uri="{FF2B5EF4-FFF2-40B4-BE49-F238E27FC236}">
                  <a16:creationId xmlns:a16="http://schemas.microsoft.com/office/drawing/2014/main" id="{A0AFB934-5D09-4B2D-A9F5-6249A5C26420}"/>
                </a:ext>
              </a:extLst>
            </p:cNvPr>
            <p:cNvGraphicFramePr>
              <a:graphicFrameLocks noChangeAspect="1"/>
            </p:cNvGraphicFramePr>
            <p:nvPr>
              <p:extLst>
                <p:ext uri="{D42A27DB-BD31-4B8C-83A1-F6EECF244321}">
                  <p14:modId xmlns:p14="http://schemas.microsoft.com/office/powerpoint/2010/main" val="2182836094"/>
                </p:ext>
              </p:extLst>
            </p:nvPr>
          </p:nvGraphicFramePr>
          <p:xfrm>
            <a:off x="4386" y="618"/>
            <a:ext cx="177" cy="305"/>
          </p:xfrm>
          <a:graphic>
            <a:graphicData uri="http://schemas.openxmlformats.org/presentationml/2006/ole">
              <mc:AlternateContent xmlns:mc="http://schemas.openxmlformats.org/markup-compatibility/2006">
                <mc:Choice xmlns:v="urn:schemas-microsoft-com:vml" Requires="v">
                  <p:oleObj spid="_x0000_s63027" name="公式" r:id="rId9" imgW="114141" imgH="209609" progId="Equation.3">
                    <p:embed/>
                  </p:oleObj>
                </mc:Choice>
                <mc:Fallback>
                  <p:oleObj name="公式" r:id="rId9" imgW="114141" imgH="209609"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86" y="618"/>
                          <a:ext cx="177"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82" name="Text Box 30">
              <a:extLst>
                <a:ext uri="{FF2B5EF4-FFF2-40B4-BE49-F238E27FC236}">
                  <a16:creationId xmlns:a16="http://schemas.microsoft.com/office/drawing/2014/main" id="{A8A7C197-DB77-42D4-AC5E-0C49EA004B72}"/>
                </a:ext>
              </a:extLst>
            </p:cNvPr>
            <p:cNvSpPr txBox="1">
              <a:spLocks noChangeArrowheads="1"/>
            </p:cNvSpPr>
            <p:nvPr/>
          </p:nvSpPr>
          <p:spPr bwMode="auto">
            <a:xfrm>
              <a:off x="3832" y="1271"/>
              <a:ext cx="24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a:ea typeface="华文楷体" panose="02010600040101010101" pitchFamily="2" charset="-122"/>
                  <a:cs typeface="Times New Roman" panose="02020603050405020304" pitchFamily="18" charset="0"/>
                </a:rPr>
                <a:t>+</a:t>
              </a:r>
            </a:p>
          </p:txBody>
        </p:sp>
        <p:sp>
          <p:nvSpPr>
            <p:cNvPr id="62483" name="Text Box 31">
              <a:extLst>
                <a:ext uri="{FF2B5EF4-FFF2-40B4-BE49-F238E27FC236}">
                  <a16:creationId xmlns:a16="http://schemas.microsoft.com/office/drawing/2014/main" id="{6E3A709C-4F44-4E3C-9550-2E6C2FB73246}"/>
                </a:ext>
              </a:extLst>
            </p:cNvPr>
            <p:cNvSpPr txBox="1">
              <a:spLocks noChangeArrowheads="1"/>
            </p:cNvSpPr>
            <p:nvPr/>
          </p:nvSpPr>
          <p:spPr bwMode="auto">
            <a:xfrm>
              <a:off x="3832" y="1815"/>
              <a:ext cx="19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a:ea typeface="华文楷体" panose="02010600040101010101" pitchFamily="2" charset="-122"/>
                  <a:cs typeface="Times New Roman" panose="02020603050405020304" pitchFamily="18" charset="0"/>
                </a:rPr>
                <a:t>-</a:t>
              </a:r>
            </a:p>
          </p:txBody>
        </p:sp>
        <p:sp>
          <p:nvSpPr>
            <p:cNvPr id="62484" name="Rectangle 32">
              <a:extLst>
                <a:ext uri="{FF2B5EF4-FFF2-40B4-BE49-F238E27FC236}">
                  <a16:creationId xmlns:a16="http://schemas.microsoft.com/office/drawing/2014/main" id="{71CA7F39-C2FA-4F35-9CC3-FBB5D13292B9}"/>
                </a:ext>
              </a:extLst>
            </p:cNvPr>
            <p:cNvSpPr>
              <a:spLocks noChangeArrowheads="1"/>
            </p:cNvSpPr>
            <p:nvPr/>
          </p:nvSpPr>
          <p:spPr bwMode="auto">
            <a:xfrm>
              <a:off x="3696" y="1043"/>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62485" name="Rectangle 33">
              <a:extLst>
                <a:ext uri="{FF2B5EF4-FFF2-40B4-BE49-F238E27FC236}">
                  <a16:creationId xmlns:a16="http://schemas.microsoft.com/office/drawing/2014/main" id="{96CD6623-34C3-4931-8121-6BDB9C25E172}"/>
                </a:ext>
              </a:extLst>
            </p:cNvPr>
            <p:cNvSpPr>
              <a:spLocks noChangeArrowheads="1"/>
            </p:cNvSpPr>
            <p:nvPr/>
          </p:nvSpPr>
          <p:spPr bwMode="auto">
            <a:xfrm>
              <a:off x="4676" y="1270"/>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62486" name="Line 34">
              <a:extLst>
                <a:ext uri="{FF2B5EF4-FFF2-40B4-BE49-F238E27FC236}">
                  <a16:creationId xmlns:a16="http://schemas.microsoft.com/office/drawing/2014/main" id="{11A7E684-B052-4747-84F3-EFBA678C42BC}"/>
                </a:ext>
              </a:extLst>
            </p:cNvPr>
            <p:cNvSpPr>
              <a:spLocks noChangeShapeType="1"/>
            </p:cNvSpPr>
            <p:nvPr/>
          </p:nvSpPr>
          <p:spPr bwMode="auto">
            <a:xfrm>
              <a:off x="3741" y="2132"/>
              <a:ext cx="99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 name="Text Box 7">
            <a:extLst>
              <a:ext uri="{FF2B5EF4-FFF2-40B4-BE49-F238E27FC236}">
                <a16:creationId xmlns:a16="http://schemas.microsoft.com/office/drawing/2014/main" id="{50875F8C-319F-4640-B643-111E08E95FB7}"/>
              </a:ext>
            </a:extLst>
          </p:cNvPr>
          <p:cNvSpPr txBox="1">
            <a:spLocks noChangeArrowheads="1"/>
          </p:cNvSpPr>
          <p:nvPr/>
        </p:nvSpPr>
        <p:spPr bwMode="auto">
          <a:xfrm>
            <a:off x="420441" y="4444484"/>
            <a:ext cx="682456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98000" rIns="198000">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400" b="1" dirty="0">
                <a:ea typeface="华文楷体" panose="02010600040101010101" pitchFamily="2" charset="-122"/>
                <a:cs typeface="Times New Roman" panose="02020603050405020304" pitchFamily="18" charset="0"/>
              </a:rPr>
              <a:t>当 </a:t>
            </a:r>
            <a:r>
              <a:rPr kumimoji="1" lang="en-US" altLang="zh-CN" sz="2400" b="1" i="1" dirty="0">
                <a:ea typeface="华文楷体" panose="02010600040101010101" pitchFamily="2" charset="-122"/>
                <a:cs typeface="Times New Roman" panose="02020603050405020304" pitchFamily="18" charset="0"/>
              </a:rPr>
              <a:t>R</a:t>
            </a:r>
            <a:r>
              <a:rPr kumimoji="1" lang="en-US" altLang="zh-CN" sz="2400" b="1" baseline="-25000" dirty="0">
                <a:ea typeface="华文楷体" panose="02010600040101010101" pitchFamily="2" charset="-122"/>
                <a:cs typeface="Times New Roman" panose="02020603050405020304" pitchFamily="18" charset="0"/>
              </a:rPr>
              <a:t>L </a:t>
            </a:r>
            <a:r>
              <a:rPr kumimoji="1" lang="zh-CN" altLang="en-US" sz="2400" b="1" dirty="0">
                <a:ea typeface="华文楷体" panose="02010600040101010101" pitchFamily="2" charset="-122"/>
                <a:cs typeface="Times New Roman" panose="02020603050405020304" pitchFamily="18" charset="0"/>
              </a:rPr>
              <a:t>和</a:t>
            </a:r>
            <a:r>
              <a:rPr kumimoji="1" lang="en-US" altLang="zh-CN" sz="2400" b="1" dirty="0">
                <a:ea typeface="华文楷体" panose="02010600040101010101" pitchFamily="2" charset="-122"/>
                <a:cs typeface="Times New Roman" panose="02020603050405020304" pitchFamily="18" charset="0"/>
              </a:rPr>
              <a:t>X</a:t>
            </a:r>
            <a:r>
              <a:rPr kumimoji="1" lang="en-US" altLang="zh-CN" sz="2400" b="1" baseline="-25000" dirty="0">
                <a:ea typeface="华文楷体" panose="02010600040101010101" pitchFamily="2" charset="-122"/>
                <a:cs typeface="Times New Roman" panose="02020603050405020304" pitchFamily="18" charset="0"/>
              </a:rPr>
              <a:t>L</a:t>
            </a:r>
            <a:r>
              <a:rPr kumimoji="1" lang="zh-CN" altLang="en-US" sz="2400" b="1" dirty="0">
                <a:ea typeface="华文楷体" panose="02010600040101010101" pitchFamily="2" charset="-122"/>
                <a:cs typeface="Times New Roman" panose="02020603050405020304" pitchFamily="18" charset="0"/>
              </a:rPr>
              <a:t>任意改变时，</a:t>
            </a:r>
            <a:r>
              <a:rPr kumimoji="1" lang="en-US" altLang="zh-CN" sz="2400" b="1" i="1" dirty="0">
                <a:ea typeface="华文楷体" panose="02010600040101010101" pitchFamily="2" charset="-122"/>
                <a:cs typeface="Times New Roman" panose="02020603050405020304" pitchFamily="18" charset="0"/>
              </a:rPr>
              <a:t>P </a:t>
            </a:r>
            <a:r>
              <a:rPr kumimoji="1" lang="zh-CN" altLang="zh-CN" sz="2400" b="1" dirty="0">
                <a:ea typeface="华文楷体" panose="02010600040101010101" pitchFamily="2" charset="-122"/>
                <a:cs typeface="Times New Roman" panose="02020603050405020304" pitchFamily="18" charset="0"/>
              </a:rPr>
              <a:t>的最大值</a:t>
            </a:r>
            <a:r>
              <a:rPr kumimoji="1" lang="zh-CN" altLang="en-US" sz="2400" b="1" dirty="0">
                <a:ea typeface="华文楷体" panose="02010600040101010101" pitchFamily="2" charset="-122"/>
                <a:cs typeface="Times New Roman" panose="02020603050405020304" pitchFamily="18" charset="0"/>
              </a:rPr>
              <a:t>的条件为：</a:t>
            </a:r>
          </a:p>
        </p:txBody>
      </p:sp>
      <p:graphicFrame>
        <p:nvGraphicFramePr>
          <p:cNvPr id="30" name="Object 29">
            <a:extLst>
              <a:ext uri="{FF2B5EF4-FFF2-40B4-BE49-F238E27FC236}">
                <a16:creationId xmlns:a16="http://schemas.microsoft.com/office/drawing/2014/main" id="{E0B518B0-92B4-44A9-9DD5-440613E492DF}"/>
              </a:ext>
            </a:extLst>
          </p:cNvPr>
          <p:cNvGraphicFramePr>
            <a:graphicFrameLocks noChangeAspect="1"/>
          </p:cNvGraphicFramePr>
          <p:nvPr>
            <p:extLst>
              <p:ext uri="{D42A27DB-BD31-4B8C-83A1-F6EECF244321}">
                <p14:modId xmlns:p14="http://schemas.microsoft.com/office/powerpoint/2010/main" val="17930885"/>
              </p:ext>
            </p:extLst>
          </p:nvPr>
        </p:nvGraphicFramePr>
        <p:xfrm>
          <a:off x="852704" y="4970610"/>
          <a:ext cx="2010817" cy="719599"/>
        </p:xfrm>
        <a:graphic>
          <a:graphicData uri="http://schemas.openxmlformats.org/presentationml/2006/ole">
            <mc:AlternateContent xmlns:mc="http://schemas.openxmlformats.org/markup-compatibility/2006">
              <mc:Choice xmlns:v="urn:schemas-microsoft-com:vml" Requires="v">
                <p:oleObj spid="_x0000_s63028" name="Equation" r:id="rId11" imgW="1200126" imgH="419217" progId="Equation.DSMT4">
                  <p:embed/>
                </p:oleObj>
              </mc:Choice>
              <mc:Fallback>
                <p:oleObj name="Equation" r:id="rId11" imgW="1200126" imgH="419217" progId="Equation.DSMT4">
                  <p:embed/>
                  <p:pic>
                    <p:nvPicPr>
                      <p:cNvPr id="149533" name="Object 29">
                        <a:extLst>
                          <a:ext uri="{FF2B5EF4-FFF2-40B4-BE49-F238E27FC236}">
                            <a16:creationId xmlns:a16="http://schemas.microsoft.com/office/drawing/2014/main" id="{46EAD1EE-5D41-4C67-8DCB-6F948D737F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2704" y="4970610"/>
                        <a:ext cx="2010817" cy="719599"/>
                      </a:xfrm>
                      <a:prstGeom prst="rect">
                        <a:avLst/>
                      </a:prstGeom>
                      <a:noFill/>
                      <a:ln>
                        <a:noFill/>
                      </a:ln>
                      <a:effectLst/>
                      <a:extLst/>
                    </p:spPr>
                  </p:pic>
                </p:oleObj>
              </mc:Fallback>
            </mc:AlternateContent>
          </a:graphicData>
        </a:graphic>
      </p:graphicFrame>
      <p:sp>
        <p:nvSpPr>
          <p:cNvPr id="31" name="Text Box 19">
            <a:extLst>
              <a:ext uri="{FF2B5EF4-FFF2-40B4-BE49-F238E27FC236}">
                <a16:creationId xmlns:a16="http://schemas.microsoft.com/office/drawing/2014/main" id="{3BF98D1A-938A-4827-B7EA-D7CBC131B910}"/>
              </a:ext>
            </a:extLst>
          </p:cNvPr>
          <p:cNvSpPr txBox="1">
            <a:spLocks noChangeArrowheads="1"/>
          </p:cNvSpPr>
          <p:nvPr/>
        </p:nvSpPr>
        <p:spPr bwMode="auto">
          <a:xfrm>
            <a:off x="2863521" y="4885312"/>
            <a:ext cx="3754236"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98000" rIns="198000">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ts val="0"/>
              </a:spcBef>
            </a:pPr>
            <a:r>
              <a:rPr kumimoji="1" lang="zh-CN" altLang="en-US" sz="2400" b="1" dirty="0">
                <a:ea typeface="华文楷体" panose="02010600040101010101" pitchFamily="2" charset="-122"/>
                <a:cs typeface="Times New Roman" panose="02020603050405020304" pitchFamily="18" charset="0"/>
              </a:rPr>
              <a:t>当</a:t>
            </a:r>
            <a:r>
              <a:rPr kumimoji="1" lang="en-US" altLang="zh-CN" sz="2400" b="1" i="1" dirty="0">
                <a:ea typeface="华文楷体" panose="02010600040101010101" pitchFamily="2" charset="-122"/>
                <a:cs typeface="Times New Roman" panose="02020603050405020304" pitchFamily="18" charset="0"/>
              </a:rPr>
              <a:t>R</a:t>
            </a:r>
            <a:r>
              <a:rPr kumimoji="1" lang="en-US" altLang="zh-CN" sz="2400" b="1" baseline="-25000" dirty="0">
                <a:ea typeface="华文楷体" panose="02010600040101010101" pitchFamily="2" charset="-122"/>
                <a:cs typeface="Times New Roman" panose="02020603050405020304" pitchFamily="18" charset="0"/>
              </a:rPr>
              <a:t>L</a:t>
            </a:r>
            <a:r>
              <a:rPr kumimoji="1" lang="en-US" altLang="zh-CN" sz="2400" b="1" dirty="0">
                <a:ea typeface="华文楷体" panose="02010600040101010101" pitchFamily="2" charset="-122"/>
                <a:cs typeface="Times New Roman" panose="02020603050405020304" pitchFamily="18" charset="0"/>
              </a:rPr>
              <a:t>= </a:t>
            </a:r>
            <a:r>
              <a:rPr kumimoji="1" lang="en-US" altLang="zh-CN" sz="2400" b="1" i="1" dirty="0">
                <a:ea typeface="华文楷体" panose="02010600040101010101" pitchFamily="2" charset="-122"/>
                <a:cs typeface="Times New Roman" panose="02020603050405020304" pitchFamily="18" charset="0"/>
              </a:rPr>
              <a:t>R</a:t>
            </a:r>
            <a:r>
              <a:rPr kumimoji="1" lang="en-US" altLang="zh-CN" sz="2400" b="1" baseline="-25000" dirty="0">
                <a:ea typeface="华文楷体" panose="02010600040101010101" pitchFamily="2" charset="-122"/>
                <a:cs typeface="Times New Roman" panose="02020603050405020304" pitchFamily="18" charset="0"/>
              </a:rPr>
              <a:t>eq </a:t>
            </a:r>
            <a:r>
              <a:rPr kumimoji="1" lang="zh-CN" altLang="zh-CN" sz="2400" b="1" dirty="0">
                <a:ea typeface="华文楷体" panose="02010600040101010101" pitchFamily="2" charset="-122"/>
                <a:cs typeface="Times New Roman" panose="02020603050405020304" pitchFamily="18" charset="0"/>
              </a:rPr>
              <a:t>，</a:t>
            </a:r>
            <a:r>
              <a:rPr kumimoji="1" lang="zh-CN" altLang="en-US" sz="2400" b="1" dirty="0">
                <a:ea typeface="华文楷体" panose="02010600040101010101" pitchFamily="2" charset="-122"/>
                <a:cs typeface="Times New Roman" panose="02020603050405020304" pitchFamily="18" charset="0"/>
              </a:rPr>
              <a:t>X</a:t>
            </a:r>
            <a:r>
              <a:rPr kumimoji="1" lang="en-US" altLang="zh-CN" sz="2400" b="1" baseline="-25000" dirty="0">
                <a:ea typeface="华文楷体" panose="02010600040101010101" pitchFamily="2" charset="-122"/>
                <a:cs typeface="Times New Roman" panose="02020603050405020304" pitchFamily="18" charset="0"/>
              </a:rPr>
              <a:t>L</a:t>
            </a:r>
            <a:r>
              <a:rPr kumimoji="1" lang="en-US" altLang="zh-CN" sz="2400" b="1" dirty="0">
                <a:ea typeface="华文楷体" panose="02010600040101010101" pitchFamily="2" charset="-122"/>
                <a:cs typeface="Times New Roman" panose="02020603050405020304" pitchFamily="18" charset="0"/>
              </a:rPr>
              <a:t>=-</a:t>
            </a:r>
            <a:r>
              <a:rPr kumimoji="1" lang="en-US" altLang="zh-CN" sz="2400" b="1" dirty="0" err="1">
                <a:ea typeface="华文楷体" panose="02010600040101010101" pitchFamily="2" charset="-122"/>
                <a:cs typeface="Times New Roman" panose="02020603050405020304" pitchFamily="18" charset="0"/>
              </a:rPr>
              <a:t>X</a:t>
            </a:r>
            <a:r>
              <a:rPr kumimoji="1" lang="en-US" altLang="zh-CN" sz="2400" b="1" baseline="-25000" dirty="0" err="1">
                <a:ea typeface="华文楷体" panose="02010600040101010101" pitchFamily="2" charset="-122"/>
                <a:cs typeface="Times New Roman" panose="02020603050405020304" pitchFamily="18" charset="0"/>
              </a:rPr>
              <a:t>eq</a:t>
            </a:r>
            <a:r>
              <a:rPr kumimoji="1" lang="zh-CN" altLang="en-US" sz="2400" b="1" dirty="0">
                <a:ea typeface="华文楷体" panose="02010600040101010101" pitchFamily="2" charset="-122"/>
                <a:cs typeface="Times New Roman" panose="02020603050405020304" pitchFamily="18" charset="0"/>
              </a:rPr>
              <a:t>时</a:t>
            </a:r>
            <a:r>
              <a:rPr kumimoji="1" lang="zh-CN" altLang="en-US" sz="2400" b="1" baseline="-25000" dirty="0">
                <a:ea typeface="华文楷体" panose="02010600040101010101" pitchFamily="2" charset="-122"/>
                <a:cs typeface="Times New Roman" panose="02020603050405020304" pitchFamily="18" charset="0"/>
              </a:rPr>
              <a:t>，</a:t>
            </a:r>
            <a:endParaRPr kumimoji="1" lang="en-US" altLang="zh-CN" sz="2400" b="1" baseline="-25000" dirty="0">
              <a:ea typeface="华文楷体" panose="02010600040101010101" pitchFamily="2" charset="-122"/>
              <a:cs typeface="Times New Roman" panose="02020603050405020304" pitchFamily="18" charset="0"/>
            </a:endParaRPr>
          </a:p>
          <a:p>
            <a:pPr eaLnBrk="1" hangingPunct="1">
              <a:spcBef>
                <a:spcPts val="0"/>
              </a:spcBef>
            </a:pPr>
            <a:r>
              <a:rPr kumimoji="1" lang="zh-CN" altLang="en-US" sz="2400" b="1" dirty="0">
                <a:ea typeface="华文楷体" panose="02010600040101010101" pitchFamily="2" charset="-122"/>
                <a:cs typeface="Times New Roman" panose="02020603050405020304" pitchFamily="18" charset="0"/>
              </a:rPr>
              <a:t>即</a:t>
            </a:r>
            <a:r>
              <a:rPr kumimoji="1" lang="en-US" altLang="zh-CN" sz="2400" b="1" dirty="0">
                <a:ea typeface="华文楷体" panose="02010600040101010101" pitchFamily="2" charset="-122"/>
                <a:cs typeface="Times New Roman" panose="02020603050405020304" pitchFamily="18" charset="0"/>
              </a:rPr>
              <a:t>Z</a:t>
            </a:r>
            <a:r>
              <a:rPr kumimoji="1" lang="en-US" altLang="zh-CN" sz="2400" b="1" baseline="-25000" dirty="0">
                <a:ea typeface="华文楷体" panose="02010600040101010101" pitchFamily="2" charset="-122"/>
                <a:cs typeface="Times New Roman" panose="02020603050405020304" pitchFamily="18" charset="0"/>
              </a:rPr>
              <a:t>L</a:t>
            </a:r>
            <a:r>
              <a:rPr kumimoji="1" lang="en-US" altLang="zh-CN" sz="2400" b="1" dirty="0">
                <a:ea typeface="华文楷体" panose="02010600040101010101" pitchFamily="2" charset="-122"/>
                <a:cs typeface="Times New Roman" panose="02020603050405020304" pitchFamily="18" charset="0"/>
              </a:rPr>
              <a:t>=Z*</a:t>
            </a:r>
            <a:r>
              <a:rPr kumimoji="1" lang="en-US" altLang="zh-CN" sz="2400" b="1" baseline="-25000" dirty="0">
                <a:ea typeface="华文楷体" panose="02010600040101010101" pitchFamily="2" charset="-122"/>
                <a:cs typeface="Times New Roman" panose="02020603050405020304" pitchFamily="18" charset="0"/>
              </a:rPr>
              <a:t>eq   </a:t>
            </a:r>
            <a:r>
              <a:rPr kumimoji="1" lang="en-US" altLang="zh-CN" sz="2400" b="1" i="1" dirty="0">
                <a:ea typeface="华文楷体" panose="02010600040101010101" pitchFamily="2" charset="-122"/>
                <a:cs typeface="Times New Roman" panose="02020603050405020304" pitchFamily="18" charset="0"/>
              </a:rPr>
              <a:t>P </a:t>
            </a:r>
            <a:r>
              <a:rPr kumimoji="1" lang="zh-CN" altLang="zh-CN" sz="2400" b="1" dirty="0">
                <a:ea typeface="华文楷体" panose="02010600040101010101" pitchFamily="2" charset="-122"/>
                <a:cs typeface="Times New Roman" panose="02020603050405020304" pitchFamily="18" charset="0"/>
              </a:rPr>
              <a:t>获得最大值</a:t>
            </a:r>
            <a:endParaRPr kumimoji="1" lang="en-US" altLang="zh-CN" sz="2400" b="1" baseline="-25000" dirty="0">
              <a:ea typeface="华文楷体" panose="02010600040101010101" pitchFamily="2" charset="-122"/>
              <a:cs typeface="Times New Roman" panose="02020603050405020304" pitchFamily="18" charset="0"/>
            </a:endParaRPr>
          </a:p>
        </p:txBody>
      </p:sp>
      <p:graphicFrame>
        <p:nvGraphicFramePr>
          <p:cNvPr id="32" name="Object 8">
            <a:extLst>
              <a:ext uri="{FF2B5EF4-FFF2-40B4-BE49-F238E27FC236}">
                <a16:creationId xmlns:a16="http://schemas.microsoft.com/office/drawing/2014/main" id="{F967D173-E195-4F91-82D3-7C9CAC48D0C0}"/>
              </a:ext>
            </a:extLst>
          </p:cNvPr>
          <p:cNvGraphicFramePr>
            <a:graphicFrameLocks noChangeAspect="1"/>
          </p:cNvGraphicFramePr>
          <p:nvPr>
            <p:extLst>
              <p:ext uri="{D42A27DB-BD31-4B8C-83A1-F6EECF244321}">
                <p14:modId xmlns:p14="http://schemas.microsoft.com/office/powerpoint/2010/main" val="2716335109"/>
              </p:ext>
            </p:extLst>
          </p:nvPr>
        </p:nvGraphicFramePr>
        <p:xfrm>
          <a:off x="6838211" y="4707190"/>
          <a:ext cx="1440834" cy="952053"/>
        </p:xfrm>
        <a:graphic>
          <a:graphicData uri="http://schemas.openxmlformats.org/presentationml/2006/ole">
            <mc:AlternateContent xmlns:mc="http://schemas.openxmlformats.org/markup-compatibility/2006">
              <mc:Choice xmlns:v="urn:schemas-microsoft-com:vml" Requires="v">
                <p:oleObj spid="_x0000_s63029" name="Equation" r:id="rId13" imgW="710891" imgH="469696" progId="Equation.DSMT4">
                  <p:embed/>
                </p:oleObj>
              </mc:Choice>
              <mc:Fallback>
                <p:oleObj name="Equation" r:id="rId13" imgW="710891" imgH="469696" progId="Equation.DSMT4">
                  <p:embed/>
                  <p:pic>
                    <p:nvPicPr>
                      <p:cNvPr id="149512" name="Object 8">
                        <a:extLst>
                          <a:ext uri="{FF2B5EF4-FFF2-40B4-BE49-F238E27FC236}">
                            <a16:creationId xmlns:a16="http://schemas.microsoft.com/office/drawing/2014/main" id="{55998159-CDE0-45C8-9B66-BE516CA0D88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38211" y="4707190"/>
                        <a:ext cx="1440834" cy="952053"/>
                      </a:xfrm>
                      <a:prstGeom prst="rect">
                        <a:avLst/>
                      </a:prstGeom>
                      <a:noFill/>
                      <a:ln>
                        <a:noFill/>
                      </a:ln>
                      <a:effectLst/>
                      <a:extLst/>
                    </p:spPr>
                  </p:pic>
                </p:oleObj>
              </mc:Fallback>
            </mc:AlternateContent>
          </a:graphicData>
        </a:graphic>
      </p:graphicFrame>
      <p:sp>
        <p:nvSpPr>
          <p:cNvPr id="33" name="Text Box 3">
            <a:extLst>
              <a:ext uri="{FF2B5EF4-FFF2-40B4-BE49-F238E27FC236}">
                <a16:creationId xmlns:a16="http://schemas.microsoft.com/office/drawing/2014/main" id="{50573306-BCC7-4AFB-AE26-32C280D12AB2}"/>
              </a:ext>
            </a:extLst>
          </p:cNvPr>
          <p:cNvSpPr txBox="1">
            <a:spLocks noChangeArrowheads="1"/>
          </p:cNvSpPr>
          <p:nvPr/>
        </p:nvSpPr>
        <p:spPr bwMode="auto">
          <a:xfrm>
            <a:off x="1199425" y="5854211"/>
            <a:ext cx="7079620" cy="830997"/>
          </a:xfrm>
          <a:prstGeom prst="rect">
            <a:avLst/>
          </a:prstGeom>
          <a:solidFill>
            <a:srgbClr val="99FF99"/>
          </a:solidFill>
          <a:ln>
            <a:noFill/>
          </a:ln>
          <a:effectLst/>
          <a:extLst/>
        </p:spPr>
        <p:txBody>
          <a:bodyPr wrap="square">
            <a:spAutoFit/>
          </a:bodyPr>
          <a:lstStyle>
            <a:lvl1pPr marL="342900" indent="-342900">
              <a:defRPr>
                <a:solidFill>
                  <a:srgbClr val="000000"/>
                </a:solidFill>
                <a:latin typeface="Times New Roman" panose="02020603050405020304" pitchFamily="18" charset="0"/>
                <a:ea typeface="楷体_GB2312" pitchFamily="49" charset="-122"/>
              </a:defRPr>
            </a:lvl1pPr>
            <a:lvl2pPr marL="800100" indent="-342900">
              <a:defRPr>
                <a:solidFill>
                  <a:srgbClr val="000000"/>
                </a:solidFill>
                <a:latin typeface="Times New Roman" panose="02020603050405020304" pitchFamily="18" charset="0"/>
                <a:ea typeface="楷体_GB2312" pitchFamily="49" charset="-122"/>
              </a:defRPr>
            </a:lvl2pPr>
            <a:lvl3pPr marL="1257300" indent="-342900">
              <a:defRPr>
                <a:solidFill>
                  <a:srgbClr val="000000"/>
                </a:solidFill>
                <a:latin typeface="Times New Roman" panose="02020603050405020304" pitchFamily="18" charset="0"/>
                <a:ea typeface="楷体_GB2312" pitchFamily="49" charset="-122"/>
              </a:defRPr>
            </a:lvl3pPr>
            <a:lvl4pPr marL="1714500" indent="-342900">
              <a:defRPr>
                <a:solidFill>
                  <a:srgbClr val="000000"/>
                </a:solidFill>
                <a:latin typeface="Times New Roman" panose="02020603050405020304" pitchFamily="18" charset="0"/>
                <a:ea typeface="楷体_GB2312" pitchFamily="49" charset="-122"/>
              </a:defRPr>
            </a:lvl4pPr>
            <a:lvl5pPr marL="2171700" indent="-342900">
              <a:defRPr>
                <a:solidFill>
                  <a:srgbClr val="000000"/>
                </a:solidFill>
                <a:latin typeface="Times New Roman" panose="02020603050405020304" pitchFamily="18" charset="0"/>
                <a:ea typeface="楷体_GB2312" pitchFamily="49" charset="-122"/>
              </a:defRPr>
            </a:lvl5pPr>
            <a:lvl6pPr marL="26289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30861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5433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4000500" indent="-3429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400" b="1" dirty="0">
                <a:ea typeface="华文楷体" panose="02010600040101010101" pitchFamily="2" charset="-122"/>
                <a:cs typeface="Times New Roman" panose="02020603050405020304" pitchFamily="18" charset="0"/>
              </a:rPr>
              <a:t>根据</a:t>
            </a:r>
            <a:r>
              <a:rPr kumimoji="1" lang="en-US" altLang="zh-CN" sz="2400" b="1" i="1" dirty="0">
                <a:ea typeface="华文楷体" panose="02010600040101010101" pitchFamily="2" charset="-122"/>
                <a:cs typeface="Times New Roman" panose="02020603050405020304" pitchFamily="18" charset="0"/>
              </a:rPr>
              <a:t>Z</a:t>
            </a:r>
            <a:r>
              <a:rPr kumimoji="1" lang="en-US" altLang="zh-CN" sz="2400" b="1" baseline="-25000" dirty="0">
                <a:ea typeface="华文楷体" panose="02010600040101010101" pitchFamily="2" charset="-122"/>
                <a:cs typeface="Times New Roman" panose="02020603050405020304" pitchFamily="18" charset="0"/>
              </a:rPr>
              <a:t>L</a:t>
            </a:r>
            <a:r>
              <a:rPr kumimoji="1" lang="en-US" altLang="zh-CN" sz="2400" b="1" dirty="0">
                <a:ea typeface="华文楷体" panose="02010600040101010101" pitchFamily="2" charset="-122"/>
                <a:cs typeface="Times New Roman" panose="02020603050405020304" pitchFamily="18" charset="0"/>
              </a:rPr>
              <a:t>= </a:t>
            </a:r>
            <a:r>
              <a:rPr kumimoji="1" lang="en-US" altLang="zh-CN" sz="2400" b="1" i="1" dirty="0">
                <a:ea typeface="华文楷体" panose="02010600040101010101" pitchFamily="2" charset="-122"/>
                <a:cs typeface="Times New Roman" panose="02020603050405020304" pitchFamily="18" charset="0"/>
              </a:rPr>
              <a:t>R</a:t>
            </a:r>
            <a:r>
              <a:rPr kumimoji="1" lang="en-US" altLang="zh-CN" sz="2400" b="1" baseline="-25000" dirty="0">
                <a:ea typeface="华文楷体" panose="02010600040101010101" pitchFamily="2" charset="-122"/>
                <a:cs typeface="Times New Roman" panose="02020603050405020304" pitchFamily="18" charset="0"/>
              </a:rPr>
              <a:t>L</a:t>
            </a:r>
            <a:r>
              <a:rPr kumimoji="1" lang="en-US" altLang="zh-CN" sz="2400" b="1" dirty="0">
                <a:ea typeface="华文楷体" panose="02010600040101010101" pitchFamily="2" charset="-122"/>
                <a:cs typeface="Times New Roman" panose="02020603050405020304" pitchFamily="18" charset="0"/>
              </a:rPr>
              <a:t> + </a:t>
            </a:r>
            <a:r>
              <a:rPr kumimoji="1" lang="en-US" altLang="zh-CN" sz="2400" b="1" dirty="0" err="1">
                <a:ea typeface="华文楷体" panose="02010600040101010101" pitchFamily="2" charset="-122"/>
                <a:cs typeface="Times New Roman" panose="02020603050405020304" pitchFamily="18" charset="0"/>
              </a:rPr>
              <a:t>j</a:t>
            </a:r>
            <a:r>
              <a:rPr kumimoji="1" lang="en-US" altLang="zh-CN" sz="2400" b="1" i="1" dirty="0" err="1">
                <a:ea typeface="华文楷体" panose="02010600040101010101" pitchFamily="2" charset="-122"/>
                <a:cs typeface="Times New Roman" panose="02020603050405020304" pitchFamily="18" charset="0"/>
              </a:rPr>
              <a:t>X</a:t>
            </a:r>
            <a:r>
              <a:rPr kumimoji="1" lang="en-US" altLang="zh-CN" sz="2400" b="1" baseline="-25000" dirty="0" err="1">
                <a:ea typeface="华文楷体" panose="02010600040101010101" pitchFamily="2" charset="-122"/>
                <a:cs typeface="Times New Roman" panose="02020603050405020304" pitchFamily="18" charset="0"/>
              </a:rPr>
              <a:t>L</a:t>
            </a:r>
            <a:r>
              <a:rPr kumimoji="1" lang="zh-CN" altLang="en-US" sz="2400" b="1" dirty="0">
                <a:ea typeface="华文楷体" panose="02010600040101010101" pitchFamily="2" charset="-122"/>
                <a:cs typeface="Times New Roman" panose="02020603050405020304" pitchFamily="18" charset="0"/>
              </a:rPr>
              <a:t>的改变条件，工程上还可以根据其他的匹配条件求解最大功率。请参见参考书自学。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additive="base">
                                        <p:cTn id="7" dur="500" fill="hold"/>
                                        <p:tgtEl>
                                          <p:spTgt spid="148482"/>
                                        </p:tgtEl>
                                        <p:attrNameLst>
                                          <p:attrName>ppt_x</p:attrName>
                                        </p:attrNameLst>
                                      </p:cBhvr>
                                      <p:tavLst>
                                        <p:tav tm="0">
                                          <p:val>
                                            <p:strVal val="0-#ppt_w/2"/>
                                          </p:val>
                                        </p:tav>
                                        <p:tav tm="100000">
                                          <p:val>
                                            <p:strVal val="#ppt_x"/>
                                          </p:val>
                                        </p:tav>
                                      </p:tavLst>
                                    </p:anim>
                                    <p:anim calcmode="lin" valueType="num">
                                      <p:cBhvr additive="base">
                                        <p:cTn id="8" dur="500" fill="hold"/>
                                        <p:tgtEl>
                                          <p:spTgt spid="14848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48486"/>
                                        </p:tgtEl>
                                        <p:attrNameLst>
                                          <p:attrName>style.visibility</p:attrName>
                                        </p:attrNameLst>
                                      </p:cBhvr>
                                      <p:to>
                                        <p:strVal val="visible"/>
                                      </p:to>
                                    </p:set>
                                    <p:animEffect transition="in" filter="wipe(left)">
                                      <p:cBhvr>
                                        <p:cTn id="13" dur="2000"/>
                                        <p:tgtEl>
                                          <p:spTgt spid="14848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148491"/>
                                        </p:tgtEl>
                                        <p:attrNameLst>
                                          <p:attrName>style.visibility</p:attrName>
                                        </p:attrNameLst>
                                      </p:cBhvr>
                                      <p:to>
                                        <p:strVal val="visible"/>
                                      </p:to>
                                    </p:set>
                                    <p:animEffect transition="in" filter="slide(fromLeft)">
                                      <p:cBhvr>
                                        <p:cTn id="18" dur="500"/>
                                        <p:tgtEl>
                                          <p:spTgt spid="148491"/>
                                        </p:tgtEl>
                                      </p:cBhvr>
                                    </p:animEffect>
                                  </p:childTnLst>
                                </p:cTn>
                              </p:par>
                            </p:childTnLst>
                          </p:cTn>
                        </p:par>
                        <p:par>
                          <p:cTn id="19" fill="hold" nodeType="afterGroup">
                            <p:stCondLst>
                              <p:cond delay="500"/>
                            </p:stCondLst>
                            <p:childTnLst>
                              <p:par>
                                <p:cTn id="20" presetID="3" presetClass="entr" presetSubtype="10" fill="hold" nodeType="afterEffect">
                                  <p:stCondLst>
                                    <p:cond delay="0"/>
                                  </p:stCondLst>
                                  <p:childTnLst>
                                    <p:set>
                                      <p:cBhvr>
                                        <p:cTn id="21" dur="1" fill="hold">
                                          <p:stCondLst>
                                            <p:cond delay="0"/>
                                          </p:stCondLst>
                                        </p:cTn>
                                        <p:tgtEl>
                                          <p:spTgt spid="148500"/>
                                        </p:tgtEl>
                                        <p:attrNameLst>
                                          <p:attrName>style.visibility</p:attrName>
                                        </p:attrNameLst>
                                      </p:cBhvr>
                                      <p:to>
                                        <p:strVal val="visible"/>
                                      </p:to>
                                    </p:set>
                                    <p:animEffect transition="in" filter="blinds(horizontal)">
                                      <p:cBhvr>
                                        <p:cTn id="22" dur="500"/>
                                        <p:tgtEl>
                                          <p:spTgt spid="1485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48483"/>
                                        </p:tgtEl>
                                        <p:attrNameLst>
                                          <p:attrName>style.visibility</p:attrName>
                                        </p:attrNameLst>
                                      </p:cBhvr>
                                      <p:to>
                                        <p:strVal val="visible"/>
                                      </p:to>
                                    </p:set>
                                    <p:animEffect transition="in" filter="slide(fromBottom)">
                                      <p:cBhvr>
                                        <p:cTn id="27" dur="500"/>
                                        <p:tgtEl>
                                          <p:spTgt spid="1484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48484"/>
                                        </p:tgtEl>
                                        <p:attrNameLst>
                                          <p:attrName>style.visibility</p:attrName>
                                        </p:attrNameLst>
                                      </p:cBhvr>
                                      <p:to>
                                        <p:strVal val="visible"/>
                                      </p:to>
                                    </p:set>
                                    <p:animEffect transition="in" filter="strips(downRight)">
                                      <p:cBhvr>
                                        <p:cTn id="32" dur="2000"/>
                                        <p:tgtEl>
                                          <p:spTgt spid="1484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8485"/>
                                        </p:tgtEl>
                                        <p:attrNameLst>
                                          <p:attrName>style.visibility</p:attrName>
                                        </p:attrNameLst>
                                      </p:cBhvr>
                                      <p:to>
                                        <p:strVal val="visible"/>
                                      </p:to>
                                    </p:set>
                                    <p:animEffect transition="in" filter="wipe(left)">
                                      <p:cBhvr>
                                        <p:cTn id="37" dur="2000"/>
                                        <p:tgtEl>
                                          <p:spTgt spid="14848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P spid="148483" grpId="0" autoUpdateAnimBg="0"/>
      <p:bldP spid="29" grpId="0"/>
      <p:bldP spid="31" grpId="0" animBg="1"/>
      <p:bldP spid="3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C2A54DA-B058-4672-A04E-E4DB7AE59D0B}"/>
              </a:ext>
            </a:extLst>
          </p:cNvPr>
          <p:cNvSpPr>
            <a:spLocks noGrp="1" noChangeArrowheads="1"/>
          </p:cNvSpPr>
          <p:nvPr>
            <p:ph type="body" idx="1"/>
          </p:nvPr>
        </p:nvSpPr>
        <p:spPr bwMode="auto">
          <a:xfrm>
            <a:off x="468313" y="404813"/>
            <a:ext cx="8229600" cy="58324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80000"/>
              </a:lnSpc>
            </a:pPr>
            <a:r>
              <a:rPr lang="zh-CN" altLang="en-US" sz="2800" b="1" dirty="0">
                <a:solidFill>
                  <a:srgbClr val="990000"/>
                </a:solidFill>
                <a:latin typeface="Times New Roman" panose="02020603050405020304" pitchFamily="18" charset="0"/>
                <a:ea typeface="华文楷体" panose="02010600040101010101" pitchFamily="2" charset="-122"/>
                <a:cs typeface="Times New Roman" panose="02020603050405020304" pitchFamily="18" charset="0"/>
              </a:rPr>
              <a:t>讨论思考题：</a:t>
            </a:r>
          </a:p>
          <a:p>
            <a:pPr>
              <a:lnSpc>
                <a:spcPct val="80000"/>
              </a:lnSpc>
              <a:buFontTx/>
              <a:buNone/>
            </a:pPr>
            <a:r>
              <a:rPr lang="zh-CN" altLang="en-US"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p>
          <a:p>
            <a:pPr>
              <a:buFontTx/>
              <a:buNone/>
            </a:pP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根据阻抗和导纳的定义</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对于单一的电阻、电容、电感的阻抗和导纳分别是如何表示？</a:t>
            </a:r>
          </a:p>
          <a:p>
            <a:pPr>
              <a:buFontTx/>
              <a:buNone/>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根据阻抗和导纳的值的符号（</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&gt;,&lt;,=0</a:t>
            </a: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，如何判断网络是阻性网络、感性网络、还是容性网络。</a:t>
            </a:r>
          </a:p>
          <a:p>
            <a:pPr>
              <a:buFontTx/>
              <a:buNone/>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）阻性网络、感性网络和容性网络的电压和电流的相位关系如何</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超前、落后、同相）</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pPr>
              <a:buFontTx/>
              <a:buNone/>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）有功功率、无功功率、视在功率和复功率分别是哪个性质元件上的吸收的功率？</a:t>
            </a: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（电阻、电容、电感）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FC03A0AE-FFD6-456D-8B35-F2390C5F7BD3}"/>
              </a:ext>
            </a:extLst>
          </p:cNvPr>
          <p:cNvSpPr>
            <a:spLocks noChangeArrowheads="1"/>
          </p:cNvSpPr>
          <p:nvPr/>
        </p:nvSpPr>
        <p:spPr bwMode="auto">
          <a:xfrm>
            <a:off x="4014969" y="2435661"/>
            <a:ext cx="2016125" cy="220547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156676" name="Rectangle 4">
            <a:extLst>
              <a:ext uri="{FF2B5EF4-FFF2-40B4-BE49-F238E27FC236}">
                <a16:creationId xmlns:a16="http://schemas.microsoft.com/office/drawing/2014/main" id="{A45F7DAD-95C0-4EB7-935D-D148A0B05770}"/>
              </a:ext>
            </a:extLst>
          </p:cNvPr>
          <p:cNvSpPr>
            <a:spLocks noChangeArrowheads="1"/>
          </p:cNvSpPr>
          <p:nvPr/>
        </p:nvSpPr>
        <p:spPr bwMode="auto">
          <a:xfrm>
            <a:off x="188912" y="273845"/>
            <a:ext cx="2808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en-US" altLang="zh-CN" sz="2800" b="1" dirty="0">
                <a:solidFill>
                  <a:srgbClr val="0070C0"/>
                </a:solidFill>
                <a:ea typeface="华文楷体" panose="02010600040101010101" pitchFamily="2" charset="-122"/>
                <a:cs typeface="Times New Roman" panose="02020603050405020304" pitchFamily="18" charset="0"/>
              </a:rPr>
              <a:t>2)</a:t>
            </a:r>
            <a:r>
              <a:rPr lang="zh-CN" altLang="en-US" sz="2800" b="1" dirty="0">
                <a:solidFill>
                  <a:srgbClr val="0070C0"/>
                </a:solidFill>
                <a:ea typeface="华文楷体" panose="02010600040101010101" pitchFamily="2" charset="-122"/>
                <a:cs typeface="Times New Roman" panose="02020603050405020304" pitchFamily="18" charset="0"/>
              </a:rPr>
              <a:t>导纳</a:t>
            </a:r>
          </a:p>
        </p:txBody>
      </p:sp>
      <p:graphicFrame>
        <p:nvGraphicFramePr>
          <p:cNvPr id="156678" name="Object 6">
            <a:extLst>
              <a:ext uri="{FF2B5EF4-FFF2-40B4-BE49-F238E27FC236}">
                <a16:creationId xmlns:a16="http://schemas.microsoft.com/office/drawing/2014/main" id="{9CDFC39D-0E25-4AD1-8023-CA8D69BAEC8C}"/>
              </a:ext>
            </a:extLst>
          </p:cNvPr>
          <p:cNvGraphicFramePr>
            <a:graphicFrameLocks noChangeAspect="1"/>
          </p:cNvGraphicFramePr>
          <p:nvPr>
            <p:extLst>
              <p:ext uri="{D42A27DB-BD31-4B8C-83A1-F6EECF244321}">
                <p14:modId xmlns:p14="http://schemas.microsoft.com/office/powerpoint/2010/main" val="3940642965"/>
              </p:ext>
            </p:extLst>
          </p:nvPr>
        </p:nvGraphicFramePr>
        <p:xfrm>
          <a:off x="823913" y="805139"/>
          <a:ext cx="1599932" cy="867569"/>
        </p:xfrm>
        <a:graphic>
          <a:graphicData uri="http://schemas.openxmlformats.org/presentationml/2006/ole">
            <mc:AlternateContent xmlns:mc="http://schemas.openxmlformats.org/markup-compatibility/2006">
              <mc:Choice xmlns:v="urn:schemas-microsoft-com:vml" Requires="v">
                <p:oleObj spid="_x0000_s91349" name="Equation" r:id="rId3" imgW="1803400" imgH="977900" progId="Equation.DSMT4">
                  <p:embed/>
                </p:oleObj>
              </mc:Choice>
              <mc:Fallback>
                <p:oleObj name="Equation" r:id="rId3" imgW="1803400" imgH="9779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13" y="805139"/>
                        <a:ext cx="1599932" cy="867569"/>
                      </a:xfrm>
                      <a:prstGeom prst="rect">
                        <a:avLst/>
                      </a:prstGeom>
                      <a:noFill/>
                      <a:ln>
                        <a:noFill/>
                      </a:ln>
                      <a:effectLst/>
                      <a:extLst/>
                    </p:spPr>
                  </p:pic>
                </p:oleObj>
              </mc:Fallback>
            </mc:AlternateContent>
          </a:graphicData>
        </a:graphic>
      </p:graphicFrame>
      <p:sp>
        <p:nvSpPr>
          <p:cNvPr id="156679" name="Text Box 7">
            <a:extLst>
              <a:ext uri="{FF2B5EF4-FFF2-40B4-BE49-F238E27FC236}">
                <a16:creationId xmlns:a16="http://schemas.microsoft.com/office/drawing/2014/main" id="{0F552EC1-BE6A-4931-9CDD-4D09279D88A3}"/>
              </a:ext>
            </a:extLst>
          </p:cNvPr>
          <p:cNvSpPr txBox="1">
            <a:spLocks noChangeArrowheads="1"/>
          </p:cNvSpPr>
          <p:nvPr/>
        </p:nvSpPr>
        <p:spPr bwMode="auto">
          <a:xfrm>
            <a:off x="715771" y="4953880"/>
            <a:ext cx="2592388"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800" b="1" dirty="0">
                <a:ea typeface="华文楷体" panose="02010600040101010101" pitchFamily="2" charset="-122"/>
                <a:cs typeface="Times New Roman" panose="02020603050405020304" pitchFamily="18" charset="0"/>
              </a:rPr>
              <a:t>称为导纳模值</a:t>
            </a:r>
          </a:p>
        </p:txBody>
      </p:sp>
      <p:sp>
        <p:nvSpPr>
          <p:cNvPr id="156680" name="Text Box 8">
            <a:extLst>
              <a:ext uri="{FF2B5EF4-FFF2-40B4-BE49-F238E27FC236}">
                <a16:creationId xmlns:a16="http://schemas.microsoft.com/office/drawing/2014/main" id="{BCFA5DB7-BB2C-4D66-AB91-F84E8CCDD9B3}"/>
              </a:ext>
            </a:extLst>
          </p:cNvPr>
          <p:cNvSpPr txBox="1">
            <a:spLocks noChangeArrowheads="1"/>
          </p:cNvSpPr>
          <p:nvPr/>
        </p:nvSpPr>
        <p:spPr bwMode="auto">
          <a:xfrm>
            <a:off x="4102696" y="4165400"/>
            <a:ext cx="1765300" cy="46166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ea typeface="华文楷体" panose="02010600040101010101" pitchFamily="2" charset="-122"/>
                <a:cs typeface="Times New Roman" panose="02020603050405020304" pitchFamily="18" charset="0"/>
              </a:rPr>
              <a:t>称为导纳角</a:t>
            </a:r>
          </a:p>
        </p:txBody>
      </p:sp>
      <p:grpSp>
        <p:nvGrpSpPr>
          <p:cNvPr id="156681" name="Group 9">
            <a:extLst>
              <a:ext uri="{FF2B5EF4-FFF2-40B4-BE49-F238E27FC236}">
                <a16:creationId xmlns:a16="http://schemas.microsoft.com/office/drawing/2014/main" id="{8448A12E-CAB1-4801-AE28-816ABB6511C1}"/>
              </a:ext>
            </a:extLst>
          </p:cNvPr>
          <p:cNvGrpSpPr>
            <a:grpSpLocks/>
          </p:cNvGrpSpPr>
          <p:nvPr/>
        </p:nvGrpSpPr>
        <p:grpSpPr bwMode="auto">
          <a:xfrm>
            <a:off x="2843808" y="166688"/>
            <a:ext cx="3024187" cy="1762125"/>
            <a:chOff x="930" y="1095"/>
            <a:chExt cx="1905" cy="1110"/>
          </a:xfrm>
        </p:grpSpPr>
        <p:sp>
          <p:nvSpPr>
            <p:cNvPr id="8216" name="Rectangle 10">
              <a:extLst>
                <a:ext uri="{FF2B5EF4-FFF2-40B4-BE49-F238E27FC236}">
                  <a16:creationId xmlns:a16="http://schemas.microsoft.com/office/drawing/2014/main" id="{3559D5F2-5C0F-4A74-9CB3-E71AE24F62CD}"/>
                </a:ext>
              </a:extLst>
            </p:cNvPr>
            <p:cNvSpPr>
              <a:spLocks noChangeArrowheads="1"/>
            </p:cNvSpPr>
            <p:nvPr/>
          </p:nvSpPr>
          <p:spPr bwMode="auto">
            <a:xfrm>
              <a:off x="2070" y="1207"/>
              <a:ext cx="765" cy="998"/>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1">
                    <a:gsLst>
                      <a:gs pos="0">
                        <a:srgbClr val="FF9900"/>
                      </a:gs>
                      <a:gs pos="100000">
                        <a:srgbClr val="764700"/>
                      </a:gs>
                    </a:gsLst>
                    <a:path path="shape">
                      <a:fillToRect l="50000" t="50000" r="50000" b="50000"/>
                    </a:path>
                  </a:gradFill>
                </a14:hiddenFill>
              </a:ext>
            </a:extLst>
          </p:spPr>
          <p:txBody>
            <a:bodyPr wrap="none" lIns="198000" rIns="198000"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800" b="1">
                  <a:ea typeface="华文楷体" panose="02010600040101010101" pitchFamily="2" charset="-122"/>
                  <a:cs typeface="Times New Roman" panose="02020603050405020304" pitchFamily="18" charset="0"/>
                </a:rPr>
                <a:t>无源</a:t>
              </a:r>
            </a:p>
            <a:p>
              <a:pPr algn="ctr" eaLnBrk="1" hangingPunct="1"/>
              <a:r>
                <a:rPr kumimoji="1" lang="zh-CN" altLang="en-US" sz="2800" b="1">
                  <a:ea typeface="华文楷体" panose="02010600040101010101" pitchFamily="2" charset="-122"/>
                  <a:cs typeface="Times New Roman" panose="02020603050405020304" pitchFamily="18" charset="0"/>
                </a:rPr>
                <a:t>线性</a:t>
              </a:r>
            </a:p>
            <a:p>
              <a:pPr algn="ctr" eaLnBrk="1" hangingPunct="1"/>
              <a:r>
                <a:rPr kumimoji="1" lang="zh-CN" altLang="en-US" sz="2800" b="1">
                  <a:ea typeface="华文楷体" panose="02010600040101010101" pitchFamily="2" charset="-122"/>
                  <a:cs typeface="Times New Roman" panose="02020603050405020304" pitchFamily="18" charset="0"/>
                </a:rPr>
                <a:t>  网络</a:t>
              </a:r>
              <a:r>
                <a:rPr kumimoji="1" lang="zh-CN" altLang="en-US" sz="2800" b="1">
                  <a:solidFill>
                    <a:schemeClr val="bg1"/>
                  </a:solidFill>
                  <a:ea typeface="华文楷体" panose="02010600040101010101" pitchFamily="2" charset="-122"/>
                  <a:cs typeface="Times New Roman" panose="02020603050405020304" pitchFamily="18" charset="0"/>
                </a:rPr>
                <a:t>  </a:t>
              </a:r>
            </a:p>
          </p:txBody>
        </p:sp>
        <p:sp>
          <p:nvSpPr>
            <p:cNvPr id="8217" name="Line 11">
              <a:extLst>
                <a:ext uri="{FF2B5EF4-FFF2-40B4-BE49-F238E27FC236}">
                  <a16:creationId xmlns:a16="http://schemas.microsoft.com/office/drawing/2014/main" id="{ACD6B565-9E3D-4CB8-B1EC-62C63CE0A3BE}"/>
                </a:ext>
              </a:extLst>
            </p:cNvPr>
            <p:cNvSpPr>
              <a:spLocks noChangeShapeType="1"/>
            </p:cNvSpPr>
            <p:nvPr/>
          </p:nvSpPr>
          <p:spPr bwMode="auto">
            <a:xfrm>
              <a:off x="1376" y="1426"/>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8" name="Line 12">
              <a:extLst>
                <a:ext uri="{FF2B5EF4-FFF2-40B4-BE49-F238E27FC236}">
                  <a16:creationId xmlns:a16="http://schemas.microsoft.com/office/drawing/2014/main" id="{77EBA00E-B47C-4E17-A640-D92EB183CC1E}"/>
                </a:ext>
              </a:extLst>
            </p:cNvPr>
            <p:cNvSpPr>
              <a:spLocks noChangeShapeType="1"/>
            </p:cNvSpPr>
            <p:nvPr/>
          </p:nvSpPr>
          <p:spPr bwMode="auto">
            <a:xfrm>
              <a:off x="1376" y="2017"/>
              <a:ext cx="69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9" name="Line 13">
              <a:extLst>
                <a:ext uri="{FF2B5EF4-FFF2-40B4-BE49-F238E27FC236}">
                  <a16:creationId xmlns:a16="http://schemas.microsoft.com/office/drawing/2014/main" id="{FFC3A972-9730-4FAC-9702-15CC1AE44154}"/>
                </a:ext>
              </a:extLst>
            </p:cNvPr>
            <p:cNvSpPr>
              <a:spLocks noChangeShapeType="1"/>
            </p:cNvSpPr>
            <p:nvPr/>
          </p:nvSpPr>
          <p:spPr bwMode="auto">
            <a:xfrm>
              <a:off x="1519" y="1425"/>
              <a:ext cx="41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8220" name="Object 14">
              <a:extLst>
                <a:ext uri="{FF2B5EF4-FFF2-40B4-BE49-F238E27FC236}">
                  <a16:creationId xmlns:a16="http://schemas.microsoft.com/office/drawing/2014/main" id="{B0BB0D00-EB0F-493F-B1D0-4F40FF7961AA}"/>
                </a:ext>
              </a:extLst>
            </p:cNvPr>
            <p:cNvGraphicFramePr>
              <a:graphicFrameLocks noChangeAspect="1"/>
            </p:cNvGraphicFramePr>
            <p:nvPr>
              <p:extLst>
                <p:ext uri="{D42A27DB-BD31-4B8C-83A1-F6EECF244321}">
                  <p14:modId xmlns:p14="http://schemas.microsoft.com/office/powerpoint/2010/main" val="1901253737"/>
                </p:ext>
              </p:extLst>
            </p:nvPr>
          </p:nvGraphicFramePr>
          <p:xfrm>
            <a:off x="1497" y="1095"/>
            <a:ext cx="186" cy="285"/>
          </p:xfrm>
          <a:graphic>
            <a:graphicData uri="http://schemas.openxmlformats.org/presentationml/2006/ole">
              <mc:AlternateContent xmlns:mc="http://schemas.openxmlformats.org/markup-compatibility/2006">
                <mc:Choice xmlns:v="urn:schemas-microsoft-com:vml" Requires="v">
                  <p:oleObj spid="_x0000_s91350" name="公式" r:id="rId5" imgW="114141" imgH="209609" progId="Equation.3">
                    <p:embed/>
                  </p:oleObj>
                </mc:Choice>
                <mc:Fallback>
                  <p:oleObj name="公式" r:id="rId5" imgW="114141" imgH="209609"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7" y="1095"/>
                          <a:ext cx="18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1" name="Oval 15">
              <a:extLst>
                <a:ext uri="{FF2B5EF4-FFF2-40B4-BE49-F238E27FC236}">
                  <a16:creationId xmlns:a16="http://schemas.microsoft.com/office/drawing/2014/main" id="{55926015-993D-4FBA-A09E-84851FD13A16}"/>
                </a:ext>
              </a:extLst>
            </p:cNvPr>
            <p:cNvSpPr>
              <a:spLocks noChangeArrowheads="1"/>
            </p:cNvSpPr>
            <p:nvPr/>
          </p:nvSpPr>
          <p:spPr bwMode="auto">
            <a:xfrm>
              <a:off x="1306" y="1368"/>
              <a:ext cx="99" cy="88"/>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8222" name="Oval 16">
              <a:extLst>
                <a:ext uri="{FF2B5EF4-FFF2-40B4-BE49-F238E27FC236}">
                  <a16:creationId xmlns:a16="http://schemas.microsoft.com/office/drawing/2014/main" id="{8335F69F-EE78-4805-9482-1E4280D8841E}"/>
                </a:ext>
              </a:extLst>
            </p:cNvPr>
            <p:cNvSpPr>
              <a:spLocks noChangeArrowheads="1"/>
            </p:cNvSpPr>
            <p:nvPr/>
          </p:nvSpPr>
          <p:spPr bwMode="auto">
            <a:xfrm>
              <a:off x="1306" y="1955"/>
              <a:ext cx="99" cy="89"/>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8223" name="Object 17">
              <a:extLst>
                <a:ext uri="{FF2B5EF4-FFF2-40B4-BE49-F238E27FC236}">
                  <a16:creationId xmlns:a16="http://schemas.microsoft.com/office/drawing/2014/main" id="{7B7C8B88-F313-4C40-AA2A-C6126BA29ECD}"/>
                </a:ext>
              </a:extLst>
            </p:cNvPr>
            <p:cNvGraphicFramePr>
              <a:graphicFrameLocks noChangeAspect="1"/>
            </p:cNvGraphicFramePr>
            <p:nvPr>
              <p:extLst>
                <p:ext uri="{D42A27DB-BD31-4B8C-83A1-F6EECF244321}">
                  <p14:modId xmlns:p14="http://schemas.microsoft.com/office/powerpoint/2010/main" val="2558729162"/>
                </p:ext>
              </p:extLst>
            </p:nvPr>
          </p:nvGraphicFramePr>
          <p:xfrm>
            <a:off x="975" y="1562"/>
            <a:ext cx="257" cy="298"/>
          </p:xfrm>
          <a:graphic>
            <a:graphicData uri="http://schemas.openxmlformats.org/presentationml/2006/ole">
              <mc:AlternateContent xmlns:mc="http://schemas.openxmlformats.org/markup-compatibility/2006">
                <mc:Choice xmlns:v="urn:schemas-microsoft-com:vml" Requires="v">
                  <p:oleObj spid="_x0000_s91351" name="公式" r:id="rId7" imgW="171447" imgH="218987" progId="Equation.3">
                    <p:embed/>
                  </p:oleObj>
                </mc:Choice>
                <mc:Fallback>
                  <p:oleObj name="公式" r:id="rId7" imgW="171447" imgH="218987"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1562"/>
                          <a:ext cx="257" cy="298"/>
                        </a:xfrm>
                        <a:prstGeom prst="rect">
                          <a:avLst/>
                        </a:prstGeom>
                        <a:noFill/>
                        <a:ln>
                          <a:noFill/>
                        </a:ln>
                        <a:effectLst/>
                        <a:extLst/>
                      </p:spPr>
                    </p:pic>
                  </p:oleObj>
                </mc:Fallback>
              </mc:AlternateContent>
            </a:graphicData>
          </a:graphic>
        </p:graphicFrame>
        <p:sp>
          <p:nvSpPr>
            <p:cNvPr id="8224" name="Text Box 18">
              <a:extLst>
                <a:ext uri="{FF2B5EF4-FFF2-40B4-BE49-F238E27FC236}">
                  <a16:creationId xmlns:a16="http://schemas.microsoft.com/office/drawing/2014/main" id="{8158023F-1110-466F-9FB2-4EAF698A02DC}"/>
                </a:ext>
              </a:extLst>
            </p:cNvPr>
            <p:cNvSpPr txBox="1">
              <a:spLocks noChangeArrowheads="1"/>
            </p:cNvSpPr>
            <p:nvPr/>
          </p:nvSpPr>
          <p:spPr bwMode="auto">
            <a:xfrm>
              <a:off x="942" y="1207"/>
              <a:ext cx="22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华文楷体" panose="02010600040101010101" pitchFamily="2" charset="-122"/>
                  <a:cs typeface="Times New Roman" panose="02020603050405020304" pitchFamily="18" charset="0"/>
                </a:rPr>
                <a:t>+</a:t>
              </a:r>
            </a:p>
          </p:txBody>
        </p:sp>
        <p:sp>
          <p:nvSpPr>
            <p:cNvPr id="8225" name="Text Box 19">
              <a:extLst>
                <a:ext uri="{FF2B5EF4-FFF2-40B4-BE49-F238E27FC236}">
                  <a16:creationId xmlns:a16="http://schemas.microsoft.com/office/drawing/2014/main" id="{55C13BBB-7613-4D3A-8996-D623D9F98CCC}"/>
                </a:ext>
              </a:extLst>
            </p:cNvPr>
            <p:cNvSpPr txBox="1">
              <a:spLocks noChangeArrowheads="1"/>
            </p:cNvSpPr>
            <p:nvPr/>
          </p:nvSpPr>
          <p:spPr bwMode="auto">
            <a:xfrm>
              <a:off x="930" y="1831"/>
              <a:ext cx="18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a:solidFill>
                    <a:schemeClr val="bg1"/>
                  </a:solidFill>
                  <a:ea typeface="华文楷体" panose="02010600040101010101" pitchFamily="2" charset="-122"/>
                  <a:cs typeface="Times New Roman" panose="02020603050405020304" pitchFamily="18" charset="0"/>
                </a:rPr>
                <a:t>-</a:t>
              </a:r>
            </a:p>
          </p:txBody>
        </p:sp>
      </p:grpSp>
      <p:graphicFrame>
        <p:nvGraphicFramePr>
          <p:cNvPr id="156692" name="Object 20">
            <a:extLst>
              <a:ext uri="{FF2B5EF4-FFF2-40B4-BE49-F238E27FC236}">
                <a16:creationId xmlns:a16="http://schemas.microsoft.com/office/drawing/2014/main" id="{60A72872-0154-4BF8-A09B-08702004FD9D}"/>
              </a:ext>
            </a:extLst>
          </p:cNvPr>
          <p:cNvGraphicFramePr>
            <a:graphicFrameLocks noChangeAspect="1"/>
          </p:cNvGraphicFramePr>
          <p:nvPr>
            <p:extLst>
              <p:ext uri="{D42A27DB-BD31-4B8C-83A1-F6EECF244321}">
                <p14:modId xmlns:p14="http://schemas.microsoft.com/office/powerpoint/2010/main" val="1662896559"/>
              </p:ext>
            </p:extLst>
          </p:nvPr>
        </p:nvGraphicFramePr>
        <p:xfrm>
          <a:off x="561583" y="1805024"/>
          <a:ext cx="3930215" cy="812764"/>
        </p:xfrm>
        <a:graphic>
          <a:graphicData uri="http://schemas.openxmlformats.org/presentationml/2006/ole">
            <mc:AlternateContent xmlns:mc="http://schemas.openxmlformats.org/markup-compatibility/2006">
              <mc:Choice xmlns:v="urn:schemas-microsoft-com:vml" Requires="v">
                <p:oleObj spid="_x0000_s91352" name="Equation" r:id="rId9" imgW="4483100" imgH="927100" progId="Equation.DSMT4">
                  <p:embed/>
                </p:oleObj>
              </mc:Choice>
              <mc:Fallback>
                <p:oleObj name="Equation" r:id="rId9" imgW="4483100" imgH="92710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583" y="1805024"/>
                        <a:ext cx="3930215" cy="812764"/>
                      </a:xfrm>
                      <a:prstGeom prst="rect">
                        <a:avLst/>
                      </a:prstGeom>
                      <a:noFill/>
                      <a:ln>
                        <a:noFill/>
                      </a:ln>
                      <a:effectLst/>
                      <a:extLst/>
                    </p:spPr>
                  </p:pic>
                </p:oleObj>
              </mc:Fallback>
            </mc:AlternateContent>
          </a:graphicData>
        </a:graphic>
      </p:graphicFrame>
      <p:graphicFrame>
        <p:nvGraphicFramePr>
          <p:cNvPr id="156693" name="Object 21">
            <a:extLst>
              <a:ext uri="{FF2B5EF4-FFF2-40B4-BE49-F238E27FC236}">
                <a16:creationId xmlns:a16="http://schemas.microsoft.com/office/drawing/2014/main" id="{FC99BDAB-834E-434B-94BA-A6E9DE5351DE}"/>
              </a:ext>
            </a:extLst>
          </p:cNvPr>
          <p:cNvGraphicFramePr>
            <a:graphicFrameLocks noChangeAspect="1"/>
          </p:cNvGraphicFramePr>
          <p:nvPr>
            <p:extLst>
              <p:ext uri="{D42A27DB-BD31-4B8C-83A1-F6EECF244321}">
                <p14:modId xmlns:p14="http://schemas.microsoft.com/office/powerpoint/2010/main" val="2674516169"/>
              </p:ext>
            </p:extLst>
          </p:nvPr>
        </p:nvGraphicFramePr>
        <p:xfrm>
          <a:off x="700088" y="2793035"/>
          <a:ext cx="3124200" cy="482600"/>
        </p:xfrm>
        <a:graphic>
          <a:graphicData uri="http://schemas.openxmlformats.org/presentationml/2006/ole">
            <mc:AlternateContent xmlns:mc="http://schemas.openxmlformats.org/markup-compatibility/2006">
              <mc:Choice xmlns:v="urn:schemas-microsoft-com:vml" Requires="v">
                <p:oleObj spid="_x0000_s91353" name="Equation" r:id="rId11" imgW="3124200" imgH="482600" progId="Equation.DSMT4">
                  <p:embed/>
                </p:oleObj>
              </mc:Choice>
              <mc:Fallback>
                <p:oleObj name="Equation" r:id="rId11" imgW="3124200" imgH="48260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0088" y="2793035"/>
                        <a:ext cx="31242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94" name="Object 22">
            <a:extLst>
              <a:ext uri="{FF2B5EF4-FFF2-40B4-BE49-F238E27FC236}">
                <a16:creationId xmlns:a16="http://schemas.microsoft.com/office/drawing/2014/main" id="{3A27EE0C-9EF8-4397-BA80-40470328B48A}"/>
              </a:ext>
            </a:extLst>
          </p:cNvPr>
          <p:cNvGraphicFramePr>
            <a:graphicFrameLocks noChangeAspect="1"/>
          </p:cNvGraphicFramePr>
          <p:nvPr>
            <p:extLst>
              <p:ext uri="{D42A27DB-BD31-4B8C-83A1-F6EECF244321}">
                <p14:modId xmlns:p14="http://schemas.microsoft.com/office/powerpoint/2010/main" val="4023979496"/>
              </p:ext>
            </p:extLst>
          </p:nvPr>
        </p:nvGraphicFramePr>
        <p:xfrm>
          <a:off x="821671" y="3390417"/>
          <a:ext cx="1257300" cy="393700"/>
        </p:xfrm>
        <a:graphic>
          <a:graphicData uri="http://schemas.openxmlformats.org/presentationml/2006/ole">
            <mc:AlternateContent xmlns:mc="http://schemas.openxmlformats.org/markup-compatibility/2006">
              <mc:Choice xmlns:v="urn:schemas-microsoft-com:vml" Requires="v">
                <p:oleObj spid="_x0000_s91354" name="Equation" r:id="rId13" imgW="1256755" imgH="393529" progId="Equation.DSMT4">
                  <p:embed/>
                </p:oleObj>
              </mc:Choice>
              <mc:Fallback>
                <p:oleObj name="Equation" r:id="rId13" imgW="1256755" imgH="393529"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1671" y="3390417"/>
                        <a:ext cx="12573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6695" name="Group 23">
            <a:extLst>
              <a:ext uri="{FF2B5EF4-FFF2-40B4-BE49-F238E27FC236}">
                <a16:creationId xmlns:a16="http://schemas.microsoft.com/office/drawing/2014/main" id="{6483F765-8B59-4B3D-9A3C-EF6AC6EE0504}"/>
              </a:ext>
            </a:extLst>
          </p:cNvPr>
          <p:cNvGrpSpPr>
            <a:grpSpLocks/>
          </p:cNvGrpSpPr>
          <p:nvPr/>
        </p:nvGrpSpPr>
        <p:grpSpPr bwMode="auto">
          <a:xfrm>
            <a:off x="464344" y="3241990"/>
            <a:ext cx="1487488" cy="1071563"/>
            <a:chOff x="500" y="2341"/>
            <a:chExt cx="937" cy="675"/>
          </a:xfrm>
        </p:grpSpPr>
        <p:sp>
          <p:nvSpPr>
            <p:cNvPr id="8214" name="AutoShape 24">
              <a:extLst>
                <a:ext uri="{FF2B5EF4-FFF2-40B4-BE49-F238E27FC236}">
                  <a16:creationId xmlns:a16="http://schemas.microsoft.com/office/drawing/2014/main" id="{6821EB1A-DAFC-4B49-BAEE-1F4B3061B9D2}"/>
                </a:ext>
              </a:extLst>
            </p:cNvPr>
            <p:cNvSpPr>
              <a:spLocks noChangeArrowheads="1"/>
            </p:cNvSpPr>
            <p:nvPr/>
          </p:nvSpPr>
          <p:spPr bwMode="auto">
            <a:xfrm>
              <a:off x="500" y="2768"/>
              <a:ext cx="937" cy="248"/>
            </a:xfrm>
            <a:prstGeom prst="wedgeRoundRectCallout">
              <a:avLst>
                <a:gd name="adj1" fmla="val -4328"/>
                <a:gd name="adj2" fmla="val -118975"/>
                <a:gd name="adj3" fmla="val 16667"/>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400" b="1" dirty="0">
                  <a:ea typeface="华文楷体" panose="02010600040101010101" pitchFamily="2" charset="-122"/>
                  <a:cs typeface="Times New Roman" panose="02020603050405020304" pitchFamily="18" charset="0"/>
                </a:rPr>
                <a:t>电导分量</a:t>
              </a:r>
            </a:p>
          </p:txBody>
        </p:sp>
        <p:sp>
          <p:nvSpPr>
            <p:cNvPr id="8215" name="Line 25">
              <a:extLst>
                <a:ext uri="{FF2B5EF4-FFF2-40B4-BE49-F238E27FC236}">
                  <a16:creationId xmlns:a16="http://schemas.microsoft.com/office/drawing/2014/main" id="{97E86006-9C11-4062-B3A7-FD45D5DB2D02}"/>
                </a:ext>
              </a:extLst>
            </p:cNvPr>
            <p:cNvSpPr>
              <a:spLocks noChangeShapeType="1"/>
            </p:cNvSpPr>
            <p:nvPr/>
          </p:nvSpPr>
          <p:spPr bwMode="auto">
            <a:xfrm flipH="1">
              <a:off x="1157" y="2341"/>
              <a:ext cx="181" cy="136"/>
            </a:xfrm>
            <a:prstGeom prst="line">
              <a:avLst/>
            </a:prstGeom>
            <a:noFill/>
            <a:ln w="57150">
              <a:solidFill>
                <a:srgbClr val="99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6698" name="Group 26">
            <a:extLst>
              <a:ext uri="{FF2B5EF4-FFF2-40B4-BE49-F238E27FC236}">
                <a16:creationId xmlns:a16="http://schemas.microsoft.com/office/drawing/2014/main" id="{FF7F4A16-C13D-4521-8DB2-5515B01C1DB5}"/>
              </a:ext>
            </a:extLst>
          </p:cNvPr>
          <p:cNvGrpSpPr>
            <a:grpSpLocks/>
          </p:cNvGrpSpPr>
          <p:nvPr/>
        </p:nvGrpSpPr>
        <p:grpSpPr bwMode="auto">
          <a:xfrm>
            <a:off x="2026586" y="3181504"/>
            <a:ext cx="1571626" cy="1108075"/>
            <a:chOff x="1623" y="2387"/>
            <a:chExt cx="990" cy="698"/>
          </a:xfrm>
        </p:grpSpPr>
        <p:sp>
          <p:nvSpPr>
            <p:cNvPr id="8212" name="AutoShape 27">
              <a:extLst>
                <a:ext uri="{FF2B5EF4-FFF2-40B4-BE49-F238E27FC236}">
                  <a16:creationId xmlns:a16="http://schemas.microsoft.com/office/drawing/2014/main" id="{1A00C2F9-6605-4EE7-AA8B-D1E332595347}"/>
                </a:ext>
              </a:extLst>
            </p:cNvPr>
            <p:cNvSpPr>
              <a:spLocks noChangeArrowheads="1"/>
            </p:cNvSpPr>
            <p:nvPr/>
          </p:nvSpPr>
          <p:spPr bwMode="auto">
            <a:xfrm>
              <a:off x="1623" y="2781"/>
              <a:ext cx="990" cy="304"/>
            </a:xfrm>
            <a:prstGeom prst="wedgeRoundRectCallout">
              <a:avLst>
                <a:gd name="adj1" fmla="val -52786"/>
                <a:gd name="adj2" fmla="val -94965"/>
                <a:gd name="adj3" fmla="val 16667"/>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400" b="1" dirty="0">
                  <a:ea typeface="华文楷体" panose="02010600040101010101" pitchFamily="2" charset="-122"/>
                  <a:cs typeface="Times New Roman" panose="02020603050405020304" pitchFamily="18" charset="0"/>
                </a:rPr>
                <a:t>电纳分量</a:t>
              </a:r>
            </a:p>
          </p:txBody>
        </p:sp>
        <p:sp>
          <p:nvSpPr>
            <p:cNvPr id="8213" name="Line 28">
              <a:extLst>
                <a:ext uri="{FF2B5EF4-FFF2-40B4-BE49-F238E27FC236}">
                  <a16:creationId xmlns:a16="http://schemas.microsoft.com/office/drawing/2014/main" id="{4C253E69-676E-4F9A-B343-D92FB65C1E59}"/>
                </a:ext>
              </a:extLst>
            </p:cNvPr>
            <p:cNvSpPr>
              <a:spLocks noChangeShapeType="1"/>
            </p:cNvSpPr>
            <p:nvPr/>
          </p:nvSpPr>
          <p:spPr bwMode="auto">
            <a:xfrm flipH="1">
              <a:off x="1656" y="2387"/>
              <a:ext cx="453" cy="181"/>
            </a:xfrm>
            <a:prstGeom prst="line">
              <a:avLst/>
            </a:prstGeom>
            <a:noFill/>
            <a:ln w="57150">
              <a:solidFill>
                <a:srgbClr val="99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56701" name="Object 29">
            <a:extLst>
              <a:ext uri="{FF2B5EF4-FFF2-40B4-BE49-F238E27FC236}">
                <a16:creationId xmlns:a16="http://schemas.microsoft.com/office/drawing/2014/main" id="{A08BE2AC-A42D-46FA-AC7A-8FF8C3D7F319}"/>
              </a:ext>
            </a:extLst>
          </p:cNvPr>
          <p:cNvGraphicFramePr>
            <a:graphicFrameLocks noChangeAspect="1"/>
          </p:cNvGraphicFramePr>
          <p:nvPr>
            <p:extLst>
              <p:ext uri="{D42A27DB-BD31-4B8C-83A1-F6EECF244321}">
                <p14:modId xmlns:p14="http://schemas.microsoft.com/office/powerpoint/2010/main" val="4154888731"/>
              </p:ext>
            </p:extLst>
          </p:nvPr>
        </p:nvGraphicFramePr>
        <p:xfrm>
          <a:off x="740570" y="4365104"/>
          <a:ext cx="766762" cy="609714"/>
        </p:xfrm>
        <a:graphic>
          <a:graphicData uri="http://schemas.openxmlformats.org/presentationml/2006/ole">
            <mc:AlternateContent xmlns:mc="http://schemas.openxmlformats.org/markup-compatibility/2006">
              <mc:Choice xmlns:v="urn:schemas-microsoft-com:vml" Requires="v">
                <p:oleObj spid="_x0000_s91355" name="Equation" r:id="rId15" imgW="1054100" imgH="838200" progId="Equation.DSMT4">
                  <p:embed/>
                </p:oleObj>
              </mc:Choice>
              <mc:Fallback>
                <p:oleObj name="Equation" r:id="rId15" imgW="1054100" imgH="838200" progId="Equation.DSMT4">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0570" y="4365104"/>
                        <a:ext cx="766762" cy="609714"/>
                      </a:xfrm>
                      <a:prstGeom prst="rect">
                        <a:avLst/>
                      </a:prstGeom>
                      <a:noFill/>
                      <a:ln>
                        <a:noFill/>
                      </a:ln>
                      <a:effectLst/>
                      <a:extLst/>
                    </p:spPr>
                  </p:pic>
                </p:oleObj>
              </mc:Fallback>
            </mc:AlternateContent>
          </a:graphicData>
        </a:graphic>
      </p:graphicFrame>
      <p:graphicFrame>
        <p:nvGraphicFramePr>
          <p:cNvPr id="156702" name="Object 30">
            <a:extLst>
              <a:ext uri="{FF2B5EF4-FFF2-40B4-BE49-F238E27FC236}">
                <a16:creationId xmlns:a16="http://schemas.microsoft.com/office/drawing/2014/main" id="{87EE3306-A9F2-4D54-9CC7-BA118673E2B2}"/>
              </a:ext>
            </a:extLst>
          </p:cNvPr>
          <p:cNvGraphicFramePr>
            <a:graphicFrameLocks noChangeAspect="1"/>
          </p:cNvGraphicFramePr>
          <p:nvPr>
            <p:extLst>
              <p:ext uri="{D42A27DB-BD31-4B8C-83A1-F6EECF244321}">
                <p14:modId xmlns:p14="http://schemas.microsoft.com/office/powerpoint/2010/main" val="71840422"/>
              </p:ext>
            </p:extLst>
          </p:nvPr>
        </p:nvGraphicFramePr>
        <p:xfrm>
          <a:off x="4126742" y="2420888"/>
          <a:ext cx="1677158" cy="1229916"/>
        </p:xfrm>
        <a:graphic>
          <a:graphicData uri="http://schemas.openxmlformats.org/presentationml/2006/ole">
            <mc:AlternateContent xmlns:mc="http://schemas.openxmlformats.org/markup-compatibility/2006">
              <mc:Choice xmlns:v="urn:schemas-microsoft-com:vml" Requires="v">
                <p:oleObj spid="_x0000_s91356" name="Equation" r:id="rId17" imgW="1905000" imgH="1397000" progId="Equation.DSMT4">
                  <p:embed/>
                </p:oleObj>
              </mc:Choice>
              <mc:Fallback>
                <p:oleObj name="Equation" r:id="rId17" imgW="1905000" imgH="1397000" progId="Equation.DSMT4">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26742" y="2420888"/>
                        <a:ext cx="1677158" cy="1229916"/>
                      </a:xfrm>
                      <a:prstGeom prst="rect">
                        <a:avLst/>
                      </a:prstGeom>
                      <a:noFill/>
                      <a:ln>
                        <a:noFill/>
                      </a:ln>
                      <a:effectLst/>
                      <a:extLst/>
                    </p:spPr>
                  </p:pic>
                </p:oleObj>
              </mc:Fallback>
            </mc:AlternateContent>
          </a:graphicData>
        </a:graphic>
      </p:graphicFrame>
      <p:grpSp>
        <p:nvGrpSpPr>
          <p:cNvPr id="156703" name="Group 31">
            <a:extLst>
              <a:ext uri="{FF2B5EF4-FFF2-40B4-BE49-F238E27FC236}">
                <a16:creationId xmlns:a16="http://schemas.microsoft.com/office/drawing/2014/main" id="{DDB2F2F2-865E-4BFE-A9FB-FED02B22A455}"/>
              </a:ext>
            </a:extLst>
          </p:cNvPr>
          <p:cNvGrpSpPr>
            <a:grpSpLocks/>
          </p:cNvGrpSpPr>
          <p:nvPr/>
        </p:nvGrpSpPr>
        <p:grpSpPr bwMode="auto">
          <a:xfrm>
            <a:off x="3431188" y="998539"/>
            <a:ext cx="633413" cy="292100"/>
            <a:chOff x="3613" y="624"/>
            <a:chExt cx="399" cy="184"/>
          </a:xfrm>
        </p:grpSpPr>
        <p:sp>
          <p:nvSpPr>
            <p:cNvPr id="8210" name="Line 32">
              <a:extLst>
                <a:ext uri="{FF2B5EF4-FFF2-40B4-BE49-F238E27FC236}">
                  <a16:creationId xmlns:a16="http://schemas.microsoft.com/office/drawing/2014/main" id="{F4C7129C-04C1-43FF-A49F-AC5097724E5B}"/>
                </a:ext>
              </a:extLst>
            </p:cNvPr>
            <p:cNvSpPr>
              <a:spLocks noChangeShapeType="1"/>
            </p:cNvSpPr>
            <p:nvPr/>
          </p:nvSpPr>
          <p:spPr bwMode="auto">
            <a:xfrm>
              <a:off x="3613" y="716"/>
              <a:ext cx="272"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211" name="Object 33">
              <a:extLst>
                <a:ext uri="{FF2B5EF4-FFF2-40B4-BE49-F238E27FC236}">
                  <a16:creationId xmlns:a16="http://schemas.microsoft.com/office/drawing/2014/main" id="{1E993381-CBD1-485B-A5D9-96E7E7CD3A56}"/>
                </a:ext>
              </a:extLst>
            </p:cNvPr>
            <p:cNvGraphicFramePr>
              <a:graphicFrameLocks noChangeAspect="1"/>
            </p:cNvGraphicFramePr>
            <p:nvPr>
              <p:extLst>
                <p:ext uri="{D42A27DB-BD31-4B8C-83A1-F6EECF244321}">
                  <p14:modId xmlns:p14="http://schemas.microsoft.com/office/powerpoint/2010/main" val="3036824424"/>
                </p:ext>
              </p:extLst>
            </p:nvPr>
          </p:nvGraphicFramePr>
          <p:xfrm>
            <a:off x="3852" y="624"/>
            <a:ext cx="160" cy="184"/>
          </p:xfrm>
          <a:graphic>
            <a:graphicData uri="http://schemas.openxmlformats.org/presentationml/2006/ole">
              <mc:AlternateContent xmlns:mc="http://schemas.openxmlformats.org/markup-compatibility/2006">
                <mc:Choice xmlns:v="urn:schemas-microsoft-com:vml" Requires="v">
                  <p:oleObj spid="_x0000_s91357" name="Equation" r:id="rId19" imgW="253890" imgH="291973" progId="Equation.DSMT4">
                    <p:embed/>
                  </p:oleObj>
                </mc:Choice>
                <mc:Fallback>
                  <p:oleObj name="Equation" r:id="rId19" imgW="253890" imgH="291973" progId="Equation.DSMT4">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52" y="624"/>
                          <a:ext cx="160"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56706" name="Object 34">
            <a:extLst>
              <a:ext uri="{FF2B5EF4-FFF2-40B4-BE49-F238E27FC236}">
                <a16:creationId xmlns:a16="http://schemas.microsoft.com/office/drawing/2014/main" id="{075CA6BD-A461-4BEE-97E4-A805D7236D19}"/>
              </a:ext>
            </a:extLst>
          </p:cNvPr>
          <p:cNvGraphicFramePr>
            <a:graphicFrameLocks noChangeAspect="1"/>
          </p:cNvGraphicFramePr>
          <p:nvPr>
            <p:extLst>
              <p:ext uri="{D42A27DB-BD31-4B8C-83A1-F6EECF244321}">
                <p14:modId xmlns:p14="http://schemas.microsoft.com/office/powerpoint/2010/main" val="3079131680"/>
              </p:ext>
            </p:extLst>
          </p:nvPr>
        </p:nvGraphicFramePr>
        <p:xfrm>
          <a:off x="4517576" y="3479924"/>
          <a:ext cx="920740" cy="687909"/>
        </p:xfrm>
        <a:graphic>
          <a:graphicData uri="http://schemas.openxmlformats.org/presentationml/2006/ole">
            <mc:AlternateContent xmlns:mc="http://schemas.openxmlformats.org/markup-compatibility/2006">
              <mc:Choice xmlns:v="urn:schemas-microsoft-com:vml" Requires="v">
                <p:oleObj spid="_x0000_s91358" name="Equation" r:id="rId21" imgW="1104900" imgH="825500" progId="Equation.DSMT4">
                  <p:embed/>
                </p:oleObj>
              </mc:Choice>
              <mc:Fallback>
                <p:oleObj name="Equation" r:id="rId21" imgW="1104900" imgH="825500" progId="Equation.DSMT4">
                  <p:embed/>
                  <p:pic>
                    <p:nvPicPr>
                      <p:cNvPr id="0"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17576" y="3479924"/>
                        <a:ext cx="920740" cy="687909"/>
                      </a:xfrm>
                      <a:prstGeom prst="rect">
                        <a:avLst/>
                      </a:prstGeom>
                      <a:noFill/>
                      <a:ln>
                        <a:noFill/>
                      </a:ln>
                      <a:effectLst/>
                      <a:extLst/>
                    </p:spPr>
                  </p:pic>
                </p:oleObj>
              </mc:Fallback>
            </mc:AlternateContent>
          </a:graphicData>
        </a:graphic>
      </p:graphicFrame>
      <p:sp>
        <p:nvSpPr>
          <p:cNvPr id="156707" name="Text Box 35">
            <a:extLst>
              <a:ext uri="{FF2B5EF4-FFF2-40B4-BE49-F238E27FC236}">
                <a16:creationId xmlns:a16="http://schemas.microsoft.com/office/drawing/2014/main" id="{59D033C3-2CF2-4135-94CA-94ACE75577FB}"/>
              </a:ext>
            </a:extLst>
          </p:cNvPr>
          <p:cNvSpPr txBox="1">
            <a:spLocks noChangeArrowheads="1"/>
          </p:cNvSpPr>
          <p:nvPr/>
        </p:nvSpPr>
        <p:spPr bwMode="auto">
          <a:xfrm>
            <a:off x="323850" y="6092825"/>
            <a:ext cx="7632526" cy="46166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ea typeface="华文楷体" panose="02010600040101010101" pitchFamily="2" charset="-122"/>
                <a:cs typeface="Times New Roman" panose="02020603050405020304" pitchFamily="18" charset="0"/>
              </a:rPr>
              <a:t>思考：对于单一的电阻、电容和电感元件的导纳为何？</a:t>
            </a:r>
          </a:p>
        </p:txBody>
      </p:sp>
      <p:graphicFrame>
        <p:nvGraphicFramePr>
          <p:cNvPr id="2" name="对象 1">
            <a:extLst>
              <a:ext uri="{FF2B5EF4-FFF2-40B4-BE49-F238E27FC236}">
                <a16:creationId xmlns:a16="http://schemas.microsoft.com/office/drawing/2014/main" id="{0720AB63-F880-4618-A876-80A7AC9CA546}"/>
              </a:ext>
            </a:extLst>
          </p:cNvPr>
          <p:cNvGraphicFramePr>
            <a:graphicFrameLocks noChangeAspect="1"/>
          </p:cNvGraphicFramePr>
          <p:nvPr>
            <p:extLst>
              <p:ext uri="{D42A27DB-BD31-4B8C-83A1-F6EECF244321}">
                <p14:modId xmlns:p14="http://schemas.microsoft.com/office/powerpoint/2010/main" val="262634150"/>
              </p:ext>
            </p:extLst>
          </p:nvPr>
        </p:nvGraphicFramePr>
        <p:xfrm>
          <a:off x="1519281" y="4421274"/>
          <a:ext cx="1352713" cy="393700"/>
        </p:xfrm>
        <a:graphic>
          <a:graphicData uri="http://schemas.openxmlformats.org/presentationml/2006/ole">
            <mc:AlternateContent xmlns:mc="http://schemas.openxmlformats.org/markup-compatibility/2006">
              <mc:Choice xmlns:v="urn:schemas-microsoft-com:vml" Requires="v">
                <p:oleObj spid="_x0000_s91359" name="Equation" r:id="rId23" imgW="1701720" imgH="495000" progId="Equation.DSMT4">
                  <p:embed/>
                </p:oleObj>
              </mc:Choice>
              <mc:Fallback>
                <p:oleObj name="Equation" r:id="rId23" imgW="1701720" imgH="495000" progId="Equation.DSMT4">
                  <p:embed/>
                  <p:pic>
                    <p:nvPicPr>
                      <p:cNvPr id="0" name=""/>
                      <p:cNvPicPr/>
                      <p:nvPr/>
                    </p:nvPicPr>
                    <p:blipFill>
                      <a:blip r:embed="rId24"/>
                      <a:stretch>
                        <a:fillRect/>
                      </a:stretch>
                    </p:blipFill>
                    <p:spPr>
                      <a:xfrm>
                        <a:off x="1519281" y="4421274"/>
                        <a:ext cx="1352713" cy="393700"/>
                      </a:xfrm>
                      <a:prstGeom prst="rect">
                        <a:avLst/>
                      </a:prstGeom>
                    </p:spPr>
                  </p:pic>
                </p:oleObj>
              </mc:Fallback>
            </mc:AlternateContent>
          </a:graphicData>
        </a:graphic>
      </p:graphicFrame>
      <p:grpSp>
        <p:nvGrpSpPr>
          <p:cNvPr id="35" name="Group 30">
            <a:extLst>
              <a:ext uri="{FF2B5EF4-FFF2-40B4-BE49-F238E27FC236}">
                <a16:creationId xmlns:a16="http://schemas.microsoft.com/office/drawing/2014/main" id="{01E5029E-26E4-46D0-935F-123BCDB2A381}"/>
              </a:ext>
            </a:extLst>
          </p:cNvPr>
          <p:cNvGrpSpPr>
            <a:grpSpLocks/>
          </p:cNvGrpSpPr>
          <p:nvPr/>
        </p:nvGrpSpPr>
        <p:grpSpPr bwMode="auto">
          <a:xfrm>
            <a:off x="3603818" y="3963175"/>
            <a:ext cx="4562475" cy="2024062"/>
            <a:chOff x="2608" y="2259"/>
            <a:chExt cx="2874" cy="1275"/>
          </a:xfrm>
        </p:grpSpPr>
        <p:sp>
          <p:nvSpPr>
            <p:cNvPr id="36" name="Text Box 31">
              <a:extLst>
                <a:ext uri="{FF2B5EF4-FFF2-40B4-BE49-F238E27FC236}">
                  <a16:creationId xmlns:a16="http://schemas.microsoft.com/office/drawing/2014/main" id="{2881D8AB-7805-4BD7-8E8E-636E0ED530AC}"/>
                </a:ext>
              </a:extLst>
            </p:cNvPr>
            <p:cNvSpPr txBox="1">
              <a:spLocks noChangeArrowheads="1"/>
            </p:cNvSpPr>
            <p:nvPr/>
          </p:nvSpPr>
          <p:spPr bwMode="auto">
            <a:xfrm>
              <a:off x="2608" y="2888"/>
              <a:ext cx="1360" cy="29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ea typeface="华文楷体" panose="02010600040101010101" pitchFamily="2" charset="-122"/>
                  <a:cs typeface="Times New Roman" panose="02020603050405020304" pitchFamily="18" charset="0"/>
                </a:rPr>
                <a:t>电流三角形</a:t>
              </a:r>
            </a:p>
          </p:txBody>
        </p:sp>
        <p:sp>
          <p:nvSpPr>
            <p:cNvPr id="37" name="AutoShape 32">
              <a:extLst>
                <a:ext uri="{FF2B5EF4-FFF2-40B4-BE49-F238E27FC236}">
                  <a16:creationId xmlns:a16="http://schemas.microsoft.com/office/drawing/2014/main" id="{F88535FD-6B5C-4143-AADC-C31E3577C163}"/>
                </a:ext>
              </a:extLst>
            </p:cNvPr>
            <p:cNvSpPr>
              <a:spLocks noChangeArrowheads="1"/>
            </p:cNvSpPr>
            <p:nvPr/>
          </p:nvSpPr>
          <p:spPr bwMode="auto">
            <a:xfrm>
              <a:off x="2861" y="2811"/>
              <a:ext cx="544" cy="136"/>
            </a:xfrm>
            <a:prstGeom prst="rightArrow">
              <a:avLst>
                <a:gd name="adj1" fmla="val 50000"/>
                <a:gd name="adj2" fmla="val 10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38" name="Object 33">
              <a:extLst>
                <a:ext uri="{FF2B5EF4-FFF2-40B4-BE49-F238E27FC236}">
                  <a16:creationId xmlns:a16="http://schemas.microsoft.com/office/drawing/2014/main" id="{0C3A1851-A138-4E24-8010-6D7FED3EE714}"/>
                </a:ext>
              </a:extLst>
            </p:cNvPr>
            <p:cNvGraphicFramePr>
              <a:graphicFrameLocks noChangeAspect="1"/>
            </p:cNvGraphicFramePr>
            <p:nvPr>
              <p:extLst>
                <p:ext uri="{D42A27DB-BD31-4B8C-83A1-F6EECF244321}">
                  <p14:modId xmlns:p14="http://schemas.microsoft.com/office/powerpoint/2010/main" val="3008914046"/>
                </p:ext>
              </p:extLst>
            </p:nvPr>
          </p:nvGraphicFramePr>
          <p:xfrm>
            <a:off x="3713" y="2259"/>
            <a:ext cx="1769" cy="1275"/>
          </p:xfrm>
          <a:graphic>
            <a:graphicData uri="http://schemas.openxmlformats.org/presentationml/2006/ole">
              <mc:AlternateContent xmlns:mc="http://schemas.openxmlformats.org/markup-compatibility/2006">
                <mc:Choice xmlns:v="urn:schemas-microsoft-com:vml" Requires="v">
                  <p:oleObj spid="_x0000_s91360" name="Visio" r:id="rId25" imgW="1032437" imgH="744650" progId="Visio.Drawing.11">
                    <p:embed/>
                  </p:oleObj>
                </mc:Choice>
                <mc:Fallback>
                  <p:oleObj name="Visio" r:id="rId25" imgW="1032437" imgH="744650" progId="Visio.Drawing.11">
                    <p:embed/>
                    <p:pic>
                      <p:nvPicPr>
                        <p:cNvPr id="9229" name="Object 33">
                          <a:extLst>
                            <a:ext uri="{FF2B5EF4-FFF2-40B4-BE49-F238E27FC236}">
                              <a16:creationId xmlns:a16="http://schemas.microsoft.com/office/drawing/2014/main" id="{A666B094-A018-497B-BF9D-9C78485CD71B}"/>
                            </a:ext>
                          </a:extLst>
                        </p:cNvPr>
                        <p:cNvPicPr>
                          <a:picLocks noChangeAspect="1" noChangeArrowheads="1"/>
                        </p:cNvPicPr>
                        <p:nvPr/>
                      </p:nvPicPr>
                      <p:blipFill>
                        <a:blip r:embed="rId26"/>
                        <a:srcRect/>
                        <a:stretch>
                          <a:fillRect/>
                        </a:stretch>
                      </p:blipFill>
                      <p:spPr bwMode="auto">
                        <a:xfrm>
                          <a:off x="3713" y="2259"/>
                          <a:ext cx="1769" cy="12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9" name="Group 27">
            <a:extLst>
              <a:ext uri="{FF2B5EF4-FFF2-40B4-BE49-F238E27FC236}">
                <a16:creationId xmlns:a16="http://schemas.microsoft.com/office/drawing/2014/main" id="{8265B148-6904-499C-BCC6-05E3787262C9}"/>
              </a:ext>
            </a:extLst>
          </p:cNvPr>
          <p:cNvGrpSpPr>
            <a:grpSpLocks/>
          </p:cNvGrpSpPr>
          <p:nvPr/>
        </p:nvGrpSpPr>
        <p:grpSpPr bwMode="auto">
          <a:xfrm>
            <a:off x="6036655" y="41850"/>
            <a:ext cx="2974415" cy="2205476"/>
            <a:chOff x="2961" y="981"/>
            <a:chExt cx="2300" cy="1483"/>
          </a:xfrm>
        </p:grpSpPr>
        <p:sp>
          <p:nvSpPr>
            <p:cNvPr id="40" name="AutoShape 16">
              <a:extLst>
                <a:ext uri="{FF2B5EF4-FFF2-40B4-BE49-F238E27FC236}">
                  <a16:creationId xmlns:a16="http://schemas.microsoft.com/office/drawing/2014/main" id="{6729E210-8332-4CEF-9CAD-C5C5754047E8}"/>
                </a:ext>
              </a:extLst>
            </p:cNvPr>
            <p:cNvSpPr>
              <a:spLocks noChangeArrowheads="1"/>
            </p:cNvSpPr>
            <p:nvPr/>
          </p:nvSpPr>
          <p:spPr bwMode="auto">
            <a:xfrm>
              <a:off x="2961" y="1700"/>
              <a:ext cx="664" cy="121"/>
            </a:xfrm>
            <a:prstGeom prst="rightArrow">
              <a:avLst>
                <a:gd name="adj1" fmla="val 50000"/>
                <a:gd name="adj2" fmla="val 125000"/>
              </a:avLst>
            </a:prstGeom>
            <a:solidFill>
              <a:schemeClr val="accent2"/>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41" name="Object 26">
              <a:extLst>
                <a:ext uri="{FF2B5EF4-FFF2-40B4-BE49-F238E27FC236}">
                  <a16:creationId xmlns:a16="http://schemas.microsoft.com/office/drawing/2014/main" id="{07965078-1130-47B5-AE05-91763D1B4B88}"/>
                </a:ext>
              </a:extLst>
            </p:cNvPr>
            <p:cNvGraphicFramePr>
              <a:graphicFrameLocks noChangeAspect="1"/>
            </p:cNvGraphicFramePr>
            <p:nvPr/>
          </p:nvGraphicFramePr>
          <p:xfrm>
            <a:off x="3515" y="981"/>
            <a:ext cx="1746" cy="1483"/>
          </p:xfrm>
          <a:graphic>
            <a:graphicData uri="http://schemas.openxmlformats.org/presentationml/2006/ole">
              <mc:AlternateContent xmlns:mc="http://schemas.openxmlformats.org/markup-compatibility/2006">
                <mc:Choice xmlns:v="urn:schemas-microsoft-com:vml" Requires="v">
                  <p:oleObj spid="_x0000_s91361" name="Visio" r:id="rId27" imgW="1108862" imgH="941527" progId="Visio.Drawing.11">
                    <p:embed/>
                  </p:oleObj>
                </mc:Choice>
                <mc:Fallback>
                  <p:oleObj name="Visio" r:id="rId27" imgW="1108862" imgH="941527" progId="Visio.Drawing.11">
                    <p:embed/>
                    <p:pic>
                      <p:nvPicPr>
                        <p:cNvPr id="9231" name="Object 26">
                          <a:extLst>
                            <a:ext uri="{FF2B5EF4-FFF2-40B4-BE49-F238E27FC236}">
                              <a16:creationId xmlns:a16="http://schemas.microsoft.com/office/drawing/2014/main" id="{5CDA38C6-89D7-41C4-8F30-9ED73D8D6DBC}"/>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15" y="981"/>
                          <a:ext cx="1746" cy="1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2" name="Text Box 22">
            <a:extLst>
              <a:ext uri="{FF2B5EF4-FFF2-40B4-BE49-F238E27FC236}">
                <a16:creationId xmlns:a16="http://schemas.microsoft.com/office/drawing/2014/main" id="{8B72AC88-6606-42D7-ACCA-84CFB11D23F4}"/>
              </a:ext>
            </a:extLst>
          </p:cNvPr>
          <p:cNvSpPr txBox="1">
            <a:spLocks noChangeArrowheads="1"/>
          </p:cNvSpPr>
          <p:nvPr/>
        </p:nvSpPr>
        <p:spPr bwMode="auto">
          <a:xfrm>
            <a:off x="5762818" y="64849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ea typeface="华文楷体" panose="02010600040101010101" pitchFamily="2" charset="-122"/>
                <a:cs typeface="Times New Roman" panose="02020603050405020304" pitchFamily="18" charset="0"/>
              </a:rPr>
              <a:t>等效为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6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66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66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7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669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669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669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5669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5670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667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670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670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668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56674"/>
                                        </p:tgtEl>
                                        <p:attrNameLst>
                                          <p:attrName>style.visibility</p:attrName>
                                        </p:attrNameLst>
                                      </p:cBhvr>
                                      <p:to>
                                        <p:strVal val="visible"/>
                                      </p:to>
                                    </p:set>
                                    <p:animEffect transition="in" filter="box(in)">
                                      <p:cBhvr>
                                        <p:cTn id="67" dur="500"/>
                                        <p:tgtEl>
                                          <p:spTgt spid="15667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left)">
                                      <p:cBhvr>
                                        <p:cTn id="77" dur="500"/>
                                        <p:tgtEl>
                                          <p:spTgt spid="39"/>
                                        </p:tgtEl>
                                      </p:cBhvr>
                                    </p:animEffect>
                                  </p:childTnLst>
                                </p:cTn>
                              </p:par>
                              <p:par>
                                <p:cTn id="78" presetID="1"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56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p:bldP spid="156679" grpId="0"/>
      <p:bldP spid="156680" grpId="0"/>
      <p:bldP spid="156707" grpId="0" animBg="1"/>
      <p:bldP spid="42"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Box 8">
            <a:extLst>
              <a:ext uri="{FF2B5EF4-FFF2-40B4-BE49-F238E27FC236}">
                <a16:creationId xmlns:a16="http://schemas.microsoft.com/office/drawing/2014/main" id="{76D7B40C-76B3-43BE-B263-5D702197AD5B}"/>
              </a:ext>
            </a:extLst>
          </p:cNvPr>
          <p:cNvSpPr txBox="1">
            <a:spLocks noChangeArrowheads="1"/>
          </p:cNvSpPr>
          <p:nvPr/>
        </p:nvSpPr>
        <p:spPr bwMode="auto">
          <a:xfrm>
            <a:off x="210277" y="103692"/>
            <a:ext cx="3817691" cy="83099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zh-CN" altLang="en-US" sz="2400" b="1" dirty="0">
                <a:ea typeface="华文楷体" panose="02010600040101010101" pitchFamily="2" charset="-122"/>
                <a:cs typeface="Times New Roman" panose="02020603050405020304" pitchFamily="18" charset="0"/>
              </a:rPr>
              <a:t>例 求各支路电流</a:t>
            </a:r>
            <a:r>
              <a:rPr kumimoji="1" lang="zh-CN" altLang="en-US" sz="2400" b="1" dirty="0">
                <a:solidFill>
                  <a:srgbClr val="FF3300"/>
                </a:solidFill>
                <a:ea typeface="华文楷体" panose="02010600040101010101" pitchFamily="2" charset="-122"/>
                <a:cs typeface="Times New Roman" panose="02020603050405020304" pitchFamily="18" charset="0"/>
              </a:rPr>
              <a:t>和电源发出的有功和无功功率</a:t>
            </a:r>
            <a:r>
              <a:rPr kumimoji="1" lang="zh-CN" altLang="en-US" sz="2400" b="1" dirty="0">
                <a:ea typeface="华文楷体" panose="02010600040101010101" pitchFamily="2" charset="-122"/>
                <a:cs typeface="Times New Roman" panose="02020603050405020304" pitchFamily="18" charset="0"/>
              </a:rPr>
              <a:t>已知：</a:t>
            </a:r>
          </a:p>
        </p:txBody>
      </p:sp>
      <p:graphicFrame>
        <p:nvGraphicFramePr>
          <p:cNvPr id="8" name="对象 7">
            <a:extLst>
              <a:ext uri="{FF2B5EF4-FFF2-40B4-BE49-F238E27FC236}">
                <a16:creationId xmlns:a16="http://schemas.microsoft.com/office/drawing/2014/main" id="{FA2BB44F-7E59-446D-8182-118965178E86}"/>
              </a:ext>
            </a:extLst>
          </p:cNvPr>
          <p:cNvGraphicFramePr>
            <a:graphicFrameLocks noChangeAspect="1"/>
          </p:cNvGraphicFramePr>
          <p:nvPr>
            <p:extLst>
              <p:ext uri="{D42A27DB-BD31-4B8C-83A1-F6EECF244321}">
                <p14:modId xmlns:p14="http://schemas.microsoft.com/office/powerpoint/2010/main" val="1913225248"/>
              </p:ext>
            </p:extLst>
          </p:nvPr>
        </p:nvGraphicFramePr>
        <p:xfrm>
          <a:off x="4477793" y="95712"/>
          <a:ext cx="1203870" cy="406942"/>
        </p:xfrm>
        <a:graphic>
          <a:graphicData uri="http://schemas.openxmlformats.org/presentationml/2006/ole">
            <mc:AlternateContent xmlns:mc="http://schemas.openxmlformats.org/markup-compatibility/2006">
              <mc:Choice xmlns:v="urn:schemas-microsoft-com:vml" Requires="v">
                <p:oleObj spid="_x0000_s83793" name="Equation" r:id="rId3" imgW="672808" imgH="228501" progId="Equation.DSMT4">
                  <p:embed/>
                </p:oleObj>
              </mc:Choice>
              <mc:Fallback>
                <p:oleObj name="Equation" r:id="rId3" imgW="672808" imgH="22850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93" y="95712"/>
                        <a:ext cx="1203870" cy="406942"/>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AE1D9155-1DD4-4E47-8C65-625ADC40673F}"/>
              </a:ext>
            </a:extLst>
          </p:cNvPr>
          <p:cNvGraphicFramePr>
            <a:graphicFrameLocks noChangeAspect="1"/>
          </p:cNvGraphicFramePr>
          <p:nvPr>
            <p:extLst>
              <p:ext uri="{D42A27DB-BD31-4B8C-83A1-F6EECF244321}">
                <p14:modId xmlns:p14="http://schemas.microsoft.com/office/powerpoint/2010/main" val="2314933413"/>
              </p:ext>
            </p:extLst>
          </p:nvPr>
        </p:nvGraphicFramePr>
        <p:xfrm>
          <a:off x="6039238" y="109632"/>
          <a:ext cx="1101411" cy="396508"/>
        </p:xfrm>
        <a:graphic>
          <a:graphicData uri="http://schemas.openxmlformats.org/presentationml/2006/ole">
            <mc:AlternateContent xmlns:mc="http://schemas.openxmlformats.org/markup-compatibility/2006">
              <mc:Choice xmlns:v="urn:schemas-microsoft-com:vml" Requires="v">
                <p:oleObj spid="_x0000_s83794" name="Equation" r:id="rId5" imgW="698500" imgH="228600" progId="Equation.DSMT4">
                  <p:embed/>
                </p:oleObj>
              </mc:Choice>
              <mc:Fallback>
                <p:oleObj name="Equation" r:id="rId5" imgW="69850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9238" y="109632"/>
                        <a:ext cx="1101411" cy="396508"/>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B20C7E66-BEA7-4AD1-B16B-5F9E85970169}"/>
              </a:ext>
            </a:extLst>
          </p:cNvPr>
          <p:cNvGraphicFramePr>
            <a:graphicFrameLocks noChangeAspect="1"/>
          </p:cNvGraphicFramePr>
          <p:nvPr>
            <p:extLst>
              <p:ext uri="{D42A27DB-BD31-4B8C-83A1-F6EECF244321}">
                <p14:modId xmlns:p14="http://schemas.microsoft.com/office/powerpoint/2010/main" val="1198706633"/>
              </p:ext>
            </p:extLst>
          </p:nvPr>
        </p:nvGraphicFramePr>
        <p:xfrm>
          <a:off x="7313975" y="47026"/>
          <a:ext cx="1619748" cy="462785"/>
        </p:xfrm>
        <a:graphic>
          <a:graphicData uri="http://schemas.openxmlformats.org/presentationml/2006/ole">
            <mc:AlternateContent xmlns:mc="http://schemas.openxmlformats.org/markup-compatibility/2006">
              <mc:Choice xmlns:v="urn:schemas-microsoft-com:vml" Requires="v">
                <p:oleObj spid="_x0000_s83795" name="Equation" r:id="rId7" imgW="800100" imgH="228600" progId="Equation.DSMT4">
                  <p:embed/>
                </p:oleObj>
              </mc:Choice>
              <mc:Fallback>
                <p:oleObj name="Equation" r:id="rId7" imgW="80010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3975" y="47026"/>
                        <a:ext cx="1619748" cy="462785"/>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54DA52E7-ACA0-4628-9435-29174A675C8A}"/>
              </a:ext>
            </a:extLst>
          </p:cNvPr>
          <p:cNvGraphicFramePr>
            <a:graphicFrameLocks noChangeAspect="1"/>
          </p:cNvGraphicFramePr>
          <p:nvPr>
            <p:extLst>
              <p:ext uri="{D42A27DB-BD31-4B8C-83A1-F6EECF244321}">
                <p14:modId xmlns:p14="http://schemas.microsoft.com/office/powerpoint/2010/main" val="536487565"/>
              </p:ext>
            </p:extLst>
          </p:nvPr>
        </p:nvGraphicFramePr>
        <p:xfrm>
          <a:off x="4334459" y="624983"/>
          <a:ext cx="1472742" cy="406942"/>
        </p:xfrm>
        <a:graphic>
          <a:graphicData uri="http://schemas.openxmlformats.org/presentationml/2006/ole">
            <mc:AlternateContent xmlns:mc="http://schemas.openxmlformats.org/markup-compatibility/2006">
              <mc:Choice xmlns:v="urn:schemas-microsoft-com:vml" Requires="v">
                <p:oleObj spid="_x0000_s83796" name="Equation" r:id="rId9" imgW="723586" imgH="203112" progId="Equation.DSMT4">
                  <p:embed/>
                </p:oleObj>
              </mc:Choice>
              <mc:Fallback>
                <p:oleObj name="Equation" r:id="rId9" imgW="723586" imgH="203112"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4459" y="624983"/>
                        <a:ext cx="1472742" cy="406942"/>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16464034-2062-4205-BA46-F46321926677}"/>
              </a:ext>
            </a:extLst>
          </p:cNvPr>
          <p:cNvGraphicFramePr>
            <a:graphicFrameLocks noChangeAspect="1"/>
          </p:cNvGraphicFramePr>
          <p:nvPr>
            <p:extLst>
              <p:ext uri="{D42A27DB-BD31-4B8C-83A1-F6EECF244321}">
                <p14:modId xmlns:p14="http://schemas.microsoft.com/office/powerpoint/2010/main" val="2900103134"/>
              </p:ext>
            </p:extLst>
          </p:nvPr>
        </p:nvGraphicFramePr>
        <p:xfrm>
          <a:off x="7313975" y="527297"/>
          <a:ext cx="1569198" cy="441337"/>
        </p:xfrm>
        <a:graphic>
          <a:graphicData uri="http://schemas.openxmlformats.org/presentationml/2006/ole">
            <mc:AlternateContent xmlns:mc="http://schemas.openxmlformats.org/markup-compatibility/2006">
              <mc:Choice xmlns:v="urn:schemas-microsoft-com:vml" Requires="v">
                <p:oleObj spid="_x0000_s83797" name="Equation" r:id="rId11" imgW="914400" imgH="254000" progId="Equation.DSMT4">
                  <p:embed/>
                </p:oleObj>
              </mc:Choice>
              <mc:Fallback>
                <p:oleObj name="Equation" r:id="rId11" imgW="914400" imgH="254000"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13975" y="527297"/>
                        <a:ext cx="1569198" cy="441337"/>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DDE8DF2A-537D-4DFE-B3FF-06C9C3F90E74}"/>
              </a:ext>
            </a:extLst>
          </p:cNvPr>
          <p:cNvGraphicFramePr>
            <a:graphicFrameLocks noChangeAspect="1"/>
          </p:cNvGraphicFramePr>
          <p:nvPr>
            <p:extLst>
              <p:ext uri="{D42A27DB-BD31-4B8C-83A1-F6EECF244321}">
                <p14:modId xmlns:p14="http://schemas.microsoft.com/office/powerpoint/2010/main" val="3906571518"/>
              </p:ext>
            </p:extLst>
          </p:nvPr>
        </p:nvGraphicFramePr>
        <p:xfrm>
          <a:off x="5787177" y="555152"/>
          <a:ext cx="1498121" cy="423302"/>
        </p:xfrm>
        <a:graphic>
          <a:graphicData uri="http://schemas.openxmlformats.org/presentationml/2006/ole">
            <mc:AlternateContent xmlns:mc="http://schemas.openxmlformats.org/markup-compatibility/2006">
              <mc:Choice xmlns:v="urn:schemas-microsoft-com:vml" Requires="v">
                <p:oleObj spid="_x0000_s83798" name="Equation" r:id="rId13" imgW="711000" imgH="203040" progId="Equation.DSMT4">
                  <p:embed/>
                </p:oleObj>
              </mc:Choice>
              <mc:Fallback>
                <p:oleObj name="Equation" r:id="rId13" imgW="711000" imgH="203040" progId="Equation.DSMT4">
                  <p:embed/>
                  <p:pic>
                    <p:nvPicPr>
                      <p:cNvPr id="0" name="Object 3"/>
                      <p:cNvPicPr>
                        <a:picLocks noChangeAspect="1" noChangeArrowheads="1"/>
                      </p:cNvPicPr>
                      <p:nvPr/>
                    </p:nvPicPr>
                    <p:blipFill>
                      <a:blip r:embed="rId14"/>
                      <a:srcRect/>
                      <a:stretch>
                        <a:fillRect/>
                      </a:stretch>
                    </p:blipFill>
                    <p:spPr bwMode="auto">
                      <a:xfrm>
                        <a:off x="5787177" y="555152"/>
                        <a:ext cx="1498121" cy="423302"/>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ABA67345-ED04-4E6D-8385-BA0F9DD9B10A}"/>
              </a:ext>
            </a:extLst>
          </p:cNvPr>
          <p:cNvGraphicFramePr>
            <a:graphicFrameLocks noChangeAspect="1"/>
          </p:cNvGraphicFramePr>
          <p:nvPr>
            <p:extLst>
              <p:ext uri="{D42A27DB-BD31-4B8C-83A1-F6EECF244321}">
                <p14:modId xmlns:p14="http://schemas.microsoft.com/office/powerpoint/2010/main" val="1405733618"/>
              </p:ext>
            </p:extLst>
          </p:nvPr>
        </p:nvGraphicFramePr>
        <p:xfrm>
          <a:off x="5013226" y="1025390"/>
          <a:ext cx="3932421" cy="1441888"/>
        </p:xfrm>
        <a:graphic>
          <a:graphicData uri="http://schemas.openxmlformats.org/presentationml/2006/ole">
            <mc:AlternateContent xmlns:mc="http://schemas.openxmlformats.org/markup-compatibility/2006">
              <mc:Choice xmlns:v="urn:schemas-microsoft-com:vml" Requires="v">
                <p:oleObj spid="_x0000_s83799" name="Visio" r:id="rId15" imgW="2872787" imgH="1064924" progId="Visio.Drawing.11">
                  <p:embed/>
                </p:oleObj>
              </mc:Choice>
              <mc:Fallback>
                <p:oleObj name="Visio" r:id="rId15" imgW="2872787" imgH="1064924" progId="Visio.Drawing.11">
                  <p:embed/>
                  <p:pic>
                    <p:nvPicPr>
                      <p:cNvPr id="0" name="Object 16"/>
                      <p:cNvPicPr>
                        <a:picLocks noChangeAspect="1" noChangeArrowheads="1"/>
                      </p:cNvPicPr>
                      <p:nvPr/>
                    </p:nvPicPr>
                    <p:blipFill>
                      <a:blip r:embed="rId16"/>
                      <a:srcRect/>
                      <a:stretch>
                        <a:fillRect/>
                      </a:stretch>
                    </p:blipFill>
                    <p:spPr bwMode="auto">
                      <a:xfrm>
                        <a:off x="5013226" y="1025390"/>
                        <a:ext cx="3932421" cy="1441888"/>
                      </a:xfrm>
                      <a:prstGeom prst="rect">
                        <a:avLst/>
                      </a:prstGeom>
                      <a:noFill/>
                    </p:spPr>
                  </p:pic>
                </p:oleObj>
              </mc:Fallback>
            </mc:AlternateContent>
          </a:graphicData>
        </a:graphic>
      </p:graphicFrame>
      <p:sp>
        <p:nvSpPr>
          <p:cNvPr id="24" name="Text Box 8">
            <a:extLst>
              <a:ext uri="{FF2B5EF4-FFF2-40B4-BE49-F238E27FC236}">
                <a16:creationId xmlns:a16="http://schemas.microsoft.com/office/drawing/2014/main" id="{B94D1057-2972-4E0D-9D07-D5ABC0114AB0}"/>
              </a:ext>
            </a:extLst>
          </p:cNvPr>
          <p:cNvSpPr txBox="1">
            <a:spLocks noChangeArrowheads="1"/>
          </p:cNvSpPr>
          <p:nvPr/>
        </p:nvSpPr>
        <p:spPr bwMode="auto">
          <a:xfrm>
            <a:off x="0" y="908720"/>
            <a:ext cx="4802832" cy="46166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eaLnBrk="1" hangingPunct="1"/>
            <a:r>
              <a:rPr kumimoji="1" lang="en-US" altLang="zh-CN" sz="2400" b="1" dirty="0">
                <a:ea typeface="华文楷体" panose="02010600040101010101" pitchFamily="2" charset="-122"/>
                <a:cs typeface="Times New Roman" panose="02020603050405020304" pitchFamily="18" charset="0"/>
              </a:rPr>
              <a:t>【</a:t>
            </a:r>
            <a:r>
              <a:rPr kumimoji="1" lang="zh-CN" altLang="en-US" sz="2400" b="1" dirty="0">
                <a:ea typeface="华文楷体" panose="02010600040101010101" pitchFamily="2" charset="-122"/>
                <a:cs typeface="Times New Roman" panose="02020603050405020304" pitchFamily="18" charset="0"/>
              </a:rPr>
              <a:t>解</a:t>
            </a:r>
            <a:r>
              <a:rPr kumimoji="1" lang="en-US" altLang="zh-CN" sz="2400" b="1" dirty="0">
                <a:ea typeface="华文楷体" panose="02010600040101010101" pitchFamily="2" charset="-122"/>
                <a:cs typeface="Times New Roman" panose="02020603050405020304" pitchFamily="18" charset="0"/>
              </a:rPr>
              <a:t>】</a:t>
            </a:r>
            <a:r>
              <a:rPr kumimoji="1" lang="zh-CN" altLang="en-US" sz="2400" b="1" dirty="0">
                <a:ea typeface="华文楷体" panose="02010600040101010101" pitchFamily="2" charset="-122"/>
                <a:cs typeface="Times New Roman" panose="02020603050405020304" pitchFamily="18" charset="0"/>
              </a:rPr>
              <a:t>设以</a:t>
            </a:r>
            <a:r>
              <a:rPr kumimoji="1" lang="en-US" altLang="zh-CN" sz="2400" b="1" i="1" dirty="0">
                <a:ea typeface="华文楷体" panose="02010600040101010101" pitchFamily="2" charset="-122"/>
                <a:cs typeface="Times New Roman" panose="02020603050405020304" pitchFamily="18" charset="0"/>
              </a:rPr>
              <a:t>U</a:t>
            </a:r>
            <a:r>
              <a:rPr kumimoji="1" lang="en-US" altLang="zh-CN" sz="2400" b="1" baseline="-25000" dirty="0">
                <a:ea typeface="华文楷体" panose="02010600040101010101" pitchFamily="2" charset="-122"/>
                <a:cs typeface="Times New Roman" panose="02020603050405020304" pitchFamily="18" charset="0"/>
              </a:rPr>
              <a:t>S</a:t>
            </a:r>
            <a:r>
              <a:rPr kumimoji="1" lang="zh-CN" altLang="en-US" sz="2400" b="1" dirty="0">
                <a:ea typeface="华文楷体" panose="02010600040101010101" pitchFamily="2" charset="-122"/>
                <a:cs typeface="Times New Roman" panose="02020603050405020304" pitchFamily="18" charset="0"/>
              </a:rPr>
              <a:t>为参考相量，即设</a:t>
            </a:r>
          </a:p>
        </p:txBody>
      </p:sp>
      <p:graphicFrame>
        <p:nvGraphicFramePr>
          <p:cNvPr id="26" name="对象 25">
            <a:extLst>
              <a:ext uri="{FF2B5EF4-FFF2-40B4-BE49-F238E27FC236}">
                <a16:creationId xmlns:a16="http://schemas.microsoft.com/office/drawing/2014/main" id="{DCAF9170-6ADF-4CC5-8559-977D19B85E35}"/>
              </a:ext>
            </a:extLst>
          </p:cNvPr>
          <p:cNvGraphicFramePr>
            <a:graphicFrameLocks noChangeAspect="1"/>
          </p:cNvGraphicFramePr>
          <p:nvPr>
            <p:extLst>
              <p:ext uri="{D42A27DB-BD31-4B8C-83A1-F6EECF244321}">
                <p14:modId xmlns:p14="http://schemas.microsoft.com/office/powerpoint/2010/main" val="262246531"/>
              </p:ext>
            </p:extLst>
          </p:nvPr>
        </p:nvGraphicFramePr>
        <p:xfrm>
          <a:off x="1042547" y="1389523"/>
          <a:ext cx="2017285" cy="450137"/>
        </p:xfrm>
        <a:graphic>
          <a:graphicData uri="http://schemas.openxmlformats.org/presentationml/2006/ole">
            <mc:AlternateContent xmlns:mc="http://schemas.openxmlformats.org/markup-compatibility/2006">
              <mc:Choice xmlns:v="urn:schemas-microsoft-com:vml" Requires="v">
                <p:oleObj spid="_x0000_s83800" name="Equation" r:id="rId17" imgW="1155700" imgH="254000" progId="Equation.DSMT4">
                  <p:embed/>
                </p:oleObj>
              </mc:Choice>
              <mc:Fallback>
                <p:oleObj name="Equation" r:id="rId17" imgW="1155700" imgH="25400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42547" y="1389523"/>
                        <a:ext cx="2017285" cy="450137"/>
                      </a:xfrm>
                      <a:prstGeom prst="rect">
                        <a:avLst/>
                      </a:prstGeom>
                      <a:noFill/>
                    </p:spPr>
                  </p:pic>
                </p:oleObj>
              </mc:Fallback>
            </mc:AlternateContent>
          </a:graphicData>
        </a:graphic>
      </p:graphicFrame>
      <p:graphicFrame>
        <p:nvGraphicFramePr>
          <p:cNvPr id="28" name="对象 27">
            <a:extLst>
              <a:ext uri="{FF2B5EF4-FFF2-40B4-BE49-F238E27FC236}">
                <a16:creationId xmlns:a16="http://schemas.microsoft.com/office/drawing/2014/main" id="{35885800-022D-4FE2-88A0-6131AF2D703D}"/>
              </a:ext>
            </a:extLst>
          </p:cNvPr>
          <p:cNvGraphicFramePr>
            <a:graphicFrameLocks noChangeAspect="1"/>
          </p:cNvGraphicFramePr>
          <p:nvPr>
            <p:extLst>
              <p:ext uri="{D42A27DB-BD31-4B8C-83A1-F6EECF244321}">
                <p14:modId xmlns:p14="http://schemas.microsoft.com/office/powerpoint/2010/main" val="2272942913"/>
              </p:ext>
            </p:extLst>
          </p:nvPr>
        </p:nvGraphicFramePr>
        <p:xfrm>
          <a:off x="435135" y="1863928"/>
          <a:ext cx="1544357" cy="395846"/>
        </p:xfrm>
        <a:graphic>
          <a:graphicData uri="http://schemas.openxmlformats.org/presentationml/2006/ole">
            <mc:AlternateContent xmlns:mc="http://schemas.openxmlformats.org/markup-compatibility/2006">
              <mc:Choice xmlns:v="urn:schemas-microsoft-com:vml" Requires="v">
                <p:oleObj spid="_x0000_s83801" name="Equation" r:id="rId19" imgW="876240" imgH="228600" progId="Equation.DSMT4">
                  <p:embed/>
                </p:oleObj>
              </mc:Choice>
              <mc:Fallback>
                <p:oleObj name="Equation" r:id="rId19" imgW="876240" imgH="228600" progId="Equation.DSMT4">
                  <p:embed/>
                  <p:pic>
                    <p:nvPicPr>
                      <p:cNvPr id="0" name="Object 20"/>
                      <p:cNvPicPr>
                        <a:picLocks noChangeAspect="1" noChangeArrowheads="1"/>
                      </p:cNvPicPr>
                      <p:nvPr/>
                    </p:nvPicPr>
                    <p:blipFill>
                      <a:blip r:embed="rId20"/>
                      <a:srcRect/>
                      <a:stretch>
                        <a:fillRect/>
                      </a:stretch>
                    </p:blipFill>
                    <p:spPr bwMode="auto">
                      <a:xfrm>
                        <a:off x="435135" y="1863928"/>
                        <a:ext cx="1544357" cy="395846"/>
                      </a:xfrm>
                      <a:prstGeom prst="rect">
                        <a:avLst/>
                      </a:prstGeom>
                      <a:noFill/>
                    </p:spPr>
                  </p:pic>
                </p:oleObj>
              </mc:Fallback>
            </mc:AlternateContent>
          </a:graphicData>
        </a:graphic>
      </p:graphicFrame>
      <p:graphicFrame>
        <p:nvGraphicFramePr>
          <p:cNvPr id="29" name="对象 28">
            <a:extLst>
              <a:ext uri="{FF2B5EF4-FFF2-40B4-BE49-F238E27FC236}">
                <a16:creationId xmlns:a16="http://schemas.microsoft.com/office/drawing/2014/main" id="{5393E7EA-2F1F-429F-B4E6-75BAAD259C13}"/>
              </a:ext>
            </a:extLst>
          </p:cNvPr>
          <p:cNvGraphicFramePr>
            <a:graphicFrameLocks noChangeAspect="1"/>
          </p:cNvGraphicFramePr>
          <p:nvPr>
            <p:extLst>
              <p:ext uri="{D42A27DB-BD31-4B8C-83A1-F6EECF244321}">
                <p14:modId xmlns:p14="http://schemas.microsoft.com/office/powerpoint/2010/main" val="2128656586"/>
              </p:ext>
            </p:extLst>
          </p:nvPr>
        </p:nvGraphicFramePr>
        <p:xfrm>
          <a:off x="2178777" y="1874932"/>
          <a:ext cx="1544484" cy="384842"/>
        </p:xfrm>
        <a:graphic>
          <a:graphicData uri="http://schemas.openxmlformats.org/presentationml/2006/ole">
            <mc:AlternateContent xmlns:mc="http://schemas.openxmlformats.org/markup-compatibility/2006">
              <mc:Choice xmlns:v="urn:schemas-microsoft-com:vml" Requires="v">
                <p:oleObj spid="_x0000_s83802" name="Equation" r:id="rId21" imgW="901440" imgH="228600" progId="Equation.DSMT4">
                  <p:embed/>
                </p:oleObj>
              </mc:Choice>
              <mc:Fallback>
                <p:oleObj name="Equation" r:id="rId21" imgW="901440" imgH="228600" progId="Equation.DSMT4">
                  <p:embed/>
                  <p:pic>
                    <p:nvPicPr>
                      <p:cNvPr id="28" name="对象 27">
                        <a:extLst>
                          <a:ext uri="{FF2B5EF4-FFF2-40B4-BE49-F238E27FC236}">
                            <a16:creationId xmlns:a16="http://schemas.microsoft.com/office/drawing/2014/main" id="{35885800-022D-4FE2-88A0-6131AF2D703D}"/>
                          </a:ext>
                        </a:extLst>
                      </p:cNvPr>
                      <p:cNvPicPr>
                        <a:picLocks noChangeAspect="1" noChangeArrowheads="1"/>
                      </p:cNvPicPr>
                      <p:nvPr/>
                    </p:nvPicPr>
                    <p:blipFill>
                      <a:blip r:embed="rId22"/>
                      <a:srcRect/>
                      <a:stretch>
                        <a:fillRect/>
                      </a:stretch>
                    </p:blipFill>
                    <p:spPr bwMode="auto">
                      <a:xfrm>
                        <a:off x="2178777" y="1874932"/>
                        <a:ext cx="1544484" cy="384842"/>
                      </a:xfrm>
                      <a:prstGeom prst="rect">
                        <a:avLst/>
                      </a:prstGeom>
                      <a:noFill/>
                    </p:spPr>
                  </p:pic>
                </p:oleObj>
              </mc:Fallback>
            </mc:AlternateContent>
          </a:graphicData>
        </a:graphic>
      </p:graphicFrame>
      <p:graphicFrame>
        <p:nvGraphicFramePr>
          <p:cNvPr id="30" name="对象 29">
            <a:extLst>
              <a:ext uri="{FF2B5EF4-FFF2-40B4-BE49-F238E27FC236}">
                <a16:creationId xmlns:a16="http://schemas.microsoft.com/office/drawing/2014/main" id="{484C40F6-6E95-43EF-8CC2-A5A9570387A0}"/>
              </a:ext>
            </a:extLst>
          </p:cNvPr>
          <p:cNvGraphicFramePr>
            <a:graphicFrameLocks noChangeAspect="1"/>
          </p:cNvGraphicFramePr>
          <p:nvPr>
            <p:extLst>
              <p:ext uri="{D42A27DB-BD31-4B8C-83A1-F6EECF244321}">
                <p14:modId xmlns:p14="http://schemas.microsoft.com/office/powerpoint/2010/main" val="3586386096"/>
              </p:ext>
            </p:extLst>
          </p:nvPr>
        </p:nvGraphicFramePr>
        <p:xfrm>
          <a:off x="351255" y="2286335"/>
          <a:ext cx="1783091" cy="759848"/>
        </p:xfrm>
        <a:graphic>
          <a:graphicData uri="http://schemas.openxmlformats.org/presentationml/2006/ole">
            <mc:AlternateContent xmlns:mc="http://schemas.openxmlformats.org/markup-compatibility/2006">
              <mc:Choice xmlns:v="urn:schemas-microsoft-com:vml" Requires="v">
                <p:oleObj spid="_x0000_s83803" name="Equation" r:id="rId23" imgW="965160" imgH="419040" progId="Equation.DSMT4">
                  <p:embed/>
                </p:oleObj>
              </mc:Choice>
              <mc:Fallback>
                <p:oleObj name="Equation" r:id="rId23" imgW="965160" imgH="419040" progId="Equation.DSMT4">
                  <p:embed/>
                  <p:pic>
                    <p:nvPicPr>
                      <p:cNvPr id="29" name="对象 28">
                        <a:extLst>
                          <a:ext uri="{FF2B5EF4-FFF2-40B4-BE49-F238E27FC236}">
                            <a16:creationId xmlns:a16="http://schemas.microsoft.com/office/drawing/2014/main" id="{5393E7EA-2F1F-429F-B4E6-75BAAD259C13}"/>
                          </a:ext>
                        </a:extLst>
                      </p:cNvPr>
                      <p:cNvPicPr>
                        <a:picLocks noChangeAspect="1" noChangeArrowheads="1"/>
                      </p:cNvPicPr>
                      <p:nvPr/>
                    </p:nvPicPr>
                    <p:blipFill>
                      <a:blip r:embed="rId24"/>
                      <a:srcRect/>
                      <a:stretch>
                        <a:fillRect/>
                      </a:stretch>
                    </p:blipFill>
                    <p:spPr bwMode="auto">
                      <a:xfrm>
                        <a:off x="351255" y="2286335"/>
                        <a:ext cx="1783091" cy="759848"/>
                      </a:xfrm>
                      <a:prstGeom prst="rect">
                        <a:avLst/>
                      </a:prstGeom>
                      <a:noFill/>
                    </p:spPr>
                  </p:pic>
                </p:oleObj>
              </mc:Fallback>
            </mc:AlternateContent>
          </a:graphicData>
        </a:graphic>
      </p:graphicFrame>
      <p:graphicFrame>
        <p:nvGraphicFramePr>
          <p:cNvPr id="32" name="对象 31">
            <a:extLst>
              <a:ext uri="{FF2B5EF4-FFF2-40B4-BE49-F238E27FC236}">
                <a16:creationId xmlns:a16="http://schemas.microsoft.com/office/drawing/2014/main" id="{2756F9FD-DF49-4D5C-A4F7-66E11E3204FC}"/>
              </a:ext>
            </a:extLst>
          </p:cNvPr>
          <p:cNvGraphicFramePr>
            <a:graphicFrameLocks noChangeAspect="1"/>
          </p:cNvGraphicFramePr>
          <p:nvPr>
            <p:extLst>
              <p:ext uri="{D42A27DB-BD31-4B8C-83A1-F6EECF244321}">
                <p14:modId xmlns:p14="http://schemas.microsoft.com/office/powerpoint/2010/main" val="3382902982"/>
              </p:ext>
            </p:extLst>
          </p:nvPr>
        </p:nvGraphicFramePr>
        <p:xfrm>
          <a:off x="2481435" y="2193135"/>
          <a:ext cx="4223656" cy="1356108"/>
        </p:xfrm>
        <a:graphic>
          <a:graphicData uri="http://schemas.openxmlformats.org/presentationml/2006/ole">
            <mc:AlternateContent xmlns:mc="http://schemas.openxmlformats.org/markup-compatibility/2006">
              <mc:Choice xmlns:v="urn:schemas-microsoft-com:vml" Requires="v">
                <p:oleObj spid="_x0000_s83804" name="Equation" r:id="rId25" imgW="2527200" imgH="812520" progId="Equation.DSMT4">
                  <p:embed/>
                </p:oleObj>
              </mc:Choice>
              <mc:Fallback>
                <p:oleObj name="Equation" r:id="rId25" imgW="2527200" imgH="812520" progId="Equation.DSMT4">
                  <p:embed/>
                  <p:pic>
                    <p:nvPicPr>
                      <p:cNvPr id="0" name="Object 33"/>
                      <p:cNvPicPr>
                        <a:picLocks noChangeAspect="1" noChangeArrowheads="1"/>
                      </p:cNvPicPr>
                      <p:nvPr/>
                    </p:nvPicPr>
                    <p:blipFill>
                      <a:blip r:embed="rId26"/>
                      <a:srcRect/>
                      <a:stretch>
                        <a:fillRect/>
                      </a:stretch>
                    </p:blipFill>
                    <p:spPr bwMode="auto">
                      <a:xfrm>
                        <a:off x="2481435" y="2193135"/>
                        <a:ext cx="4223656" cy="1356108"/>
                      </a:xfrm>
                      <a:prstGeom prst="rect">
                        <a:avLst/>
                      </a:prstGeom>
                      <a:noFill/>
                    </p:spPr>
                  </p:pic>
                </p:oleObj>
              </mc:Fallback>
            </mc:AlternateContent>
          </a:graphicData>
        </a:graphic>
      </p:graphicFrame>
      <p:sp>
        <p:nvSpPr>
          <p:cNvPr id="34" name="文本框 33">
            <a:extLst>
              <a:ext uri="{FF2B5EF4-FFF2-40B4-BE49-F238E27FC236}">
                <a16:creationId xmlns:a16="http://schemas.microsoft.com/office/drawing/2014/main" id="{7E0FD24B-F9FE-4C7A-8BAE-4DE4057CC13D}"/>
              </a:ext>
            </a:extLst>
          </p:cNvPr>
          <p:cNvSpPr txBox="1"/>
          <p:nvPr/>
        </p:nvSpPr>
        <p:spPr>
          <a:xfrm>
            <a:off x="7705790" y="1311316"/>
            <a:ext cx="991619" cy="1118255"/>
          </a:xfrm>
          <a:prstGeom prst="rect">
            <a:avLst/>
          </a:prstGeom>
          <a:solidFill>
            <a:srgbClr val="FFFF00">
              <a:alpha val="35000"/>
            </a:srgbClr>
          </a:solidFill>
        </p:spPr>
        <p:txBody>
          <a:bodyPr wrap="square" rtlCol="0">
            <a:spAutoFit/>
          </a:bodyPr>
          <a:lstStyle/>
          <a:p>
            <a:r>
              <a:rPr lang="en-US" altLang="zh-CN" sz="4000" dirty="0"/>
              <a:t>Z</a:t>
            </a:r>
            <a:r>
              <a:rPr lang="en-US" altLang="zh-CN" sz="4000" baseline="-25000" dirty="0"/>
              <a:t>C</a:t>
            </a:r>
          </a:p>
          <a:p>
            <a:endParaRPr lang="zh-CN" altLang="en-US" sz="4000" baseline="-25000" dirty="0"/>
          </a:p>
        </p:txBody>
      </p:sp>
      <p:graphicFrame>
        <p:nvGraphicFramePr>
          <p:cNvPr id="36" name="对象 35">
            <a:extLst>
              <a:ext uri="{FF2B5EF4-FFF2-40B4-BE49-F238E27FC236}">
                <a16:creationId xmlns:a16="http://schemas.microsoft.com/office/drawing/2014/main" id="{C15DC831-11C0-4451-9393-7F780E7228B1}"/>
              </a:ext>
            </a:extLst>
          </p:cNvPr>
          <p:cNvGraphicFramePr>
            <a:graphicFrameLocks noChangeAspect="1"/>
          </p:cNvGraphicFramePr>
          <p:nvPr>
            <p:extLst>
              <p:ext uri="{D42A27DB-BD31-4B8C-83A1-F6EECF244321}">
                <p14:modId xmlns:p14="http://schemas.microsoft.com/office/powerpoint/2010/main" val="2905416727"/>
              </p:ext>
            </p:extLst>
          </p:nvPr>
        </p:nvGraphicFramePr>
        <p:xfrm>
          <a:off x="6953329" y="2535735"/>
          <a:ext cx="1338263" cy="615950"/>
        </p:xfrm>
        <a:graphic>
          <a:graphicData uri="http://schemas.openxmlformats.org/presentationml/2006/ole">
            <mc:AlternateContent xmlns:mc="http://schemas.openxmlformats.org/markup-compatibility/2006">
              <mc:Choice xmlns:v="urn:schemas-microsoft-com:vml" Requires="v">
                <p:oleObj spid="_x0000_s83805" name="Equation" r:id="rId27" imgW="520560" imgH="241200" progId="Equation.DSMT4">
                  <p:embed/>
                </p:oleObj>
              </mc:Choice>
              <mc:Fallback>
                <p:oleObj name="Equation" r:id="rId27" imgW="520560" imgH="241200" progId="Equation.DSMT4">
                  <p:embed/>
                  <p:pic>
                    <p:nvPicPr>
                      <p:cNvPr id="0" name="Object 35"/>
                      <p:cNvPicPr>
                        <a:picLocks noChangeAspect="1" noChangeArrowheads="1"/>
                      </p:cNvPicPr>
                      <p:nvPr/>
                    </p:nvPicPr>
                    <p:blipFill>
                      <a:blip r:embed="rId28"/>
                      <a:srcRect/>
                      <a:stretch>
                        <a:fillRect/>
                      </a:stretch>
                    </p:blipFill>
                    <p:spPr bwMode="auto">
                      <a:xfrm>
                        <a:off x="6953329" y="2535735"/>
                        <a:ext cx="1338263" cy="615950"/>
                      </a:xfrm>
                      <a:prstGeom prst="rect">
                        <a:avLst/>
                      </a:prstGeom>
                      <a:noFill/>
                    </p:spPr>
                  </p:pic>
                </p:oleObj>
              </mc:Fallback>
            </mc:AlternateContent>
          </a:graphicData>
        </a:graphic>
      </p:graphicFrame>
      <p:graphicFrame>
        <p:nvGraphicFramePr>
          <p:cNvPr id="38" name="对象 37">
            <a:extLst>
              <a:ext uri="{FF2B5EF4-FFF2-40B4-BE49-F238E27FC236}">
                <a16:creationId xmlns:a16="http://schemas.microsoft.com/office/drawing/2014/main" id="{E047C157-4C4D-4380-9A14-41DA33B6812C}"/>
              </a:ext>
            </a:extLst>
          </p:cNvPr>
          <p:cNvGraphicFramePr>
            <a:graphicFrameLocks noChangeAspect="1"/>
          </p:cNvGraphicFramePr>
          <p:nvPr>
            <p:extLst>
              <p:ext uri="{D42A27DB-BD31-4B8C-83A1-F6EECF244321}">
                <p14:modId xmlns:p14="http://schemas.microsoft.com/office/powerpoint/2010/main" val="1943261405"/>
              </p:ext>
            </p:extLst>
          </p:nvPr>
        </p:nvGraphicFramePr>
        <p:xfrm>
          <a:off x="3425321" y="3329073"/>
          <a:ext cx="5272088" cy="887412"/>
        </p:xfrm>
        <a:graphic>
          <a:graphicData uri="http://schemas.openxmlformats.org/presentationml/2006/ole">
            <mc:AlternateContent xmlns:mc="http://schemas.openxmlformats.org/markup-compatibility/2006">
              <mc:Choice xmlns:v="urn:schemas-microsoft-com:vml" Requires="v">
                <p:oleObj spid="_x0000_s83806" name="Equation" r:id="rId29" imgW="2781000" imgH="469800" progId="Equation.DSMT4">
                  <p:embed/>
                </p:oleObj>
              </mc:Choice>
              <mc:Fallback>
                <p:oleObj name="Equation" r:id="rId29" imgW="2781000" imgH="469800" progId="Equation.DSMT4">
                  <p:embed/>
                  <p:pic>
                    <p:nvPicPr>
                      <p:cNvPr id="0" name="Object 37"/>
                      <p:cNvPicPr>
                        <a:picLocks noChangeAspect="1" noChangeArrowheads="1"/>
                      </p:cNvPicPr>
                      <p:nvPr/>
                    </p:nvPicPr>
                    <p:blipFill>
                      <a:blip r:embed="rId30"/>
                      <a:srcRect/>
                      <a:stretch>
                        <a:fillRect/>
                      </a:stretch>
                    </p:blipFill>
                    <p:spPr bwMode="auto">
                      <a:xfrm>
                        <a:off x="3425321" y="3329073"/>
                        <a:ext cx="5272088" cy="887412"/>
                      </a:xfrm>
                      <a:prstGeom prst="rect">
                        <a:avLst/>
                      </a:prstGeom>
                      <a:noFill/>
                    </p:spPr>
                  </p:pic>
                </p:oleObj>
              </mc:Fallback>
            </mc:AlternateContent>
          </a:graphicData>
        </a:graphic>
      </p:graphicFrame>
      <p:graphicFrame>
        <p:nvGraphicFramePr>
          <p:cNvPr id="40" name="对象 39">
            <a:extLst>
              <a:ext uri="{FF2B5EF4-FFF2-40B4-BE49-F238E27FC236}">
                <a16:creationId xmlns:a16="http://schemas.microsoft.com/office/drawing/2014/main" id="{16730A97-831C-4EAB-9E5E-276B971D1D23}"/>
              </a:ext>
            </a:extLst>
          </p:cNvPr>
          <p:cNvGraphicFramePr>
            <a:graphicFrameLocks noChangeAspect="1"/>
          </p:cNvGraphicFramePr>
          <p:nvPr>
            <p:extLst>
              <p:ext uri="{D42A27DB-BD31-4B8C-83A1-F6EECF244321}">
                <p14:modId xmlns:p14="http://schemas.microsoft.com/office/powerpoint/2010/main" val="1625960655"/>
              </p:ext>
            </p:extLst>
          </p:nvPr>
        </p:nvGraphicFramePr>
        <p:xfrm>
          <a:off x="498590" y="4218169"/>
          <a:ext cx="5281048" cy="474783"/>
        </p:xfrm>
        <a:graphic>
          <a:graphicData uri="http://schemas.openxmlformats.org/presentationml/2006/ole">
            <mc:AlternateContent xmlns:mc="http://schemas.openxmlformats.org/markup-compatibility/2006">
              <mc:Choice xmlns:v="urn:schemas-microsoft-com:vml" Requires="v">
                <p:oleObj spid="_x0000_s83807" name="Equation" r:id="rId31" imgW="2641320" imgH="241200" progId="Equation.DSMT4">
                  <p:embed/>
                </p:oleObj>
              </mc:Choice>
              <mc:Fallback>
                <p:oleObj name="Equation" r:id="rId31" imgW="2641320" imgH="241200" progId="Equation.DSMT4">
                  <p:embed/>
                  <p:pic>
                    <p:nvPicPr>
                      <p:cNvPr id="0" name="Object 53"/>
                      <p:cNvPicPr>
                        <a:picLocks noChangeAspect="1" noChangeArrowheads="1"/>
                      </p:cNvPicPr>
                      <p:nvPr/>
                    </p:nvPicPr>
                    <p:blipFill>
                      <a:blip r:embed="rId32"/>
                      <a:srcRect/>
                      <a:stretch>
                        <a:fillRect/>
                      </a:stretch>
                    </p:blipFill>
                    <p:spPr bwMode="auto">
                      <a:xfrm>
                        <a:off x="498590" y="4218169"/>
                        <a:ext cx="5281048" cy="474783"/>
                      </a:xfrm>
                      <a:prstGeom prst="rect">
                        <a:avLst/>
                      </a:prstGeom>
                      <a:noFill/>
                    </p:spPr>
                  </p:pic>
                </p:oleObj>
              </mc:Fallback>
            </mc:AlternateContent>
          </a:graphicData>
        </a:graphic>
      </p:graphicFrame>
      <p:graphicFrame>
        <p:nvGraphicFramePr>
          <p:cNvPr id="42" name="对象 41">
            <a:extLst>
              <a:ext uri="{FF2B5EF4-FFF2-40B4-BE49-F238E27FC236}">
                <a16:creationId xmlns:a16="http://schemas.microsoft.com/office/drawing/2014/main" id="{C37AA226-66B5-423F-BD1E-0F0893B19328}"/>
              </a:ext>
            </a:extLst>
          </p:cNvPr>
          <p:cNvGraphicFramePr>
            <a:graphicFrameLocks noChangeAspect="1"/>
          </p:cNvGraphicFramePr>
          <p:nvPr>
            <p:extLst>
              <p:ext uri="{D42A27DB-BD31-4B8C-83A1-F6EECF244321}">
                <p14:modId xmlns:p14="http://schemas.microsoft.com/office/powerpoint/2010/main" val="1081515812"/>
              </p:ext>
            </p:extLst>
          </p:nvPr>
        </p:nvGraphicFramePr>
        <p:xfrm>
          <a:off x="1341438" y="4642800"/>
          <a:ext cx="3858121" cy="822962"/>
        </p:xfrm>
        <a:graphic>
          <a:graphicData uri="http://schemas.openxmlformats.org/presentationml/2006/ole">
            <mc:AlternateContent xmlns:mc="http://schemas.openxmlformats.org/markup-compatibility/2006">
              <mc:Choice xmlns:v="urn:schemas-microsoft-com:vml" Requires="v">
                <p:oleObj spid="_x0000_s83808" name="Equation" r:id="rId33" imgW="2158920" imgH="457200" progId="Equation.DSMT4">
                  <p:embed/>
                </p:oleObj>
              </mc:Choice>
              <mc:Fallback>
                <p:oleObj name="Equation" r:id="rId33" imgW="2158920" imgH="457200" progId="Equation.DSMT4">
                  <p:embed/>
                  <p:pic>
                    <p:nvPicPr>
                      <p:cNvPr id="0" name="Object 55"/>
                      <p:cNvPicPr>
                        <a:picLocks noChangeAspect="1" noChangeArrowheads="1"/>
                      </p:cNvPicPr>
                      <p:nvPr/>
                    </p:nvPicPr>
                    <p:blipFill>
                      <a:blip r:embed="rId34"/>
                      <a:srcRect/>
                      <a:stretch>
                        <a:fillRect/>
                      </a:stretch>
                    </p:blipFill>
                    <p:spPr bwMode="auto">
                      <a:xfrm>
                        <a:off x="1341438" y="4642800"/>
                        <a:ext cx="3858121" cy="822962"/>
                      </a:xfrm>
                      <a:prstGeom prst="rect">
                        <a:avLst/>
                      </a:prstGeom>
                      <a:noFill/>
                    </p:spPr>
                  </p:pic>
                </p:oleObj>
              </mc:Fallback>
            </mc:AlternateContent>
          </a:graphicData>
        </a:graphic>
      </p:graphicFrame>
      <p:graphicFrame>
        <p:nvGraphicFramePr>
          <p:cNvPr id="44" name="对象 43">
            <a:extLst>
              <a:ext uri="{FF2B5EF4-FFF2-40B4-BE49-F238E27FC236}">
                <a16:creationId xmlns:a16="http://schemas.microsoft.com/office/drawing/2014/main" id="{82A9CAF3-A919-4D16-9533-3BEB8C30D2A2}"/>
              </a:ext>
            </a:extLst>
          </p:cNvPr>
          <p:cNvGraphicFramePr>
            <a:graphicFrameLocks noChangeAspect="1"/>
          </p:cNvGraphicFramePr>
          <p:nvPr>
            <p:extLst>
              <p:ext uri="{D42A27DB-BD31-4B8C-83A1-F6EECF244321}">
                <p14:modId xmlns:p14="http://schemas.microsoft.com/office/powerpoint/2010/main" val="59654619"/>
              </p:ext>
            </p:extLst>
          </p:nvPr>
        </p:nvGraphicFramePr>
        <p:xfrm>
          <a:off x="5304047" y="4570819"/>
          <a:ext cx="3673204" cy="1038667"/>
        </p:xfrm>
        <a:graphic>
          <a:graphicData uri="http://schemas.openxmlformats.org/presentationml/2006/ole">
            <mc:AlternateContent xmlns:mc="http://schemas.openxmlformats.org/markup-compatibility/2006">
              <mc:Choice xmlns:v="urn:schemas-microsoft-com:vml" Requires="v">
                <p:oleObj spid="_x0000_s83809" name="Equation" r:id="rId35" imgW="2158920" imgH="609480" progId="Equation.DSMT4">
                  <p:embed/>
                </p:oleObj>
              </mc:Choice>
              <mc:Fallback>
                <p:oleObj name="Equation" r:id="rId35" imgW="2158920" imgH="609480" progId="Equation.DSMT4">
                  <p:embed/>
                  <p:pic>
                    <p:nvPicPr>
                      <p:cNvPr id="0" name="Object 57"/>
                      <p:cNvPicPr>
                        <a:picLocks noChangeAspect="1" noChangeArrowheads="1"/>
                      </p:cNvPicPr>
                      <p:nvPr/>
                    </p:nvPicPr>
                    <p:blipFill>
                      <a:blip r:embed="rId36"/>
                      <a:srcRect/>
                      <a:stretch>
                        <a:fillRect/>
                      </a:stretch>
                    </p:blipFill>
                    <p:spPr bwMode="auto">
                      <a:xfrm>
                        <a:off x="5304047" y="4570819"/>
                        <a:ext cx="3673204" cy="1038667"/>
                      </a:xfrm>
                      <a:prstGeom prst="rect">
                        <a:avLst/>
                      </a:prstGeom>
                      <a:noFill/>
                    </p:spPr>
                  </p:pic>
                </p:oleObj>
              </mc:Fallback>
            </mc:AlternateContent>
          </a:graphicData>
        </a:graphic>
      </p:graphicFrame>
      <p:sp>
        <p:nvSpPr>
          <p:cNvPr id="46" name="矩形 45">
            <a:extLst>
              <a:ext uri="{FF2B5EF4-FFF2-40B4-BE49-F238E27FC236}">
                <a16:creationId xmlns:a16="http://schemas.microsoft.com/office/drawing/2014/main" id="{45F411E1-7771-4D98-BAA7-129F18C57186}"/>
              </a:ext>
            </a:extLst>
          </p:cNvPr>
          <p:cNvSpPr/>
          <p:nvPr/>
        </p:nvSpPr>
        <p:spPr bwMode="auto">
          <a:xfrm>
            <a:off x="7668344" y="1170536"/>
            <a:ext cx="1338263" cy="14418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aphicFrame>
        <p:nvGraphicFramePr>
          <p:cNvPr id="47" name="对象 46">
            <a:extLst>
              <a:ext uri="{FF2B5EF4-FFF2-40B4-BE49-F238E27FC236}">
                <a16:creationId xmlns:a16="http://schemas.microsoft.com/office/drawing/2014/main" id="{BD6DDD30-B384-40F5-8C65-542687F8E52E}"/>
              </a:ext>
            </a:extLst>
          </p:cNvPr>
          <p:cNvGraphicFramePr>
            <a:graphicFrameLocks noChangeAspect="1"/>
          </p:cNvGraphicFramePr>
          <p:nvPr>
            <p:extLst>
              <p:ext uri="{D42A27DB-BD31-4B8C-83A1-F6EECF244321}">
                <p14:modId xmlns:p14="http://schemas.microsoft.com/office/powerpoint/2010/main" val="1362686274"/>
              </p:ext>
            </p:extLst>
          </p:nvPr>
        </p:nvGraphicFramePr>
        <p:xfrm>
          <a:off x="210277" y="5462010"/>
          <a:ext cx="4267516" cy="480525"/>
        </p:xfrm>
        <a:graphic>
          <a:graphicData uri="http://schemas.openxmlformats.org/presentationml/2006/ole">
            <mc:AlternateContent xmlns:mc="http://schemas.openxmlformats.org/markup-compatibility/2006">
              <mc:Choice xmlns:v="urn:schemas-microsoft-com:vml" Requires="v">
                <p:oleObj spid="_x0000_s83810" name="Equation" r:id="rId37" imgW="2273040" imgH="253800" progId="Equation.DSMT4">
                  <p:embed/>
                </p:oleObj>
              </mc:Choice>
              <mc:Fallback>
                <p:oleObj name="Equation" r:id="rId37" imgW="2273040" imgH="253800" progId="Equation.DSMT4">
                  <p:embed/>
                  <p:pic>
                    <p:nvPicPr>
                      <p:cNvPr id="42" name="对象 41">
                        <a:extLst>
                          <a:ext uri="{FF2B5EF4-FFF2-40B4-BE49-F238E27FC236}">
                            <a16:creationId xmlns:a16="http://schemas.microsoft.com/office/drawing/2014/main" id="{C37AA226-66B5-423F-BD1E-0F0893B19328}"/>
                          </a:ext>
                        </a:extLst>
                      </p:cNvPr>
                      <p:cNvPicPr>
                        <a:picLocks noChangeAspect="1" noChangeArrowheads="1"/>
                      </p:cNvPicPr>
                      <p:nvPr/>
                    </p:nvPicPr>
                    <p:blipFill>
                      <a:blip r:embed="rId38"/>
                      <a:srcRect/>
                      <a:stretch>
                        <a:fillRect/>
                      </a:stretch>
                    </p:blipFill>
                    <p:spPr bwMode="auto">
                      <a:xfrm>
                        <a:off x="210277" y="5462010"/>
                        <a:ext cx="4267516" cy="480525"/>
                      </a:xfrm>
                      <a:prstGeom prst="rect">
                        <a:avLst/>
                      </a:prstGeom>
                      <a:noFill/>
                    </p:spPr>
                  </p:pic>
                </p:oleObj>
              </mc:Fallback>
            </mc:AlternateContent>
          </a:graphicData>
        </a:graphic>
      </p:graphicFrame>
      <p:graphicFrame>
        <p:nvGraphicFramePr>
          <p:cNvPr id="48" name="对象 47">
            <a:extLst>
              <a:ext uri="{FF2B5EF4-FFF2-40B4-BE49-F238E27FC236}">
                <a16:creationId xmlns:a16="http://schemas.microsoft.com/office/drawing/2014/main" id="{E6D9B1CF-B0F3-46B4-A644-E115092EBC58}"/>
              </a:ext>
            </a:extLst>
          </p:cNvPr>
          <p:cNvGraphicFramePr>
            <a:graphicFrameLocks noChangeAspect="1"/>
          </p:cNvGraphicFramePr>
          <p:nvPr>
            <p:extLst>
              <p:ext uri="{D42A27DB-BD31-4B8C-83A1-F6EECF244321}">
                <p14:modId xmlns:p14="http://schemas.microsoft.com/office/powerpoint/2010/main" val="2671102310"/>
              </p:ext>
            </p:extLst>
          </p:nvPr>
        </p:nvGraphicFramePr>
        <p:xfrm>
          <a:off x="4666209" y="5528740"/>
          <a:ext cx="4303525" cy="469127"/>
        </p:xfrm>
        <a:graphic>
          <a:graphicData uri="http://schemas.openxmlformats.org/presentationml/2006/ole">
            <mc:AlternateContent xmlns:mc="http://schemas.openxmlformats.org/markup-compatibility/2006">
              <mc:Choice xmlns:v="urn:schemas-microsoft-com:vml" Requires="v">
                <p:oleObj spid="_x0000_s83811" name="Equation" r:id="rId39" imgW="2349360" imgH="253800" progId="Equation.DSMT4">
                  <p:embed/>
                </p:oleObj>
              </mc:Choice>
              <mc:Fallback>
                <p:oleObj name="Equation" r:id="rId39" imgW="2349360" imgH="253800" progId="Equation.DSMT4">
                  <p:embed/>
                  <p:pic>
                    <p:nvPicPr>
                      <p:cNvPr id="47" name="对象 46">
                        <a:extLst>
                          <a:ext uri="{FF2B5EF4-FFF2-40B4-BE49-F238E27FC236}">
                            <a16:creationId xmlns:a16="http://schemas.microsoft.com/office/drawing/2014/main" id="{BD6DDD30-B384-40F5-8C65-542687F8E52E}"/>
                          </a:ext>
                        </a:extLst>
                      </p:cNvPr>
                      <p:cNvPicPr>
                        <a:picLocks noChangeAspect="1" noChangeArrowheads="1"/>
                      </p:cNvPicPr>
                      <p:nvPr/>
                    </p:nvPicPr>
                    <p:blipFill>
                      <a:blip r:embed="rId40"/>
                      <a:srcRect/>
                      <a:stretch>
                        <a:fillRect/>
                      </a:stretch>
                    </p:blipFill>
                    <p:spPr bwMode="auto">
                      <a:xfrm>
                        <a:off x="4666209" y="5528740"/>
                        <a:ext cx="4303525" cy="469127"/>
                      </a:xfrm>
                      <a:prstGeom prst="rect">
                        <a:avLst/>
                      </a:prstGeom>
                      <a:noFill/>
                    </p:spPr>
                  </p:pic>
                </p:oleObj>
              </mc:Fallback>
            </mc:AlternateContent>
          </a:graphicData>
        </a:graphic>
      </p:graphicFrame>
      <p:graphicFrame>
        <p:nvGraphicFramePr>
          <p:cNvPr id="49" name="对象 48">
            <a:extLst>
              <a:ext uri="{FF2B5EF4-FFF2-40B4-BE49-F238E27FC236}">
                <a16:creationId xmlns:a16="http://schemas.microsoft.com/office/drawing/2014/main" id="{447BB140-37E7-41D5-B3CA-C1FEDCB2720B}"/>
              </a:ext>
            </a:extLst>
          </p:cNvPr>
          <p:cNvGraphicFramePr>
            <a:graphicFrameLocks noChangeAspect="1"/>
          </p:cNvGraphicFramePr>
          <p:nvPr>
            <p:extLst>
              <p:ext uri="{D42A27DB-BD31-4B8C-83A1-F6EECF244321}">
                <p14:modId xmlns:p14="http://schemas.microsoft.com/office/powerpoint/2010/main" val="2908307117"/>
              </p:ext>
            </p:extLst>
          </p:nvPr>
        </p:nvGraphicFramePr>
        <p:xfrm>
          <a:off x="351255" y="5995566"/>
          <a:ext cx="3311525" cy="444500"/>
        </p:xfrm>
        <a:graphic>
          <a:graphicData uri="http://schemas.openxmlformats.org/presentationml/2006/ole">
            <mc:AlternateContent xmlns:mc="http://schemas.openxmlformats.org/markup-compatibility/2006">
              <mc:Choice xmlns:v="urn:schemas-microsoft-com:vml" Requires="v">
                <p:oleObj spid="_x0000_s83812" name="Equation" r:id="rId41" imgW="1815840" imgH="241200" progId="Equation.DSMT4">
                  <p:embed/>
                </p:oleObj>
              </mc:Choice>
              <mc:Fallback>
                <p:oleObj name="Equation" r:id="rId41" imgW="1815840" imgH="241200" progId="Equation.DSMT4">
                  <p:embed/>
                  <p:pic>
                    <p:nvPicPr>
                      <p:cNvPr id="47" name="对象 46">
                        <a:extLst>
                          <a:ext uri="{FF2B5EF4-FFF2-40B4-BE49-F238E27FC236}">
                            <a16:creationId xmlns:a16="http://schemas.microsoft.com/office/drawing/2014/main" id="{BD6DDD30-B384-40F5-8C65-542687F8E52E}"/>
                          </a:ext>
                        </a:extLst>
                      </p:cNvPr>
                      <p:cNvPicPr>
                        <a:picLocks noChangeAspect="1" noChangeArrowheads="1"/>
                      </p:cNvPicPr>
                      <p:nvPr/>
                    </p:nvPicPr>
                    <p:blipFill>
                      <a:blip r:embed="rId42"/>
                      <a:srcRect/>
                      <a:stretch>
                        <a:fillRect/>
                      </a:stretch>
                    </p:blipFill>
                    <p:spPr bwMode="auto">
                      <a:xfrm>
                        <a:off x="351255" y="5995566"/>
                        <a:ext cx="3311525" cy="444500"/>
                      </a:xfrm>
                      <a:prstGeom prst="rect">
                        <a:avLst/>
                      </a:prstGeom>
                      <a:noFill/>
                    </p:spPr>
                  </p:pic>
                </p:oleObj>
              </mc:Fallback>
            </mc:AlternateContent>
          </a:graphicData>
        </a:graphic>
      </p:graphicFrame>
      <p:graphicFrame>
        <p:nvGraphicFramePr>
          <p:cNvPr id="50" name="对象 49">
            <a:extLst>
              <a:ext uri="{FF2B5EF4-FFF2-40B4-BE49-F238E27FC236}">
                <a16:creationId xmlns:a16="http://schemas.microsoft.com/office/drawing/2014/main" id="{3708E464-FCBC-4D89-A646-D2A39426B057}"/>
              </a:ext>
            </a:extLst>
          </p:cNvPr>
          <p:cNvGraphicFramePr>
            <a:graphicFrameLocks noChangeAspect="1"/>
          </p:cNvGraphicFramePr>
          <p:nvPr>
            <p:extLst>
              <p:ext uri="{D42A27DB-BD31-4B8C-83A1-F6EECF244321}">
                <p14:modId xmlns:p14="http://schemas.microsoft.com/office/powerpoint/2010/main" val="2150022654"/>
              </p:ext>
            </p:extLst>
          </p:nvPr>
        </p:nvGraphicFramePr>
        <p:xfrm>
          <a:off x="1609286" y="6420730"/>
          <a:ext cx="6923087" cy="466725"/>
        </p:xfrm>
        <a:graphic>
          <a:graphicData uri="http://schemas.openxmlformats.org/presentationml/2006/ole">
            <mc:AlternateContent xmlns:mc="http://schemas.openxmlformats.org/markup-compatibility/2006">
              <mc:Choice xmlns:v="urn:schemas-microsoft-com:vml" Requires="v">
                <p:oleObj spid="_x0000_s83813" name="Equation" r:id="rId43" imgW="3797280" imgH="253800" progId="Equation.DSMT4">
                  <p:embed/>
                </p:oleObj>
              </mc:Choice>
              <mc:Fallback>
                <p:oleObj name="Equation" r:id="rId43" imgW="3797280" imgH="253800" progId="Equation.DSMT4">
                  <p:embed/>
                  <p:pic>
                    <p:nvPicPr>
                      <p:cNvPr id="49" name="对象 48">
                        <a:extLst>
                          <a:ext uri="{FF2B5EF4-FFF2-40B4-BE49-F238E27FC236}">
                            <a16:creationId xmlns:a16="http://schemas.microsoft.com/office/drawing/2014/main" id="{447BB140-37E7-41D5-B3CA-C1FEDCB2720B}"/>
                          </a:ext>
                        </a:extLst>
                      </p:cNvPr>
                      <p:cNvPicPr>
                        <a:picLocks noChangeAspect="1" noChangeArrowheads="1"/>
                      </p:cNvPicPr>
                      <p:nvPr/>
                    </p:nvPicPr>
                    <p:blipFill>
                      <a:blip r:embed="rId44"/>
                      <a:srcRect/>
                      <a:stretch>
                        <a:fillRect/>
                      </a:stretch>
                    </p:blipFill>
                    <p:spPr bwMode="auto">
                      <a:xfrm>
                        <a:off x="1609286" y="6420730"/>
                        <a:ext cx="6923087" cy="466725"/>
                      </a:xfrm>
                      <a:prstGeom prst="rect">
                        <a:avLst/>
                      </a:prstGeom>
                      <a:noFill/>
                    </p:spPr>
                  </p:pic>
                </p:oleObj>
              </mc:Fallback>
            </mc:AlternateContent>
          </a:graphicData>
        </a:graphic>
      </p:graphicFrame>
    </p:spTree>
    <p:extLst>
      <p:ext uri="{BB962C8B-B14F-4D97-AF65-F5344CB8AC3E}">
        <p14:creationId xmlns:p14="http://schemas.microsoft.com/office/powerpoint/2010/main" val="219812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4"/>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grpId="1" nodeType="clickEffect">
                                  <p:stCondLst>
                                    <p:cond delay="0"/>
                                  </p:stCondLst>
                                  <p:childTnLst>
                                    <p:animEffect transition="out" filter="dissolve">
                                      <p:cBhvr>
                                        <p:cTn id="54" dur="500"/>
                                        <p:tgtEl>
                                          <p:spTgt spid="46"/>
                                        </p:tgtEl>
                                      </p:cBhvr>
                                    </p:animEffect>
                                    <p:set>
                                      <p:cBhvr>
                                        <p:cTn id="55" dur="1" fill="hold">
                                          <p:stCondLst>
                                            <p:cond delay="499"/>
                                          </p:stCondLst>
                                        </p:cTn>
                                        <p:tgtEl>
                                          <p:spTgt spid="4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4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4" grpId="0" animBg="1"/>
      <p:bldP spid="34" grpId="1" animBg="1"/>
      <p:bldP spid="46" grpId="0" animBg="1"/>
      <p:bldP spid="46"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30BBED8-E431-4D1A-BB30-6BFD092F4165}"/>
              </a:ext>
            </a:extLst>
          </p:cNvPr>
          <p:cNvSpPr>
            <a:spLocks noGrp="1" noChangeArrowheads="1"/>
          </p:cNvSpPr>
          <p:nvPr>
            <p:ph type="body" idx="1"/>
          </p:nvPr>
        </p:nvSpPr>
        <p:spPr bwMode="auto">
          <a:xfrm>
            <a:off x="468313" y="404813"/>
            <a:ext cx="8229600" cy="45259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练习题：</a:t>
            </a:r>
          </a:p>
          <a:p>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9-3</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（求输入阻抗）、</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9-17</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（列回路和节点电压方程）</a:t>
            </a:r>
          </a:p>
          <a:p>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9-26</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求输入阻抗和复功率</a:t>
            </a:r>
          </a:p>
          <a:p>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8-15</a:t>
            </a:r>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8-16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5362" name="Group 18">
            <a:extLst>
              <a:ext uri="{FF2B5EF4-FFF2-40B4-BE49-F238E27FC236}">
                <a16:creationId xmlns:a16="http://schemas.microsoft.com/office/drawing/2014/main" id="{506CCFB2-3D5A-417E-B2B3-B11BECAD00CE}"/>
              </a:ext>
            </a:extLst>
          </p:cNvPr>
          <p:cNvGrpSpPr>
            <a:grpSpLocks/>
          </p:cNvGrpSpPr>
          <p:nvPr/>
        </p:nvGrpSpPr>
        <p:grpSpPr bwMode="auto">
          <a:xfrm>
            <a:off x="2847975" y="1375353"/>
            <a:ext cx="2456632" cy="1740619"/>
            <a:chOff x="2310" y="1200"/>
            <a:chExt cx="1704" cy="1291"/>
          </a:xfrm>
        </p:grpSpPr>
        <p:graphicFrame>
          <p:nvGraphicFramePr>
            <p:cNvPr id="11281" name="Object 9">
              <a:extLst>
                <a:ext uri="{FF2B5EF4-FFF2-40B4-BE49-F238E27FC236}">
                  <a16:creationId xmlns:a16="http://schemas.microsoft.com/office/drawing/2014/main" id="{34A3480A-F5F2-44D1-9C85-AD5CD5668331}"/>
                </a:ext>
              </a:extLst>
            </p:cNvPr>
            <p:cNvGraphicFramePr>
              <a:graphicFrameLocks noChangeAspect="1"/>
            </p:cNvGraphicFramePr>
            <p:nvPr>
              <p:extLst>
                <p:ext uri="{D42A27DB-BD31-4B8C-83A1-F6EECF244321}">
                  <p14:modId xmlns:p14="http://schemas.microsoft.com/office/powerpoint/2010/main" val="842981080"/>
                </p:ext>
              </p:extLst>
            </p:nvPr>
          </p:nvGraphicFramePr>
          <p:xfrm>
            <a:off x="2607" y="1200"/>
            <a:ext cx="1407" cy="1291"/>
          </p:xfrm>
          <a:graphic>
            <a:graphicData uri="http://schemas.openxmlformats.org/presentationml/2006/ole">
              <mc:AlternateContent xmlns:mc="http://schemas.openxmlformats.org/markup-compatibility/2006">
                <mc:Choice xmlns:v="urn:schemas-microsoft-com:vml" Requires="v">
                  <p:oleObj spid="_x0000_s93221" name="Visio" r:id="rId3" imgW="1082954" imgH="1017422" progId="Visio.Drawing.11">
                    <p:embed/>
                  </p:oleObj>
                </mc:Choice>
                <mc:Fallback>
                  <p:oleObj name="Visio" r:id="rId3" imgW="1082954" imgH="1017422"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7" y="1200"/>
                          <a:ext cx="1407" cy="1291"/>
                        </a:xfrm>
                        <a:prstGeom prst="rect">
                          <a:avLst/>
                        </a:prstGeom>
                        <a:noFill/>
                        <a:ln>
                          <a:noFill/>
                        </a:ln>
                        <a:effectLst/>
                        <a:extLst/>
                      </p:spPr>
                    </p:pic>
                  </p:oleObj>
                </mc:Fallback>
              </mc:AlternateContent>
            </a:graphicData>
          </a:graphic>
        </p:graphicFrame>
        <p:sp>
          <p:nvSpPr>
            <p:cNvPr id="11282" name="AutoShape 10">
              <a:extLst>
                <a:ext uri="{FF2B5EF4-FFF2-40B4-BE49-F238E27FC236}">
                  <a16:creationId xmlns:a16="http://schemas.microsoft.com/office/drawing/2014/main" id="{F4A4B75D-DA5D-48E0-967B-F39A77776954}"/>
                </a:ext>
              </a:extLst>
            </p:cNvPr>
            <p:cNvSpPr>
              <a:spLocks noChangeArrowheads="1"/>
            </p:cNvSpPr>
            <p:nvPr/>
          </p:nvSpPr>
          <p:spPr bwMode="auto">
            <a:xfrm>
              <a:off x="2310" y="1973"/>
              <a:ext cx="237" cy="87"/>
            </a:xfrm>
            <a:prstGeom prst="rightArrow">
              <a:avLst>
                <a:gd name="adj1" fmla="val 50000"/>
                <a:gd name="adj2" fmla="val 58766"/>
              </a:avLst>
            </a:prstGeom>
            <a:solidFill>
              <a:schemeClr val="accent2"/>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pSp>
      <p:sp>
        <p:nvSpPr>
          <p:cNvPr id="11267" name="Rectangle 2">
            <a:extLst>
              <a:ext uri="{FF2B5EF4-FFF2-40B4-BE49-F238E27FC236}">
                <a16:creationId xmlns:a16="http://schemas.microsoft.com/office/drawing/2014/main" id="{C7E0777C-6190-4253-829D-5AF7926131EA}"/>
              </a:ext>
            </a:extLst>
          </p:cNvPr>
          <p:cNvSpPr>
            <a:spLocks noChangeArrowheads="1"/>
          </p:cNvSpPr>
          <p:nvPr/>
        </p:nvSpPr>
        <p:spPr bwMode="auto">
          <a:xfrm>
            <a:off x="323850" y="188913"/>
            <a:ext cx="4806950" cy="519112"/>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en-US" altLang="zh-CN" sz="2800" b="1" dirty="0">
                <a:solidFill>
                  <a:srgbClr val="000099"/>
                </a:solidFill>
                <a:ea typeface="华文楷体" panose="02010600040101010101" pitchFamily="2" charset="-122"/>
                <a:cs typeface="Times New Roman" panose="02020603050405020304" pitchFamily="18" charset="0"/>
              </a:rPr>
              <a:t>2.</a:t>
            </a:r>
            <a:r>
              <a:rPr lang="zh-CN" altLang="en-US" sz="2800" b="1" dirty="0">
                <a:solidFill>
                  <a:srgbClr val="000099"/>
                </a:solidFill>
                <a:ea typeface="华文楷体" panose="02010600040101010101" pitchFamily="2" charset="-122"/>
                <a:cs typeface="Times New Roman" panose="02020603050405020304" pitchFamily="18" charset="0"/>
              </a:rPr>
              <a:t>感性、容性和阻性二端网络 </a:t>
            </a:r>
          </a:p>
        </p:txBody>
      </p:sp>
      <p:graphicFrame>
        <p:nvGraphicFramePr>
          <p:cNvPr id="185348" name="Object 4">
            <a:extLst>
              <a:ext uri="{FF2B5EF4-FFF2-40B4-BE49-F238E27FC236}">
                <a16:creationId xmlns:a16="http://schemas.microsoft.com/office/drawing/2014/main" id="{66202EFE-A859-4A7C-AAFE-CFB63AADAC0F}"/>
              </a:ext>
            </a:extLst>
          </p:cNvPr>
          <p:cNvGraphicFramePr>
            <a:graphicFrameLocks noChangeAspect="1"/>
          </p:cNvGraphicFramePr>
          <p:nvPr>
            <p:extLst>
              <p:ext uri="{D42A27DB-BD31-4B8C-83A1-F6EECF244321}">
                <p14:modId xmlns:p14="http://schemas.microsoft.com/office/powerpoint/2010/main" val="306448364"/>
              </p:ext>
            </p:extLst>
          </p:nvPr>
        </p:nvGraphicFramePr>
        <p:xfrm>
          <a:off x="499455" y="1565497"/>
          <a:ext cx="2077208" cy="1580228"/>
        </p:xfrm>
        <a:graphic>
          <a:graphicData uri="http://schemas.openxmlformats.org/presentationml/2006/ole">
            <mc:AlternateContent xmlns:mc="http://schemas.openxmlformats.org/markup-compatibility/2006">
              <mc:Choice xmlns:v="urn:schemas-microsoft-com:vml" Requires="v">
                <p:oleObj spid="_x0000_s93222" name="Visio" r:id="rId5" imgW="1126998" imgH="869251" progId="Visio.Drawing.11">
                  <p:embed/>
                </p:oleObj>
              </mc:Choice>
              <mc:Fallback>
                <p:oleObj name="Visio" r:id="rId5" imgW="1126998" imgH="869251"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455" y="1565497"/>
                        <a:ext cx="2077208" cy="1580228"/>
                      </a:xfrm>
                      <a:prstGeom prst="rect">
                        <a:avLst/>
                      </a:prstGeom>
                      <a:noFill/>
                      <a:ln>
                        <a:noFill/>
                      </a:ln>
                      <a:extLst/>
                    </p:spPr>
                  </p:pic>
                </p:oleObj>
              </mc:Fallback>
            </mc:AlternateContent>
          </a:graphicData>
        </a:graphic>
      </p:graphicFrame>
      <p:graphicFrame>
        <p:nvGraphicFramePr>
          <p:cNvPr id="185350" name="Object 6">
            <a:extLst>
              <a:ext uri="{FF2B5EF4-FFF2-40B4-BE49-F238E27FC236}">
                <a16:creationId xmlns:a16="http://schemas.microsoft.com/office/drawing/2014/main" id="{E0C43976-91E5-4BF7-A03D-6BA567191E84}"/>
              </a:ext>
            </a:extLst>
          </p:cNvPr>
          <p:cNvGraphicFramePr>
            <a:graphicFrameLocks noChangeAspect="1"/>
          </p:cNvGraphicFramePr>
          <p:nvPr>
            <p:extLst>
              <p:ext uri="{D42A27DB-BD31-4B8C-83A1-F6EECF244321}">
                <p14:modId xmlns:p14="http://schemas.microsoft.com/office/powerpoint/2010/main" val="3289352579"/>
              </p:ext>
            </p:extLst>
          </p:nvPr>
        </p:nvGraphicFramePr>
        <p:xfrm>
          <a:off x="570345" y="821482"/>
          <a:ext cx="2921536" cy="767785"/>
        </p:xfrm>
        <a:graphic>
          <a:graphicData uri="http://schemas.openxmlformats.org/presentationml/2006/ole">
            <mc:AlternateContent xmlns:mc="http://schemas.openxmlformats.org/markup-compatibility/2006">
              <mc:Choice xmlns:v="urn:schemas-microsoft-com:vml" Requires="v">
                <p:oleObj spid="_x0000_s93223" name="Equation" r:id="rId7" imgW="1600200" imgH="419040" progId="Equation.DSMT4">
                  <p:embed/>
                </p:oleObj>
              </mc:Choice>
              <mc:Fallback>
                <p:oleObj name="Equation" r:id="rId7" imgW="1600200" imgH="419040" progId="Equation.DSMT4">
                  <p:embed/>
                  <p:pic>
                    <p:nvPicPr>
                      <p:cNvPr id="0" name="Object 6"/>
                      <p:cNvPicPr>
                        <a:picLocks noChangeAspect="1" noChangeArrowheads="1"/>
                      </p:cNvPicPr>
                      <p:nvPr/>
                    </p:nvPicPr>
                    <p:blipFill>
                      <a:blip r:embed="rId8"/>
                      <a:srcRect/>
                      <a:stretch>
                        <a:fillRect/>
                      </a:stretch>
                    </p:blipFill>
                    <p:spPr bwMode="auto">
                      <a:xfrm>
                        <a:off x="570345" y="821482"/>
                        <a:ext cx="2921536" cy="767785"/>
                      </a:xfrm>
                      <a:prstGeom prst="rect">
                        <a:avLst/>
                      </a:prstGeom>
                      <a:noFill/>
                      <a:ln>
                        <a:noFill/>
                      </a:ln>
                      <a:extLst/>
                    </p:spPr>
                  </p:pic>
                </p:oleObj>
              </mc:Fallback>
            </mc:AlternateContent>
          </a:graphicData>
        </a:graphic>
      </p:graphicFrame>
      <p:graphicFrame>
        <p:nvGraphicFramePr>
          <p:cNvPr id="185351" name="Object 7">
            <a:extLst>
              <a:ext uri="{FF2B5EF4-FFF2-40B4-BE49-F238E27FC236}">
                <a16:creationId xmlns:a16="http://schemas.microsoft.com/office/drawing/2014/main" id="{DD684591-9BE5-4A8A-932A-41715E6E7617}"/>
              </a:ext>
            </a:extLst>
          </p:cNvPr>
          <p:cNvGraphicFramePr>
            <a:graphicFrameLocks noChangeAspect="1"/>
          </p:cNvGraphicFramePr>
          <p:nvPr>
            <p:extLst>
              <p:ext uri="{D42A27DB-BD31-4B8C-83A1-F6EECF244321}">
                <p14:modId xmlns:p14="http://schemas.microsoft.com/office/powerpoint/2010/main" val="1290037267"/>
              </p:ext>
            </p:extLst>
          </p:nvPr>
        </p:nvGraphicFramePr>
        <p:xfrm>
          <a:off x="4094101" y="777342"/>
          <a:ext cx="2624199" cy="706154"/>
        </p:xfrm>
        <a:graphic>
          <a:graphicData uri="http://schemas.openxmlformats.org/presentationml/2006/ole">
            <mc:AlternateContent xmlns:mc="http://schemas.openxmlformats.org/markup-compatibility/2006">
              <mc:Choice xmlns:v="urn:schemas-microsoft-com:vml" Requires="v">
                <p:oleObj spid="_x0000_s93224" name="Equation" r:id="rId9" imgW="1562040" imgH="419040" progId="Equation.DSMT4">
                  <p:embed/>
                </p:oleObj>
              </mc:Choice>
              <mc:Fallback>
                <p:oleObj name="Equation" r:id="rId9" imgW="1562040" imgH="419040" progId="Equation.DSMT4">
                  <p:embed/>
                  <p:pic>
                    <p:nvPicPr>
                      <p:cNvPr id="0" name="Object 7"/>
                      <p:cNvPicPr>
                        <a:picLocks noChangeAspect="1" noChangeArrowheads="1"/>
                      </p:cNvPicPr>
                      <p:nvPr/>
                    </p:nvPicPr>
                    <p:blipFill>
                      <a:blip r:embed="rId10"/>
                      <a:srcRect/>
                      <a:stretch>
                        <a:fillRect/>
                      </a:stretch>
                    </p:blipFill>
                    <p:spPr bwMode="auto">
                      <a:xfrm>
                        <a:off x="4094101" y="777342"/>
                        <a:ext cx="2624199" cy="706154"/>
                      </a:xfrm>
                      <a:prstGeom prst="rect">
                        <a:avLst/>
                      </a:prstGeom>
                      <a:noFill/>
                      <a:ln>
                        <a:noFill/>
                      </a:ln>
                      <a:extLst/>
                    </p:spPr>
                  </p:pic>
                </p:oleObj>
              </mc:Fallback>
            </mc:AlternateContent>
          </a:graphicData>
        </a:graphic>
      </p:graphicFrame>
      <p:grpSp>
        <p:nvGrpSpPr>
          <p:cNvPr id="185363" name="Group 19">
            <a:extLst>
              <a:ext uri="{FF2B5EF4-FFF2-40B4-BE49-F238E27FC236}">
                <a16:creationId xmlns:a16="http://schemas.microsoft.com/office/drawing/2014/main" id="{2DD87973-7C9A-4E15-8BFA-3CDA1789BA3C}"/>
              </a:ext>
            </a:extLst>
          </p:cNvPr>
          <p:cNvGrpSpPr>
            <a:grpSpLocks/>
          </p:cNvGrpSpPr>
          <p:nvPr/>
        </p:nvGrpSpPr>
        <p:grpSpPr bwMode="auto">
          <a:xfrm>
            <a:off x="5320204" y="1234310"/>
            <a:ext cx="2210123" cy="1878386"/>
            <a:chOff x="4505" y="-423"/>
            <a:chExt cx="1691" cy="1291"/>
          </a:xfrm>
        </p:grpSpPr>
        <p:sp>
          <p:nvSpPr>
            <p:cNvPr id="11279" name="AutoShape 12">
              <a:extLst>
                <a:ext uri="{FF2B5EF4-FFF2-40B4-BE49-F238E27FC236}">
                  <a16:creationId xmlns:a16="http://schemas.microsoft.com/office/drawing/2014/main" id="{2C495667-552C-44E5-96E8-4CE681002C1C}"/>
                </a:ext>
              </a:extLst>
            </p:cNvPr>
            <p:cNvSpPr>
              <a:spLocks noChangeArrowheads="1"/>
            </p:cNvSpPr>
            <p:nvPr/>
          </p:nvSpPr>
          <p:spPr bwMode="auto">
            <a:xfrm>
              <a:off x="4505" y="354"/>
              <a:ext cx="235" cy="146"/>
            </a:xfrm>
            <a:prstGeom prst="rightArrow">
              <a:avLst>
                <a:gd name="adj1" fmla="val 50000"/>
                <a:gd name="adj2" fmla="val 58929"/>
              </a:avLst>
            </a:prstGeom>
            <a:solidFill>
              <a:schemeClr val="accent2"/>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11280" name="Object 13">
              <a:extLst>
                <a:ext uri="{FF2B5EF4-FFF2-40B4-BE49-F238E27FC236}">
                  <a16:creationId xmlns:a16="http://schemas.microsoft.com/office/drawing/2014/main" id="{9478389B-0FE0-40D5-B660-F05C0D45F75C}"/>
                </a:ext>
              </a:extLst>
            </p:cNvPr>
            <p:cNvGraphicFramePr>
              <a:graphicFrameLocks noChangeAspect="1"/>
            </p:cNvGraphicFramePr>
            <p:nvPr>
              <p:extLst>
                <p:ext uri="{D42A27DB-BD31-4B8C-83A1-F6EECF244321}">
                  <p14:modId xmlns:p14="http://schemas.microsoft.com/office/powerpoint/2010/main" val="3524846940"/>
                </p:ext>
              </p:extLst>
            </p:nvPr>
          </p:nvGraphicFramePr>
          <p:xfrm>
            <a:off x="4676" y="-423"/>
            <a:ext cx="1520" cy="1291"/>
          </p:xfrm>
          <a:graphic>
            <a:graphicData uri="http://schemas.openxmlformats.org/presentationml/2006/ole">
              <mc:AlternateContent xmlns:mc="http://schemas.openxmlformats.org/markup-compatibility/2006">
                <mc:Choice xmlns:v="urn:schemas-microsoft-com:vml" Requires="v">
                  <p:oleObj spid="_x0000_s93225" name="Visio" r:id="rId11" imgW="1180398" imgH="964106" progId="Visio.Drawing.11">
                    <p:embed/>
                  </p:oleObj>
                </mc:Choice>
                <mc:Fallback>
                  <p:oleObj name="Visio" r:id="rId11" imgW="1180398" imgH="964106" progId="Visio.Drawing.11">
                    <p:embed/>
                    <p:pic>
                      <p:nvPicPr>
                        <p:cNvPr id="0" name="Object 13"/>
                        <p:cNvPicPr>
                          <a:picLocks noChangeAspect="1" noChangeArrowheads="1"/>
                        </p:cNvPicPr>
                        <p:nvPr/>
                      </p:nvPicPr>
                      <p:blipFill>
                        <a:blip r:embed="rId12"/>
                        <a:srcRect/>
                        <a:stretch>
                          <a:fillRect/>
                        </a:stretch>
                      </p:blipFill>
                      <p:spPr bwMode="auto">
                        <a:xfrm>
                          <a:off x="4676" y="-423"/>
                          <a:ext cx="1520" cy="1291"/>
                        </a:xfrm>
                        <a:prstGeom prst="rect">
                          <a:avLst/>
                        </a:prstGeom>
                        <a:noFill/>
                        <a:ln>
                          <a:noFill/>
                        </a:ln>
                        <a:effectLst/>
                        <a:extLst/>
                      </p:spPr>
                    </p:pic>
                  </p:oleObj>
                </mc:Fallback>
              </mc:AlternateContent>
            </a:graphicData>
          </a:graphic>
        </p:graphicFrame>
      </p:grpSp>
      <p:graphicFrame>
        <p:nvGraphicFramePr>
          <p:cNvPr id="185358" name="Object 14">
            <a:extLst>
              <a:ext uri="{FF2B5EF4-FFF2-40B4-BE49-F238E27FC236}">
                <a16:creationId xmlns:a16="http://schemas.microsoft.com/office/drawing/2014/main" id="{7937CCB8-B97F-4928-A86E-A4F59E276E6E}"/>
              </a:ext>
            </a:extLst>
          </p:cNvPr>
          <p:cNvGraphicFramePr>
            <a:graphicFrameLocks noChangeAspect="1"/>
          </p:cNvGraphicFramePr>
          <p:nvPr>
            <p:extLst>
              <p:ext uri="{D42A27DB-BD31-4B8C-83A1-F6EECF244321}">
                <p14:modId xmlns:p14="http://schemas.microsoft.com/office/powerpoint/2010/main" val="4084456486"/>
              </p:ext>
            </p:extLst>
          </p:nvPr>
        </p:nvGraphicFramePr>
        <p:xfrm>
          <a:off x="1965308" y="3229598"/>
          <a:ext cx="2028451" cy="381005"/>
        </p:xfrm>
        <a:graphic>
          <a:graphicData uri="http://schemas.openxmlformats.org/presentationml/2006/ole">
            <mc:AlternateContent xmlns:mc="http://schemas.openxmlformats.org/markup-compatibility/2006">
              <mc:Choice xmlns:v="urn:schemas-microsoft-com:vml" Requires="v">
                <p:oleObj spid="_x0000_s93226" name="Equation" r:id="rId13" imgW="927000" imgH="228600" progId="Equation.DSMT4">
                  <p:embed/>
                </p:oleObj>
              </mc:Choice>
              <mc:Fallback>
                <p:oleObj name="Equation" r:id="rId13" imgW="927000" imgH="228600" progId="Equation.DSMT4">
                  <p:embed/>
                  <p:pic>
                    <p:nvPicPr>
                      <p:cNvPr id="0" name="Object 14"/>
                      <p:cNvPicPr>
                        <a:picLocks noChangeAspect="1" noChangeArrowheads="1"/>
                      </p:cNvPicPr>
                      <p:nvPr/>
                    </p:nvPicPr>
                    <p:blipFill>
                      <a:blip r:embed="rId14"/>
                      <a:srcRect/>
                      <a:stretch>
                        <a:fillRect/>
                      </a:stretch>
                    </p:blipFill>
                    <p:spPr bwMode="auto">
                      <a:xfrm>
                        <a:off x="1965308" y="3229598"/>
                        <a:ext cx="2028451" cy="381005"/>
                      </a:xfrm>
                      <a:prstGeom prst="rect">
                        <a:avLst/>
                      </a:prstGeom>
                      <a:noFill/>
                      <a:ln>
                        <a:noFill/>
                      </a:ln>
                      <a:extLst/>
                    </p:spPr>
                  </p:pic>
                </p:oleObj>
              </mc:Fallback>
            </mc:AlternateContent>
          </a:graphicData>
        </a:graphic>
      </p:graphicFrame>
      <p:graphicFrame>
        <p:nvGraphicFramePr>
          <p:cNvPr id="185359" name="Object 15">
            <a:extLst>
              <a:ext uri="{FF2B5EF4-FFF2-40B4-BE49-F238E27FC236}">
                <a16:creationId xmlns:a16="http://schemas.microsoft.com/office/drawing/2014/main" id="{A3333EF2-80FF-4158-BE25-085AF3EDC8D9}"/>
              </a:ext>
            </a:extLst>
          </p:cNvPr>
          <p:cNvGraphicFramePr>
            <a:graphicFrameLocks noChangeAspect="1"/>
          </p:cNvGraphicFramePr>
          <p:nvPr>
            <p:extLst>
              <p:ext uri="{D42A27DB-BD31-4B8C-83A1-F6EECF244321}">
                <p14:modId xmlns:p14="http://schemas.microsoft.com/office/powerpoint/2010/main" val="1722600269"/>
              </p:ext>
            </p:extLst>
          </p:nvPr>
        </p:nvGraphicFramePr>
        <p:xfrm>
          <a:off x="1995550" y="3774833"/>
          <a:ext cx="1828800" cy="455612"/>
        </p:xfrm>
        <a:graphic>
          <a:graphicData uri="http://schemas.openxmlformats.org/presentationml/2006/ole">
            <mc:AlternateContent xmlns:mc="http://schemas.openxmlformats.org/markup-compatibility/2006">
              <mc:Choice xmlns:v="urn:schemas-microsoft-com:vml" Requires="v">
                <p:oleObj spid="_x0000_s93227" name="Equation" r:id="rId15" imgW="914400" imgH="228600" progId="Equation.DSMT4">
                  <p:embed/>
                </p:oleObj>
              </mc:Choice>
              <mc:Fallback>
                <p:oleObj name="Equation" r:id="rId15" imgW="914400" imgH="228600" progId="Equation.DSMT4">
                  <p:embed/>
                  <p:pic>
                    <p:nvPicPr>
                      <p:cNvPr id="0" name="Object 15"/>
                      <p:cNvPicPr>
                        <a:picLocks noChangeAspect="1" noChangeArrowheads="1"/>
                      </p:cNvPicPr>
                      <p:nvPr/>
                    </p:nvPicPr>
                    <p:blipFill>
                      <a:blip r:embed="rId16"/>
                      <a:srcRect/>
                      <a:stretch>
                        <a:fillRect/>
                      </a:stretch>
                    </p:blipFill>
                    <p:spPr bwMode="auto">
                      <a:xfrm>
                        <a:off x="1995550" y="3774833"/>
                        <a:ext cx="1828800" cy="455612"/>
                      </a:xfrm>
                      <a:prstGeom prst="rect">
                        <a:avLst/>
                      </a:prstGeom>
                      <a:noFill/>
                      <a:ln>
                        <a:noFill/>
                      </a:ln>
                      <a:effectLst/>
                      <a:extLst/>
                    </p:spPr>
                  </p:pic>
                </p:oleObj>
              </mc:Fallback>
            </mc:AlternateContent>
          </a:graphicData>
        </a:graphic>
      </p:graphicFrame>
      <p:sp>
        <p:nvSpPr>
          <p:cNvPr id="2" name="左大括号 1">
            <a:extLst>
              <a:ext uri="{FF2B5EF4-FFF2-40B4-BE49-F238E27FC236}">
                <a16:creationId xmlns:a16="http://schemas.microsoft.com/office/drawing/2014/main" id="{D1BDC6CE-9CC7-4BE1-BAC1-F8E7A308A63F}"/>
              </a:ext>
            </a:extLst>
          </p:cNvPr>
          <p:cNvSpPr/>
          <p:nvPr/>
        </p:nvSpPr>
        <p:spPr bwMode="auto">
          <a:xfrm>
            <a:off x="1706065" y="3336029"/>
            <a:ext cx="403349" cy="1327803"/>
          </a:xfrm>
          <a:prstGeom prst="leftBrace">
            <a:avLst/>
          </a:prstGeom>
          <a:noFill/>
          <a:ln w="127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aphicFrame>
        <p:nvGraphicFramePr>
          <p:cNvPr id="21" name="Object 15">
            <a:extLst>
              <a:ext uri="{FF2B5EF4-FFF2-40B4-BE49-F238E27FC236}">
                <a16:creationId xmlns:a16="http://schemas.microsoft.com/office/drawing/2014/main" id="{F5F5AA82-196A-450D-A88C-89C3816CFD4C}"/>
              </a:ext>
            </a:extLst>
          </p:cNvPr>
          <p:cNvGraphicFramePr>
            <a:graphicFrameLocks noChangeAspect="1"/>
          </p:cNvGraphicFramePr>
          <p:nvPr>
            <p:extLst>
              <p:ext uri="{D42A27DB-BD31-4B8C-83A1-F6EECF244321}">
                <p14:modId xmlns:p14="http://schemas.microsoft.com/office/powerpoint/2010/main" val="1962108705"/>
              </p:ext>
            </p:extLst>
          </p:nvPr>
        </p:nvGraphicFramePr>
        <p:xfrm>
          <a:off x="2109415" y="4230445"/>
          <a:ext cx="1543050" cy="433387"/>
        </p:xfrm>
        <a:graphic>
          <a:graphicData uri="http://schemas.openxmlformats.org/presentationml/2006/ole">
            <mc:AlternateContent xmlns:mc="http://schemas.openxmlformats.org/markup-compatibility/2006">
              <mc:Choice xmlns:v="urn:schemas-microsoft-com:vml" Requires="v">
                <p:oleObj spid="_x0000_s93228" name="Equation" r:id="rId17" imgW="812520" imgH="228600" progId="Equation.DSMT4">
                  <p:embed/>
                </p:oleObj>
              </mc:Choice>
              <mc:Fallback>
                <p:oleObj name="Equation" r:id="rId17" imgW="812520" imgH="228600" progId="Equation.DSMT4">
                  <p:embed/>
                  <p:pic>
                    <p:nvPicPr>
                      <p:cNvPr id="185359" name="Object 15">
                        <a:extLst>
                          <a:ext uri="{FF2B5EF4-FFF2-40B4-BE49-F238E27FC236}">
                            <a16:creationId xmlns:a16="http://schemas.microsoft.com/office/drawing/2014/main" id="{A3333EF2-80FF-4158-BE25-085AF3EDC8D9}"/>
                          </a:ext>
                        </a:extLst>
                      </p:cNvPr>
                      <p:cNvPicPr>
                        <a:picLocks noChangeAspect="1" noChangeArrowheads="1"/>
                      </p:cNvPicPr>
                      <p:nvPr/>
                    </p:nvPicPr>
                    <p:blipFill>
                      <a:blip r:embed="rId18"/>
                      <a:srcRect/>
                      <a:stretch>
                        <a:fillRect/>
                      </a:stretch>
                    </p:blipFill>
                    <p:spPr bwMode="auto">
                      <a:xfrm>
                        <a:off x="2109415" y="4230445"/>
                        <a:ext cx="1543050" cy="433387"/>
                      </a:xfrm>
                      <a:prstGeom prst="rect">
                        <a:avLst/>
                      </a:prstGeom>
                      <a:noFill/>
                      <a:ln>
                        <a:noFill/>
                      </a:ln>
                      <a:effectLst/>
                      <a:extLst/>
                    </p:spPr>
                  </p:pic>
                </p:oleObj>
              </mc:Fallback>
            </mc:AlternateContent>
          </a:graphicData>
        </a:graphic>
      </p:graphicFrame>
      <p:sp>
        <p:nvSpPr>
          <p:cNvPr id="22" name="Rectangle 3">
            <a:extLst>
              <a:ext uri="{FF2B5EF4-FFF2-40B4-BE49-F238E27FC236}">
                <a16:creationId xmlns:a16="http://schemas.microsoft.com/office/drawing/2014/main" id="{D40BB778-053B-4DB9-9E9B-F70A038FDE03}"/>
              </a:ext>
            </a:extLst>
          </p:cNvPr>
          <p:cNvSpPr>
            <a:spLocks noChangeArrowheads="1"/>
          </p:cNvSpPr>
          <p:nvPr/>
        </p:nvSpPr>
        <p:spPr bwMode="auto">
          <a:xfrm>
            <a:off x="3491881" y="3198167"/>
            <a:ext cx="27874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400" b="1" dirty="0">
                <a:ea typeface="华文楷体" panose="02010600040101010101" pitchFamily="2" charset="-122"/>
                <a:cs typeface="Times New Roman" panose="02020603050405020304" pitchFamily="18" charset="0"/>
              </a:rPr>
              <a:t>称之为</a:t>
            </a:r>
            <a:r>
              <a:rPr lang="zh-CN" altLang="en-US" sz="2400" b="1" dirty="0">
                <a:solidFill>
                  <a:srgbClr val="FF0000"/>
                </a:solidFill>
                <a:ea typeface="华文楷体" panose="02010600040101010101" pitchFamily="2" charset="-122"/>
                <a:cs typeface="Times New Roman" panose="02020603050405020304" pitchFamily="18" charset="0"/>
              </a:rPr>
              <a:t>感性</a:t>
            </a:r>
            <a:r>
              <a:rPr lang="zh-CN" altLang="en-US" sz="2400" b="1" dirty="0">
                <a:ea typeface="华文楷体" panose="02010600040101010101" pitchFamily="2" charset="-122"/>
                <a:cs typeface="Times New Roman" panose="02020603050405020304" pitchFamily="18" charset="0"/>
              </a:rPr>
              <a:t>网络</a:t>
            </a:r>
          </a:p>
        </p:txBody>
      </p:sp>
      <p:sp>
        <p:nvSpPr>
          <p:cNvPr id="23" name="Rectangle 3">
            <a:extLst>
              <a:ext uri="{FF2B5EF4-FFF2-40B4-BE49-F238E27FC236}">
                <a16:creationId xmlns:a16="http://schemas.microsoft.com/office/drawing/2014/main" id="{EF8FAF62-0C73-42A8-A887-E26774796033}"/>
              </a:ext>
            </a:extLst>
          </p:cNvPr>
          <p:cNvSpPr>
            <a:spLocks noChangeArrowheads="1"/>
          </p:cNvSpPr>
          <p:nvPr/>
        </p:nvSpPr>
        <p:spPr bwMode="auto">
          <a:xfrm>
            <a:off x="3399541" y="3747767"/>
            <a:ext cx="27874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400" b="1" dirty="0">
                <a:ea typeface="华文楷体" panose="02010600040101010101" pitchFamily="2" charset="-122"/>
                <a:cs typeface="Times New Roman" panose="02020603050405020304" pitchFamily="18" charset="0"/>
              </a:rPr>
              <a:t>称之为</a:t>
            </a:r>
            <a:r>
              <a:rPr lang="zh-CN" altLang="en-US" sz="2400" b="1" dirty="0">
                <a:solidFill>
                  <a:srgbClr val="FF0000"/>
                </a:solidFill>
                <a:ea typeface="华文楷体" panose="02010600040101010101" pitchFamily="2" charset="-122"/>
                <a:cs typeface="Times New Roman" panose="02020603050405020304" pitchFamily="18" charset="0"/>
              </a:rPr>
              <a:t>容性</a:t>
            </a:r>
            <a:r>
              <a:rPr lang="zh-CN" altLang="en-US" sz="2400" b="1" dirty="0">
                <a:ea typeface="华文楷体" panose="02010600040101010101" pitchFamily="2" charset="-122"/>
                <a:cs typeface="Times New Roman" panose="02020603050405020304" pitchFamily="18" charset="0"/>
              </a:rPr>
              <a:t>网络</a:t>
            </a:r>
          </a:p>
        </p:txBody>
      </p:sp>
      <p:sp>
        <p:nvSpPr>
          <p:cNvPr id="24" name="Rectangle 3">
            <a:extLst>
              <a:ext uri="{FF2B5EF4-FFF2-40B4-BE49-F238E27FC236}">
                <a16:creationId xmlns:a16="http://schemas.microsoft.com/office/drawing/2014/main" id="{A8CCB530-A091-42A2-8E81-17172604F2C5}"/>
              </a:ext>
            </a:extLst>
          </p:cNvPr>
          <p:cNvSpPr>
            <a:spLocks noChangeArrowheads="1"/>
          </p:cNvSpPr>
          <p:nvPr/>
        </p:nvSpPr>
        <p:spPr bwMode="auto">
          <a:xfrm>
            <a:off x="3238241" y="4235905"/>
            <a:ext cx="29764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400" b="1" dirty="0">
                <a:ea typeface="华文楷体" panose="02010600040101010101" pitchFamily="2" charset="-122"/>
                <a:cs typeface="Times New Roman" panose="02020603050405020304" pitchFamily="18" charset="0"/>
              </a:rPr>
              <a:t>称之为</a:t>
            </a:r>
            <a:r>
              <a:rPr lang="zh-CN" altLang="en-US" sz="2400" b="1" dirty="0">
                <a:solidFill>
                  <a:srgbClr val="FF0000"/>
                </a:solidFill>
                <a:ea typeface="华文楷体" panose="02010600040101010101" pitchFamily="2" charset="-122"/>
                <a:cs typeface="Times New Roman" panose="02020603050405020304" pitchFamily="18" charset="0"/>
              </a:rPr>
              <a:t>阻性</a:t>
            </a:r>
            <a:r>
              <a:rPr lang="zh-CN" altLang="en-US" sz="2400" b="1" dirty="0">
                <a:ea typeface="华文楷体" panose="02010600040101010101" pitchFamily="2" charset="-122"/>
                <a:cs typeface="Times New Roman" panose="02020603050405020304" pitchFamily="18" charset="0"/>
              </a:rPr>
              <a:t>网络，</a:t>
            </a:r>
          </a:p>
        </p:txBody>
      </p:sp>
      <p:cxnSp>
        <p:nvCxnSpPr>
          <p:cNvPr id="4" name="直接连接符 3">
            <a:extLst>
              <a:ext uri="{FF2B5EF4-FFF2-40B4-BE49-F238E27FC236}">
                <a16:creationId xmlns:a16="http://schemas.microsoft.com/office/drawing/2014/main" id="{7539DCAD-0973-40AB-832F-4E836F172E02}"/>
              </a:ext>
            </a:extLst>
          </p:cNvPr>
          <p:cNvCxnSpPr/>
          <p:nvPr/>
        </p:nvCxnSpPr>
        <p:spPr bwMode="auto">
          <a:xfrm>
            <a:off x="113568" y="772078"/>
            <a:ext cx="5373564" cy="0"/>
          </a:xfrm>
          <a:prstGeom prst="line">
            <a:avLst/>
          </a:prstGeom>
          <a:solidFill>
            <a:schemeClr val="accent1"/>
          </a:solidFill>
          <a:ln w="38100" cap="flat" cmpd="sng" algn="ctr">
            <a:solidFill>
              <a:schemeClr val="accent2">
                <a:lumMod val="75000"/>
              </a:schemeClr>
            </a:solidFill>
            <a:prstDash val="solid"/>
            <a:round/>
            <a:headEnd type="none" w="med" len="med"/>
            <a:tailEnd type="none" w="med" len="med"/>
          </a:ln>
          <a:effectLst/>
        </p:spPr>
      </p:cxnSp>
      <p:sp>
        <p:nvSpPr>
          <p:cNvPr id="32" name="Rectangle 2">
            <a:extLst>
              <a:ext uri="{FF2B5EF4-FFF2-40B4-BE49-F238E27FC236}">
                <a16:creationId xmlns:a16="http://schemas.microsoft.com/office/drawing/2014/main" id="{53A878D7-1351-4DBD-93F8-4B63F3B17980}"/>
              </a:ext>
            </a:extLst>
          </p:cNvPr>
          <p:cNvSpPr>
            <a:spLocks noChangeArrowheads="1"/>
          </p:cNvSpPr>
          <p:nvPr/>
        </p:nvSpPr>
        <p:spPr bwMode="auto">
          <a:xfrm>
            <a:off x="1162327" y="3747767"/>
            <a:ext cx="543739" cy="52322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zh-CN" altLang="en-US" sz="2800" b="1" dirty="0">
                <a:solidFill>
                  <a:srgbClr val="000099"/>
                </a:solidFill>
                <a:ea typeface="华文楷体" panose="02010600040101010101" pitchFamily="2" charset="-122"/>
                <a:cs typeface="Times New Roman" panose="02020603050405020304" pitchFamily="18" charset="0"/>
              </a:rPr>
              <a:t>当</a:t>
            </a:r>
          </a:p>
        </p:txBody>
      </p:sp>
      <p:graphicFrame>
        <p:nvGraphicFramePr>
          <p:cNvPr id="33" name="Object 14">
            <a:extLst>
              <a:ext uri="{FF2B5EF4-FFF2-40B4-BE49-F238E27FC236}">
                <a16:creationId xmlns:a16="http://schemas.microsoft.com/office/drawing/2014/main" id="{67E6044C-25A7-406D-81C1-1F14830C2B6B}"/>
              </a:ext>
            </a:extLst>
          </p:cNvPr>
          <p:cNvGraphicFramePr>
            <a:graphicFrameLocks noChangeAspect="1"/>
          </p:cNvGraphicFramePr>
          <p:nvPr>
            <p:extLst>
              <p:ext uri="{D42A27DB-BD31-4B8C-83A1-F6EECF244321}">
                <p14:modId xmlns:p14="http://schemas.microsoft.com/office/powerpoint/2010/main" val="3278283917"/>
              </p:ext>
            </p:extLst>
          </p:nvPr>
        </p:nvGraphicFramePr>
        <p:xfrm>
          <a:off x="1927225" y="4972050"/>
          <a:ext cx="2001838" cy="381000"/>
        </p:xfrm>
        <a:graphic>
          <a:graphicData uri="http://schemas.openxmlformats.org/presentationml/2006/ole">
            <mc:AlternateContent xmlns:mc="http://schemas.openxmlformats.org/markup-compatibility/2006">
              <mc:Choice xmlns:v="urn:schemas-microsoft-com:vml" Requires="v">
                <p:oleObj spid="_x0000_s93229" name="Equation" r:id="rId19" imgW="914400" imgH="228600" progId="Equation.DSMT4">
                  <p:embed/>
                </p:oleObj>
              </mc:Choice>
              <mc:Fallback>
                <p:oleObj name="Equation" r:id="rId19" imgW="914400" imgH="228600" progId="Equation.DSMT4">
                  <p:embed/>
                  <p:pic>
                    <p:nvPicPr>
                      <p:cNvPr id="185358" name="Object 14">
                        <a:extLst>
                          <a:ext uri="{FF2B5EF4-FFF2-40B4-BE49-F238E27FC236}">
                            <a16:creationId xmlns:a16="http://schemas.microsoft.com/office/drawing/2014/main" id="{7937CCB8-B97F-4928-A86E-A4F59E276E6E}"/>
                          </a:ext>
                        </a:extLst>
                      </p:cNvPr>
                      <p:cNvPicPr>
                        <a:picLocks noChangeAspect="1" noChangeArrowheads="1"/>
                      </p:cNvPicPr>
                      <p:nvPr/>
                    </p:nvPicPr>
                    <p:blipFill>
                      <a:blip r:embed="rId20"/>
                      <a:srcRect/>
                      <a:stretch>
                        <a:fillRect/>
                      </a:stretch>
                    </p:blipFill>
                    <p:spPr bwMode="auto">
                      <a:xfrm>
                        <a:off x="1927225" y="4972050"/>
                        <a:ext cx="2001838" cy="381000"/>
                      </a:xfrm>
                      <a:prstGeom prst="rect">
                        <a:avLst/>
                      </a:prstGeom>
                      <a:noFill/>
                      <a:ln>
                        <a:noFill/>
                      </a:ln>
                      <a:extLst/>
                    </p:spPr>
                  </p:pic>
                </p:oleObj>
              </mc:Fallback>
            </mc:AlternateContent>
          </a:graphicData>
        </a:graphic>
      </p:graphicFrame>
      <p:graphicFrame>
        <p:nvGraphicFramePr>
          <p:cNvPr id="34" name="Object 15">
            <a:extLst>
              <a:ext uri="{FF2B5EF4-FFF2-40B4-BE49-F238E27FC236}">
                <a16:creationId xmlns:a16="http://schemas.microsoft.com/office/drawing/2014/main" id="{0E5B29A6-5F34-4FCF-BF67-0547A7E303DE}"/>
              </a:ext>
            </a:extLst>
          </p:cNvPr>
          <p:cNvGraphicFramePr>
            <a:graphicFrameLocks noChangeAspect="1"/>
          </p:cNvGraphicFramePr>
          <p:nvPr>
            <p:extLst>
              <p:ext uri="{D42A27DB-BD31-4B8C-83A1-F6EECF244321}">
                <p14:modId xmlns:p14="http://schemas.microsoft.com/office/powerpoint/2010/main" val="178858035"/>
              </p:ext>
            </p:extLst>
          </p:nvPr>
        </p:nvGraphicFramePr>
        <p:xfrm>
          <a:off x="1965308" y="5449471"/>
          <a:ext cx="1803400" cy="455613"/>
        </p:xfrm>
        <a:graphic>
          <a:graphicData uri="http://schemas.openxmlformats.org/presentationml/2006/ole">
            <mc:AlternateContent xmlns:mc="http://schemas.openxmlformats.org/markup-compatibility/2006">
              <mc:Choice xmlns:v="urn:schemas-microsoft-com:vml" Requires="v">
                <p:oleObj spid="_x0000_s93230" name="Equation" r:id="rId21" imgW="901440" imgH="228600" progId="Equation.DSMT4">
                  <p:embed/>
                </p:oleObj>
              </mc:Choice>
              <mc:Fallback>
                <p:oleObj name="Equation" r:id="rId21" imgW="901440" imgH="228600" progId="Equation.DSMT4">
                  <p:embed/>
                  <p:pic>
                    <p:nvPicPr>
                      <p:cNvPr id="185359" name="Object 15">
                        <a:extLst>
                          <a:ext uri="{FF2B5EF4-FFF2-40B4-BE49-F238E27FC236}">
                            <a16:creationId xmlns:a16="http://schemas.microsoft.com/office/drawing/2014/main" id="{A3333EF2-80FF-4158-BE25-085AF3EDC8D9}"/>
                          </a:ext>
                        </a:extLst>
                      </p:cNvPr>
                      <p:cNvPicPr>
                        <a:picLocks noChangeAspect="1" noChangeArrowheads="1"/>
                      </p:cNvPicPr>
                      <p:nvPr/>
                    </p:nvPicPr>
                    <p:blipFill>
                      <a:blip r:embed="rId22"/>
                      <a:srcRect/>
                      <a:stretch>
                        <a:fillRect/>
                      </a:stretch>
                    </p:blipFill>
                    <p:spPr bwMode="auto">
                      <a:xfrm>
                        <a:off x="1965308" y="5449471"/>
                        <a:ext cx="1803400" cy="455613"/>
                      </a:xfrm>
                      <a:prstGeom prst="rect">
                        <a:avLst/>
                      </a:prstGeom>
                      <a:noFill/>
                      <a:ln>
                        <a:noFill/>
                      </a:ln>
                      <a:effectLst/>
                      <a:extLst/>
                    </p:spPr>
                  </p:pic>
                </p:oleObj>
              </mc:Fallback>
            </mc:AlternateContent>
          </a:graphicData>
        </a:graphic>
      </p:graphicFrame>
      <p:sp>
        <p:nvSpPr>
          <p:cNvPr id="35" name="左大括号 34">
            <a:extLst>
              <a:ext uri="{FF2B5EF4-FFF2-40B4-BE49-F238E27FC236}">
                <a16:creationId xmlns:a16="http://schemas.microsoft.com/office/drawing/2014/main" id="{85D2364F-C72B-4DE3-BDAE-6D9DE127FFEB}"/>
              </a:ext>
            </a:extLst>
          </p:cNvPr>
          <p:cNvSpPr/>
          <p:nvPr/>
        </p:nvSpPr>
        <p:spPr bwMode="auto">
          <a:xfrm>
            <a:off x="1654967" y="5079030"/>
            <a:ext cx="403349" cy="1327803"/>
          </a:xfrm>
          <a:prstGeom prst="leftBrace">
            <a:avLst/>
          </a:prstGeom>
          <a:noFill/>
          <a:ln w="127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aphicFrame>
        <p:nvGraphicFramePr>
          <p:cNvPr id="36" name="Object 15">
            <a:extLst>
              <a:ext uri="{FF2B5EF4-FFF2-40B4-BE49-F238E27FC236}">
                <a16:creationId xmlns:a16="http://schemas.microsoft.com/office/drawing/2014/main" id="{AD402E9C-49C1-4EEE-A85B-E0969C38EBF0}"/>
              </a:ext>
            </a:extLst>
          </p:cNvPr>
          <p:cNvGraphicFramePr>
            <a:graphicFrameLocks noChangeAspect="1"/>
          </p:cNvGraphicFramePr>
          <p:nvPr>
            <p:extLst>
              <p:ext uri="{D42A27DB-BD31-4B8C-83A1-F6EECF244321}">
                <p14:modId xmlns:p14="http://schemas.microsoft.com/office/powerpoint/2010/main" val="998433453"/>
              </p:ext>
            </p:extLst>
          </p:nvPr>
        </p:nvGraphicFramePr>
        <p:xfrm>
          <a:off x="2071688" y="5973763"/>
          <a:ext cx="1519237" cy="433387"/>
        </p:xfrm>
        <a:graphic>
          <a:graphicData uri="http://schemas.openxmlformats.org/presentationml/2006/ole">
            <mc:AlternateContent xmlns:mc="http://schemas.openxmlformats.org/markup-compatibility/2006">
              <mc:Choice xmlns:v="urn:schemas-microsoft-com:vml" Requires="v">
                <p:oleObj spid="_x0000_s93231" name="Equation" r:id="rId23" imgW="799920" imgH="228600" progId="Equation.DSMT4">
                  <p:embed/>
                </p:oleObj>
              </mc:Choice>
              <mc:Fallback>
                <p:oleObj name="Equation" r:id="rId23" imgW="799920" imgH="228600" progId="Equation.DSMT4">
                  <p:embed/>
                  <p:pic>
                    <p:nvPicPr>
                      <p:cNvPr id="21" name="Object 15">
                        <a:extLst>
                          <a:ext uri="{FF2B5EF4-FFF2-40B4-BE49-F238E27FC236}">
                            <a16:creationId xmlns:a16="http://schemas.microsoft.com/office/drawing/2014/main" id="{F5F5AA82-196A-450D-A88C-89C3816CFD4C}"/>
                          </a:ext>
                        </a:extLst>
                      </p:cNvPr>
                      <p:cNvPicPr>
                        <a:picLocks noChangeAspect="1" noChangeArrowheads="1"/>
                      </p:cNvPicPr>
                      <p:nvPr/>
                    </p:nvPicPr>
                    <p:blipFill>
                      <a:blip r:embed="rId24"/>
                      <a:srcRect/>
                      <a:stretch>
                        <a:fillRect/>
                      </a:stretch>
                    </p:blipFill>
                    <p:spPr bwMode="auto">
                      <a:xfrm>
                        <a:off x="2071688" y="5973763"/>
                        <a:ext cx="1519237" cy="433387"/>
                      </a:xfrm>
                      <a:prstGeom prst="rect">
                        <a:avLst/>
                      </a:prstGeom>
                      <a:noFill/>
                      <a:ln>
                        <a:noFill/>
                      </a:ln>
                      <a:effectLst/>
                      <a:extLst/>
                    </p:spPr>
                  </p:pic>
                </p:oleObj>
              </mc:Fallback>
            </mc:AlternateContent>
          </a:graphicData>
        </a:graphic>
      </p:graphicFrame>
      <p:sp>
        <p:nvSpPr>
          <p:cNvPr id="37" name="Rectangle 3">
            <a:extLst>
              <a:ext uri="{FF2B5EF4-FFF2-40B4-BE49-F238E27FC236}">
                <a16:creationId xmlns:a16="http://schemas.microsoft.com/office/drawing/2014/main" id="{4949B684-81FE-4C73-899E-6D3AE33682FC}"/>
              </a:ext>
            </a:extLst>
          </p:cNvPr>
          <p:cNvSpPr>
            <a:spLocks noChangeArrowheads="1"/>
          </p:cNvSpPr>
          <p:nvPr/>
        </p:nvSpPr>
        <p:spPr bwMode="auto">
          <a:xfrm>
            <a:off x="3440783" y="4941168"/>
            <a:ext cx="27874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400" b="1" dirty="0">
                <a:ea typeface="华文楷体" panose="02010600040101010101" pitchFamily="2" charset="-122"/>
                <a:cs typeface="Times New Roman" panose="02020603050405020304" pitchFamily="18" charset="0"/>
              </a:rPr>
              <a:t>称之为</a:t>
            </a:r>
            <a:r>
              <a:rPr lang="zh-CN" altLang="en-US" sz="2400" b="1" dirty="0">
                <a:solidFill>
                  <a:srgbClr val="FF0000"/>
                </a:solidFill>
                <a:ea typeface="华文楷体" panose="02010600040101010101" pitchFamily="2" charset="-122"/>
                <a:cs typeface="Times New Roman" panose="02020603050405020304" pitchFamily="18" charset="0"/>
              </a:rPr>
              <a:t>容性</a:t>
            </a:r>
            <a:r>
              <a:rPr lang="zh-CN" altLang="en-US" sz="2400" b="1" dirty="0">
                <a:ea typeface="华文楷体" panose="02010600040101010101" pitchFamily="2" charset="-122"/>
                <a:cs typeface="Times New Roman" panose="02020603050405020304" pitchFamily="18" charset="0"/>
              </a:rPr>
              <a:t>网络</a:t>
            </a:r>
          </a:p>
        </p:txBody>
      </p:sp>
      <p:sp>
        <p:nvSpPr>
          <p:cNvPr id="38" name="Rectangle 3">
            <a:extLst>
              <a:ext uri="{FF2B5EF4-FFF2-40B4-BE49-F238E27FC236}">
                <a16:creationId xmlns:a16="http://schemas.microsoft.com/office/drawing/2014/main" id="{CA066F9D-C536-493D-9D48-622BBC29B1E1}"/>
              </a:ext>
            </a:extLst>
          </p:cNvPr>
          <p:cNvSpPr>
            <a:spLocks noChangeArrowheads="1"/>
          </p:cNvSpPr>
          <p:nvPr/>
        </p:nvSpPr>
        <p:spPr bwMode="auto">
          <a:xfrm>
            <a:off x="3348443" y="5490768"/>
            <a:ext cx="27874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400" b="1" dirty="0">
                <a:ea typeface="华文楷体" panose="02010600040101010101" pitchFamily="2" charset="-122"/>
                <a:cs typeface="Times New Roman" panose="02020603050405020304" pitchFamily="18" charset="0"/>
              </a:rPr>
              <a:t>称之为</a:t>
            </a:r>
            <a:r>
              <a:rPr lang="zh-CN" altLang="en-US" sz="2400" b="1" dirty="0">
                <a:solidFill>
                  <a:srgbClr val="FF0000"/>
                </a:solidFill>
                <a:ea typeface="华文楷体" panose="02010600040101010101" pitchFamily="2" charset="-122"/>
                <a:cs typeface="Times New Roman" panose="02020603050405020304" pitchFamily="18" charset="0"/>
              </a:rPr>
              <a:t>感性</a:t>
            </a:r>
            <a:r>
              <a:rPr lang="zh-CN" altLang="en-US" sz="2400" b="1" dirty="0">
                <a:ea typeface="华文楷体" panose="02010600040101010101" pitchFamily="2" charset="-122"/>
                <a:cs typeface="Times New Roman" panose="02020603050405020304" pitchFamily="18" charset="0"/>
              </a:rPr>
              <a:t>网络</a:t>
            </a:r>
          </a:p>
        </p:txBody>
      </p:sp>
      <p:sp>
        <p:nvSpPr>
          <p:cNvPr id="39" name="Rectangle 3">
            <a:extLst>
              <a:ext uri="{FF2B5EF4-FFF2-40B4-BE49-F238E27FC236}">
                <a16:creationId xmlns:a16="http://schemas.microsoft.com/office/drawing/2014/main" id="{B3DFB9AB-5351-49B4-970B-33F40E70DE84}"/>
              </a:ext>
            </a:extLst>
          </p:cNvPr>
          <p:cNvSpPr>
            <a:spLocks noChangeArrowheads="1"/>
          </p:cNvSpPr>
          <p:nvPr/>
        </p:nvSpPr>
        <p:spPr bwMode="auto">
          <a:xfrm>
            <a:off x="3344641" y="5978941"/>
            <a:ext cx="27874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400" b="1" dirty="0">
                <a:ea typeface="华文楷体" panose="02010600040101010101" pitchFamily="2" charset="-122"/>
                <a:cs typeface="Times New Roman" panose="02020603050405020304" pitchFamily="18" charset="0"/>
              </a:rPr>
              <a:t>称之为</a:t>
            </a:r>
            <a:r>
              <a:rPr lang="zh-CN" altLang="en-US" sz="2400" b="1" dirty="0">
                <a:solidFill>
                  <a:srgbClr val="FF0000"/>
                </a:solidFill>
                <a:ea typeface="华文楷体" panose="02010600040101010101" pitchFamily="2" charset="-122"/>
                <a:cs typeface="Times New Roman" panose="02020603050405020304" pitchFamily="18" charset="0"/>
              </a:rPr>
              <a:t>阻性</a:t>
            </a:r>
            <a:r>
              <a:rPr lang="zh-CN" altLang="en-US" sz="2400" b="1" dirty="0">
                <a:ea typeface="华文楷体" panose="02010600040101010101" pitchFamily="2" charset="-122"/>
                <a:cs typeface="Times New Roman" panose="02020603050405020304" pitchFamily="18" charset="0"/>
              </a:rPr>
              <a:t>网络</a:t>
            </a:r>
          </a:p>
        </p:txBody>
      </p:sp>
      <p:sp>
        <p:nvSpPr>
          <p:cNvPr id="40" name="Rectangle 2">
            <a:extLst>
              <a:ext uri="{FF2B5EF4-FFF2-40B4-BE49-F238E27FC236}">
                <a16:creationId xmlns:a16="http://schemas.microsoft.com/office/drawing/2014/main" id="{8D87B466-A3C4-4FAC-8D74-85D62DB5A35D}"/>
              </a:ext>
            </a:extLst>
          </p:cNvPr>
          <p:cNvSpPr>
            <a:spLocks noChangeArrowheads="1"/>
          </p:cNvSpPr>
          <p:nvPr/>
        </p:nvSpPr>
        <p:spPr bwMode="auto">
          <a:xfrm>
            <a:off x="1111229" y="5490768"/>
            <a:ext cx="543739" cy="52322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zh-CN" altLang="en-US" sz="2800" b="1" dirty="0">
                <a:solidFill>
                  <a:srgbClr val="000099"/>
                </a:solidFill>
                <a:ea typeface="华文楷体" panose="02010600040101010101" pitchFamily="2" charset="-122"/>
                <a:cs typeface="Times New Roman" panose="02020603050405020304" pitchFamily="18" charset="0"/>
              </a:rPr>
              <a:t>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53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5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53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536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p:bldP spid="23" grpId="0"/>
      <p:bldP spid="24" grpId="0"/>
      <p:bldP spid="32" grpId="0"/>
      <p:bldP spid="35" grpId="0" animBg="1"/>
      <p:bldP spid="37" grpId="0"/>
      <p:bldP spid="38" grpId="0"/>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7">
            <a:extLst>
              <a:ext uri="{FF2B5EF4-FFF2-40B4-BE49-F238E27FC236}">
                <a16:creationId xmlns:a16="http://schemas.microsoft.com/office/drawing/2014/main" id="{B9ACD6CD-C00F-461E-BA45-F5A82CB16672}"/>
              </a:ext>
            </a:extLst>
          </p:cNvPr>
          <p:cNvSpPr>
            <a:spLocks noChangeArrowheads="1"/>
          </p:cNvSpPr>
          <p:nvPr/>
        </p:nvSpPr>
        <p:spPr bwMode="auto">
          <a:xfrm>
            <a:off x="35535" y="238159"/>
            <a:ext cx="3384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en-US" altLang="zh-CN" sz="2400" b="1" dirty="0">
                <a:ea typeface="华文楷体" panose="02010600040101010101" pitchFamily="2" charset="-122"/>
                <a:cs typeface="Times New Roman" panose="02020603050405020304" pitchFamily="18" charset="0"/>
              </a:rPr>
              <a:t>1) </a:t>
            </a:r>
            <a:r>
              <a:rPr lang="zh-CN" altLang="en-US" sz="2400" b="1" dirty="0">
                <a:ea typeface="华文楷体" panose="02010600040101010101" pitchFamily="2" charset="-122"/>
                <a:cs typeface="Times New Roman" panose="02020603050405020304" pitchFamily="18" charset="0"/>
              </a:rPr>
              <a:t>感性二端网络</a:t>
            </a:r>
            <a:endParaRPr lang="en-US" altLang="zh-CN" sz="2400" b="1" dirty="0">
              <a:ea typeface="华文楷体" panose="02010600040101010101" pitchFamily="2" charset="-122"/>
              <a:cs typeface="Times New Roman" panose="02020603050405020304" pitchFamily="18" charset="0"/>
            </a:endParaRPr>
          </a:p>
        </p:txBody>
      </p:sp>
      <p:graphicFrame>
        <p:nvGraphicFramePr>
          <p:cNvPr id="43048" name="Object 40">
            <a:extLst>
              <a:ext uri="{FF2B5EF4-FFF2-40B4-BE49-F238E27FC236}">
                <a16:creationId xmlns:a16="http://schemas.microsoft.com/office/drawing/2014/main" id="{FDA0BD38-58F5-4F43-9B4E-846BDF91A9A7}"/>
              </a:ext>
            </a:extLst>
          </p:cNvPr>
          <p:cNvGraphicFramePr>
            <a:graphicFrameLocks noChangeAspect="1"/>
          </p:cNvGraphicFramePr>
          <p:nvPr>
            <p:extLst>
              <p:ext uri="{D42A27DB-BD31-4B8C-83A1-F6EECF244321}">
                <p14:modId xmlns:p14="http://schemas.microsoft.com/office/powerpoint/2010/main" val="362951520"/>
              </p:ext>
            </p:extLst>
          </p:nvPr>
        </p:nvGraphicFramePr>
        <p:xfrm>
          <a:off x="573698" y="1279219"/>
          <a:ext cx="2764815" cy="1862570"/>
        </p:xfrm>
        <a:graphic>
          <a:graphicData uri="http://schemas.openxmlformats.org/presentationml/2006/ole">
            <mc:AlternateContent xmlns:mc="http://schemas.openxmlformats.org/markup-compatibility/2006">
              <mc:Choice xmlns:v="urn:schemas-microsoft-com:vml" Requires="v">
                <p:oleObj spid="_x0000_s12942" name="Visio" r:id="rId3" imgW="1270583" imgH="926592" progId="Visio.Drawing.11">
                  <p:embed/>
                </p:oleObj>
              </mc:Choice>
              <mc:Fallback>
                <p:oleObj name="Visio" r:id="rId3" imgW="1270583" imgH="926592" progId="Visio.Drawing.11">
                  <p:embed/>
                  <p:pic>
                    <p:nvPicPr>
                      <p:cNvPr id="0" name="Object 40"/>
                      <p:cNvPicPr>
                        <a:picLocks noChangeAspect="1" noChangeArrowheads="1"/>
                      </p:cNvPicPr>
                      <p:nvPr/>
                    </p:nvPicPr>
                    <p:blipFill>
                      <a:blip r:embed="rId4"/>
                      <a:srcRect/>
                      <a:stretch>
                        <a:fillRect/>
                      </a:stretch>
                    </p:blipFill>
                    <p:spPr bwMode="auto">
                      <a:xfrm>
                        <a:off x="573698" y="1279219"/>
                        <a:ext cx="2764815" cy="1862570"/>
                      </a:xfrm>
                      <a:prstGeom prst="rect">
                        <a:avLst/>
                      </a:prstGeom>
                      <a:noFill/>
                      <a:ln>
                        <a:noFill/>
                      </a:ln>
                      <a:effectLst/>
                      <a:extLst/>
                    </p:spPr>
                  </p:pic>
                </p:oleObj>
              </mc:Fallback>
            </mc:AlternateContent>
          </a:graphicData>
        </a:graphic>
      </p:graphicFrame>
      <p:graphicFrame>
        <p:nvGraphicFramePr>
          <p:cNvPr id="43049" name="Object 41">
            <a:extLst>
              <a:ext uri="{FF2B5EF4-FFF2-40B4-BE49-F238E27FC236}">
                <a16:creationId xmlns:a16="http://schemas.microsoft.com/office/drawing/2014/main" id="{65CA80DA-19F9-4785-B57F-3CD50BF964EB}"/>
              </a:ext>
            </a:extLst>
          </p:cNvPr>
          <p:cNvGraphicFramePr>
            <a:graphicFrameLocks noChangeAspect="1"/>
          </p:cNvGraphicFramePr>
          <p:nvPr>
            <p:extLst>
              <p:ext uri="{D42A27DB-BD31-4B8C-83A1-F6EECF244321}">
                <p14:modId xmlns:p14="http://schemas.microsoft.com/office/powerpoint/2010/main" val="627818733"/>
              </p:ext>
            </p:extLst>
          </p:nvPr>
        </p:nvGraphicFramePr>
        <p:xfrm>
          <a:off x="3332163" y="1311275"/>
          <a:ext cx="2335212" cy="1828800"/>
        </p:xfrm>
        <a:graphic>
          <a:graphicData uri="http://schemas.openxmlformats.org/presentationml/2006/ole">
            <mc:AlternateContent xmlns:mc="http://schemas.openxmlformats.org/markup-compatibility/2006">
              <mc:Choice xmlns:v="urn:schemas-microsoft-com:vml" Requires="v">
                <p:oleObj spid="_x0000_s12943" name="Visio" r:id="rId5" imgW="1130608" imgH="856722" progId="Visio.Drawing.11">
                  <p:embed/>
                </p:oleObj>
              </mc:Choice>
              <mc:Fallback>
                <p:oleObj name="Visio" r:id="rId5" imgW="1130608" imgH="856722" progId="Visio.Drawing.11">
                  <p:embed/>
                  <p:pic>
                    <p:nvPicPr>
                      <p:cNvPr id="0" name="Object 41"/>
                      <p:cNvPicPr>
                        <a:picLocks noChangeAspect="1" noChangeArrowheads="1"/>
                      </p:cNvPicPr>
                      <p:nvPr/>
                    </p:nvPicPr>
                    <p:blipFill>
                      <a:blip r:embed="rId6"/>
                      <a:srcRect/>
                      <a:stretch>
                        <a:fillRect/>
                      </a:stretch>
                    </p:blipFill>
                    <p:spPr bwMode="auto">
                      <a:xfrm>
                        <a:off x="3332163" y="1311275"/>
                        <a:ext cx="2335212" cy="1828800"/>
                      </a:xfrm>
                      <a:prstGeom prst="rect">
                        <a:avLst/>
                      </a:prstGeom>
                      <a:noFill/>
                      <a:ln>
                        <a:noFill/>
                      </a:ln>
                      <a:effectLst/>
                      <a:extLst/>
                    </p:spPr>
                  </p:pic>
                </p:oleObj>
              </mc:Fallback>
            </mc:AlternateContent>
          </a:graphicData>
        </a:graphic>
      </p:graphicFrame>
      <p:sp>
        <p:nvSpPr>
          <p:cNvPr id="43065" name="Rectangle 57">
            <a:extLst>
              <a:ext uri="{FF2B5EF4-FFF2-40B4-BE49-F238E27FC236}">
                <a16:creationId xmlns:a16="http://schemas.microsoft.com/office/drawing/2014/main" id="{75E3654B-4A53-49AD-860D-E47E99A8CD7D}"/>
              </a:ext>
            </a:extLst>
          </p:cNvPr>
          <p:cNvSpPr>
            <a:spLocks noChangeArrowheads="1"/>
          </p:cNvSpPr>
          <p:nvPr/>
        </p:nvSpPr>
        <p:spPr bwMode="auto">
          <a:xfrm>
            <a:off x="173037" y="630724"/>
            <a:ext cx="85693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400" b="1" dirty="0">
                <a:ea typeface="华文楷体" panose="02010600040101010101" pitchFamily="2" charset="-122"/>
                <a:cs typeface="Times New Roman" panose="02020603050405020304" pitchFamily="18" charset="0"/>
              </a:rPr>
              <a:t>感性二端网络是由</a:t>
            </a:r>
            <a:r>
              <a:rPr lang="zh-CN" altLang="en-US" sz="2400" b="1" dirty="0">
                <a:solidFill>
                  <a:srgbClr val="FF0000"/>
                </a:solidFill>
                <a:ea typeface="华文楷体" panose="02010600040101010101" pitchFamily="2" charset="-122"/>
                <a:cs typeface="Times New Roman" panose="02020603050405020304" pitchFamily="18" charset="0"/>
              </a:rPr>
              <a:t>电阻和电感组成</a:t>
            </a:r>
            <a:r>
              <a:rPr lang="zh-CN" altLang="en-US" sz="2400" b="1" dirty="0">
                <a:ea typeface="华文楷体" panose="02010600040101010101" pitchFamily="2" charset="-122"/>
                <a:cs typeface="Times New Roman" panose="02020603050405020304" pitchFamily="18" charset="0"/>
              </a:rPr>
              <a:t>的二端网络，对同一感性二端网络，其可以等效为两种最简的电路</a:t>
            </a:r>
            <a:endParaRPr lang="en-US" altLang="zh-CN" sz="2400" b="1" dirty="0">
              <a:ea typeface="华文楷体" panose="02010600040101010101" pitchFamily="2" charset="-122"/>
              <a:cs typeface="Times New Roman" panose="02020603050405020304" pitchFamily="18" charset="0"/>
            </a:endParaRPr>
          </a:p>
        </p:txBody>
      </p:sp>
      <p:grpSp>
        <p:nvGrpSpPr>
          <p:cNvPr id="43073" name="Group 65">
            <a:extLst>
              <a:ext uri="{FF2B5EF4-FFF2-40B4-BE49-F238E27FC236}">
                <a16:creationId xmlns:a16="http://schemas.microsoft.com/office/drawing/2014/main" id="{3931F876-3CDD-40EC-813B-4E9FAE8D4D59}"/>
              </a:ext>
            </a:extLst>
          </p:cNvPr>
          <p:cNvGrpSpPr>
            <a:grpSpLocks/>
          </p:cNvGrpSpPr>
          <p:nvPr/>
        </p:nvGrpSpPr>
        <p:grpSpPr bwMode="auto">
          <a:xfrm>
            <a:off x="6470712" y="2930021"/>
            <a:ext cx="1800225" cy="411163"/>
            <a:chOff x="2608" y="3067"/>
            <a:chExt cx="1905" cy="259"/>
          </a:xfrm>
        </p:grpSpPr>
        <p:graphicFrame>
          <p:nvGraphicFramePr>
            <p:cNvPr id="12304" name="Object 66">
              <a:extLst>
                <a:ext uri="{FF2B5EF4-FFF2-40B4-BE49-F238E27FC236}">
                  <a16:creationId xmlns:a16="http://schemas.microsoft.com/office/drawing/2014/main" id="{F3E80521-75FD-41C9-B5AC-A2736971AB39}"/>
                </a:ext>
              </a:extLst>
            </p:cNvPr>
            <p:cNvGraphicFramePr>
              <a:graphicFrameLocks noChangeAspect="1"/>
            </p:cNvGraphicFramePr>
            <p:nvPr>
              <p:extLst>
                <p:ext uri="{D42A27DB-BD31-4B8C-83A1-F6EECF244321}">
                  <p14:modId xmlns:p14="http://schemas.microsoft.com/office/powerpoint/2010/main" val="2526095074"/>
                </p:ext>
              </p:extLst>
            </p:nvPr>
          </p:nvGraphicFramePr>
          <p:xfrm>
            <a:off x="4131" y="3113"/>
            <a:ext cx="243" cy="213"/>
          </p:xfrm>
          <a:graphic>
            <a:graphicData uri="http://schemas.openxmlformats.org/presentationml/2006/ole">
              <mc:AlternateContent xmlns:mc="http://schemas.openxmlformats.org/markup-compatibility/2006">
                <mc:Choice xmlns:v="urn:schemas-microsoft-com:vml" Requires="v">
                  <p:oleObj spid="_x0000_s12944" name="公式" r:id="rId7" imgW="114141" imgH="209609" progId="Equation.3">
                    <p:embed/>
                  </p:oleObj>
                </mc:Choice>
                <mc:Fallback>
                  <p:oleObj name="公式" r:id="rId7" imgW="114141" imgH="209609" progId="Equation.3">
                    <p:embed/>
                    <p:pic>
                      <p:nvPicPr>
                        <p:cNvPr id="0" name="Object 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1" y="3113"/>
                          <a:ext cx="243" cy="213"/>
                        </a:xfrm>
                        <a:prstGeom prst="rect">
                          <a:avLst/>
                        </a:prstGeom>
                        <a:noFill/>
                        <a:ln>
                          <a:noFill/>
                        </a:ln>
                        <a:effectLst/>
                        <a:extLst/>
                      </p:spPr>
                    </p:pic>
                  </p:oleObj>
                </mc:Fallback>
              </mc:AlternateContent>
            </a:graphicData>
          </a:graphic>
        </p:graphicFrame>
        <p:sp>
          <p:nvSpPr>
            <p:cNvPr id="12305" name="Line 67">
              <a:extLst>
                <a:ext uri="{FF2B5EF4-FFF2-40B4-BE49-F238E27FC236}">
                  <a16:creationId xmlns:a16="http://schemas.microsoft.com/office/drawing/2014/main" id="{BB4D37AB-1C73-4373-867F-F6032DD19002}"/>
                </a:ext>
              </a:extLst>
            </p:cNvPr>
            <p:cNvSpPr>
              <a:spLocks noChangeShapeType="1"/>
            </p:cNvSpPr>
            <p:nvPr/>
          </p:nvSpPr>
          <p:spPr bwMode="auto">
            <a:xfrm>
              <a:off x="2608" y="3067"/>
              <a:ext cx="1905"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43076" name="Group 68">
            <a:extLst>
              <a:ext uri="{FF2B5EF4-FFF2-40B4-BE49-F238E27FC236}">
                <a16:creationId xmlns:a16="http://schemas.microsoft.com/office/drawing/2014/main" id="{08396D28-72B0-4CB6-9217-548BD15C2274}"/>
              </a:ext>
            </a:extLst>
          </p:cNvPr>
          <p:cNvGrpSpPr>
            <a:grpSpLocks/>
          </p:cNvGrpSpPr>
          <p:nvPr/>
        </p:nvGrpSpPr>
        <p:grpSpPr bwMode="auto">
          <a:xfrm>
            <a:off x="6498770" y="1673897"/>
            <a:ext cx="2419350" cy="1287463"/>
            <a:chOff x="703" y="3509"/>
            <a:chExt cx="1524" cy="811"/>
          </a:xfrm>
        </p:grpSpPr>
        <p:sp>
          <p:nvSpPr>
            <p:cNvPr id="12300" name="Freeform 69">
              <a:extLst>
                <a:ext uri="{FF2B5EF4-FFF2-40B4-BE49-F238E27FC236}">
                  <a16:creationId xmlns:a16="http://schemas.microsoft.com/office/drawing/2014/main" id="{7B64F511-844B-418C-8646-98118BCC8EB6}"/>
                </a:ext>
              </a:extLst>
            </p:cNvPr>
            <p:cNvSpPr>
              <a:spLocks/>
            </p:cNvSpPr>
            <p:nvPr/>
          </p:nvSpPr>
          <p:spPr bwMode="auto">
            <a:xfrm>
              <a:off x="703" y="3802"/>
              <a:ext cx="1270" cy="492"/>
            </a:xfrm>
            <a:custGeom>
              <a:avLst/>
              <a:gdLst>
                <a:gd name="T0" fmla="*/ 0 w 834"/>
                <a:gd name="T1" fmla="*/ 492 h 540"/>
                <a:gd name="T2" fmla="*/ 1270 w 834"/>
                <a:gd name="T3" fmla="*/ 0 h 540"/>
                <a:gd name="T4" fmla="*/ 0 60000 65536"/>
                <a:gd name="T5" fmla="*/ 0 60000 65536"/>
              </a:gdLst>
              <a:ahLst/>
              <a:cxnLst>
                <a:cxn ang="T4">
                  <a:pos x="T0" y="T1"/>
                </a:cxn>
                <a:cxn ang="T5">
                  <a:pos x="T2" y="T3"/>
                </a:cxn>
              </a:cxnLst>
              <a:rect l="0" t="0" r="r" b="b"/>
              <a:pathLst>
                <a:path w="834" h="540">
                  <a:moveTo>
                    <a:pt x="0" y="540"/>
                  </a:moveTo>
                  <a:lnTo>
                    <a:pt x="834" y="0"/>
                  </a:ln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p>
          </p:txBody>
        </p:sp>
        <p:graphicFrame>
          <p:nvGraphicFramePr>
            <p:cNvPr id="12301" name="Object 70">
              <a:extLst>
                <a:ext uri="{FF2B5EF4-FFF2-40B4-BE49-F238E27FC236}">
                  <a16:creationId xmlns:a16="http://schemas.microsoft.com/office/drawing/2014/main" id="{74569FCD-9051-41BE-BA1F-3577D26BEBCB}"/>
                </a:ext>
              </a:extLst>
            </p:cNvPr>
            <p:cNvGraphicFramePr>
              <a:graphicFrameLocks noChangeAspect="1"/>
            </p:cNvGraphicFramePr>
            <p:nvPr>
              <p:extLst>
                <p:ext uri="{D42A27DB-BD31-4B8C-83A1-F6EECF244321}">
                  <p14:modId xmlns:p14="http://schemas.microsoft.com/office/powerpoint/2010/main" val="2388318902"/>
                </p:ext>
              </p:extLst>
            </p:nvPr>
          </p:nvGraphicFramePr>
          <p:xfrm>
            <a:off x="1943" y="3509"/>
            <a:ext cx="284" cy="318"/>
          </p:xfrm>
          <a:graphic>
            <a:graphicData uri="http://schemas.openxmlformats.org/presentationml/2006/ole">
              <mc:AlternateContent xmlns:mc="http://schemas.openxmlformats.org/markup-compatibility/2006">
                <mc:Choice xmlns:v="urn:schemas-microsoft-com:vml" Requires="v">
                  <p:oleObj spid="_x0000_s12945" name="公式" r:id="rId9" imgW="171447" imgH="218987" progId="Equation.3">
                    <p:embed/>
                  </p:oleObj>
                </mc:Choice>
                <mc:Fallback>
                  <p:oleObj name="公式" r:id="rId9" imgW="171447" imgH="218987" progId="Equation.3">
                    <p:embed/>
                    <p:pic>
                      <p:nvPicPr>
                        <p:cNvPr id="0" name="Object 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3" y="3509"/>
                          <a:ext cx="284" cy="318"/>
                        </a:xfrm>
                        <a:prstGeom prst="rect">
                          <a:avLst/>
                        </a:prstGeom>
                        <a:noFill/>
                        <a:ln>
                          <a:noFill/>
                        </a:ln>
                        <a:effectLst/>
                        <a:extLst/>
                      </p:spPr>
                    </p:pic>
                  </p:oleObj>
                </mc:Fallback>
              </mc:AlternateContent>
            </a:graphicData>
          </a:graphic>
        </p:graphicFrame>
        <p:sp>
          <p:nvSpPr>
            <p:cNvPr id="12302" name="Freeform 71">
              <a:extLst>
                <a:ext uri="{FF2B5EF4-FFF2-40B4-BE49-F238E27FC236}">
                  <a16:creationId xmlns:a16="http://schemas.microsoft.com/office/drawing/2014/main" id="{11790B66-6FE7-44B6-A592-C4CAED91AB34}"/>
                </a:ext>
              </a:extLst>
            </p:cNvPr>
            <p:cNvSpPr>
              <a:spLocks/>
            </p:cNvSpPr>
            <p:nvPr/>
          </p:nvSpPr>
          <p:spPr bwMode="auto">
            <a:xfrm>
              <a:off x="991" y="4185"/>
              <a:ext cx="41" cy="101"/>
            </a:xfrm>
            <a:custGeom>
              <a:avLst/>
              <a:gdLst>
                <a:gd name="T0" fmla="*/ 0 w 27"/>
                <a:gd name="T1" fmla="*/ 0 h 111"/>
                <a:gd name="T2" fmla="*/ 32 w 27"/>
                <a:gd name="T3" fmla="*/ 52 h 111"/>
                <a:gd name="T4" fmla="*/ 41 w 27"/>
                <a:gd name="T5" fmla="*/ 101 h 111"/>
                <a:gd name="T6" fmla="*/ 0 60000 65536"/>
                <a:gd name="T7" fmla="*/ 0 60000 65536"/>
                <a:gd name="T8" fmla="*/ 0 60000 65536"/>
              </a:gdLst>
              <a:ahLst/>
              <a:cxnLst>
                <a:cxn ang="T6">
                  <a:pos x="T0" y="T1"/>
                </a:cxn>
                <a:cxn ang="T7">
                  <a:pos x="T2" y="T3"/>
                </a:cxn>
                <a:cxn ang="T8">
                  <a:pos x="T4" y="T5"/>
                </a:cxn>
              </a:cxnLst>
              <a:rect l="0" t="0" r="r" b="b"/>
              <a:pathLst>
                <a:path w="27" h="111">
                  <a:moveTo>
                    <a:pt x="0" y="0"/>
                  </a:moveTo>
                  <a:cubicBezTo>
                    <a:pt x="3" y="10"/>
                    <a:pt x="17" y="39"/>
                    <a:pt x="21" y="57"/>
                  </a:cubicBezTo>
                  <a:cubicBezTo>
                    <a:pt x="25" y="75"/>
                    <a:pt x="26" y="100"/>
                    <a:pt x="27" y="111"/>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12303" name="Text Box 72">
              <a:extLst>
                <a:ext uri="{FF2B5EF4-FFF2-40B4-BE49-F238E27FC236}">
                  <a16:creationId xmlns:a16="http://schemas.microsoft.com/office/drawing/2014/main" id="{449EFB3E-8861-4467-96F8-DA71EBF5F4EF}"/>
                </a:ext>
              </a:extLst>
            </p:cNvPr>
            <p:cNvSpPr txBox="1">
              <a:spLocks noChangeArrowheads="1"/>
            </p:cNvSpPr>
            <p:nvPr/>
          </p:nvSpPr>
          <p:spPr bwMode="auto">
            <a:xfrm>
              <a:off x="1066" y="4032"/>
              <a:ext cx="43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i="1">
                  <a:ea typeface="华文楷体" panose="02010600040101010101" pitchFamily="2" charset="-122"/>
                  <a:cs typeface="Times New Roman" panose="02020603050405020304" pitchFamily="18" charset="0"/>
                  <a:sym typeface="Symbol" panose="05050102010706020507" pitchFamily="18" charset="2"/>
                </a:rPr>
                <a:t>θ</a:t>
              </a:r>
              <a:r>
                <a:rPr kumimoji="1" lang="en-US" altLang="zh-CN" sz="2400" b="1" i="1" baseline="-25000">
                  <a:ea typeface="华文楷体" panose="02010600040101010101" pitchFamily="2" charset="-122"/>
                  <a:cs typeface="Times New Roman" panose="02020603050405020304" pitchFamily="18" charset="0"/>
                  <a:sym typeface="Symbol" panose="05050102010706020507" pitchFamily="18" charset="2"/>
                </a:rPr>
                <a:t>Z</a:t>
              </a:r>
              <a:endParaRPr kumimoji="1" lang="en-US" altLang="zh-CN" sz="2400" b="1" i="1" baseline="-25000">
                <a:ea typeface="华文楷体" panose="02010600040101010101" pitchFamily="2" charset="-122"/>
                <a:cs typeface="Times New Roman" panose="02020603050405020304" pitchFamily="18" charset="0"/>
              </a:endParaRPr>
            </a:p>
          </p:txBody>
        </p:sp>
      </p:grpSp>
      <p:sp>
        <p:nvSpPr>
          <p:cNvPr id="43082" name="AutoShape 74">
            <a:extLst>
              <a:ext uri="{FF2B5EF4-FFF2-40B4-BE49-F238E27FC236}">
                <a16:creationId xmlns:a16="http://schemas.microsoft.com/office/drawing/2014/main" id="{849B32BB-0C4E-4683-B12D-C96772B0D826}"/>
              </a:ext>
            </a:extLst>
          </p:cNvPr>
          <p:cNvSpPr>
            <a:spLocks noChangeArrowheads="1"/>
          </p:cNvSpPr>
          <p:nvPr/>
        </p:nvSpPr>
        <p:spPr bwMode="auto">
          <a:xfrm>
            <a:off x="6518124" y="1196752"/>
            <a:ext cx="1800225" cy="853281"/>
          </a:xfrm>
          <a:prstGeom prst="wedgeRoundRectCallout">
            <a:avLst>
              <a:gd name="adj1" fmla="val 13079"/>
              <a:gd name="adj2" fmla="val 102319"/>
              <a:gd name="adj3" fmla="val 16667"/>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400" b="1" dirty="0">
                <a:solidFill>
                  <a:srgbClr val="990000"/>
                </a:solidFill>
                <a:ea typeface="华文楷体" panose="02010600040101010101" pitchFamily="2" charset="-122"/>
                <a:cs typeface="Times New Roman" panose="02020603050405020304" pitchFamily="18" charset="0"/>
              </a:rPr>
              <a:t>感性网络电压超前电流</a:t>
            </a:r>
          </a:p>
        </p:txBody>
      </p:sp>
      <p:cxnSp>
        <p:nvCxnSpPr>
          <p:cNvPr id="3" name="直接连接符 2">
            <a:extLst>
              <a:ext uri="{FF2B5EF4-FFF2-40B4-BE49-F238E27FC236}">
                <a16:creationId xmlns:a16="http://schemas.microsoft.com/office/drawing/2014/main" id="{F4358300-7073-4901-84EB-944F2577B332}"/>
              </a:ext>
            </a:extLst>
          </p:cNvPr>
          <p:cNvCxnSpPr>
            <a:cxnSpLocks/>
          </p:cNvCxnSpPr>
          <p:nvPr/>
        </p:nvCxnSpPr>
        <p:spPr bwMode="auto">
          <a:xfrm>
            <a:off x="46368" y="3356992"/>
            <a:ext cx="8918120" cy="0"/>
          </a:xfrm>
          <a:prstGeom prst="line">
            <a:avLst/>
          </a:prstGeom>
          <a:solidFill>
            <a:schemeClr val="accent1"/>
          </a:solidFill>
          <a:ln w="9525" cap="flat" cmpd="sng" algn="ctr">
            <a:solidFill>
              <a:srgbClr val="000099"/>
            </a:solidFill>
            <a:prstDash val="dash"/>
            <a:round/>
            <a:headEnd type="none" w="med" len="med"/>
            <a:tailEnd type="none" w="med" len="med"/>
          </a:ln>
          <a:effectLst/>
        </p:spPr>
      </p:cxnSp>
      <p:sp>
        <p:nvSpPr>
          <p:cNvPr id="22" name="Rectangle 3">
            <a:extLst>
              <a:ext uri="{FF2B5EF4-FFF2-40B4-BE49-F238E27FC236}">
                <a16:creationId xmlns:a16="http://schemas.microsoft.com/office/drawing/2014/main" id="{8F66716E-34F1-4E6D-B0FE-C1A7E497C429}"/>
              </a:ext>
            </a:extLst>
          </p:cNvPr>
          <p:cNvSpPr>
            <a:spLocks noChangeArrowheads="1"/>
          </p:cNvSpPr>
          <p:nvPr/>
        </p:nvSpPr>
        <p:spPr bwMode="auto">
          <a:xfrm>
            <a:off x="46368" y="3375725"/>
            <a:ext cx="2881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en-US" altLang="zh-CN" sz="2400" b="1" dirty="0">
                <a:ea typeface="华文楷体" panose="02010600040101010101" pitchFamily="2" charset="-122"/>
                <a:cs typeface="Times New Roman" panose="02020603050405020304" pitchFamily="18" charset="0"/>
              </a:rPr>
              <a:t>2) </a:t>
            </a:r>
            <a:r>
              <a:rPr lang="zh-CN" altLang="en-US" sz="2400" b="1" dirty="0">
                <a:ea typeface="华文楷体" panose="02010600040101010101" pitchFamily="2" charset="-122"/>
                <a:cs typeface="Times New Roman" panose="02020603050405020304" pitchFamily="18" charset="0"/>
              </a:rPr>
              <a:t>容性网络</a:t>
            </a:r>
          </a:p>
        </p:txBody>
      </p:sp>
      <p:sp>
        <p:nvSpPr>
          <p:cNvPr id="23" name="Rectangle 17">
            <a:extLst>
              <a:ext uri="{FF2B5EF4-FFF2-40B4-BE49-F238E27FC236}">
                <a16:creationId xmlns:a16="http://schemas.microsoft.com/office/drawing/2014/main" id="{B52EB172-1BE2-46E5-BEEF-D8DAD5E3426C}"/>
              </a:ext>
            </a:extLst>
          </p:cNvPr>
          <p:cNvSpPr>
            <a:spLocks noChangeArrowheads="1"/>
          </p:cNvSpPr>
          <p:nvPr/>
        </p:nvSpPr>
        <p:spPr bwMode="auto">
          <a:xfrm>
            <a:off x="264766" y="3749801"/>
            <a:ext cx="865335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zh-CN" altLang="en-US" sz="2400" b="1" dirty="0">
                <a:ea typeface="华文楷体" panose="02010600040101010101" pitchFamily="2" charset="-122"/>
                <a:cs typeface="Times New Roman" panose="02020603050405020304" pitchFamily="18" charset="0"/>
              </a:rPr>
              <a:t>容性二端网络是由</a:t>
            </a:r>
            <a:r>
              <a:rPr lang="zh-CN" altLang="en-US" sz="2400" b="1" dirty="0">
                <a:solidFill>
                  <a:srgbClr val="FF0000"/>
                </a:solidFill>
                <a:ea typeface="华文楷体" panose="02010600040101010101" pitchFamily="2" charset="-122"/>
                <a:cs typeface="Times New Roman" panose="02020603050405020304" pitchFamily="18" charset="0"/>
              </a:rPr>
              <a:t>电阻和电容组成</a:t>
            </a:r>
            <a:r>
              <a:rPr lang="zh-CN" altLang="en-US" sz="2400" b="1" dirty="0">
                <a:ea typeface="华文楷体" panose="02010600040101010101" pitchFamily="2" charset="-122"/>
                <a:cs typeface="Times New Roman" panose="02020603050405020304" pitchFamily="18" charset="0"/>
              </a:rPr>
              <a:t>的二端网络，对同一容性二端网络，其可以等效为两种最简的电路</a:t>
            </a:r>
            <a:endParaRPr lang="en-US" altLang="zh-CN" sz="2400" b="1" dirty="0">
              <a:ea typeface="华文楷体" panose="02010600040101010101" pitchFamily="2" charset="-122"/>
              <a:cs typeface="Times New Roman" panose="02020603050405020304" pitchFamily="18" charset="0"/>
            </a:endParaRPr>
          </a:p>
        </p:txBody>
      </p:sp>
      <p:graphicFrame>
        <p:nvGraphicFramePr>
          <p:cNvPr id="24" name="Object 7">
            <a:extLst>
              <a:ext uri="{FF2B5EF4-FFF2-40B4-BE49-F238E27FC236}">
                <a16:creationId xmlns:a16="http://schemas.microsoft.com/office/drawing/2014/main" id="{6AC8E841-9597-4ED7-B3D6-D45CB1E31C30}"/>
              </a:ext>
            </a:extLst>
          </p:cNvPr>
          <p:cNvGraphicFramePr>
            <a:graphicFrameLocks noChangeAspect="1"/>
          </p:cNvGraphicFramePr>
          <p:nvPr>
            <p:extLst>
              <p:ext uri="{D42A27DB-BD31-4B8C-83A1-F6EECF244321}">
                <p14:modId xmlns:p14="http://schemas.microsoft.com/office/powerpoint/2010/main" val="408246134"/>
              </p:ext>
            </p:extLst>
          </p:nvPr>
        </p:nvGraphicFramePr>
        <p:xfrm>
          <a:off x="698500" y="4403725"/>
          <a:ext cx="2693988" cy="1697038"/>
        </p:xfrm>
        <a:graphic>
          <a:graphicData uri="http://schemas.openxmlformats.org/presentationml/2006/ole">
            <mc:AlternateContent xmlns:mc="http://schemas.openxmlformats.org/markup-compatibility/2006">
              <mc:Choice xmlns:v="urn:schemas-microsoft-com:vml" Requires="v">
                <p:oleObj spid="_x0000_s12946" name="Visio" r:id="rId11" imgW="1379558" imgH="926592" progId="Visio.Drawing.11">
                  <p:embed/>
                </p:oleObj>
              </mc:Choice>
              <mc:Fallback>
                <p:oleObj name="Visio" r:id="rId11" imgW="1379558" imgH="926592" progId="Visio.Drawing.11">
                  <p:embed/>
                  <p:pic>
                    <p:nvPicPr>
                      <p:cNvPr id="101383" name="Object 7">
                        <a:extLst>
                          <a:ext uri="{FF2B5EF4-FFF2-40B4-BE49-F238E27FC236}">
                            <a16:creationId xmlns:a16="http://schemas.microsoft.com/office/drawing/2014/main" id="{92BB9C3A-28B3-476D-8B74-057FB32A119F}"/>
                          </a:ext>
                        </a:extLst>
                      </p:cNvPr>
                      <p:cNvPicPr>
                        <a:picLocks noChangeAspect="1" noChangeArrowheads="1"/>
                      </p:cNvPicPr>
                      <p:nvPr/>
                    </p:nvPicPr>
                    <p:blipFill>
                      <a:blip r:embed="rId12"/>
                      <a:srcRect/>
                      <a:stretch>
                        <a:fillRect/>
                      </a:stretch>
                    </p:blipFill>
                    <p:spPr bwMode="auto">
                      <a:xfrm>
                        <a:off x="698500" y="4403725"/>
                        <a:ext cx="2693988" cy="1697038"/>
                      </a:xfrm>
                      <a:prstGeom prst="rect">
                        <a:avLst/>
                      </a:prstGeom>
                      <a:noFill/>
                      <a:ln>
                        <a:noFill/>
                      </a:ln>
                      <a:effectLst/>
                      <a:extLst/>
                    </p:spPr>
                  </p:pic>
                </p:oleObj>
              </mc:Fallback>
            </mc:AlternateContent>
          </a:graphicData>
        </a:graphic>
      </p:graphicFrame>
      <p:graphicFrame>
        <p:nvGraphicFramePr>
          <p:cNvPr id="25" name="Object 8">
            <a:extLst>
              <a:ext uri="{FF2B5EF4-FFF2-40B4-BE49-F238E27FC236}">
                <a16:creationId xmlns:a16="http://schemas.microsoft.com/office/drawing/2014/main" id="{27C1AD34-6492-484B-B232-6B04E67D7A86}"/>
              </a:ext>
            </a:extLst>
          </p:cNvPr>
          <p:cNvGraphicFramePr>
            <a:graphicFrameLocks noChangeAspect="1"/>
          </p:cNvGraphicFramePr>
          <p:nvPr>
            <p:extLst>
              <p:ext uri="{D42A27DB-BD31-4B8C-83A1-F6EECF244321}">
                <p14:modId xmlns:p14="http://schemas.microsoft.com/office/powerpoint/2010/main" val="53990722"/>
              </p:ext>
            </p:extLst>
          </p:nvPr>
        </p:nvGraphicFramePr>
        <p:xfrm>
          <a:off x="3338513" y="4286388"/>
          <a:ext cx="2599297" cy="1971482"/>
        </p:xfrm>
        <a:graphic>
          <a:graphicData uri="http://schemas.openxmlformats.org/presentationml/2006/ole">
            <mc:AlternateContent xmlns:mc="http://schemas.openxmlformats.org/markup-compatibility/2006">
              <mc:Choice xmlns:v="urn:schemas-microsoft-com:vml" Requires="v">
                <p:oleObj spid="_x0000_s12947" name="Visio" r:id="rId13" imgW="1174394" imgH="856793" progId="Visio.Drawing.11">
                  <p:embed/>
                </p:oleObj>
              </mc:Choice>
              <mc:Fallback>
                <p:oleObj name="Visio" r:id="rId13" imgW="1174394" imgH="856793" progId="Visio.Drawing.11">
                  <p:embed/>
                  <p:pic>
                    <p:nvPicPr>
                      <p:cNvPr id="101384" name="Object 8">
                        <a:extLst>
                          <a:ext uri="{FF2B5EF4-FFF2-40B4-BE49-F238E27FC236}">
                            <a16:creationId xmlns:a16="http://schemas.microsoft.com/office/drawing/2014/main" id="{DA74E78B-B0D8-4AB9-B812-53D2EB8D8E1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8513" y="4286388"/>
                        <a:ext cx="2599297" cy="1971482"/>
                      </a:xfrm>
                      <a:prstGeom prst="rect">
                        <a:avLst/>
                      </a:prstGeom>
                      <a:noFill/>
                      <a:ln>
                        <a:noFill/>
                      </a:ln>
                      <a:effectLst/>
                      <a:extLst/>
                    </p:spPr>
                  </p:pic>
                </p:oleObj>
              </mc:Fallback>
            </mc:AlternateContent>
          </a:graphicData>
        </a:graphic>
      </p:graphicFrame>
      <p:grpSp>
        <p:nvGrpSpPr>
          <p:cNvPr id="26" name="Group 21">
            <a:extLst>
              <a:ext uri="{FF2B5EF4-FFF2-40B4-BE49-F238E27FC236}">
                <a16:creationId xmlns:a16="http://schemas.microsoft.com/office/drawing/2014/main" id="{95ABE80A-D8E4-458F-9A57-8312A94AC413}"/>
              </a:ext>
            </a:extLst>
          </p:cNvPr>
          <p:cNvGrpSpPr>
            <a:grpSpLocks/>
          </p:cNvGrpSpPr>
          <p:nvPr/>
        </p:nvGrpSpPr>
        <p:grpSpPr bwMode="auto">
          <a:xfrm>
            <a:off x="6156176" y="6034472"/>
            <a:ext cx="2806075" cy="387351"/>
            <a:chOff x="2608" y="3067"/>
            <a:chExt cx="1905" cy="244"/>
          </a:xfrm>
        </p:grpSpPr>
        <p:graphicFrame>
          <p:nvGraphicFramePr>
            <p:cNvPr id="27" name="Object 22">
              <a:extLst>
                <a:ext uri="{FF2B5EF4-FFF2-40B4-BE49-F238E27FC236}">
                  <a16:creationId xmlns:a16="http://schemas.microsoft.com/office/drawing/2014/main" id="{D3D71A35-16AE-4443-820C-DC26F9F66F46}"/>
                </a:ext>
              </a:extLst>
            </p:cNvPr>
            <p:cNvGraphicFramePr>
              <a:graphicFrameLocks noChangeAspect="1"/>
            </p:cNvGraphicFramePr>
            <p:nvPr>
              <p:extLst>
                <p:ext uri="{D42A27DB-BD31-4B8C-83A1-F6EECF244321}">
                  <p14:modId xmlns:p14="http://schemas.microsoft.com/office/powerpoint/2010/main" val="2786047761"/>
                </p:ext>
              </p:extLst>
            </p:nvPr>
          </p:nvGraphicFramePr>
          <p:xfrm>
            <a:off x="4240" y="3077"/>
            <a:ext cx="247" cy="234"/>
          </p:xfrm>
          <a:graphic>
            <a:graphicData uri="http://schemas.openxmlformats.org/presentationml/2006/ole">
              <mc:AlternateContent xmlns:mc="http://schemas.openxmlformats.org/markup-compatibility/2006">
                <mc:Choice xmlns:v="urn:schemas-microsoft-com:vml" Requires="v">
                  <p:oleObj spid="_x0000_s12948" name="Equation" r:id="rId15" imgW="228752" imgH="285574" progId="Equation.DSMT4">
                    <p:embed/>
                  </p:oleObj>
                </mc:Choice>
                <mc:Fallback>
                  <p:oleObj name="Equation" r:id="rId15" imgW="228752" imgH="285574" progId="Equation.DSMT4">
                    <p:embed/>
                    <p:pic>
                      <p:nvPicPr>
                        <p:cNvPr id="14352" name="Object 22">
                          <a:extLst>
                            <a:ext uri="{FF2B5EF4-FFF2-40B4-BE49-F238E27FC236}">
                              <a16:creationId xmlns:a16="http://schemas.microsoft.com/office/drawing/2014/main" id="{9A5764D4-6162-47A5-8572-DCE2BC37B57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40" y="3077"/>
                          <a:ext cx="247" cy="234"/>
                        </a:xfrm>
                        <a:prstGeom prst="rect">
                          <a:avLst/>
                        </a:prstGeom>
                        <a:noFill/>
                        <a:ln>
                          <a:noFill/>
                        </a:ln>
                        <a:effectLst/>
                        <a:extLst/>
                      </p:spPr>
                    </p:pic>
                  </p:oleObj>
                </mc:Fallback>
              </mc:AlternateContent>
            </a:graphicData>
          </a:graphic>
        </p:graphicFrame>
        <p:sp>
          <p:nvSpPr>
            <p:cNvPr id="28" name="Line 23">
              <a:extLst>
                <a:ext uri="{FF2B5EF4-FFF2-40B4-BE49-F238E27FC236}">
                  <a16:creationId xmlns:a16="http://schemas.microsoft.com/office/drawing/2014/main" id="{05BB2FE5-436C-4486-9805-064AB9A0FA52}"/>
                </a:ext>
              </a:extLst>
            </p:cNvPr>
            <p:cNvSpPr>
              <a:spLocks noChangeShapeType="1"/>
            </p:cNvSpPr>
            <p:nvPr/>
          </p:nvSpPr>
          <p:spPr bwMode="auto">
            <a:xfrm>
              <a:off x="2608" y="3067"/>
              <a:ext cx="1905"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24">
            <a:extLst>
              <a:ext uri="{FF2B5EF4-FFF2-40B4-BE49-F238E27FC236}">
                <a16:creationId xmlns:a16="http://schemas.microsoft.com/office/drawing/2014/main" id="{E44D28E2-23BA-4991-B01B-94404E38916D}"/>
              </a:ext>
            </a:extLst>
          </p:cNvPr>
          <p:cNvGrpSpPr>
            <a:grpSpLocks/>
          </p:cNvGrpSpPr>
          <p:nvPr/>
        </p:nvGrpSpPr>
        <p:grpSpPr bwMode="auto">
          <a:xfrm>
            <a:off x="6156176" y="5101803"/>
            <a:ext cx="2016125" cy="968375"/>
            <a:chOff x="703" y="3700"/>
            <a:chExt cx="1270" cy="610"/>
          </a:xfrm>
        </p:grpSpPr>
        <p:sp>
          <p:nvSpPr>
            <p:cNvPr id="30" name="Freeform 25">
              <a:extLst>
                <a:ext uri="{FF2B5EF4-FFF2-40B4-BE49-F238E27FC236}">
                  <a16:creationId xmlns:a16="http://schemas.microsoft.com/office/drawing/2014/main" id="{2E64F663-0ACB-43F9-B6DF-37B9A2680616}"/>
                </a:ext>
              </a:extLst>
            </p:cNvPr>
            <p:cNvSpPr>
              <a:spLocks/>
            </p:cNvSpPr>
            <p:nvPr/>
          </p:nvSpPr>
          <p:spPr bwMode="auto">
            <a:xfrm>
              <a:off x="703" y="3802"/>
              <a:ext cx="1270" cy="492"/>
            </a:xfrm>
            <a:custGeom>
              <a:avLst/>
              <a:gdLst>
                <a:gd name="T0" fmla="*/ 0 w 834"/>
                <a:gd name="T1" fmla="*/ 492 h 540"/>
                <a:gd name="T2" fmla="*/ 1270 w 834"/>
                <a:gd name="T3" fmla="*/ 0 h 540"/>
                <a:gd name="T4" fmla="*/ 0 60000 65536"/>
                <a:gd name="T5" fmla="*/ 0 60000 65536"/>
              </a:gdLst>
              <a:ahLst/>
              <a:cxnLst>
                <a:cxn ang="T4">
                  <a:pos x="T0" y="T1"/>
                </a:cxn>
                <a:cxn ang="T5">
                  <a:pos x="T2" y="T3"/>
                </a:cxn>
              </a:cxnLst>
              <a:rect l="0" t="0" r="r" b="b"/>
              <a:pathLst>
                <a:path w="834" h="540">
                  <a:moveTo>
                    <a:pt x="0" y="540"/>
                  </a:moveTo>
                  <a:lnTo>
                    <a:pt x="834" y="0"/>
                  </a:ln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1" name="Object 26">
              <a:extLst>
                <a:ext uri="{FF2B5EF4-FFF2-40B4-BE49-F238E27FC236}">
                  <a16:creationId xmlns:a16="http://schemas.microsoft.com/office/drawing/2014/main" id="{2DD76FAB-776C-4525-9C05-9A19FC21F658}"/>
                </a:ext>
              </a:extLst>
            </p:cNvPr>
            <p:cNvGraphicFramePr>
              <a:graphicFrameLocks noChangeAspect="1"/>
            </p:cNvGraphicFramePr>
            <p:nvPr>
              <p:extLst>
                <p:ext uri="{D42A27DB-BD31-4B8C-83A1-F6EECF244321}">
                  <p14:modId xmlns:p14="http://schemas.microsoft.com/office/powerpoint/2010/main" val="3836689950"/>
                </p:ext>
              </p:extLst>
            </p:nvPr>
          </p:nvGraphicFramePr>
          <p:xfrm>
            <a:off x="1203" y="3700"/>
            <a:ext cx="225" cy="274"/>
          </p:xfrm>
          <a:graphic>
            <a:graphicData uri="http://schemas.openxmlformats.org/presentationml/2006/ole">
              <mc:AlternateContent xmlns:mc="http://schemas.openxmlformats.org/markup-compatibility/2006">
                <mc:Choice xmlns:v="urn:schemas-microsoft-com:vml" Requires="v">
                  <p:oleObj spid="_x0000_s12949" name="Equation" r:id="rId17" imgW="152188" imgH="266817" progId="Equation.DSMT4">
                    <p:embed/>
                  </p:oleObj>
                </mc:Choice>
                <mc:Fallback>
                  <p:oleObj name="Equation" r:id="rId17" imgW="152188" imgH="266817" progId="Equation.DSMT4">
                    <p:embed/>
                    <p:pic>
                      <p:nvPicPr>
                        <p:cNvPr id="14349" name="Object 26">
                          <a:extLst>
                            <a:ext uri="{FF2B5EF4-FFF2-40B4-BE49-F238E27FC236}">
                              <a16:creationId xmlns:a16="http://schemas.microsoft.com/office/drawing/2014/main" id="{2E05CBC2-C0D7-4E30-95DA-32C188EBF64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03" y="3700"/>
                          <a:ext cx="225" cy="274"/>
                        </a:xfrm>
                        <a:prstGeom prst="rect">
                          <a:avLst/>
                        </a:prstGeom>
                        <a:noFill/>
                        <a:ln>
                          <a:noFill/>
                        </a:ln>
                        <a:effectLst/>
                        <a:extLst/>
                      </p:spPr>
                    </p:pic>
                  </p:oleObj>
                </mc:Fallback>
              </mc:AlternateContent>
            </a:graphicData>
          </a:graphic>
        </p:graphicFrame>
        <p:sp>
          <p:nvSpPr>
            <p:cNvPr id="32" name="Freeform 27">
              <a:extLst>
                <a:ext uri="{FF2B5EF4-FFF2-40B4-BE49-F238E27FC236}">
                  <a16:creationId xmlns:a16="http://schemas.microsoft.com/office/drawing/2014/main" id="{C5704BDB-F808-46E0-930B-C7E4B63A593E}"/>
                </a:ext>
              </a:extLst>
            </p:cNvPr>
            <p:cNvSpPr>
              <a:spLocks/>
            </p:cNvSpPr>
            <p:nvPr/>
          </p:nvSpPr>
          <p:spPr bwMode="auto">
            <a:xfrm>
              <a:off x="991" y="4185"/>
              <a:ext cx="41" cy="101"/>
            </a:xfrm>
            <a:custGeom>
              <a:avLst/>
              <a:gdLst>
                <a:gd name="T0" fmla="*/ 0 w 27"/>
                <a:gd name="T1" fmla="*/ 0 h 111"/>
                <a:gd name="T2" fmla="*/ 32 w 27"/>
                <a:gd name="T3" fmla="*/ 52 h 111"/>
                <a:gd name="T4" fmla="*/ 41 w 27"/>
                <a:gd name="T5" fmla="*/ 101 h 111"/>
                <a:gd name="T6" fmla="*/ 0 60000 65536"/>
                <a:gd name="T7" fmla="*/ 0 60000 65536"/>
                <a:gd name="T8" fmla="*/ 0 60000 65536"/>
              </a:gdLst>
              <a:ahLst/>
              <a:cxnLst>
                <a:cxn ang="T6">
                  <a:pos x="T0" y="T1"/>
                </a:cxn>
                <a:cxn ang="T7">
                  <a:pos x="T2" y="T3"/>
                </a:cxn>
                <a:cxn ang="T8">
                  <a:pos x="T4" y="T5"/>
                </a:cxn>
              </a:cxnLst>
              <a:rect l="0" t="0" r="r" b="b"/>
              <a:pathLst>
                <a:path w="27" h="111">
                  <a:moveTo>
                    <a:pt x="0" y="0"/>
                  </a:moveTo>
                  <a:cubicBezTo>
                    <a:pt x="3" y="10"/>
                    <a:pt x="17" y="39"/>
                    <a:pt x="21" y="57"/>
                  </a:cubicBezTo>
                  <a:cubicBezTo>
                    <a:pt x="25" y="75"/>
                    <a:pt x="26" y="100"/>
                    <a:pt x="27" y="111"/>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Text Box 28">
              <a:extLst>
                <a:ext uri="{FF2B5EF4-FFF2-40B4-BE49-F238E27FC236}">
                  <a16:creationId xmlns:a16="http://schemas.microsoft.com/office/drawing/2014/main" id="{856A563B-096D-4EB5-9C3E-962E51EFDF56}"/>
                </a:ext>
              </a:extLst>
            </p:cNvPr>
            <p:cNvSpPr txBox="1">
              <a:spLocks noChangeArrowheads="1"/>
            </p:cNvSpPr>
            <p:nvPr/>
          </p:nvSpPr>
          <p:spPr bwMode="auto">
            <a:xfrm>
              <a:off x="1170" y="4022"/>
              <a:ext cx="43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400" b="1" i="1" dirty="0" err="1">
                  <a:ea typeface="华文楷体" panose="02010600040101010101" pitchFamily="2" charset="-122"/>
                  <a:cs typeface="Times New Roman" panose="02020603050405020304" pitchFamily="18" charset="0"/>
                  <a:sym typeface="Symbol" panose="05050102010706020507" pitchFamily="18" charset="2"/>
                </a:rPr>
                <a:t>θ</a:t>
              </a:r>
              <a:r>
                <a:rPr kumimoji="1" lang="en-US" altLang="zh-CN" sz="2400" b="1" i="1" baseline="-25000" dirty="0" err="1">
                  <a:ea typeface="华文楷体" panose="02010600040101010101" pitchFamily="2" charset="-122"/>
                  <a:cs typeface="Times New Roman" panose="02020603050405020304" pitchFamily="18" charset="0"/>
                  <a:sym typeface="Symbol" panose="05050102010706020507" pitchFamily="18" charset="2"/>
                </a:rPr>
                <a:t>Z</a:t>
              </a:r>
              <a:endParaRPr kumimoji="1" lang="en-US" altLang="zh-CN" sz="2400" b="1" i="1" baseline="-25000" dirty="0">
                <a:ea typeface="华文楷体" panose="02010600040101010101" pitchFamily="2" charset="-122"/>
                <a:cs typeface="Times New Roman" panose="02020603050405020304" pitchFamily="18" charset="0"/>
              </a:endParaRPr>
            </a:p>
          </p:txBody>
        </p:sp>
      </p:grpSp>
      <p:sp>
        <p:nvSpPr>
          <p:cNvPr id="34" name="AutoShape 29">
            <a:extLst>
              <a:ext uri="{FF2B5EF4-FFF2-40B4-BE49-F238E27FC236}">
                <a16:creationId xmlns:a16="http://schemas.microsoft.com/office/drawing/2014/main" id="{79B47A81-FDE7-46D7-AEBA-F0B6FAF20FA8}"/>
              </a:ext>
            </a:extLst>
          </p:cNvPr>
          <p:cNvSpPr>
            <a:spLocks noChangeArrowheads="1"/>
          </p:cNvSpPr>
          <p:nvPr/>
        </p:nvSpPr>
        <p:spPr bwMode="auto">
          <a:xfrm>
            <a:off x="6286956" y="4317578"/>
            <a:ext cx="2016125" cy="752475"/>
          </a:xfrm>
          <a:prstGeom prst="wedgeRoundRectCallout">
            <a:avLst>
              <a:gd name="adj1" fmla="val 13079"/>
              <a:gd name="adj2" fmla="val 102319"/>
              <a:gd name="adj3" fmla="val 16667"/>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400" b="1" dirty="0">
                <a:solidFill>
                  <a:srgbClr val="990000"/>
                </a:solidFill>
                <a:ea typeface="华文楷体" panose="02010600040101010101" pitchFamily="2" charset="-122"/>
                <a:cs typeface="Times New Roman" panose="02020603050405020304" pitchFamily="18" charset="0"/>
              </a:rPr>
              <a:t>容性网络电压落后电流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0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3073"/>
                                        </p:tgtEl>
                                        <p:attrNameLst>
                                          <p:attrName>style.visibility</p:attrName>
                                        </p:attrNameLst>
                                      </p:cBhvr>
                                      <p:to>
                                        <p:strVal val="visible"/>
                                      </p:to>
                                    </p:set>
                                    <p:animEffect transition="in" filter="wipe(left)">
                                      <p:cBhvr>
                                        <p:cTn id="23" dur="500"/>
                                        <p:tgtEl>
                                          <p:spTgt spid="430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43076"/>
                                        </p:tgtEl>
                                        <p:attrNameLst>
                                          <p:attrName>style.visibility</p:attrName>
                                        </p:attrNameLst>
                                      </p:cBhvr>
                                      <p:to>
                                        <p:strVal val="visible"/>
                                      </p:to>
                                    </p:set>
                                    <p:animEffect transition="in" filter="wipe(left)">
                                      <p:cBhvr>
                                        <p:cTn id="28" dur="500"/>
                                        <p:tgtEl>
                                          <p:spTgt spid="4307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08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P spid="43065" grpId="0"/>
      <p:bldP spid="43082" grpId="0" animBg="1"/>
      <p:bldP spid="22" grpId="0"/>
      <p:bldP spid="23" grpId="0"/>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a:extLst>
              <a:ext uri="{FF2B5EF4-FFF2-40B4-BE49-F238E27FC236}">
                <a16:creationId xmlns:a16="http://schemas.microsoft.com/office/drawing/2014/main" id="{89064580-10B9-473C-AB15-85EB4BD0EAA6}"/>
              </a:ext>
            </a:extLst>
          </p:cNvPr>
          <p:cNvSpPr>
            <a:spLocks noChangeArrowheads="1"/>
          </p:cNvSpPr>
          <p:nvPr/>
        </p:nvSpPr>
        <p:spPr bwMode="auto">
          <a:xfrm>
            <a:off x="251619" y="485775"/>
            <a:ext cx="7129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495300" algn="l"/>
              </a:tabLst>
              <a:defRPr>
                <a:solidFill>
                  <a:srgbClr val="000000"/>
                </a:solidFill>
                <a:latin typeface="Times New Roman" panose="02020603050405020304" pitchFamily="18" charset="0"/>
                <a:ea typeface="楷体_GB2312" pitchFamily="49" charset="-122"/>
              </a:defRPr>
            </a:lvl1pPr>
            <a:lvl2pPr>
              <a:tabLst>
                <a:tab pos="495300" algn="l"/>
              </a:tabLst>
              <a:defRPr>
                <a:solidFill>
                  <a:srgbClr val="000000"/>
                </a:solidFill>
                <a:latin typeface="Times New Roman" panose="02020603050405020304" pitchFamily="18" charset="0"/>
                <a:ea typeface="楷体_GB2312" pitchFamily="49" charset="-122"/>
              </a:defRPr>
            </a:lvl2pPr>
            <a:lvl3pPr marL="1143000" indent="-228600">
              <a:tabLst>
                <a:tab pos="495300" algn="l"/>
              </a:tabLst>
              <a:defRPr>
                <a:solidFill>
                  <a:srgbClr val="000000"/>
                </a:solidFill>
                <a:latin typeface="Times New Roman" panose="02020603050405020304" pitchFamily="18" charset="0"/>
                <a:ea typeface="楷体_GB2312" pitchFamily="49" charset="-122"/>
              </a:defRPr>
            </a:lvl3pPr>
            <a:lvl4pPr marL="1600200" indent="-228600">
              <a:tabLst>
                <a:tab pos="495300" algn="l"/>
              </a:tabLst>
              <a:defRPr>
                <a:solidFill>
                  <a:srgbClr val="000000"/>
                </a:solidFill>
                <a:latin typeface="Times New Roman" panose="02020603050405020304" pitchFamily="18" charset="0"/>
                <a:ea typeface="楷体_GB2312" pitchFamily="49" charset="-122"/>
              </a:defRPr>
            </a:lvl4pPr>
            <a:lvl5pPr marL="2057400" indent="-228600">
              <a:tabLst>
                <a:tab pos="495300" algn="l"/>
              </a:tabLst>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495300" algn="l"/>
              </a:tabLst>
              <a:defRPr>
                <a:solidFill>
                  <a:srgbClr val="000000"/>
                </a:solidFill>
                <a:latin typeface="Times New Roman" panose="02020603050405020304" pitchFamily="18" charset="0"/>
                <a:ea typeface="楷体_GB2312" pitchFamily="49" charset="-122"/>
              </a:defRPr>
            </a:lvl9pPr>
          </a:lstStyle>
          <a:p>
            <a:pPr lvl="1" eaLnBrk="1" hangingPunct="1"/>
            <a:r>
              <a:rPr lang="en-US" altLang="zh-CN" sz="2800" b="1" dirty="0">
                <a:ea typeface="华文楷体" panose="02010600040101010101" pitchFamily="2" charset="-122"/>
                <a:cs typeface="Times New Roman" panose="02020603050405020304" pitchFamily="18" charset="0"/>
              </a:rPr>
              <a:t>3</a:t>
            </a:r>
            <a:r>
              <a:rPr lang="zh-CN" altLang="en-US" sz="2800" b="1" dirty="0">
                <a:ea typeface="华文楷体" panose="02010600040101010101" pitchFamily="2" charset="-122"/>
                <a:cs typeface="Times New Roman" panose="02020603050405020304" pitchFamily="18" charset="0"/>
              </a:rPr>
              <a:t>）阻性网络</a:t>
            </a:r>
          </a:p>
        </p:txBody>
      </p:sp>
      <p:graphicFrame>
        <p:nvGraphicFramePr>
          <p:cNvPr id="37893" name="Object 5">
            <a:extLst>
              <a:ext uri="{FF2B5EF4-FFF2-40B4-BE49-F238E27FC236}">
                <a16:creationId xmlns:a16="http://schemas.microsoft.com/office/drawing/2014/main" id="{B7099C89-9AF8-45B5-A24E-45ACE8C0078D}"/>
              </a:ext>
            </a:extLst>
          </p:cNvPr>
          <p:cNvGraphicFramePr>
            <a:graphicFrameLocks noChangeAspect="1"/>
          </p:cNvGraphicFramePr>
          <p:nvPr>
            <p:extLst>
              <p:ext uri="{D42A27DB-BD31-4B8C-83A1-F6EECF244321}">
                <p14:modId xmlns:p14="http://schemas.microsoft.com/office/powerpoint/2010/main" val="1206585865"/>
              </p:ext>
            </p:extLst>
          </p:nvPr>
        </p:nvGraphicFramePr>
        <p:xfrm>
          <a:off x="5487987" y="424032"/>
          <a:ext cx="3656013" cy="1854200"/>
        </p:xfrm>
        <a:graphic>
          <a:graphicData uri="http://schemas.openxmlformats.org/presentationml/2006/ole">
            <mc:AlternateContent xmlns:mc="http://schemas.openxmlformats.org/markup-compatibility/2006">
              <mc:Choice xmlns:v="urn:schemas-microsoft-com:vml" Requires="v">
                <p:oleObj spid="_x0000_s17021" name="Visio" r:id="rId3" imgW="1826514" imgH="926401" progId="Visio.Drawing.11">
                  <p:embed/>
                </p:oleObj>
              </mc:Choice>
              <mc:Fallback>
                <p:oleObj name="Visio" r:id="rId3" imgW="1826514" imgH="926401"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7987" y="424032"/>
                        <a:ext cx="3656013"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4" name="Rectangle 6">
            <a:extLst>
              <a:ext uri="{FF2B5EF4-FFF2-40B4-BE49-F238E27FC236}">
                <a16:creationId xmlns:a16="http://schemas.microsoft.com/office/drawing/2014/main" id="{7805CE2D-E116-4FC4-AA2A-220FE279B1BD}"/>
              </a:ext>
            </a:extLst>
          </p:cNvPr>
          <p:cNvSpPr>
            <a:spLocks noChangeArrowheads="1"/>
          </p:cNvSpPr>
          <p:nvPr/>
        </p:nvSpPr>
        <p:spPr bwMode="auto">
          <a:xfrm>
            <a:off x="1331913" y="1061635"/>
            <a:ext cx="877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zh-CN" altLang="en-US" sz="2400" b="1" dirty="0">
                <a:ea typeface="华文楷体" panose="02010600040101010101" pitchFamily="2" charset="-122"/>
                <a:cs typeface="Times New Roman" panose="02020603050405020304" pitchFamily="18" charset="0"/>
              </a:rPr>
              <a:t>阻抗</a:t>
            </a:r>
            <a:r>
              <a:rPr lang="zh-CN" altLang="en-US" sz="2400" b="1" dirty="0">
                <a:solidFill>
                  <a:schemeClr val="tx1"/>
                </a:solidFill>
                <a:ea typeface="华文楷体" panose="02010600040101010101" pitchFamily="2" charset="-122"/>
                <a:cs typeface="Times New Roman" panose="02020603050405020304" pitchFamily="18" charset="0"/>
              </a:rPr>
              <a:t> </a:t>
            </a:r>
          </a:p>
        </p:txBody>
      </p:sp>
      <p:sp>
        <p:nvSpPr>
          <p:cNvPr id="37896" name="Rectangle 8">
            <a:extLst>
              <a:ext uri="{FF2B5EF4-FFF2-40B4-BE49-F238E27FC236}">
                <a16:creationId xmlns:a16="http://schemas.microsoft.com/office/drawing/2014/main" id="{70667B9B-4F56-4291-8616-16CC1727B563}"/>
              </a:ext>
            </a:extLst>
          </p:cNvPr>
          <p:cNvSpPr>
            <a:spLocks noChangeArrowheads="1"/>
          </p:cNvSpPr>
          <p:nvPr/>
        </p:nvSpPr>
        <p:spPr bwMode="auto">
          <a:xfrm>
            <a:off x="1236855" y="2755255"/>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zh-CN" altLang="en-US" sz="2400" b="1" dirty="0">
                <a:ea typeface="华文楷体" panose="02010600040101010101" pitchFamily="2" charset="-122"/>
                <a:cs typeface="Times New Roman" panose="02020603050405020304" pitchFamily="18" charset="0"/>
              </a:rPr>
              <a:t>阻性网络：</a:t>
            </a:r>
          </a:p>
        </p:txBody>
      </p:sp>
      <p:graphicFrame>
        <p:nvGraphicFramePr>
          <p:cNvPr id="37897" name="Object 9">
            <a:extLst>
              <a:ext uri="{FF2B5EF4-FFF2-40B4-BE49-F238E27FC236}">
                <a16:creationId xmlns:a16="http://schemas.microsoft.com/office/drawing/2014/main" id="{40F6BD3D-66A7-49D6-9195-737C88A17F9D}"/>
              </a:ext>
            </a:extLst>
          </p:cNvPr>
          <p:cNvGraphicFramePr>
            <a:graphicFrameLocks noChangeAspect="1"/>
          </p:cNvGraphicFramePr>
          <p:nvPr>
            <p:extLst>
              <p:ext uri="{D42A27DB-BD31-4B8C-83A1-F6EECF244321}">
                <p14:modId xmlns:p14="http://schemas.microsoft.com/office/powerpoint/2010/main" val="2711445914"/>
              </p:ext>
            </p:extLst>
          </p:nvPr>
        </p:nvGraphicFramePr>
        <p:xfrm>
          <a:off x="2790261" y="2787617"/>
          <a:ext cx="1026089" cy="980974"/>
        </p:xfrm>
        <a:graphic>
          <a:graphicData uri="http://schemas.openxmlformats.org/presentationml/2006/ole">
            <mc:AlternateContent xmlns:mc="http://schemas.openxmlformats.org/markup-compatibility/2006">
              <mc:Choice xmlns:v="urn:schemas-microsoft-com:vml" Requires="v">
                <p:oleObj spid="_x0000_s17022" name="Equation" r:id="rId5" imgW="507960" imgH="482400" progId="Equation.DSMT4">
                  <p:embed/>
                </p:oleObj>
              </mc:Choice>
              <mc:Fallback>
                <p:oleObj name="Equation" r:id="rId5" imgW="507960" imgH="482400" progId="Equation.DSMT4">
                  <p:embed/>
                  <p:pic>
                    <p:nvPicPr>
                      <p:cNvPr id="0" name="Object 9"/>
                      <p:cNvPicPr>
                        <a:picLocks noChangeAspect="1" noChangeArrowheads="1"/>
                      </p:cNvPicPr>
                      <p:nvPr/>
                    </p:nvPicPr>
                    <p:blipFill>
                      <a:blip r:embed="rId6"/>
                      <a:srcRect/>
                      <a:stretch>
                        <a:fillRect/>
                      </a:stretch>
                    </p:blipFill>
                    <p:spPr bwMode="auto">
                      <a:xfrm>
                        <a:off x="2790261" y="2787617"/>
                        <a:ext cx="1026089" cy="980974"/>
                      </a:xfrm>
                      <a:prstGeom prst="rect">
                        <a:avLst/>
                      </a:prstGeom>
                      <a:noFill/>
                      <a:ln>
                        <a:noFill/>
                      </a:ln>
                      <a:extLst/>
                    </p:spPr>
                  </p:pic>
                </p:oleObj>
              </mc:Fallback>
            </mc:AlternateContent>
          </a:graphicData>
        </a:graphic>
      </p:graphicFrame>
      <p:graphicFrame>
        <p:nvGraphicFramePr>
          <p:cNvPr id="37898" name="Object 10">
            <a:extLst>
              <a:ext uri="{FF2B5EF4-FFF2-40B4-BE49-F238E27FC236}">
                <a16:creationId xmlns:a16="http://schemas.microsoft.com/office/drawing/2014/main" id="{E81B1619-2E3B-48ED-AF02-92BFBFEC1E5A}"/>
              </a:ext>
            </a:extLst>
          </p:cNvPr>
          <p:cNvGraphicFramePr>
            <a:graphicFrameLocks noChangeAspect="1"/>
          </p:cNvGraphicFramePr>
          <p:nvPr>
            <p:extLst>
              <p:ext uri="{D42A27DB-BD31-4B8C-83A1-F6EECF244321}">
                <p14:modId xmlns:p14="http://schemas.microsoft.com/office/powerpoint/2010/main" val="1116162588"/>
              </p:ext>
            </p:extLst>
          </p:nvPr>
        </p:nvGraphicFramePr>
        <p:xfrm>
          <a:off x="4058955" y="2813241"/>
          <a:ext cx="1026089" cy="1006534"/>
        </p:xfrm>
        <a:graphic>
          <a:graphicData uri="http://schemas.openxmlformats.org/presentationml/2006/ole">
            <mc:AlternateContent xmlns:mc="http://schemas.openxmlformats.org/markup-compatibility/2006">
              <mc:Choice xmlns:v="urn:schemas-microsoft-com:vml" Requires="v">
                <p:oleObj spid="_x0000_s17023" name="Equation" r:id="rId7" imgW="495000" imgH="482400" progId="Equation.DSMT4">
                  <p:embed/>
                </p:oleObj>
              </mc:Choice>
              <mc:Fallback>
                <p:oleObj name="Equation" r:id="rId7" imgW="495000" imgH="482400" progId="Equation.DSMT4">
                  <p:embed/>
                  <p:pic>
                    <p:nvPicPr>
                      <p:cNvPr id="0" name="Object 10"/>
                      <p:cNvPicPr>
                        <a:picLocks noChangeAspect="1" noChangeArrowheads="1"/>
                      </p:cNvPicPr>
                      <p:nvPr/>
                    </p:nvPicPr>
                    <p:blipFill>
                      <a:blip r:embed="rId8"/>
                      <a:srcRect/>
                      <a:stretch>
                        <a:fillRect/>
                      </a:stretch>
                    </p:blipFill>
                    <p:spPr bwMode="auto">
                      <a:xfrm>
                        <a:off x="4058955" y="2813241"/>
                        <a:ext cx="1026089" cy="1006534"/>
                      </a:xfrm>
                      <a:prstGeom prst="rect">
                        <a:avLst/>
                      </a:prstGeom>
                      <a:noFill/>
                      <a:ln>
                        <a:noFill/>
                      </a:ln>
                      <a:extLst/>
                    </p:spPr>
                  </p:pic>
                </p:oleObj>
              </mc:Fallback>
            </mc:AlternateContent>
          </a:graphicData>
        </a:graphic>
      </p:graphicFrame>
      <p:graphicFrame>
        <p:nvGraphicFramePr>
          <p:cNvPr id="37899" name="Object 11">
            <a:extLst>
              <a:ext uri="{FF2B5EF4-FFF2-40B4-BE49-F238E27FC236}">
                <a16:creationId xmlns:a16="http://schemas.microsoft.com/office/drawing/2014/main" id="{BA4A57BE-6F11-4990-8CA9-4D1A5E28F824}"/>
              </a:ext>
            </a:extLst>
          </p:cNvPr>
          <p:cNvGraphicFramePr>
            <a:graphicFrameLocks noChangeAspect="1"/>
          </p:cNvGraphicFramePr>
          <p:nvPr>
            <p:extLst>
              <p:ext uri="{D42A27DB-BD31-4B8C-83A1-F6EECF244321}">
                <p14:modId xmlns:p14="http://schemas.microsoft.com/office/powerpoint/2010/main" val="1905657544"/>
              </p:ext>
            </p:extLst>
          </p:nvPr>
        </p:nvGraphicFramePr>
        <p:xfrm>
          <a:off x="2319338" y="866775"/>
          <a:ext cx="2396678" cy="722143"/>
        </p:xfrm>
        <a:graphic>
          <a:graphicData uri="http://schemas.openxmlformats.org/presentationml/2006/ole">
            <mc:AlternateContent xmlns:mc="http://schemas.openxmlformats.org/markup-compatibility/2006">
              <mc:Choice xmlns:v="urn:schemas-microsoft-com:vml" Requires="v">
                <p:oleObj spid="_x0000_s17024" name="Equation" r:id="rId9" imgW="2908300" imgH="876300" progId="Equation.DSMT4">
                  <p:embed/>
                </p:oleObj>
              </mc:Choice>
              <mc:Fallback>
                <p:oleObj name="Equation" r:id="rId9" imgW="2908300" imgH="8763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9338" y="866775"/>
                        <a:ext cx="2396678" cy="722143"/>
                      </a:xfrm>
                      <a:prstGeom prst="rect">
                        <a:avLst/>
                      </a:prstGeom>
                      <a:noFill/>
                      <a:ln>
                        <a:noFill/>
                      </a:ln>
                      <a:effectLst/>
                      <a:extLst/>
                    </p:spPr>
                  </p:pic>
                </p:oleObj>
              </mc:Fallback>
            </mc:AlternateContent>
          </a:graphicData>
        </a:graphic>
      </p:graphicFrame>
      <p:sp>
        <p:nvSpPr>
          <p:cNvPr id="37900" name="Rectangle 12">
            <a:extLst>
              <a:ext uri="{FF2B5EF4-FFF2-40B4-BE49-F238E27FC236}">
                <a16:creationId xmlns:a16="http://schemas.microsoft.com/office/drawing/2014/main" id="{0FD953F4-81EC-4AA6-98C3-3A0D80F13C5E}"/>
              </a:ext>
            </a:extLst>
          </p:cNvPr>
          <p:cNvSpPr>
            <a:spLocks noChangeArrowheads="1"/>
          </p:cNvSpPr>
          <p:nvPr/>
        </p:nvSpPr>
        <p:spPr bwMode="auto">
          <a:xfrm>
            <a:off x="1331912" y="2006928"/>
            <a:ext cx="8899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zh-CN" altLang="en-US" sz="2400" b="1" dirty="0">
                <a:ea typeface="华文楷体" panose="02010600040101010101" pitchFamily="2" charset="-122"/>
                <a:cs typeface="Times New Roman" panose="02020603050405020304" pitchFamily="18" charset="0"/>
              </a:rPr>
              <a:t>导纳</a:t>
            </a:r>
            <a:r>
              <a:rPr lang="zh-CN" altLang="en-US" sz="2800" b="1" dirty="0">
                <a:solidFill>
                  <a:schemeClr val="tx1"/>
                </a:solidFill>
                <a:ea typeface="华文楷体" panose="02010600040101010101" pitchFamily="2" charset="-122"/>
                <a:cs typeface="Times New Roman" panose="02020603050405020304" pitchFamily="18" charset="0"/>
              </a:rPr>
              <a:t> </a:t>
            </a:r>
          </a:p>
        </p:txBody>
      </p:sp>
      <p:graphicFrame>
        <p:nvGraphicFramePr>
          <p:cNvPr id="37901" name="Object 13">
            <a:extLst>
              <a:ext uri="{FF2B5EF4-FFF2-40B4-BE49-F238E27FC236}">
                <a16:creationId xmlns:a16="http://schemas.microsoft.com/office/drawing/2014/main" id="{C3164571-3840-40F7-95EC-633165E6973F}"/>
              </a:ext>
            </a:extLst>
          </p:cNvPr>
          <p:cNvGraphicFramePr>
            <a:graphicFrameLocks noChangeAspect="1"/>
          </p:cNvGraphicFramePr>
          <p:nvPr>
            <p:extLst>
              <p:ext uri="{D42A27DB-BD31-4B8C-83A1-F6EECF244321}">
                <p14:modId xmlns:p14="http://schemas.microsoft.com/office/powerpoint/2010/main" val="1892886056"/>
              </p:ext>
            </p:extLst>
          </p:nvPr>
        </p:nvGraphicFramePr>
        <p:xfrm>
          <a:off x="2319338" y="1825302"/>
          <a:ext cx="2494117" cy="762394"/>
        </p:xfrm>
        <a:graphic>
          <a:graphicData uri="http://schemas.openxmlformats.org/presentationml/2006/ole">
            <mc:AlternateContent xmlns:mc="http://schemas.openxmlformats.org/markup-compatibility/2006">
              <mc:Choice xmlns:v="urn:schemas-microsoft-com:vml" Requires="v">
                <p:oleObj spid="_x0000_s17025" name="Equation" r:id="rId11" imgW="2908300" imgH="889000" progId="Equation.DSMT4">
                  <p:embed/>
                </p:oleObj>
              </mc:Choice>
              <mc:Fallback>
                <p:oleObj name="Equation" r:id="rId11" imgW="2908300" imgH="8890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9338" y="1825302"/>
                        <a:ext cx="2494117" cy="762394"/>
                      </a:xfrm>
                      <a:prstGeom prst="rect">
                        <a:avLst/>
                      </a:prstGeom>
                      <a:noFill/>
                      <a:ln>
                        <a:noFill/>
                      </a:ln>
                      <a:effectLst/>
                      <a:extLst/>
                    </p:spPr>
                  </p:pic>
                </p:oleObj>
              </mc:Fallback>
            </mc:AlternateContent>
          </a:graphicData>
        </a:graphic>
      </p:graphicFrame>
      <p:sp>
        <p:nvSpPr>
          <p:cNvPr id="37903" name="Rectangle 15">
            <a:extLst>
              <a:ext uri="{FF2B5EF4-FFF2-40B4-BE49-F238E27FC236}">
                <a16:creationId xmlns:a16="http://schemas.microsoft.com/office/drawing/2014/main" id="{A0F33675-B5CD-4C5F-A088-E917F32FFB0B}"/>
              </a:ext>
            </a:extLst>
          </p:cNvPr>
          <p:cNvSpPr>
            <a:spLocks noChangeArrowheads="1"/>
          </p:cNvSpPr>
          <p:nvPr/>
        </p:nvSpPr>
        <p:spPr bwMode="auto">
          <a:xfrm>
            <a:off x="564115" y="4155521"/>
            <a:ext cx="801576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defRPr/>
            </a:pPr>
            <a:r>
              <a:rPr lang="zh-CN" altLang="en-US" sz="2800" b="1" dirty="0">
                <a:ea typeface="华文楷体" panose="02010600040101010101" pitchFamily="2" charset="-122"/>
                <a:cs typeface="Times New Roman" panose="02020603050405020304" pitchFamily="18" charset="0"/>
              </a:rPr>
              <a:t>对于含有</a:t>
            </a:r>
            <a:r>
              <a:rPr lang="en-US" altLang="zh-CN" sz="2800" b="1" i="1" dirty="0">
                <a:ea typeface="华文楷体" panose="02010600040101010101" pitchFamily="2" charset="-122"/>
                <a:cs typeface="Times New Roman" panose="02020603050405020304" pitchFamily="18" charset="0"/>
              </a:rPr>
              <a:t>R</a:t>
            </a:r>
            <a:r>
              <a:rPr lang="zh-CN" altLang="en-US" sz="2800" b="1" i="1" dirty="0">
                <a:ea typeface="华文楷体" panose="02010600040101010101" pitchFamily="2" charset="-122"/>
                <a:cs typeface="Times New Roman" panose="02020603050405020304" pitchFamily="18" charset="0"/>
              </a:rPr>
              <a:t>、</a:t>
            </a:r>
            <a:r>
              <a:rPr lang="en-US" altLang="zh-CN" sz="2800" b="1" i="1" dirty="0">
                <a:ea typeface="华文楷体" panose="02010600040101010101" pitchFamily="2" charset="-122"/>
                <a:cs typeface="Times New Roman" panose="02020603050405020304" pitchFamily="18" charset="0"/>
              </a:rPr>
              <a:t>L</a:t>
            </a:r>
            <a:r>
              <a:rPr lang="zh-CN" altLang="en-US" sz="2800" b="1" i="1" dirty="0">
                <a:ea typeface="华文楷体" panose="02010600040101010101" pitchFamily="2" charset="-122"/>
                <a:cs typeface="Times New Roman" panose="02020603050405020304" pitchFamily="18" charset="0"/>
              </a:rPr>
              <a:t>、</a:t>
            </a:r>
            <a:r>
              <a:rPr lang="en-US" altLang="zh-CN" sz="2800" b="1" i="1" dirty="0">
                <a:ea typeface="华文楷体" panose="02010600040101010101" pitchFamily="2" charset="-122"/>
                <a:cs typeface="Times New Roman" panose="02020603050405020304" pitchFamily="18" charset="0"/>
              </a:rPr>
              <a:t>C</a:t>
            </a:r>
            <a:r>
              <a:rPr lang="zh-CN" altLang="en-US" sz="2800" b="1" dirty="0">
                <a:ea typeface="华文楷体" panose="02010600040101010101" pitchFamily="2" charset="-122"/>
                <a:cs typeface="Times New Roman" panose="02020603050405020304" pitchFamily="18" charset="0"/>
              </a:rPr>
              <a:t>的二端网络阻抗（或导纳）虚部等于零，阻抗角等于导纳角，电压与电流同相位，网络对外呈现阻性网络，</a:t>
            </a:r>
            <a:endParaRPr lang="zh-CN" altLang="en-US" sz="2800" b="1" dirty="0">
              <a:solidFill>
                <a:srgbClr val="FF0000"/>
              </a:solidFill>
              <a:ea typeface="华文楷体" panose="02010600040101010101" pitchFamily="2" charset="-122"/>
              <a:cs typeface="Times New Roman" panose="02020603050405020304" pitchFamily="18" charset="0"/>
            </a:endParaRPr>
          </a:p>
        </p:txBody>
      </p:sp>
      <p:sp>
        <p:nvSpPr>
          <p:cNvPr id="12" name="Rectangle 15">
            <a:extLst>
              <a:ext uri="{FF2B5EF4-FFF2-40B4-BE49-F238E27FC236}">
                <a16:creationId xmlns:a16="http://schemas.microsoft.com/office/drawing/2014/main" id="{9EDA9B5B-ABF8-4DB4-9502-DF604D3569FB}"/>
              </a:ext>
            </a:extLst>
          </p:cNvPr>
          <p:cNvSpPr>
            <a:spLocks noChangeArrowheads="1"/>
          </p:cNvSpPr>
          <p:nvPr/>
        </p:nvSpPr>
        <p:spPr bwMode="auto">
          <a:xfrm>
            <a:off x="1384329" y="5534958"/>
            <a:ext cx="69127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defRPr/>
            </a:pPr>
            <a:r>
              <a:rPr lang="zh-CN" altLang="en-US" sz="2800" b="1" dirty="0">
                <a:solidFill>
                  <a:srgbClr val="FF0000"/>
                </a:solidFill>
                <a:ea typeface="华文楷体" panose="02010600040101010101" pitchFamily="2" charset="-122"/>
                <a:cs typeface="Times New Roman" panose="02020603050405020304" pitchFamily="18" charset="0"/>
              </a:rPr>
              <a:t>此种工作状态称电路发生谐振工作状态</a:t>
            </a:r>
          </a:p>
        </p:txBody>
      </p:sp>
      <p:grpSp>
        <p:nvGrpSpPr>
          <p:cNvPr id="13" name="Group 65">
            <a:extLst>
              <a:ext uri="{FF2B5EF4-FFF2-40B4-BE49-F238E27FC236}">
                <a16:creationId xmlns:a16="http://schemas.microsoft.com/office/drawing/2014/main" id="{47619766-E8A7-4464-B48F-7FAA40319C14}"/>
              </a:ext>
            </a:extLst>
          </p:cNvPr>
          <p:cNvGrpSpPr>
            <a:grpSpLocks/>
          </p:cNvGrpSpPr>
          <p:nvPr/>
        </p:nvGrpSpPr>
        <p:grpSpPr bwMode="auto">
          <a:xfrm>
            <a:off x="5979876" y="3532019"/>
            <a:ext cx="1401205" cy="396876"/>
            <a:chOff x="2608" y="2817"/>
            <a:chExt cx="1905" cy="250"/>
          </a:xfrm>
        </p:grpSpPr>
        <p:graphicFrame>
          <p:nvGraphicFramePr>
            <p:cNvPr id="14" name="Object 66">
              <a:extLst>
                <a:ext uri="{FF2B5EF4-FFF2-40B4-BE49-F238E27FC236}">
                  <a16:creationId xmlns:a16="http://schemas.microsoft.com/office/drawing/2014/main" id="{8302269B-9C76-49D1-AFE4-A7EE1A98AC4A}"/>
                </a:ext>
              </a:extLst>
            </p:cNvPr>
            <p:cNvGraphicFramePr>
              <a:graphicFrameLocks noChangeAspect="1"/>
            </p:cNvGraphicFramePr>
            <p:nvPr>
              <p:extLst>
                <p:ext uri="{D42A27DB-BD31-4B8C-83A1-F6EECF244321}">
                  <p14:modId xmlns:p14="http://schemas.microsoft.com/office/powerpoint/2010/main" val="2812500959"/>
                </p:ext>
              </p:extLst>
            </p:nvPr>
          </p:nvGraphicFramePr>
          <p:xfrm>
            <a:off x="4226" y="2817"/>
            <a:ext cx="276" cy="242"/>
          </p:xfrm>
          <a:graphic>
            <a:graphicData uri="http://schemas.openxmlformats.org/presentationml/2006/ole">
              <mc:AlternateContent xmlns:mc="http://schemas.openxmlformats.org/markup-compatibility/2006">
                <mc:Choice xmlns:v="urn:schemas-microsoft-com:vml" Requires="v">
                  <p:oleObj spid="_x0000_s17026" name="公式" r:id="rId13" imgW="114141" imgH="209609" progId="Equation.3">
                    <p:embed/>
                  </p:oleObj>
                </mc:Choice>
                <mc:Fallback>
                  <p:oleObj name="公式" r:id="rId13" imgW="114141" imgH="209609" progId="Equation.3">
                    <p:embed/>
                    <p:pic>
                      <p:nvPicPr>
                        <p:cNvPr id="12304" name="Object 66">
                          <a:extLst>
                            <a:ext uri="{FF2B5EF4-FFF2-40B4-BE49-F238E27FC236}">
                              <a16:creationId xmlns:a16="http://schemas.microsoft.com/office/drawing/2014/main" id="{F3E80521-75FD-41C9-B5AC-A2736971AB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26" y="2817"/>
                          <a:ext cx="276" cy="242"/>
                        </a:xfrm>
                        <a:prstGeom prst="rect">
                          <a:avLst/>
                        </a:prstGeom>
                        <a:noFill/>
                        <a:ln>
                          <a:noFill/>
                        </a:ln>
                        <a:effectLst/>
                        <a:extLst/>
                      </p:spPr>
                    </p:pic>
                  </p:oleObj>
                </mc:Fallback>
              </mc:AlternateContent>
            </a:graphicData>
          </a:graphic>
        </p:graphicFrame>
        <p:sp>
          <p:nvSpPr>
            <p:cNvPr id="15" name="Line 67">
              <a:extLst>
                <a:ext uri="{FF2B5EF4-FFF2-40B4-BE49-F238E27FC236}">
                  <a16:creationId xmlns:a16="http://schemas.microsoft.com/office/drawing/2014/main" id="{EBF6DC53-8A4A-44E1-9287-7D30A39EDCAD}"/>
                </a:ext>
              </a:extLst>
            </p:cNvPr>
            <p:cNvSpPr>
              <a:spLocks noChangeShapeType="1"/>
            </p:cNvSpPr>
            <p:nvPr/>
          </p:nvSpPr>
          <p:spPr bwMode="auto">
            <a:xfrm>
              <a:off x="2608" y="3067"/>
              <a:ext cx="1905"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6" name="Group 68">
            <a:extLst>
              <a:ext uri="{FF2B5EF4-FFF2-40B4-BE49-F238E27FC236}">
                <a16:creationId xmlns:a16="http://schemas.microsoft.com/office/drawing/2014/main" id="{71DDFF34-EC4F-4B0C-817F-443D96ABAF44}"/>
              </a:ext>
            </a:extLst>
          </p:cNvPr>
          <p:cNvGrpSpPr>
            <a:grpSpLocks/>
          </p:cNvGrpSpPr>
          <p:nvPr/>
        </p:nvGrpSpPr>
        <p:grpSpPr bwMode="auto">
          <a:xfrm>
            <a:off x="5974659" y="3645024"/>
            <a:ext cx="2411413" cy="504825"/>
            <a:chOff x="908" y="4160"/>
            <a:chExt cx="1519" cy="318"/>
          </a:xfrm>
        </p:grpSpPr>
        <p:sp>
          <p:nvSpPr>
            <p:cNvPr id="17" name="Freeform 69">
              <a:extLst>
                <a:ext uri="{FF2B5EF4-FFF2-40B4-BE49-F238E27FC236}">
                  <a16:creationId xmlns:a16="http://schemas.microsoft.com/office/drawing/2014/main" id="{1461D403-F326-4D8B-AE32-18D3F2095C6D}"/>
                </a:ext>
              </a:extLst>
            </p:cNvPr>
            <p:cNvSpPr>
              <a:spLocks/>
            </p:cNvSpPr>
            <p:nvPr/>
          </p:nvSpPr>
          <p:spPr bwMode="auto">
            <a:xfrm>
              <a:off x="908" y="4348"/>
              <a:ext cx="1217" cy="9"/>
            </a:xfrm>
            <a:custGeom>
              <a:avLst/>
              <a:gdLst>
                <a:gd name="T0" fmla="*/ 0 w 834"/>
                <a:gd name="T1" fmla="*/ 492 h 540"/>
                <a:gd name="T2" fmla="*/ 1270 w 834"/>
                <a:gd name="T3" fmla="*/ 0 h 540"/>
                <a:gd name="T4" fmla="*/ 0 60000 65536"/>
                <a:gd name="T5" fmla="*/ 0 60000 65536"/>
              </a:gdLst>
              <a:ahLst/>
              <a:cxnLst>
                <a:cxn ang="T4">
                  <a:pos x="T0" y="T1"/>
                </a:cxn>
                <a:cxn ang="T5">
                  <a:pos x="T2" y="T3"/>
                </a:cxn>
              </a:cxnLst>
              <a:rect l="0" t="0" r="r" b="b"/>
              <a:pathLst>
                <a:path w="834" h="540">
                  <a:moveTo>
                    <a:pt x="0" y="540"/>
                  </a:moveTo>
                  <a:lnTo>
                    <a:pt x="834" y="0"/>
                  </a:lnTo>
                </a:path>
              </a:pathLst>
            </a:custGeom>
            <a:noFill/>
            <a:ln w="28575"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p>
          </p:txBody>
        </p:sp>
        <p:graphicFrame>
          <p:nvGraphicFramePr>
            <p:cNvPr id="18" name="Object 70">
              <a:extLst>
                <a:ext uri="{FF2B5EF4-FFF2-40B4-BE49-F238E27FC236}">
                  <a16:creationId xmlns:a16="http://schemas.microsoft.com/office/drawing/2014/main" id="{8E333CDC-CD88-454E-94FD-5309A93B155E}"/>
                </a:ext>
              </a:extLst>
            </p:cNvPr>
            <p:cNvGraphicFramePr>
              <a:graphicFrameLocks noChangeAspect="1"/>
            </p:cNvGraphicFramePr>
            <p:nvPr>
              <p:extLst>
                <p:ext uri="{D42A27DB-BD31-4B8C-83A1-F6EECF244321}">
                  <p14:modId xmlns:p14="http://schemas.microsoft.com/office/powerpoint/2010/main" val="1882328972"/>
                </p:ext>
              </p:extLst>
            </p:nvPr>
          </p:nvGraphicFramePr>
          <p:xfrm>
            <a:off x="2143" y="4160"/>
            <a:ext cx="284" cy="318"/>
          </p:xfrm>
          <a:graphic>
            <a:graphicData uri="http://schemas.openxmlformats.org/presentationml/2006/ole">
              <mc:AlternateContent xmlns:mc="http://schemas.openxmlformats.org/markup-compatibility/2006">
                <mc:Choice xmlns:v="urn:schemas-microsoft-com:vml" Requires="v">
                  <p:oleObj spid="_x0000_s17027" name="公式" r:id="rId15" imgW="171447" imgH="218987" progId="Equation.3">
                    <p:embed/>
                  </p:oleObj>
                </mc:Choice>
                <mc:Fallback>
                  <p:oleObj name="公式" r:id="rId15" imgW="171447" imgH="218987" progId="Equation.3">
                    <p:embed/>
                    <p:pic>
                      <p:nvPicPr>
                        <p:cNvPr id="12301" name="Object 70">
                          <a:extLst>
                            <a:ext uri="{FF2B5EF4-FFF2-40B4-BE49-F238E27FC236}">
                              <a16:creationId xmlns:a16="http://schemas.microsoft.com/office/drawing/2014/main" id="{74569FCD-9051-41BE-BA1F-3577D26BEBC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43" y="4160"/>
                          <a:ext cx="284" cy="318"/>
                        </a:xfrm>
                        <a:prstGeom prst="rect">
                          <a:avLst/>
                        </a:prstGeom>
                        <a:noFill/>
                        <a:ln>
                          <a:noFill/>
                        </a:ln>
                        <a:effectLst/>
                        <a:extLst/>
                      </p:spPr>
                    </p:pic>
                  </p:oleObj>
                </mc:Fallback>
              </mc:AlternateContent>
            </a:graphicData>
          </a:graphic>
        </p:graphicFrame>
      </p:grpSp>
      <p:sp>
        <p:nvSpPr>
          <p:cNvPr id="21" name="AutoShape 74">
            <a:extLst>
              <a:ext uri="{FF2B5EF4-FFF2-40B4-BE49-F238E27FC236}">
                <a16:creationId xmlns:a16="http://schemas.microsoft.com/office/drawing/2014/main" id="{56453B80-CEC8-4508-A653-D815682B91E9}"/>
              </a:ext>
            </a:extLst>
          </p:cNvPr>
          <p:cNvSpPr>
            <a:spLocks noChangeArrowheads="1"/>
          </p:cNvSpPr>
          <p:nvPr/>
        </p:nvSpPr>
        <p:spPr bwMode="auto">
          <a:xfrm>
            <a:off x="5294821" y="2402875"/>
            <a:ext cx="2567756" cy="853281"/>
          </a:xfrm>
          <a:prstGeom prst="wedgeRoundRectCallout">
            <a:avLst>
              <a:gd name="adj1" fmla="val 13079"/>
              <a:gd name="adj2" fmla="val 102319"/>
              <a:gd name="adj3" fmla="val 16667"/>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algn="ctr"/>
            <a:r>
              <a:rPr lang="zh-CN" altLang="en-US" sz="2400" b="1" dirty="0">
                <a:solidFill>
                  <a:srgbClr val="990000"/>
                </a:solidFill>
                <a:ea typeface="华文楷体" panose="02010600040101010101" pitchFamily="2" charset="-122"/>
                <a:cs typeface="Times New Roman" panose="02020603050405020304" pitchFamily="18" charset="0"/>
              </a:rPr>
              <a:t>阻性网络电压与电流同相位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blinds(horizontal)">
                                      <p:cBhvr>
                                        <p:cTn id="7" dur="500"/>
                                        <p:tgtEl>
                                          <p:spTgt spid="37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3"/>
                                        </p:tgtEl>
                                        <p:attrNameLst>
                                          <p:attrName>style.visibility</p:attrName>
                                        </p:attrNameLst>
                                      </p:cBhvr>
                                      <p:to>
                                        <p:strVal val="visible"/>
                                      </p:to>
                                    </p:set>
                                    <p:animEffect transition="in" filter="blinds(horizontal)">
                                      <p:cBhvr>
                                        <p:cTn id="12" dur="500"/>
                                        <p:tgtEl>
                                          <p:spTgt spid="378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7894"/>
                                        </p:tgtEl>
                                        <p:attrNameLst>
                                          <p:attrName>style.visibility</p:attrName>
                                        </p:attrNameLst>
                                      </p:cBhvr>
                                      <p:to>
                                        <p:strVal val="visible"/>
                                      </p:to>
                                    </p:set>
                                    <p:anim calcmode="lin" valueType="num">
                                      <p:cBhvr additive="base">
                                        <p:cTn id="17" dur="1000" fill="hold"/>
                                        <p:tgtEl>
                                          <p:spTgt spid="37894"/>
                                        </p:tgtEl>
                                        <p:attrNameLst>
                                          <p:attrName>ppt_x</p:attrName>
                                        </p:attrNameLst>
                                      </p:cBhvr>
                                      <p:tavLst>
                                        <p:tav tm="0">
                                          <p:val>
                                            <p:strVal val="0-#ppt_w/2"/>
                                          </p:val>
                                        </p:tav>
                                        <p:tav tm="100000">
                                          <p:val>
                                            <p:strVal val="#ppt_x"/>
                                          </p:val>
                                        </p:tav>
                                      </p:tavLst>
                                    </p:anim>
                                    <p:anim calcmode="lin" valueType="num">
                                      <p:cBhvr additive="base">
                                        <p:cTn id="18" dur="1000" fill="hold"/>
                                        <p:tgtEl>
                                          <p:spTgt spid="3789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7899"/>
                                        </p:tgtEl>
                                        <p:attrNameLst>
                                          <p:attrName>style.visibility</p:attrName>
                                        </p:attrNameLst>
                                      </p:cBhvr>
                                      <p:to>
                                        <p:strVal val="visible"/>
                                      </p:to>
                                    </p:set>
                                    <p:animEffect transition="in" filter="blinds(horizontal)">
                                      <p:cBhvr>
                                        <p:cTn id="23" dur="1000"/>
                                        <p:tgtEl>
                                          <p:spTgt spid="3789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7900"/>
                                        </p:tgtEl>
                                        <p:attrNameLst>
                                          <p:attrName>style.visibility</p:attrName>
                                        </p:attrNameLst>
                                      </p:cBhvr>
                                      <p:to>
                                        <p:strVal val="visible"/>
                                      </p:to>
                                    </p:set>
                                    <p:anim calcmode="lin" valueType="num">
                                      <p:cBhvr additive="base">
                                        <p:cTn id="28" dur="1000" fill="hold"/>
                                        <p:tgtEl>
                                          <p:spTgt spid="37900"/>
                                        </p:tgtEl>
                                        <p:attrNameLst>
                                          <p:attrName>ppt_x</p:attrName>
                                        </p:attrNameLst>
                                      </p:cBhvr>
                                      <p:tavLst>
                                        <p:tav tm="0">
                                          <p:val>
                                            <p:strVal val="0-#ppt_w/2"/>
                                          </p:val>
                                        </p:tav>
                                        <p:tav tm="100000">
                                          <p:val>
                                            <p:strVal val="#ppt_x"/>
                                          </p:val>
                                        </p:tav>
                                      </p:tavLst>
                                    </p:anim>
                                    <p:anim calcmode="lin" valueType="num">
                                      <p:cBhvr additive="base">
                                        <p:cTn id="29" dur="1000" fill="hold"/>
                                        <p:tgtEl>
                                          <p:spTgt spid="37900"/>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37901"/>
                                        </p:tgtEl>
                                        <p:attrNameLst>
                                          <p:attrName>style.visibility</p:attrName>
                                        </p:attrNameLst>
                                      </p:cBhvr>
                                      <p:to>
                                        <p:strVal val="visible"/>
                                      </p:to>
                                    </p:set>
                                    <p:animEffect transition="in" filter="box(in)">
                                      <p:cBhvr>
                                        <p:cTn id="34" dur="1000"/>
                                        <p:tgtEl>
                                          <p:spTgt spid="3790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7896"/>
                                        </p:tgtEl>
                                        <p:attrNameLst>
                                          <p:attrName>style.visibility</p:attrName>
                                        </p:attrNameLst>
                                      </p:cBhvr>
                                      <p:to>
                                        <p:strVal val="visible"/>
                                      </p:to>
                                    </p:set>
                                    <p:anim calcmode="lin" valueType="num">
                                      <p:cBhvr additive="base">
                                        <p:cTn id="39" dur="1000" fill="hold"/>
                                        <p:tgtEl>
                                          <p:spTgt spid="37896"/>
                                        </p:tgtEl>
                                        <p:attrNameLst>
                                          <p:attrName>ppt_x</p:attrName>
                                        </p:attrNameLst>
                                      </p:cBhvr>
                                      <p:tavLst>
                                        <p:tav tm="0">
                                          <p:val>
                                            <p:strVal val="0-#ppt_w/2"/>
                                          </p:val>
                                        </p:tav>
                                        <p:tav tm="100000">
                                          <p:val>
                                            <p:strVal val="#ppt_x"/>
                                          </p:val>
                                        </p:tav>
                                      </p:tavLst>
                                    </p:anim>
                                    <p:anim calcmode="lin" valueType="num">
                                      <p:cBhvr additive="base">
                                        <p:cTn id="40" dur="1000" fill="hold"/>
                                        <p:tgtEl>
                                          <p:spTgt spid="37896"/>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37897"/>
                                        </p:tgtEl>
                                        <p:attrNameLst>
                                          <p:attrName>style.visibility</p:attrName>
                                        </p:attrNameLst>
                                      </p:cBhvr>
                                      <p:to>
                                        <p:strVal val="visible"/>
                                      </p:to>
                                    </p:set>
                                    <p:anim calcmode="lin" valueType="num">
                                      <p:cBhvr additive="base">
                                        <p:cTn id="45" dur="1000" fill="hold"/>
                                        <p:tgtEl>
                                          <p:spTgt spid="37897"/>
                                        </p:tgtEl>
                                        <p:attrNameLst>
                                          <p:attrName>ppt_x</p:attrName>
                                        </p:attrNameLst>
                                      </p:cBhvr>
                                      <p:tavLst>
                                        <p:tav tm="0">
                                          <p:val>
                                            <p:strVal val="#ppt_x"/>
                                          </p:val>
                                        </p:tav>
                                        <p:tav tm="100000">
                                          <p:val>
                                            <p:strVal val="#ppt_x"/>
                                          </p:val>
                                        </p:tav>
                                      </p:tavLst>
                                    </p:anim>
                                    <p:anim calcmode="lin" valueType="num">
                                      <p:cBhvr additive="base">
                                        <p:cTn id="46" dur="1000" fill="hold"/>
                                        <p:tgtEl>
                                          <p:spTgt spid="3789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7898"/>
                                        </p:tgtEl>
                                        <p:attrNameLst>
                                          <p:attrName>style.visibility</p:attrName>
                                        </p:attrNameLst>
                                      </p:cBhvr>
                                      <p:to>
                                        <p:strVal val="visible"/>
                                      </p:to>
                                    </p:set>
                                    <p:anim calcmode="lin" valueType="num">
                                      <p:cBhvr additive="base">
                                        <p:cTn id="49" dur="1000" fill="hold"/>
                                        <p:tgtEl>
                                          <p:spTgt spid="37898"/>
                                        </p:tgtEl>
                                        <p:attrNameLst>
                                          <p:attrName>ppt_x</p:attrName>
                                        </p:attrNameLst>
                                      </p:cBhvr>
                                      <p:tavLst>
                                        <p:tav tm="0">
                                          <p:val>
                                            <p:strVal val="#ppt_x"/>
                                          </p:val>
                                        </p:tav>
                                        <p:tav tm="100000">
                                          <p:val>
                                            <p:strVal val="#ppt_x"/>
                                          </p:val>
                                        </p:tav>
                                      </p:tavLst>
                                    </p:anim>
                                    <p:anim calcmode="lin" valueType="num">
                                      <p:cBhvr additive="base">
                                        <p:cTn id="50" dur="1000" fill="hold"/>
                                        <p:tgtEl>
                                          <p:spTgt spid="37898"/>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9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left)">
                                      <p:cBhvr>
                                        <p:cTn id="68" dur="500"/>
                                        <p:tgtEl>
                                          <p:spTgt spid="16"/>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4" grpId="0"/>
      <p:bldP spid="37896" grpId="0"/>
      <p:bldP spid="37900" grpId="0"/>
      <p:bldP spid="37903" grpId="0"/>
      <p:bldP spid="12" grpId="0"/>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a:extLst>
              <a:ext uri="{FF2B5EF4-FFF2-40B4-BE49-F238E27FC236}">
                <a16:creationId xmlns:a16="http://schemas.microsoft.com/office/drawing/2014/main" id="{293E5225-E865-4A57-A6C0-BE2C06086BE0}"/>
              </a:ext>
            </a:extLst>
          </p:cNvPr>
          <p:cNvSpPr>
            <a:spLocks noChangeArrowheads="1"/>
          </p:cNvSpPr>
          <p:nvPr/>
        </p:nvSpPr>
        <p:spPr bwMode="auto">
          <a:xfrm>
            <a:off x="468313" y="645386"/>
            <a:ext cx="3346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en-US" altLang="zh-CN" sz="2400" b="1" dirty="0">
                <a:ea typeface="华文楷体" panose="02010600040101010101" pitchFamily="2" charset="-122"/>
                <a:cs typeface="Times New Roman" panose="02020603050405020304" pitchFamily="18" charset="0"/>
              </a:rPr>
              <a:t>1) </a:t>
            </a:r>
            <a:r>
              <a:rPr lang="zh-CN" altLang="en-US" sz="2400" b="1" dirty="0">
                <a:ea typeface="华文楷体" panose="02010600040101010101" pitchFamily="2" charset="-122"/>
                <a:cs typeface="Times New Roman" panose="02020603050405020304" pitchFamily="18" charset="0"/>
              </a:rPr>
              <a:t>阻抗的串联 </a:t>
            </a:r>
          </a:p>
        </p:txBody>
      </p:sp>
      <p:sp>
        <p:nvSpPr>
          <p:cNvPr id="17411" name="Rectangle 17">
            <a:extLst>
              <a:ext uri="{FF2B5EF4-FFF2-40B4-BE49-F238E27FC236}">
                <a16:creationId xmlns:a16="http://schemas.microsoft.com/office/drawing/2014/main" id="{D75E2479-6266-4CE0-83CE-11A58A0B22C5}"/>
              </a:ext>
            </a:extLst>
          </p:cNvPr>
          <p:cNvSpPr>
            <a:spLocks noChangeArrowheads="1"/>
          </p:cNvSpPr>
          <p:nvPr/>
        </p:nvSpPr>
        <p:spPr bwMode="auto">
          <a:xfrm>
            <a:off x="395288" y="213846"/>
            <a:ext cx="568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tabLst>
                <a:tab pos="457200" algn="l"/>
              </a:tabLst>
              <a:defRPr>
                <a:solidFill>
                  <a:srgbClr val="000000"/>
                </a:solidFill>
                <a:latin typeface="Times New Roman" panose="02020603050405020304" pitchFamily="18" charset="0"/>
                <a:ea typeface="楷体_GB2312" pitchFamily="49" charset="-122"/>
              </a:defRPr>
            </a:lvl1pPr>
            <a:lvl2pPr marL="914400" indent="-457200">
              <a:tabLst>
                <a:tab pos="457200" algn="l"/>
              </a:tabLst>
              <a:defRPr>
                <a:solidFill>
                  <a:srgbClr val="000000"/>
                </a:solidFill>
                <a:latin typeface="Times New Roman" panose="02020603050405020304" pitchFamily="18" charset="0"/>
                <a:ea typeface="楷体_GB2312" pitchFamily="49" charset="-122"/>
              </a:defRPr>
            </a:lvl2pPr>
            <a:lvl3pPr marL="1371600" indent="-457200">
              <a:tabLst>
                <a:tab pos="457200" algn="l"/>
              </a:tabLst>
              <a:defRPr>
                <a:solidFill>
                  <a:srgbClr val="000000"/>
                </a:solidFill>
                <a:latin typeface="Times New Roman" panose="02020603050405020304" pitchFamily="18" charset="0"/>
                <a:ea typeface="楷体_GB2312" pitchFamily="49" charset="-122"/>
              </a:defRPr>
            </a:lvl3pPr>
            <a:lvl4pPr marL="1828800" indent="-457200">
              <a:tabLst>
                <a:tab pos="457200" algn="l"/>
              </a:tabLst>
              <a:defRPr>
                <a:solidFill>
                  <a:srgbClr val="000000"/>
                </a:solidFill>
                <a:latin typeface="Times New Roman" panose="02020603050405020304" pitchFamily="18" charset="0"/>
                <a:ea typeface="楷体_GB2312" pitchFamily="49" charset="-122"/>
              </a:defRPr>
            </a:lvl4pPr>
            <a:lvl5pPr marL="2286000" indent="-457200">
              <a:tabLst>
                <a:tab pos="457200" algn="l"/>
              </a:tabLst>
              <a:defRPr>
                <a:solidFill>
                  <a:srgbClr val="000000"/>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tabLst>
                <a:tab pos="457200" algn="l"/>
              </a:tabLst>
              <a:defRPr>
                <a:solidFill>
                  <a:srgbClr val="000000"/>
                </a:solidFill>
                <a:latin typeface="Times New Roman" panose="02020603050405020304" pitchFamily="18" charset="0"/>
                <a:ea typeface="楷体_GB2312" pitchFamily="49" charset="-122"/>
              </a:defRPr>
            </a:lvl9pPr>
          </a:lstStyle>
          <a:p>
            <a:pPr eaLnBrk="1" hangingPunct="1">
              <a:buSzPct val="100000"/>
            </a:pPr>
            <a:r>
              <a:rPr lang="en-US" altLang="zh-CN" sz="2800" b="1" dirty="0">
                <a:solidFill>
                  <a:srgbClr val="000099"/>
                </a:solidFill>
                <a:ea typeface="华文楷体" panose="02010600040101010101" pitchFamily="2" charset="-122"/>
                <a:cs typeface="Times New Roman" panose="02020603050405020304" pitchFamily="18" charset="0"/>
              </a:rPr>
              <a:t>3. </a:t>
            </a:r>
            <a:r>
              <a:rPr lang="zh-CN" altLang="en-US" sz="2800" b="1" dirty="0">
                <a:solidFill>
                  <a:srgbClr val="000099"/>
                </a:solidFill>
                <a:ea typeface="华文楷体" panose="02010600040101010101" pitchFamily="2" charset="-122"/>
                <a:cs typeface="Times New Roman" panose="02020603050405020304" pitchFamily="18" charset="0"/>
              </a:rPr>
              <a:t>阻抗和导纳的串、并联</a:t>
            </a:r>
          </a:p>
        </p:txBody>
      </p:sp>
      <p:graphicFrame>
        <p:nvGraphicFramePr>
          <p:cNvPr id="52243" name="Object 19">
            <a:extLst>
              <a:ext uri="{FF2B5EF4-FFF2-40B4-BE49-F238E27FC236}">
                <a16:creationId xmlns:a16="http://schemas.microsoft.com/office/drawing/2014/main" id="{88DFE3F1-86BA-4E76-A901-9795D2F6443D}"/>
              </a:ext>
            </a:extLst>
          </p:cNvPr>
          <p:cNvGraphicFramePr>
            <a:graphicFrameLocks noChangeAspect="1"/>
          </p:cNvGraphicFramePr>
          <p:nvPr>
            <p:extLst>
              <p:ext uri="{D42A27DB-BD31-4B8C-83A1-F6EECF244321}">
                <p14:modId xmlns:p14="http://schemas.microsoft.com/office/powerpoint/2010/main" val="403203482"/>
              </p:ext>
            </p:extLst>
          </p:nvPr>
        </p:nvGraphicFramePr>
        <p:xfrm>
          <a:off x="432594" y="1057741"/>
          <a:ext cx="2771254" cy="1220967"/>
        </p:xfrm>
        <a:graphic>
          <a:graphicData uri="http://schemas.openxmlformats.org/presentationml/2006/ole">
            <mc:AlternateContent xmlns:mc="http://schemas.openxmlformats.org/markup-compatibility/2006">
              <mc:Choice xmlns:v="urn:schemas-microsoft-com:vml" Requires="v">
                <p:oleObj spid="_x0000_s18221" name="Visio" r:id="rId3" imgW="1573340" imgH="694372" progId="Visio.Drawing.11">
                  <p:embed/>
                </p:oleObj>
              </mc:Choice>
              <mc:Fallback>
                <p:oleObj name="Visio" r:id="rId3" imgW="1573340" imgH="694372" progId="Visio.Drawing.11">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94" y="1057741"/>
                        <a:ext cx="2771254" cy="1220967"/>
                      </a:xfrm>
                      <a:prstGeom prst="rect">
                        <a:avLst/>
                      </a:prstGeom>
                      <a:noFill/>
                      <a:ln>
                        <a:noFill/>
                      </a:ln>
                      <a:effectLst/>
                      <a:extLst/>
                    </p:spPr>
                  </p:pic>
                </p:oleObj>
              </mc:Fallback>
            </mc:AlternateContent>
          </a:graphicData>
        </a:graphic>
      </p:graphicFrame>
      <p:sp>
        <p:nvSpPr>
          <p:cNvPr id="52244" name="AutoShape 20">
            <a:extLst>
              <a:ext uri="{FF2B5EF4-FFF2-40B4-BE49-F238E27FC236}">
                <a16:creationId xmlns:a16="http://schemas.microsoft.com/office/drawing/2014/main" id="{0ACFFC36-D72E-4911-9C20-A10F059C3ECA}"/>
              </a:ext>
            </a:extLst>
          </p:cNvPr>
          <p:cNvSpPr>
            <a:spLocks noChangeArrowheads="1"/>
          </p:cNvSpPr>
          <p:nvPr/>
        </p:nvSpPr>
        <p:spPr bwMode="auto">
          <a:xfrm>
            <a:off x="3203848" y="1491599"/>
            <a:ext cx="411851" cy="229402"/>
          </a:xfrm>
          <a:prstGeom prst="rightArrow">
            <a:avLst>
              <a:gd name="adj1" fmla="val 50000"/>
              <a:gd name="adj2" fmla="val 61097"/>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52246" name="Object 22">
            <a:extLst>
              <a:ext uri="{FF2B5EF4-FFF2-40B4-BE49-F238E27FC236}">
                <a16:creationId xmlns:a16="http://schemas.microsoft.com/office/drawing/2014/main" id="{0F710364-F42C-4B9D-A783-ED54C7A9C30B}"/>
              </a:ext>
            </a:extLst>
          </p:cNvPr>
          <p:cNvGraphicFramePr>
            <a:graphicFrameLocks noChangeAspect="1"/>
          </p:cNvGraphicFramePr>
          <p:nvPr>
            <p:extLst>
              <p:ext uri="{D42A27DB-BD31-4B8C-83A1-F6EECF244321}">
                <p14:modId xmlns:p14="http://schemas.microsoft.com/office/powerpoint/2010/main" val="490315171"/>
              </p:ext>
            </p:extLst>
          </p:nvPr>
        </p:nvGraphicFramePr>
        <p:xfrm>
          <a:off x="3887788" y="603176"/>
          <a:ext cx="1793017" cy="1675532"/>
        </p:xfrm>
        <a:graphic>
          <a:graphicData uri="http://schemas.openxmlformats.org/presentationml/2006/ole">
            <mc:AlternateContent xmlns:mc="http://schemas.openxmlformats.org/markup-compatibility/2006">
              <mc:Choice xmlns:v="urn:schemas-microsoft-com:vml" Requires="v">
                <p:oleObj spid="_x0000_s18222" name="Visio" r:id="rId5" imgW="990981" imgH="874966" progId="Visio.Drawing.11">
                  <p:embed/>
                </p:oleObj>
              </mc:Choice>
              <mc:Fallback>
                <p:oleObj name="Visio" r:id="rId5" imgW="990981" imgH="874966" progId="Visio.Drawing.11">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788" y="603176"/>
                        <a:ext cx="1793017" cy="1675532"/>
                      </a:xfrm>
                      <a:prstGeom prst="rect">
                        <a:avLst/>
                      </a:prstGeom>
                      <a:noFill/>
                      <a:ln>
                        <a:noFill/>
                      </a:ln>
                      <a:effectLst/>
                      <a:extLst/>
                    </p:spPr>
                  </p:pic>
                </p:oleObj>
              </mc:Fallback>
            </mc:AlternateContent>
          </a:graphicData>
        </a:graphic>
      </p:graphicFrame>
      <p:graphicFrame>
        <p:nvGraphicFramePr>
          <p:cNvPr id="52247" name="Object 23">
            <a:extLst>
              <a:ext uri="{FF2B5EF4-FFF2-40B4-BE49-F238E27FC236}">
                <a16:creationId xmlns:a16="http://schemas.microsoft.com/office/drawing/2014/main" id="{B1AD5AAB-9F83-49AB-80D6-CD93A17F9F41}"/>
              </a:ext>
            </a:extLst>
          </p:cNvPr>
          <p:cNvGraphicFramePr>
            <a:graphicFrameLocks noChangeAspect="1"/>
          </p:cNvGraphicFramePr>
          <p:nvPr>
            <p:extLst>
              <p:ext uri="{D42A27DB-BD31-4B8C-83A1-F6EECF244321}">
                <p14:modId xmlns:p14="http://schemas.microsoft.com/office/powerpoint/2010/main" val="1128352971"/>
              </p:ext>
            </p:extLst>
          </p:nvPr>
        </p:nvGraphicFramePr>
        <p:xfrm>
          <a:off x="276838" y="2247256"/>
          <a:ext cx="6459741" cy="461664"/>
        </p:xfrm>
        <a:graphic>
          <a:graphicData uri="http://schemas.openxmlformats.org/presentationml/2006/ole">
            <mc:AlternateContent xmlns:mc="http://schemas.openxmlformats.org/markup-compatibility/2006">
              <mc:Choice xmlns:v="urn:schemas-microsoft-com:vml" Requires="v">
                <p:oleObj spid="_x0000_s18223" name="Equation" r:id="rId7" imgW="6934200" imgH="495300" progId="Equation.DSMT4">
                  <p:embed/>
                </p:oleObj>
              </mc:Choice>
              <mc:Fallback>
                <p:oleObj name="Equation" r:id="rId7" imgW="6934200" imgH="49530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838" y="2247256"/>
                        <a:ext cx="6459741" cy="461664"/>
                      </a:xfrm>
                      <a:prstGeom prst="rect">
                        <a:avLst/>
                      </a:prstGeom>
                      <a:noFill/>
                      <a:ln>
                        <a:noFill/>
                      </a:ln>
                      <a:effectLst/>
                      <a:extLst/>
                    </p:spPr>
                  </p:pic>
                </p:oleObj>
              </mc:Fallback>
            </mc:AlternateContent>
          </a:graphicData>
        </a:graphic>
      </p:graphicFrame>
      <p:graphicFrame>
        <p:nvGraphicFramePr>
          <p:cNvPr id="52248" name="Object 24">
            <a:extLst>
              <a:ext uri="{FF2B5EF4-FFF2-40B4-BE49-F238E27FC236}">
                <a16:creationId xmlns:a16="http://schemas.microsoft.com/office/drawing/2014/main" id="{6EF5FA53-CC40-41D4-91ED-244109C4C198}"/>
              </a:ext>
            </a:extLst>
          </p:cNvPr>
          <p:cNvGraphicFramePr>
            <a:graphicFrameLocks noChangeAspect="1"/>
          </p:cNvGraphicFramePr>
          <p:nvPr>
            <p:extLst>
              <p:ext uri="{D42A27DB-BD31-4B8C-83A1-F6EECF244321}">
                <p14:modId xmlns:p14="http://schemas.microsoft.com/office/powerpoint/2010/main" val="1507953163"/>
              </p:ext>
            </p:extLst>
          </p:nvPr>
        </p:nvGraphicFramePr>
        <p:xfrm>
          <a:off x="542725" y="2767790"/>
          <a:ext cx="3096246" cy="763524"/>
        </p:xfrm>
        <a:graphic>
          <a:graphicData uri="http://schemas.openxmlformats.org/presentationml/2006/ole">
            <mc:AlternateContent xmlns:mc="http://schemas.openxmlformats.org/markup-compatibility/2006">
              <mc:Choice xmlns:v="urn:schemas-microsoft-com:vml" Requires="v">
                <p:oleObj spid="_x0000_s18224" name="Equation" r:id="rId9" imgW="3708400" imgH="914400" progId="Equation.DSMT4">
                  <p:embed/>
                </p:oleObj>
              </mc:Choice>
              <mc:Fallback>
                <p:oleObj name="Equation" r:id="rId9" imgW="3708400" imgH="914400" progId="Equation.DSMT4">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725" y="2767790"/>
                        <a:ext cx="3096246" cy="763524"/>
                      </a:xfrm>
                      <a:prstGeom prst="rect">
                        <a:avLst/>
                      </a:prstGeom>
                      <a:noFill/>
                      <a:ln>
                        <a:noFill/>
                      </a:ln>
                      <a:effectLst/>
                      <a:extLst/>
                    </p:spPr>
                  </p:pic>
                </p:oleObj>
              </mc:Fallback>
            </mc:AlternateContent>
          </a:graphicData>
        </a:graphic>
      </p:graphicFrame>
      <p:sp>
        <p:nvSpPr>
          <p:cNvPr id="52249" name="AutoShape 25">
            <a:extLst>
              <a:ext uri="{FF2B5EF4-FFF2-40B4-BE49-F238E27FC236}">
                <a16:creationId xmlns:a16="http://schemas.microsoft.com/office/drawing/2014/main" id="{6CA7F540-0B88-4B83-AA94-3F8E96922F66}"/>
              </a:ext>
            </a:extLst>
          </p:cNvPr>
          <p:cNvSpPr>
            <a:spLocks noChangeArrowheads="1"/>
          </p:cNvSpPr>
          <p:nvPr/>
        </p:nvSpPr>
        <p:spPr bwMode="auto">
          <a:xfrm>
            <a:off x="3906806" y="3173220"/>
            <a:ext cx="812285" cy="147140"/>
          </a:xfrm>
          <a:prstGeom prst="rightArrow">
            <a:avLst>
              <a:gd name="adj1" fmla="val 50000"/>
              <a:gd name="adj2" fmla="val 1634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52250" name="Object 26">
            <a:extLst>
              <a:ext uri="{FF2B5EF4-FFF2-40B4-BE49-F238E27FC236}">
                <a16:creationId xmlns:a16="http://schemas.microsoft.com/office/drawing/2014/main" id="{5AEAB69E-ACE1-4B83-8372-1438A30188A8}"/>
              </a:ext>
            </a:extLst>
          </p:cNvPr>
          <p:cNvGraphicFramePr>
            <a:graphicFrameLocks noChangeAspect="1"/>
          </p:cNvGraphicFramePr>
          <p:nvPr>
            <p:extLst>
              <p:ext uri="{D42A27DB-BD31-4B8C-83A1-F6EECF244321}">
                <p14:modId xmlns:p14="http://schemas.microsoft.com/office/powerpoint/2010/main" val="650293501"/>
              </p:ext>
            </p:extLst>
          </p:nvPr>
        </p:nvGraphicFramePr>
        <p:xfrm>
          <a:off x="5111799" y="2718377"/>
          <a:ext cx="1254961" cy="735329"/>
        </p:xfrm>
        <a:graphic>
          <a:graphicData uri="http://schemas.openxmlformats.org/presentationml/2006/ole">
            <mc:AlternateContent xmlns:mc="http://schemas.openxmlformats.org/markup-compatibility/2006">
              <mc:Choice xmlns:v="urn:schemas-microsoft-com:vml" Requires="v">
                <p:oleObj spid="_x0000_s18225" name="Equation" r:id="rId11" imgW="1409700" imgH="825500" progId="Equation.DSMT4">
                  <p:embed/>
                </p:oleObj>
              </mc:Choice>
              <mc:Fallback>
                <p:oleObj name="Equation" r:id="rId11" imgW="1409700" imgH="82550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11799" y="2718377"/>
                        <a:ext cx="1254961" cy="735329"/>
                      </a:xfrm>
                      <a:prstGeom prst="rect">
                        <a:avLst/>
                      </a:prstGeom>
                      <a:noFill/>
                      <a:ln>
                        <a:noFill/>
                      </a:ln>
                      <a:effectLst/>
                      <a:extLst/>
                    </p:spPr>
                  </p:pic>
                </p:oleObj>
              </mc:Fallback>
            </mc:AlternateContent>
          </a:graphicData>
        </a:graphic>
      </p:graphicFrame>
      <p:sp>
        <p:nvSpPr>
          <p:cNvPr id="52251" name="Text Box 27">
            <a:extLst>
              <a:ext uri="{FF2B5EF4-FFF2-40B4-BE49-F238E27FC236}">
                <a16:creationId xmlns:a16="http://schemas.microsoft.com/office/drawing/2014/main" id="{D6DD4B27-42F5-47B3-AB6C-D86FB94FE46A}"/>
              </a:ext>
            </a:extLst>
          </p:cNvPr>
          <p:cNvSpPr txBox="1">
            <a:spLocks noChangeArrowheads="1"/>
          </p:cNvSpPr>
          <p:nvPr/>
        </p:nvSpPr>
        <p:spPr bwMode="auto">
          <a:xfrm>
            <a:off x="3655336" y="2801246"/>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ea typeface="华文楷体" panose="02010600040101010101" pitchFamily="2" charset="-122"/>
                <a:cs typeface="Times New Roman" panose="02020603050405020304" pitchFamily="18" charset="0"/>
              </a:rPr>
              <a:t>分压公式</a:t>
            </a:r>
          </a:p>
        </p:txBody>
      </p:sp>
      <p:sp>
        <p:nvSpPr>
          <p:cNvPr id="52253" name="Rectangle 29">
            <a:extLst>
              <a:ext uri="{FF2B5EF4-FFF2-40B4-BE49-F238E27FC236}">
                <a16:creationId xmlns:a16="http://schemas.microsoft.com/office/drawing/2014/main" id="{F71AB0FF-014A-4F03-BD15-1E2F5F9267FE}"/>
              </a:ext>
            </a:extLst>
          </p:cNvPr>
          <p:cNvSpPr>
            <a:spLocks noChangeArrowheads="1"/>
          </p:cNvSpPr>
          <p:nvPr/>
        </p:nvSpPr>
        <p:spPr bwMode="auto">
          <a:xfrm>
            <a:off x="6705409" y="571120"/>
            <a:ext cx="2228978" cy="1569660"/>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zh-CN" altLang="en-US" sz="2400" b="1" dirty="0">
                <a:ea typeface="华文楷体" panose="02010600040101010101" pitchFamily="2" charset="-122"/>
                <a:cs typeface="Times New Roman" panose="02020603050405020304" pitchFamily="18" charset="0"/>
              </a:rPr>
              <a:t>阻抗的串并联公式、分压分流公式同电阻的一样</a:t>
            </a:r>
          </a:p>
        </p:txBody>
      </p:sp>
      <p:cxnSp>
        <p:nvCxnSpPr>
          <p:cNvPr id="13" name="直接连接符 12">
            <a:extLst>
              <a:ext uri="{FF2B5EF4-FFF2-40B4-BE49-F238E27FC236}">
                <a16:creationId xmlns:a16="http://schemas.microsoft.com/office/drawing/2014/main" id="{9264A94A-89CF-4914-832F-ECF126D17562}"/>
              </a:ext>
            </a:extLst>
          </p:cNvPr>
          <p:cNvCxnSpPr>
            <a:cxnSpLocks/>
          </p:cNvCxnSpPr>
          <p:nvPr/>
        </p:nvCxnSpPr>
        <p:spPr bwMode="auto">
          <a:xfrm>
            <a:off x="47437" y="3575263"/>
            <a:ext cx="8918120" cy="0"/>
          </a:xfrm>
          <a:prstGeom prst="line">
            <a:avLst/>
          </a:prstGeom>
          <a:solidFill>
            <a:schemeClr val="accent1"/>
          </a:solidFill>
          <a:ln w="9525" cap="flat" cmpd="sng" algn="ctr">
            <a:solidFill>
              <a:srgbClr val="000099"/>
            </a:solidFill>
            <a:prstDash val="dash"/>
            <a:round/>
            <a:headEnd type="none" w="med" len="med"/>
            <a:tailEnd type="none" w="med" len="med"/>
          </a:ln>
          <a:effectLst/>
        </p:spPr>
      </p:cxnSp>
      <p:sp>
        <p:nvSpPr>
          <p:cNvPr id="14" name="Rectangle 5">
            <a:extLst>
              <a:ext uri="{FF2B5EF4-FFF2-40B4-BE49-F238E27FC236}">
                <a16:creationId xmlns:a16="http://schemas.microsoft.com/office/drawing/2014/main" id="{BD01C017-4F0C-437D-8A6C-52F860E8BDF0}"/>
              </a:ext>
            </a:extLst>
          </p:cNvPr>
          <p:cNvSpPr>
            <a:spLocks noChangeArrowheads="1"/>
          </p:cNvSpPr>
          <p:nvPr/>
        </p:nvSpPr>
        <p:spPr bwMode="auto">
          <a:xfrm>
            <a:off x="378858" y="3656783"/>
            <a:ext cx="3346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en-US" altLang="zh-CN" sz="2400" b="1" dirty="0">
                <a:ea typeface="华文楷体" panose="02010600040101010101" pitchFamily="2" charset="-122"/>
                <a:cs typeface="Times New Roman" panose="02020603050405020304" pitchFamily="18" charset="0"/>
              </a:rPr>
              <a:t>2) </a:t>
            </a:r>
            <a:r>
              <a:rPr lang="zh-CN" altLang="en-US" sz="2400" b="1" dirty="0">
                <a:ea typeface="华文楷体" panose="02010600040101010101" pitchFamily="2" charset="-122"/>
                <a:cs typeface="Times New Roman" panose="02020603050405020304" pitchFamily="18" charset="0"/>
              </a:rPr>
              <a:t>导纳的并联 </a:t>
            </a:r>
          </a:p>
        </p:txBody>
      </p:sp>
      <p:graphicFrame>
        <p:nvGraphicFramePr>
          <p:cNvPr id="15" name="Object 7">
            <a:extLst>
              <a:ext uri="{FF2B5EF4-FFF2-40B4-BE49-F238E27FC236}">
                <a16:creationId xmlns:a16="http://schemas.microsoft.com/office/drawing/2014/main" id="{7EFABAE2-4AE2-4FB5-A7DC-3A0F406EE6D4}"/>
              </a:ext>
            </a:extLst>
          </p:cNvPr>
          <p:cNvGraphicFramePr>
            <a:graphicFrameLocks noChangeAspect="1"/>
          </p:cNvGraphicFramePr>
          <p:nvPr>
            <p:extLst>
              <p:ext uri="{D42A27DB-BD31-4B8C-83A1-F6EECF244321}">
                <p14:modId xmlns:p14="http://schemas.microsoft.com/office/powerpoint/2010/main" val="2789580356"/>
              </p:ext>
            </p:extLst>
          </p:nvPr>
        </p:nvGraphicFramePr>
        <p:xfrm>
          <a:off x="542725" y="3871201"/>
          <a:ext cx="3271653" cy="1423516"/>
        </p:xfrm>
        <a:graphic>
          <a:graphicData uri="http://schemas.openxmlformats.org/presentationml/2006/ole">
            <mc:AlternateContent xmlns:mc="http://schemas.openxmlformats.org/markup-compatibility/2006">
              <mc:Choice xmlns:v="urn:schemas-microsoft-com:vml" Requires="v">
                <p:oleObj spid="_x0000_s18226" name="Visio" r:id="rId13" imgW="2041858" imgH="875010" progId="Visio.Drawing.11">
                  <p:embed/>
                </p:oleObj>
              </mc:Choice>
              <mc:Fallback>
                <p:oleObj name="Visio" r:id="rId13" imgW="2041858" imgH="875010" progId="Visio.Drawing.11">
                  <p:embed/>
                  <p:pic>
                    <p:nvPicPr>
                      <p:cNvPr id="53255" name="Object 7">
                        <a:extLst>
                          <a:ext uri="{FF2B5EF4-FFF2-40B4-BE49-F238E27FC236}">
                            <a16:creationId xmlns:a16="http://schemas.microsoft.com/office/drawing/2014/main" id="{F07CE30E-3BED-4756-AEEB-9C02D0C26A80}"/>
                          </a:ext>
                        </a:extLst>
                      </p:cNvPr>
                      <p:cNvPicPr>
                        <a:picLocks noChangeAspect="1" noChangeArrowheads="1"/>
                      </p:cNvPicPr>
                      <p:nvPr/>
                    </p:nvPicPr>
                    <p:blipFill>
                      <a:blip r:embed="rId14"/>
                      <a:srcRect/>
                      <a:stretch>
                        <a:fillRect/>
                      </a:stretch>
                    </p:blipFill>
                    <p:spPr bwMode="auto">
                      <a:xfrm>
                        <a:off x="542725" y="3871201"/>
                        <a:ext cx="3271653" cy="1423516"/>
                      </a:xfrm>
                      <a:prstGeom prst="rect">
                        <a:avLst/>
                      </a:prstGeom>
                      <a:noFill/>
                      <a:ln>
                        <a:noFill/>
                      </a:ln>
                      <a:effectLst/>
                      <a:extLst/>
                    </p:spPr>
                  </p:pic>
                </p:oleObj>
              </mc:Fallback>
            </mc:AlternateContent>
          </a:graphicData>
        </a:graphic>
      </p:graphicFrame>
      <p:sp>
        <p:nvSpPr>
          <p:cNvPr id="16" name="AutoShape 8">
            <a:extLst>
              <a:ext uri="{FF2B5EF4-FFF2-40B4-BE49-F238E27FC236}">
                <a16:creationId xmlns:a16="http://schemas.microsoft.com/office/drawing/2014/main" id="{E08F55C5-4394-49AA-8246-0936420C1544}"/>
              </a:ext>
            </a:extLst>
          </p:cNvPr>
          <p:cNvSpPr>
            <a:spLocks noChangeArrowheads="1"/>
          </p:cNvSpPr>
          <p:nvPr/>
        </p:nvSpPr>
        <p:spPr bwMode="auto">
          <a:xfrm>
            <a:off x="3497035" y="4332865"/>
            <a:ext cx="390753" cy="189462"/>
          </a:xfrm>
          <a:prstGeom prst="rightArrow">
            <a:avLst>
              <a:gd name="adj1" fmla="val 50000"/>
              <a:gd name="adj2" fmla="val 3913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graphicFrame>
        <p:nvGraphicFramePr>
          <p:cNvPr id="17" name="Object 9">
            <a:extLst>
              <a:ext uri="{FF2B5EF4-FFF2-40B4-BE49-F238E27FC236}">
                <a16:creationId xmlns:a16="http://schemas.microsoft.com/office/drawing/2014/main" id="{D2D1864D-33CD-49F5-8BBF-429A44342A5C}"/>
              </a:ext>
            </a:extLst>
          </p:cNvPr>
          <p:cNvGraphicFramePr>
            <a:graphicFrameLocks noChangeAspect="1"/>
          </p:cNvGraphicFramePr>
          <p:nvPr>
            <p:extLst>
              <p:ext uri="{D42A27DB-BD31-4B8C-83A1-F6EECF244321}">
                <p14:modId xmlns:p14="http://schemas.microsoft.com/office/powerpoint/2010/main" val="2195581057"/>
              </p:ext>
            </p:extLst>
          </p:nvPr>
        </p:nvGraphicFramePr>
        <p:xfrm>
          <a:off x="3972001" y="3546032"/>
          <a:ext cx="1748685" cy="1662684"/>
        </p:xfrm>
        <a:graphic>
          <a:graphicData uri="http://schemas.openxmlformats.org/presentationml/2006/ole">
            <mc:AlternateContent xmlns:mc="http://schemas.openxmlformats.org/markup-compatibility/2006">
              <mc:Choice xmlns:v="urn:schemas-microsoft-com:vml" Requires="v">
                <p:oleObj spid="_x0000_s18227" name="Visio" r:id="rId15" imgW="910400" imgH="865822" progId="Visio.Drawing.11">
                  <p:embed/>
                </p:oleObj>
              </mc:Choice>
              <mc:Fallback>
                <p:oleObj name="Visio" r:id="rId15" imgW="910400" imgH="865822" progId="Visio.Drawing.11">
                  <p:embed/>
                  <p:pic>
                    <p:nvPicPr>
                      <p:cNvPr id="53257" name="Object 9">
                        <a:extLst>
                          <a:ext uri="{FF2B5EF4-FFF2-40B4-BE49-F238E27FC236}">
                            <a16:creationId xmlns:a16="http://schemas.microsoft.com/office/drawing/2014/main" id="{E937F966-2A53-48FA-A2DB-65D852FC3CE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72001" y="3546032"/>
                        <a:ext cx="1748685" cy="1662684"/>
                      </a:xfrm>
                      <a:prstGeom prst="rect">
                        <a:avLst/>
                      </a:prstGeom>
                      <a:noFill/>
                      <a:ln>
                        <a:noFill/>
                      </a:ln>
                      <a:effectLst/>
                      <a:extLst/>
                    </p:spPr>
                  </p:pic>
                </p:oleObj>
              </mc:Fallback>
            </mc:AlternateContent>
          </a:graphicData>
        </a:graphic>
      </p:graphicFrame>
      <p:graphicFrame>
        <p:nvGraphicFramePr>
          <p:cNvPr id="18" name="Object 10">
            <a:extLst>
              <a:ext uri="{FF2B5EF4-FFF2-40B4-BE49-F238E27FC236}">
                <a16:creationId xmlns:a16="http://schemas.microsoft.com/office/drawing/2014/main" id="{E5A891E5-197F-4E04-8E49-B3406B3B4833}"/>
              </a:ext>
            </a:extLst>
          </p:cNvPr>
          <p:cNvGraphicFramePr>
            <a:graphicFrameLocks noChangeAspect="1"/>
          </p:cNvGraphicFramePr>
          <p:nvPr>
            <p:extLst>
              <p:ext uri="{D42A27DB-BD31-4B8C-83A1-F6EECF244321}">
                <p14:modId xmlns:p14="http://schemas.microsoft.com/office/powerpoint/2010/main" val="1574107531"/>
              </p:ext>
            </p:extLst>
          </p:nvPr>
        </p:nvGraphicFramePr>
        <p:xfrm>
          <a:off x="378858" y="5357964"/>
          <a:ext cx="6137825" cy="465379"/>
        </p:xfrm>
        <a:graphic>
          <a:graphicData uri="http://schemas.openxmlformats.org/presentationml/2006/ole">
            <mc:AlternateContent xmlns:mc="http://schemas.openxmlformats.org/markup-compatibility/2006">
              <mc:Choice xmlns:v="urn:schemas-microsoft-com:vml" Requires="v">
                <p:oleObj spid="_x0000_s18228" name="Equation" r:id="rId17" imgW="6540500" imgH="495300" progId="Equation.DSMT4">
                  <p:embed/>
                </p:oleObj>
              </mc:Choice>
              <mc:Fallback>
                <p:oleObj name="Equation" r:id="rId17" imgW="6540500" imgH="495300" progId="Equation.DSMT4">
                  <p:embed/>
                  <p:pic>
                    <p:nvPicPr>
                      <p:cNvPr id="53258" name="Object 10">
                        <a:extLst>
                          <a:ext uri="{FF2B5EF4-FFF2-40B4-BE49-F238E27FC236}">
                            <a16:creationId xmlns:a16="http://schemas.microsoft.com/office/drawing/2014/main" id="{B0856C19-54EC-4B54-9C4D-662B1993D5A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8858" y="5357964"/>
                        <a:ext cx="6137825" cy="465379"/>
                      </a:xfrm>
                      <a:prstGeom prst="rect">
                        <a:avLst/>
                      </a:prstGeom>
                      <a:noFill/>
                      <a:ln>
                        <a:noFill/>
                      </a:ln>
                      <a:effectLst/>
                      <a:extLst/>
                    </p:spPr>
                  </p:pic>
                </p:oleObj>
              </mc:Fallback>
            </mc:AlternateContent>
          </a:graphicData>
        </a:graphic>
      </p:graphicFrame>
      <p:graphicFrame>
        <p:nvGraphicFramePr>
          <p:cNvPr id="19" name="Object 11">
            <a:extLst>
              <a:ext uri="{FF2B5EF4-FFF2-40B4-BE49-F238E27FC236}">
                <a16:creationId xmlns:a16="http://schemas.microsoft.com/office/drawing/2014/main" id="{D8B3DF73-0A31-41A0-A1A9-952BA419FF91}"/>
              </a:ext>
            </a:extLst>
          </p:cNvPr>
          <p:cNvGraphicFramePr>
            <a:graphicFrameLocks noChangeAspect="1"/>
          </p:cNvGraphicFramePr>
          <p:nvPr>
            <p:extLst>
              <p:ext uri="{D42A27DB-BD31-4B8C-83A1-F6EECF244321}">
                <p14:modId xmlns:p14="http://schemas.microsoft.com/office/powerpoint/2010/main" val="3319182799"/>
              </p:ext>
            </p:extLst>
          </p:nvPr>
        </p:nvGraphicFramePr>
        <p:xfrm>
          <a:off x="335006" y="5889298"/>
          <a:ext cx="3129512" cy="831457"/>
        </p:xfrm>
        <a:graphic>
          <a:graphicData uri="http://schemas.openxmlformats.org/presentationml/2006/ole">
            <mc:AlternateContent xmlns:mc="http://schemas.openxmlformats.org/markup-compatibility/2006">
              <mc:Choice xmlns:v="urn:schemas-microsoft-com:vml" Requires="v">
                <p:oleObj spid="_x0000_s18229" name="Equation" r:id="rId19" imgW="3441700" imgH="914400" progId="Equation.DSMT4">
                  <p:embed/>
                </p:oleObj>
              </mc:Choice>
              <mc:Fallback>
                <p:oleObj name="Equation" r:id="rId19" imgW="3441700" imgH="914400" progId="Equation.DSMT4">
                  <p:embed/>
                  <p:pic>
                    <p:nvPicPr>
                      <p:cNvPr id="53259" name="Object 11">
                        <a:extLst>
                          <a:ext uri="{FF2B5EF4-FFF2-40B4-BE49-F238E27FC236}">
                            <a16:creationId xmlns:a16="http://schemas.microsoft.com/office/drawing/2014/main" id="{44147757-A837-4A64-B1F7-B28D47CDEAC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5006" y="5889298"/>
                        <a:ext cx="3129512" cy="831457"/>
                      </a:xfrm>
                      <a:prstGeom prst="rect">
                        <a:avLst/>
                      </a:prstGeom>
                      <a:solidFill>
                        <a:schemeClr val="tx1"/>
                      </a:solidFill>
                      <a:ln>
                        <a:noFill/>
                      </a:ln>
                      <a:effectLst/>
                      <a:extLst/>
                    </p:spPr>
                  </p:pic>
                </p:oleObj>
              </mc:Fallback>
            </mc:AlternateContent>
          </a:graphicData>
        </a:graphic>
      </p:graphicFrame>
      <p:sp>
        <p:nvSpPr>
          <p:cNvPr id="20" name="AutoShape 12">
            <a:extLst>
              <a:ext uri="{FF2B5EF4-FFF2-40B4-BE49-F238E27FC236}">
                <a16:creationId xmlns:a16="http://schemas.microsoft.com/office/drawing/2014/main" id="{D7F6C1AE-01C5-4F9E-808E-CEC4F307A3CA}"/>
              </a:ext>
            </a:extLst>
          </p:cNvPr>
          <p:cNvSpPr>
            <a:spLocks noChangeArrowheads="1"/>
          </p:cNvSpPr>
          <p:nvPr/>
        </p:nvSpPr>
        <p:spPr bwMode="auto">
          <a:xfrm>
            <a:off x="3571671" y="6138148"/>
            <a:ext cx="780431" cy="211969"/>
          </a:xfrm>
          <a:prstGeom prst="rightArrow">
            <a:avLst>
              <a:gd name="adj1" fmla="val 50000"/>
              <a:gd name="adj2" fmla="val 1634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endParaRPr lang="zh-CN" altLang="en-US">
              <a:ea typeface="华文楷体" panose="02010600040101010101" pitchFamily="2" charset="-122"/>
              <a:cs typeface="Times New Roman" panose="02020603050405020304" pitchFamily="18" charset="0"/>
            </a:endParaRPr>
          </a:p>
        </p:txBody>
      </p:sp>
      <p:sp>
        <p:nvSpPr>
          <p:cNvPr id="21" name="Text Box 14">
            <a:extLst>
              <a:ext uri="{FF2B5EF4-FFF2-40B4-BE49-F238E27FC236}">
                <a16:creationId xmlns:a16="http://schemas.microsoft.com/office/drawing/2014/main" id="{B88A7847-B5C4-454F-9148-85DB9F73D1F3}"/>
              </a:ext>
            </a:extLst>
          </p:cNvPr>
          <p:cNvSpPr txBox="1">
            <a:spLocks noChangeArrowheads="1"/>
          </p:cNvSpPr>
          <p:nvPr/>
        </p:nvSpPr>
        <p:spPr bwMode="auto">
          <a:xfrm>
            <a:off x="3534352" y="5805264"/>
            <a:ext cx="85506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r>
              <a:rPr lang="zh-CN" altLang="en-US" sz="2400" b="1" dirty="0">
                <a:ea typeface="华文楷体" panose="02010600040101010101" pitchFamily="2" charset="-122"/>
                <a:cs typeface="Times New Roman" panose="02020603050405020304" pitchFamily="18" charset="0"/>
              </a:rPr>
              <a:t>分流公式</a:t>
            </a:r>
          </a:p>
        </p:txBody>
      </p:sp>
      <p:graphicFrame>
        <p:nvGraphicFramePr>
          <p:cNvPr id="22" name="Object 13">
            <a:extLst>
              <a:ext uri="{FF2B5EF4-FFF2-40B4-BE49-F238E27FC236}">
                <a16:creationId xmlns:a16="http://schemas.microsoft.com/office/drawing/2014/main" id="{A844B6A0-66E8-4299-B96C-125DF3AD68A1}"/>
              </a:ext>
            </a:extLst>
          </p:cNvPr>
          <p:cNvGraphicFramePr>
            <a:graphicFrameLocks noChangeAspect="1"/>
          </p:cNvGraphicFramePr>
          <p:nvPr>
            <p:extLst>
              <p:ext uri="{D42A27DB-BD31-4B8C-83A1-F6EECF244321}">
                <p14:modId xmlns:p14="http://schemas.microsoft.com/office/powerpoint/2010/main" val="3147945993"/>
              </p:ext>
            </p:extLst>
          </p:nvPr>
        </p:nvGraphicFramePr>
        <p:xfrm>
          <a:off x="4363222" y="5926371"/>
          <a:ext cx="1048582" cy="757309"/>
        </p:xfrm>
        <a:graphic>
          <a:graphicData uri="http://schemas.openxmlformats.org/presentationml/2006/ole">
            <mc:AlternateContent xmlns:mc="http://schemas.openxmlformats.org/markup-compatibility/2006">
              <mc:Choice xmlns:v="urn:schemas-microsoft-com:vml" Requires="v">
                <p:oleObj spid="_x0000_s18230" name="Equation" r:id="rId21" imgW="1143000" imgH="825500" progId="Equation.DSMT4">
                  <p:embed/>
                </p:oleObj>
              </mc:Choice>
              <mc:Fallback>
                <p:oleObj name="Equation" r:id="rId21" imgW="1143000" imgH="825500" progId="Equation.DSMT4">
                  <p:embed/>
                  <p:pic>
                    <p:nvPicPr>
                      <p:cNvPr id="53261" name="Object 13">
                        <a:extLst>
                          <a:ext uri="{FF2B5EF4-FFF2-40B4-BE49-F238E27FC236}">
                            <a16:creationId xmlns:a16="http://schemas.microsoft.com/office/drawing/2014/main" id="{DD89CF5A-436C-42E1-A798-BCE721592B7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63222" y="5926371"/>
                        <a:ext cx="1048582" cy="757309"/>
                      </a:xfrm>
                      <a:prstGeom prst="rect">
                        <a:avLst/>
                      </a:prstGeom>
                      <a:solidFill>
                        <a:schemeClr val="tx1"/>
                      </a:solidFill>
                      <a:ln>
                        <a:noFill/>
                      </a:ln>
                      <a:effectLst/>
                      <a:extLst/>
                    </p:spPr>
                  </p:pic>
                </p:oleObj>
              </mc:Fallback>
            </mc:AlternateContent>
          </a:graphicData>
        </a:graphic>
      </p:graphicFrame>
      <p:sp>
        <p:nvSpPr>
          <p:cNvPr id="23" name="Rectangle 20">
            <a:extLst>
              <a:ext uri="{FF2B5EF4-FFF2-40B4-BE49-F238E27FC236}">
                <a16:creationId xmlns:a16="http://schemas.microsoft.com/office/drawing/2014/main" id="{59C0E032-AD44-481F-810D-2D10886EF819}"/>
              </a:ext>
            </a:extLst>
          </p:cNvPr>
          <p:cNvSpPr>
            <a:spLocks noChangeArrowheads="1"/>
          </p:cNvSpPr>
          <p:nvPr/>
        </p:nvSpPr>
        <p:spPr bwMode="auto">
          <a:xfrm>
            <a:off x="6464487" y="3923480"/>
            <a:ext cx="2370770" cy="1200329"/>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rgbClr val="000000"/>
                </a:solidFill>
                <a:latin typeface="Times New Roman" panose="02020603050405020304" pitchFamily="18" charset="0"/>
                <a:ea typeface="楷体_GB2312" pitchFamily="49" charset="-122"/>
              </a:defRPr>
            </a:lvl1pPr>
            <a:lvl2pPr marL="742950" indent="-285750">
              <a:defRPr>
                <a:solidFill>
                  <a:srgbClr val="000000"/>
                </a:solidFill>
                <a:latin typeface="Times New Roman" panose="02020603050405020304" pitchFamily="18" charset="0"/>
                <a:ea typeface="楷体_GB2312" pitchFamily="49" charset="-122"/>
              </a:defRPr>
            </a:lvl2pPr>
            <a:lvl3pPr marL="1143000" indent="-228600">
              <a:defRPr>
                <a:solidFill>
                  <a:srgbClr val="000000"/>
                </a:solidFill>
                <a:latin typeface="Times New Roman" panose="02020603050405020304" pitchFamily="18" charset="0"/>
                <a:ea typeface="楷体_GB2312" pitchFamily="49" charset="-122"/>
              </a:defRPr>
            </a:lvl3pPr>
            <a:lvl4pPr marL="1600200" indent="-228600">
              <a:defRPr>
                <a:solidFill>
                  <a:srgbClr val="000000"/>
                </a:solidFill>
                <a:latin typeface="Times New Roman" panose="02020603050405020304" pitchFamily="18" charset="0"/>
                <a:ea typeface="楷体_GB2312" pitchFamily="49" charset="-122"/>
              </a:defRPr>
            </a:lvl4pPr>
            <a:lvl5pPr marL="2057400" indent="-228600">
              <a:defRPr>
                <a:solidFill>
                  <a:srgbClr val="000000"/>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a:solidFill>
                  <a:srgbClr val="000000"/>
                </a:solidFill>
                <a:latin typeface="Times New Roman" panose="02020603050405020304" pitchFamily="18" charset="0"/>
                <a:ea typeface="楷体_GB2312" pitchFamily="49" charset="-122"/>
              </a:defRPr>
            </a:lvl9pPr>
          </a:lstStyle>
          <a:p>
            <a:pPr eaLnBrk="1" hangingPunct="1"/>
            <a:r>
              <a:rPr lang="zh-CN" altLang="en-US" sz="2400" b="1" dirty="0">
                <a:ea typeface="华文楷体" panose="02010600040101010101" pitchFamily="2" charset="-122"/>
                <a:cs typeface="Times New Roman" panose="02020603050405020304" pitchFamily="18" charset="0"/>
              </a:rPr>
              <a:t>导纳的串并联公式、分压分流公式同电导的一样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1"/>
                                        </p:tgtEl>
                                        <p:attrNameLst>
                                          <p:attrName>style.visibility</p:attrName>
                                        </p:attrNameLst>
                                      </p:cBhvr>
                                      <p:to>
                                        <p:strVal val="visible"/>
                                      </p:to>
                                    </p:set>
                                    <p:animEffect transition="in" filter="blinds(horizontal)">
                                      <p:cBhvr>
                                        <p:cTn id="7" dur="1000"/>
                                        <p:tgtEl>
                                          <p:spTgt spid="522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2243"/>
                                        </p:tgtEl>
                                        <p:attrNameLst>
                                          <p:attrName>style.visibility</p:attrName>
                                        </p:attrNameLst>
                                      </p:cBhvr>
                                      <p:to>
                                        <p:strVal val="visible"/>
                                      </p:to>
                                    </p:set>
                                    <p:animEffect transition="in" filter="checkerboard(across)">
                                      <p:cBhvr>
                                        <p:cTn id="12" dur="1000"/>
                                        <p:tgtEl>
                                          <p:spTgt spid="52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2244"/>
                                        </p:tgtEl>
                                        <p:attrNameLst>
                                          <p:attrName>style.visibility</p:attrName>
                                        </p:attrNameLst>
                                      </p:cBhvr>
                                      <p:to>
                                        <p:strVal val="visible"/>
                                      </p:to>
                                    </p:set>
                                    <p:animEffect transition="in" filter="box(in)">
                                      <p:cBhvr>
                                        <p:cTn id="17" dur="1000"/>
                                        <p:tgtEl>
                                          <p:spTgt spid="522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52246"/>
                                        </p:tgtEl>
                                        <p:attrNameLst>
                                          <p:attrName>style.visibility</p:attrName>
                                        </p:attrNameLst>
                                      </p:cBhvr>
                                      <p:to>
                                        <p:strVal val="visible"/>
                                      </p:to>
                                    </p:set>
                                    <p:anim calcmode="lin" valueType="num">
                                      <p:cBhvr additive="base">
                                        <p:cTn id="22" dur="1000" fill="hold"/>
                                        <p:tgtEl>
                                          <p:spTgt spid="52246"/>
                                        </p:tgtEl>
                                        <p:attrNameLst>
                                          <p:attrName>ppt_x</p:attrName>
                                        </p:attrNameLst>
                                      </p:cBhvr>
                                      <p:tavLst>
                                        <p:tav tm="0">
                                          <p:val>
                                            <p:strVal val="1+#ppt_w/2"/>
                                          </p:val>
                                        </p:tav>
                                        <p:tav tm="100000">
                                          <p:val>
                                            <p:strVal val="#ppt_x"/>
                                          </p:val>
                                        </p:tav>
                                      </p:tavLst>
                                    </p:anim>
                                    <p:anim calcmode="lin" valueType="num">
                                      <p:cBhvr additive="base">
                                        <p:cTn id="23" dur="1000" fill="hold"/>
                                        <p:tgtEl>
                                          <p:spTgt spid="5224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2247"/>
                                        </p:tgtEl>
                                        <p:attrNameLst>
                                          <p:attrName>style.visibility</p:attrName>
                                        </p:attrNameLst>
                                      </p:cBhvr>
                                      <p:to>
                                        <p:strVal val="visible"/>
                                      </p:to>
                                    </p:set>
                                    <p:animEffect transition="in" filter="blinds(horizontal)">
                                      <p:cBhvr>
                                        <p:cTn id="28" dur="1000"/>
                                        <p:tgtEl>
                                          <p:spTgt spid="5224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52248"/>
                                        </p:tgtEl>
                                        <p:attrNameLst>
                                          <p:attrName>style.visibility</p:attrName>
                                        </p:attrNameLst>
                                      </p:cBhvr>
                                      <p:to>
                                        <p:strVal val="visible"/>
                                      </p:to>
                                    </p:set>
                                    <p:anim calcmode="lin" valueType="num">
                                      <p:cBhvr additive="base">
                                        <p:cTn id="33" dur="1000" fill="hold"/>
                                        <p:tgtEl>
                                          <p:spTgt spid="52248"/>
                                        </p:tgtEl>
                                        <p:attrNameLst>
                                          <p:attrName>ppt_x</p:attrName>
                                        </p:attrNameLst>
                                      </p:cBhvr>
                                      <p:tavLst>
                                        <p:tav tm="0">
                                          <p:val>
                                            <p:strVal val="#ppt_x"/>
                                          </p:val>
                                        </p:tav>
                                        <p:tav tm="100000">
                                          <p:val>
                                            <p:strVal val="#ppt_x"/>
                                          </p:val>
                                        </p:tav>
                                      </p:tavLst>
                                    </p:anim>
                                    <p:anim calcmode="lin" valueType="num">
                                      <p:cBhvr additive="base">
                                        <p:cTn id="34" dur="1000" fill="hold"/>
                                        <p:tgtEl>
                                          <p:spTgt spid="52248"/>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52249"/>
                                        </p:tgtEl>
                                        <p:attrNameLst>
                                          <p:attrName>style.visibility</p:attrName>
                                        </p:attrNameLst>
                                      </p:cBhvr>
                                      <p:to>
                                        <p:strVal val="visible"/>
                                      </p:to>
                                    </p:set>
                                    <p:animEffect transition="in" filter="box(in)">
                                      <p:cBhvr>
                                        <p:cTn id="39" dur="1000"/>
                                        <p:tgtEl>
                                          <p:spTgt spid="52249"/>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52251"/>
                                        </p:tgtEl>
                                        <p:attrNameLst>
                                          <p:attrName>style.visibility</p:attrName>
                                        </p:attrNameLst>
                                      </p:cBhvr>
                                      <p:to>
                                        <p:strVal val="visible"/>
                                      </p:to>
                                    </p:set>
                                    <p:animEffect transition="in" filter="box(in)">
                                      <p:cBhvr>
                                        <p:cTn id="42" dur="1000"/>
                                        <p:tgtEl>
                                          <p:spTgt spid="522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2250"/>
                                        </p:tgtEl>
                                        <p:attrNameLst>
                                          <p:attrName>style.visibility</p:attrName>
                                        </p:attrNameLst>
                                      </p:cBhvr>
                                      <p:to>
                                        <p:strVal val="visible"/>
                                      </p:to>
                                    </p:set>
                                    <p:anim calcmode="lin" valueType="num">
                                      <p:cBhvr additive="base">
                                        <p:cTn id="47" dur="1000" fill="hold"/>
                                        <p:tgtEl>
                                          <p:spTgt spid="52250"/>
                                        </p:tgtEl>
                                        <p:attrNameLst>
                                          <p:attrName>ppt_x</p:attrName>
                                        </p:attrNameLst>
                                      </p:cBhvr>
                                      <p:tavLst>
                                        <p:tav tm="0">
                                          <p:val>
                                            <p:strVal val="#ppt_x"/>
                                          </p:val>
                                        </p:tav>
                                        <p:tav tm="100000">
                                          <p:val>
                                            <p:strVal val="#ppt_x"/>
                                          </p:val>
                                        </p:tav>
                                      </p:tavLst>
                                    </p:anim>
                                    <p:anim calcmode="lin" valueType="num">
                                      <p:cBhvr additive="base">
                                        <p:cTn id="48" dur="1000" fill="hold"/>
                                        <p:tgtEl>
                                          <p:spTgt spid="52250"/>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2253"/>
                                        </p:tgtEl>
                                        <p:attrNameLst>
                                          <p:attrName>style.visibility</p:attrName>
                                        </p:attrNameLst>
                                      </p:cBhvr>
                                      <p:to>
                                        <p:strVal val="visible"/>
                                      </p:to>
                                    </p:set>
                                    <p:animEffect transition="in" filter="blinds(horizontal)">
                                      <p:cBhvr>
                                        <p:cTn id="53" dur="1000"/>
                                        <p:tgtEl>
                                          <p:spTgt spid="5225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linds(horizontal)">
                                      <p:cBhvr>
                                        <p:cTn id="62" dur="10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linds(horizontal)">
                                      <p:cBhvr>
                                        <p:cTn id="67" dur="1000"/>
                                        <p:tgtEl>
                                          <p:spTgt spid="15"/>
                                        </p:tgtEl>
                                      </p:cBhvr>
                                    </p:animEffect>
                                  </p:childTnLst>
                                </p:cTn>
                              </p:par>
                            </p:childTnLst>
                          </p:cTn>
                        </p:par>
                        <p:par>
                          <p:cTn id="68" fill="hold">
                            <p:stCondLst>
                              <p:cond delay="1000"/>
                            </p:stCondLst>
                            <p:childTnLst>
                              <p:par>
                                <p:cTn id="69" presetID="8" presetClass="entr" presetSubtype="16" fill="hold" nodeType="afterEffect">
                                  <p:stCondLst>
                                    <p:cond delay="500"/>
                                  </p:stCondLst>
                                  <p:childTnLst>
                                    <p:set>
                                      <p:cBhvr>
                                        <p:cTn id="70" dur="1" fill="hold">
                                          <p:stCondLst>
                                            <p:cond delay="0"/>
                                          </p:stCondLst>
                                        </p:cTn>
                                        <p:tgtEl>
                                          <p:spTgt spid="16"/>
                                        </p:tgtEl>
                                        <p:attrNameLst>
                                          <p:attrName>style.visibility</p:attrName>
                                        </p:attrNameLst>
                                      </p:cBhvr>
                                      <p:to>
                                        <p:strVal val="visible"/>
                                      </p:to>
                                    </p:set>
                                    <p:animEffect transition="in" filter="diamond(in)">
                                      <p:cBhvr>
                                        <p:cTn id="71" dur="10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blinds(horizontal)">
                                      <p:cBhvr>
                                        <p:cTn id="76" dur="10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nodeType="click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checkerboard(across)">
                                      <p:cBhvr>
                                        <p:cTn id="81" dur="1000"/>
                                        <p:tgtEl>
                                          <p:spTgt spid="18"/>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nodeType="clickEffect">
                                  <p:stCondLst>
                                    <p:cond delay="0"/>
                                  </p:stCondLst>
                                  <p:childTnLst>
                                    <p:set>
                                      <p:cBhvr>
                                        <p:cTn id="85" dur="1" fill="hold">
                                          <p:stCondLst>
                                            <p:cond delay="0"/>
                                          </p:stCondLst>
                                        </p:cTn>
                                        <p:tgtEl>
                                          <p:spTgt spid="19"/>
                                        </p:tgtEl>
                                        <p:attrNameLst>
                                          <p:attrName>style.visibility</p:attrName>
                                        </p:attrNameLst>
                                      </p:cBhvr>
                                      <p:to>
                                        <p:strVal val="visible"/>
                                      </p:to>
                                    </p:set>
                                    <p:anim calcmode="lin" valueType="num">
                                      <p:cBhvr additive="base">
                                        <p:cTn id="86" dur="1000" fill="hold"/>
                                        <p:tgtEl>
                                          <p:spTgt spid="19"/>
                                        </p:tgtEl>
                                        <p:attrNameLst>
                                          <p:attrName>ppt_x</p:attrName>
                                        </p:attrNameLst>
                                      </p:cBhvr>
                                      <p:tavLst>
                                        <p:tav tm="0">
                                          <p:val>
                                            <p:strVal val="0-#ppt_w/2"/>
                                          </p:val>
                                        </p:tav>
                                        <p:tav tm="100000">
                                          <p:val>
                                            <p:strVal val="#ppt_x"/>
                                          </p:val>
                                        </p:tav>
                                      </p:tavLst>
                                    </p:anim>
                                    <p:anim calcmode="lin" valueType="num">
                                      <p:cBhvr additive="base">
                                        <p:cTn id="87" dur="10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box(in)">
                                      <p:cBhvr>
                                        <p:cTn id="92" dur="1000"/>
                                        <p:tgtEl>
                                          <p:spTgt spid="20"/>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box(in)">
                                      <p:cBhvr>
                                        <p:cTn id="95" dur="10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blinds(horizontal)">
                                      <p:cBhvr>
                                        <p:cTn id="100" dur="1000"/>
                                        <p:tgtEl>
                                          <p:spTgt spid="22"/>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blinds(horizontal)">
                                      <p:cBhvr>
                                        <p:cTn id="10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p:bldP spid="52251" grpId="0"/>
      <p:bldP spid="52253" grpId="0" animBg="1"/>
      <p:bldP spid="14" grpId="0"/>
      <p:bldP spid="21" grpId="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6306" name="Object 2">
            <a:extLst>
              <a:ext uri="{FF2B5EF4-FFF2-40B4-BE49-F238E27FC236}">
                <a16:creationId xmlns:a16="http://schemas.microsoft.com/office/drawing/2014/main" id="{6B928F6F-13F4-4AD5-966C-D1290B56FBA7}"/>
              </a:ext>
            </a:extLst>
          </p:cNvPr>
          <p:cNvGraphicFramePr>
            <a:graphicFrameLocks noChangeAspect="1"/>
          </p:cNvGraphicFramePr>
          <p:nvPr>
            <p:extLst>
              <p:ext uri="{D42A27DB-BD31-4B8C-83A1-F6EECF244321}">
                <p14:modId xmlns:p14="http://schemas.microsoft.com/office/powerpoint/2010/main" val="1566420358"/>
              </p:ext>
            </p:extLst>
          </p:nvPr>
        </p:nvGraphicFramePr>
        <p:xfrm>
          <a:off x="498961" y="4086872"/>
          <a:ext cx="1734340" cy="712098"/>
        </p:xfrm>
        <a:graphic>
          <a:graphicData uri="http://schemas.openxmlformats.org/presentationml/2006/ole">
            <mc:AlternateContent xmlns:mc="http://schemas.openxmlformats.org/markup-compatibility/2006">
              <mc:Choice xmlns:v="urn:schemas-microsoft-com:vml" Requires="v">
                <p:oleObj spid="_x0000_s85353" name="Equation" r:id="rId3" imgW="927000" imgH="380880" progId="Equation.DSMT4">
                  <p:embed/>
                </p:oleObj>
              </mc:Choice>
              <mc:Fallback>
                <p:oleObj name="Equation" r:id="rId3" imgW="927000" imgH="380880" progId="Equation.DSMT4">
                  <p:embed/>
                  <p:pic>
                    <p:nvPicPr>
                      <p:cNvPr id="226306" name="Object 2">
                        <a:extLst>
                          <a:ext uri="{FF2B5EF4-FFF2-40B4-BE49-F238E27FC236}">
                            <a16:creationId xmlns:a16="http://schemas.microsoft.com/office/drawing/2014/main" id="{6B928F6F-13F4-4AD5-966C-D1290B56FB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61" y="4086872"/>
                        <a:ext cx="1734340" cy="712098"/>
                      </a:xfrm>
                      <a:prstGeom prst="rect">
                        <a:avLst/>
                      </a:prstGeom>
                      <a:gradFill rotWithShape="1">
                        <a:gsLst>
                          <a:gs pos="0">
                            <a:srgbClr val="33CCFF"/>
                          </a:gs>
                          <a:gs pos="50000">
                            <a:srgbClr val="FFFFFF"/>
                          </a:gs>
                          <a:gs pos="100000">
                            <a:srgbClr val="33CCFF"/>
                          </a:gs>
                        </a:gsLst>
                        <a:lin ang="5400000" scaled="1"/>
                      </a:gradFill>
                      <a:ln>
                        <a:noFill/>
                      </a:ln>
                      <a:effectLst>
                        <a:prstShdw prst="shdw17" dist="17961" dir="2700000">
                          <a:srgbClr val="33CCFF">
                            <a:gamma/>
                            <a:shade val="60000"/>
                            <a:invGamma/>
                          </a:srgbClr>
                        </a:prstShdw>
                      </a:effectLst>
                      <a:extLst/>
                    </p:spPr>
                  </p:pic>
                </p:oleObj>
              </mc:Fallback>
            </mc:AlternateContent>
          </a:graphicData>
        </a:graphic>
      </p:graphicFrame>
      <p:graphicFrame>
        <p:nvGraphicFramePr>
          <p:cNvPr id="226307" name="Object 3">
            <a:extLst>
              <a:ext uri="{FF2B5EF4-FFF2-40B4-BE49-F238E27FC236}">
                <a16:creationId xmlns:a16="http://schemas.microsoft.com/office/drawing/2014/main" id="{ACF06468-198F-4EDE-BC39-BEC748C08F77}"/>
              </a:ext>
            </a:extLst>
          </p:cNvPr>
          <p:cNvGraphicFramePr>
            <a:graphicFrameLocks noChangeAspect="1"/>
          </p:cNvGraphicFramePr>
          <p:nvPr>
            <p:extLst>
              <p:ext uri="{D42A27DB-BD31-4B8C-83A1-F6EECF244321}">
                <p14:modId xmlns:p14="http://schemas.microsoft.com/office/powerpoint/2010/main" val="83742606"/>
              </p:ext>
            </p:extLst>
          </p:nvPr>
        </p:nvGraphicFramePr>
        <p:xfrm>
          <a:off x="636504" y="2064966"/>
          <a:ext cx="2678112" cy="674687"/>
        </p:xfrm>
        <a:graphic>
          <a:graphicData uri="http://schemas.openxmlformats.org/presentationml/2006/ole">
            <mc:AlternateContent xmlns:mc="http://schemas.openxmlformats.org/markup-compatibility/2006">
              <mc:Choice xmlns:v="urn:schemas-microsoft-com:vml" Requires="v">
                <p:oleObj spid="_x0000_s85354" name="Equation" r:id="rId5" imgW="1866600" imgH="469800" progId="Equation.DSMT4">
                  <p:embed/>
                </p:oleObj>
              </mc:Choice>
              <mc:Fallback>
                <p:oleObj name="Equation" r:id="rId5" imgW="1866600" imgH="469800" progId="Equation.DSMT4">
                  <p:embed/>
                  <p:pic>
                    <p:nvPicPr>
                      <p:cNvPr id="226307" name="Object 3">
                        <a:extLst>
                          <a:ext uri="{FF2B5EF4-FFF2-40B4-BE49-F238E27FC236}">
                            <a16:creationId xmlns:a16="http://schemas.microsoft.com/office/drawing/2014/main" id="{ACF06468-198F-4EDE-BC39-BEC748C08F77}"/>
                          </a:ext>
                        </a:extLst>
                      </p:cNvPr>
                      <p:cNvPicPr>
                        <a:picLocks noChangeAspect="1" noChangeArrowheads="1"/>
                      </p:cNvPicPr>
                      <p:nvPr/>
                    </p:nvPicPr>
                    <p:blipFill>
                      <a:blip r:embed="rId6"/>
                      <a:srcRect/>
                      <a:stretch>
                        <a:fillRect/>
                      </a:stretch>
                    </p:blipFill>
                    <p:spPr bwMode="auto">
                      <a:xfrm>
                        <a:off x="636504" y="2064966"/>
                        <a:ext cx="2678112" cy="674687"/>
                      </a:xfrm>
                      <a:prstGeom prst="rect">
                        <a:avLst/>
                      </a:prstGeom>
                      <a:noFill/>
                      <a:ln>
                        <a:noFill/>
                      </a:ln>
                      <a:effectLst/>
                      <a:extLst/>
                    </p:spPr>
                  </p:pic>
                </p:oleObj>
              </mc:Fallback>
            </mc:AlternateContent>
          </a:graphicData>
        </a:graphic>
      </p:graphicFrame>
      <p:sp>
        <p:nvSpPr>
          <p:cNvPr id="226308" name="Text Box 4">
            <a:extLst>
              <a:ext uri="{FF2B5EF4-FFF2-40B4-BE49-F238E27FC236}">
                <a16:creationId xmlns:a16="http://schemas.microsoft.com/office/drawing/2014/main" id="{4A5B0398-7919-40BB-AE05-66D031E6C85D}"/>
              </a:ext>
            </a:extLst>
          </p:cNvPr>
          <p:cNvSpPr txBox="1">
            <a:spLocks noChangeArrowheads="1"/>
          </p:cNvSpPr>
          <p:nvPr/>
        </p:nvSpPr>
        <p:spPr bwMode="auto">
          <a:xfrm>
            <a:off x="250825" y="112713"/>
            <a:ext cx="4752975"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003399"/>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4. </a:t>
            </a:r>
            <a:r>
              <a:rPr kumimoji="1" lang="zh-CN" altLang="en-US" sz="3200" b="1" i="0" u="none" strike="noStrike" kern="1200" cap="none" spc="0" normalizeH="0" baseline="0" noProof="0" dirty="0">
                <a:ln>
                  <a:noFill/>
                </a:ln>
                <a:solidFill>
                  <a:srgbClr val="003399"/>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谐振</a:t>
            </a:r>
          </a:p>
        </p:txBody>
      </p:sp>
      <p:sp>
        <p:nvSpPr>
          <p:cNvPr id="226309" name="Rectangle 5">
            <a:extLst>
              <a:ext uri="{FF2B5EF4-FFF2-40B4-BE49-F238E27FC236}">
                <a16:creationId xmlns:a16="http://schemas.microsoft.com/office/drawing/2014/main" id="{C8A10F2D-0328-4A8E-B27A-0A64138922E1}"/>
              </a:ext>
            </a:extLst>
          </p:cNvPr>
          <p:cNvSpPr>
            <a:spLocks noChangeArrowheads="1"/>
          </p:cNvSpPr>
          <p:nvPr/>
        </p:nvSpPr>
        <p:spPr bwMode="auto">
          <a:xfrm>
            <a:off x="2327790" y="4154023"/>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称谐振角频率</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310" name="Rectangle 6">
            <a:extLst>
              <a:ext uri="{FF2B5EF4-FFF2-40B4-BE49-F238E27FC236}">
                <a16:creationId xmlns:a16="http://schemas.microsoft.com/office/drawing/2014/main" id="{0B3591FB-5085-40AB-B39C-EDDEFD1B7DEF}"/>
              </a:ext>
            </a:extLst>
          </p:cNvPr>
          <p:cNvSpPr>
            <a:spLocks noChangeArrowheads="1"/>
          </p:cNvSpPr>
          <p:nvPr/>
        </p:nvSpPr>
        <p:spPr bwMode="auto">
          <a:xfrm>
            <a:off x="6119284" y="4126335"/>
            <a:ext cx="2051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称谐振频率</a:t>
            </a:r>
          </a:p>
        </p:txBody>
      </p:sp>
      <p:graphicFrame>
        <p:nvGraphicFramePr>
          <p:cNvPr id="226311" name="Object 7">
            <a:extLst>
              <a:ext uri="{FF2B5EF4-FFF2-40B4-BE49-F238E27FC236}">
                <a16:creationId xmlns:a16="http://schemas.microsoft.com/office/drawing/2014/main" id="{394AA599-B566-44CC-AC7F-71EC0196C61F}"/>
              </a:ext>
            </a:extLst>
          </p:cNvPr>
          <p:cNvGraphicFramePr>
            <a:graphicFrameLocks noChangeAspect="1"/>
          </p:cNvGraphicFramePr>
          <p:nvPr>
            <p:extLst>
              <p:ext uri="{D42A27DB-BD31-4B8C-83A1-F6EECF244321}">
                <p14:modId xmlns:p14="http://schemas.microsoft.com/office/powerpoint/2010/main" val="3953503681"/>
              </p:ext>
            </p:extLst>
          </p:nvPr>
        </p:nvGraphicFramePr>
        <p:xfrm>
          <a:off x="4395575" y="4005064"/>
          <a:ext cx="1442884" cy="631825"/>
        </p:xfrm>
        <a:graphic>
          <a:graphicData uri="http://schemas.openxmlformats.org/presentationml/2006/ole">
            <mc:AlternateContent xmlns:mc="http://schemas.openxmlformats.org/markup-compatibility/2006">
              <mc:Choice xmlns:v="urn:schemas-microsoft-com:vml" Requires="v">
                <p:oleObj spid="_x0000_s85355" name="公式" r:id="rId7" imgW="952200" imgH="419040" progId="Equation.3">
                  <p:embed/>
                </p:oleObj>
              </mc:Choice>
              <mc:Fallback>
                <p:oleObj name="公式" r:id="rId7" imgW="952200" imgH="419040" progId="Equation.3">
                  <p:embed/>
                  <p:pic>
                    <p:nvPicPr>
                      <p:cNvPr id="226311" name="Object 7">
                        <a:extLst>
                          <a:ext uri="{FF2B5EF4-FFF2-40B4-BE49-F238E27FC236}">
                            <a16:creationId xmlns:a16="http://schemas.microsoft.com/office/drawing/2014/main" id="{394AA599-B566-44CC-AC7F-71EC0196C6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5575" y="4005064"/>
                        <a:ext cx="1442884" cy="631825"/>
                      </a:xfrm>
                      <a:prstGeom prst="rect">
                        <a:avLst/>
                      </a:prstGeom>
                      <a:gradFill rotWithShape="1">
                        <a:gsLst>
                          <a:gs pos="0">
                            <a:srgbClr val="FFCC99"/>
                          </a:gs>
                          <a:gs pos="50000">
                            <a:srgbClr val="FFFFFF"/>
                          </a:gs>
                          <a:gs pos="100000">
                            <a:srgbClr val="FFCC99"/>
                          </a:gs>
                        </a:gsLst>
                        <a:lin ang="5400000" scaled="1"/>
                      </a:gradFill>
                      <a:ln>
                        <a:noFill/>
                      </a:ln>
                      <a:effectLst>
                        <a:prstShdw prst="shdw17" dist="17961" dir="2700000">
                          <a:srgbClr val="FFCC99">
                            <a:gamma/>
                            <a:shade val="60000"/>
                            <a:invGamma/>
                          </a:srgbClr>
                        </a:prstShdw>
                      </a:effectLst>
                      <a:extLst/>
                    </p:spPr>
                  </p:pic>
                </p:oleObj>
              </mc:Fallback>
            </mc:AlternateContent>
          </a:graphicData>
        </a:graphic>
      </p:graphicFrame>
      <p:sp>
        <p:nvSpPr>
          <p:cNvPr id="226316" name="Text Box 12">
            <a:extLst>
              <a:ext uri="{FF2B5EF4-FFF2-40B4-BE49-F238E27FC236}">
                <a16:creationId xmlns:a16="http://schemas.microsoft.com/office/drawing/2014/main" id="{8D2843FA-50D8-4B38-ABE6-BB03470BA5D0}"/>
              </a:ext>
            </a:extLst>
          </p:cNvPr>
          <p:cNvSpPr txBox="1">
            <a:spLocks noChangeArrowheads="1"/>
          </p:cNvSpPr>
          <p:nvPr/>
        </p:nvSpPr>
        <p:spPr bwMode="auto">
          <a:xfrm>
            <a:off x="184230" y="1614837"/>
            <a:ext cx="4752975" cy="46166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400" b="1"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400" b="0"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RLC</a:t>
            </a:r>
            <a:r>
              <a:rPr kumimoji="1" lang="zh-CN" altLang="en-US" sz="2400" b="1"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串联谐振</a:t>
            </a:r>
            <a:endParaRPr kumimoji="1" lang="en-US" altLang="zh-CN" sz="2400" b="1"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26321" name="Object 17">
            <a:extLst>
              <a:ext uri="{FF2B5EF4-FFF2-40B4-BE49-F238E27FC236}">
                <a16:creationId xmlns:a16="http://schemas.microsoft.com/office/drawing/2014/main" id="{2057C99C-2CE0-4A47-B8CB-77688AE26A63}"/>
              </a:ext>
            </a:extLst>
          </p:cNvPr>
          <p:cNvGraphicFramePr>
            <a:graphicFrameLocks noChangeAspect="1"/>
          </p:cNvGraphicFramePr>
          <p:nvPr>
            <p:extLst>
              <p:ext uri="{D42A27DB-BD31-4B8C-83A1-F6EECF244321}">
                <p14:modId xmlns:p14="http://schemas.microsoft.com/office/powerpoint/2010/main" val="3555417056"/>
              </p:ext>
            </p:extLst>
          </p:nvPr>
        </p:nvGraphicFramePr>
        <p:xfrm>
          <a:off x="1089297" y="2600219"/>
          <a:ext cx="1190625" cy="631825"/>
        </p:xfrm>
        <a:graphic>
          <a:graphicData uri="http://schemas.openxmlformats.org/presentationml/2006/ole">
            <mc:AlternateContent xmlns:mc="http://schemas.openxmlformats.org/markup-compatibility/2006">
              <mc:Choice xmlns:v="urn:schemas-microsoft-com:vml" Requires="v">
                <p:oleObj spid="_x0000_s85356" name="Equation" r:id="rId9" imgW="622080" imgH="342720" progId="Equation.DSMT4">
                  <p:embed/>
                </p:oleObj>
              </mc:Choice>
              <mc:Fallback>
                <p:oleObj name="Equation" r:id="rId9" imgW="622080" imgH="342720" progId="Equation.DSMT4">
                  <p:embed/>
                  <p:pic>
                    <p:nvPicPr>
                      <p:cNvPr id="226321" name="Object 17">
                        <a:extLst>
                          <a:ext uri="{FF2B5EF4-FFF2-40B4-BE49-F238E27FC236}">
                            <a16:creationId xmlns:a16="http://schemas.microsoft.com/office/drawing/2014/main" id="{2057C99C-2CE0-4A47-B8CB-77688AE26A6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9297" y="2600219"/>
                        <a:ext cx="1190625" cy="631825"/>
                      </a:xfrm>
                      <a:prstGeom prst="rect">
                        <a:avLst/>
                      </a:prstGeom>
                      <a:noFill/>
                      <a:ln>
                        <a:noFill/>
                      </a:ln>
                      <a:effectLst/>
                      <a:extLst/>
                    </p:spPr>
                  </p:pic>
                </p:oleObj>
              </mc:Fallback>
            </mc:AlternateContent>
          </a:graphicData>
        </a:graphic>
      </p:graphicFrame>
      <p:sp>
        <p:nvSpPr>
          <p:cNvPr id="226322" name="Text Box 18">
            <a:extLst>
              <a:ext uri="{FF2B5EF4-FFF2-40B4-BE49-F238E27FC236}">
                <a16:creationId xmlns:a16="http://schemas.microsoft.com/office/drawing/2014/main" id="{6C484C10-C1A7-4A63-A2F6-EA2C8C9C492E}"/>
              </a:ext>
            </a:extLst>
          </p:cNvPr>
          <p:cNvSpPr txBox="1">
            <a:spLocks noChangeArrowheads="1"/>
          </p:cNvSpPr>
          <p:nvPr/>
        </p:nvSpPr>
        <p:spPr bwMode="auto">
          <a:xfrm>
            <a:off x="382267" y="2744077"/>
            <a:ext cx="612775" cy="46166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当</a:t>
            </a:r>
          </a:p>
        </p:txBody>
      </p:sp>
      <p:sp>
        <p:nvSpPr>
          <p:cNvPr id="226323" name="Text Box 19">
            <a:extLst>
              <a:ext uri="{FF2B5EF4-FFF2-40B4-BE49-F238E27FC236}">
                <a16:creationId xmlns:a16="http://schemas.microsoft.com/office/drawing/2014/main" id="{C2E2B7A4-DDAE-435F-858A-AC51A1D44C36}"/>
              </a:ext>
            </a:extLst>
          </p:cNvPr>
          <p:cNvSpPr txBox="1">
            <a:spLocks noChangeArrowheads="1"/>
          </p:cNvSpPr>
          <p:nvPr/>
        </p:nvSpPr>
        <p:spPr bwMode="auto">
          <a:xfrm>
            <a:off x="409516" y="3256267"/>
            <a:ext cx="3315657" cy="83099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eaLnBrk="1" hangingPunct="1">
              <a:defRPr/>
            </a:pPr>
            <a:r>
              <a:rPr kumimoji="1" lang="zh-CN" altLang="en-US" sz="2400" b="1" dirty="0">
                <a:ea typeface="华文楷体" panose="02010600040101010101" pitchFamily="2" charset="-122"/>
                <a:cs typeface="Times New Roman" panose="02020603050405020304" pitchFamily="18" charset="0"/>
              </a:rPr>
              <a:t>端口电压、电流</a:t>
            </a:r>
            <a:r>
              <a:rPr kumimoji="1" lang="zh-CN" altLang="en-US" sz="2400" b="1" dirty="0">
                <a:solidFill>
                  <a:srgbClr val="CC3300"/>
                </a:solidFill>
                <a:ea typeface="华文楷体" panose="02010600040101010101" pitchFamily="2" charset="-122"/>
                <a:cs typeface="Times New Roman" panose="02020603050405020304" pitchFamily="18" charset="0"/>
              </a:rPr>
              <a:t>同相位，</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电路发生串联谐振    </a:t>
            </a:r>
          </a:p>
        </p:txBody>
      </p:sp>
      <p:sp>
        <p:nvSpPr>
          <p:cNvPr id="20" name="Text Box 4">
            <a:extLst>
              <a:ext uri="{FF2B5EF4-FFF2-40B4-BE49-F238E27FC236}">
                <a16:creationId xmlns:a16="http://schemas.microsoft.com/office/drawing/2014/main" id="{DAFC1F63-9FEE-42AF-B4FC-E27EA8EC4302}"/>
              </a:ext>
            </a:extLst>
          </p:cNvPr>
          <p:cNvSpPr txBox="1">
            <a:spLocks noChangeArrowheads="1"/>
          </p:cNvSpPr>
          <p:nvPr/>
        </p:nvSpPr>
        <p:spPr bwMode="auto">
          <a:xfrm>
            <a:off x="0" y="692150"/>
            <a:ext cx="8424862" cy="918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15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含</a:t>
            </a:r>
            <a:r>
              <a:rPr kumimoji="1"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R</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L</a:t>
            </a:r>
            <a:r>
              <a:rPr kumimoji="1" lang="zh-CN" altLang="en-US" sz="2400" b="0" i="1"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的一端口电路，在正弦激励下，在特定条件下出现端口电压、电流</a:t>
            </a:r>
            <a:r>
              <a:rPr kumimoji="1" lang="zh-CN" altLang="en-US" sz="2400" b="1" i="0" u="none" strike="noStrike" kern="1200" cap="none" spc="0" normalizeH="0" baseline="0" noProof="0" dirty="0">
                <a:ln>
                  <a:noFill/>
                </a:ln>
                <a:solidFill>
                  <a:srgbClr val="CC33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同相位</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的现象时，称电路发生了谐振。</a:t>
            </a:r>
          </a:p>
        </p:txBody>
      </p:sp>
      <p:sp>
        <p:nvSpPr>
          <p:cNvPr id="18" name="Text Box 84">
            <a:extLst>
              <a:ext uri="{FF2B5EF4-FFF2-40B4-BE49-F238E27FC236}">
                <a16:creationId xmlns:a16="http://schemas.microsoft.com/office/drawing/2014/main" id="{403DDBB3-327A-4868-B212-0BE919B40F47}"/>
              </a:ext>
            </a:extLst>
          </p:cNvPr>
          <p:cNvSpPr txBox="1">
            <a:spLocks noChangeArrowheads="1"/>
          </p:cNvSpPr>
          <p:nvPr/>
        </p:nvSpPr>
        <p:spPr bwMode="auto">
          <a:xfrm>
            <a:off x="189205" y="4869160"/>
            <a:ext cx="64586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）激励为电压源时，发生串联谐振时，电流？</a:t>
            </a:r>
          </a:p>
        </p:txBody>
      </p:sp>
      <p:graphicFrame>
        <p:nvGraphicFramePr>
          <p:cNvPr id="19" name="Object 85">
            <a:extLst>
              <a:ext uri="{FF2B5EF4-FFF2-40B4-BE49-F238E27FC236}">
                <a16:creationId xmlns:a16="http://schemas.microsoft.com/office/drawing/2014/main" id="{04803208-475A-4FB5-A08F-A9CCC3BBE745}"/>
              </a:ext>
            </a:extLst>
          </p:cNvPr>
          <p:cNvGraphicFramePr>
            <a:graphicFrameLocks noChangeAspect="1"/>
          </p:cNvGraphicFramePr>
          <p:nvPr>
            <p:extLst>
              <p:ext uri="{D42A27DB-BD31-4B8C-83A1-F6EECF244321}">
                <p14:modId xmlns:p14="http://schemas.microsoft.com/office/powerpoint/2010/main" val="2001443790"/>
              </p:ext>
            </p:extLst>
          </p:nvPr>
        </p:nvGraphicFramePr>
        <p:xfrm>
          <a:off x="895350" y="5237429"/>
          <a:ext cx="1673225" cy="677863"/>
        </p:xfrm>
        <a:graphic>
          <a:graphicData uri="http://schemas.openxmlformats.org/presentationml/2006/ole">
            <mc:AlternateContent xmlns:mc="http://schemas.openxmlformats.org/markup-compatibility/2006">
              <mc:Choice xmlns:v="urn:schemas-microsoft-com:vml" Requires="v">
                <p:oleObj spid="_x0000_s85357" name="Equation" r:id="rId11" imgW="2184120" imgH="876240" progId="Equation.DSMT4">
                  <p:embed/>
                </p:oleObj>
              </mc:Choice>
              <mc:Fallback>
                <p:oleObj name="Equation" r:id="rId11" imgW="2184120" imgH="876240" progId="Equation.DSMT4">
                  <p:embed/>
                  <p:pic>
                    <p:nvPicPr>
                      <p:cNvPr id="185429" name="Object 85">
                        <a:extLst>
                          <a:ext uri="{FF2B5EF4-FFF2-40B4-BE49-F238E27FC236}">
                            <a16:creationId xmlns:a16="http://schemas.microsoft.com/office/drawing/2014/main" id="{BDB26A2A-BF4B-4258-B4EC-A6DD53C0D61D}"/>
                          </a:ext>
                        </a:extLst>
                      </p:cNvPr>
                      <p:cNvPicPr>
                        <a:picLocks noChangeAspect="1" noChangeArrowheads="1"/>
                      </p:cNvPicPr>
                      <p:nvPr/>
                    </p:nvPicPr>
                    <p:blipFill>
                      <a:blip r:embed="rId12"/>
                      <a:srcRect/>
                      <a:stretch>
                        <a:fillRect/>
                      </a:stretch>
                    </p:blipFill>
                    <p:spPr bwMode="auto">
                      <a:xfrm>
                        <a:off x="895350" y="5237429"/>
                        <a:ext cx="1673225" cy="677863"/>
                      </a:xfrm>
                      <a:prstGeom prst="rect">
                        <a:avLst/>
                      </a:prstGeom>
                      <a:noFill/>
                      <a:extLst/>
                    </p:spPr>
                  </p:pic>
                </p:oleObj>
              </mc:Fallback>
            </mc:AlternateContent>
          </a:graphicData>
        </a:graphic>
      </p:graphicFrame>
      <p:graphicFrame>
        <p:nvGraphicFramePr>
          <p:cNvPr id="21" name="Object 2">
            <a:extLst>
              <a:ext uri="{FF2B5EF4-FFF2-40B4-BE49-F238E27FC236}">
                <a16:creationId xmlns:a16="http://schemas.microsoft.com/office/drawing/2014/main" id="{2F9E2644-27DA-4547-BFCD-AB7F1EE5B45B}"/>
              </a:ext>
            </a:extLst>
          </p:cNvPr>
          <p:cNvGraphicFramePr>
            <a:graphicFrameLocks noChangeAspect="1"/>
          </p:cNvGraphicFramePr>
          <p:nvPr>
            <p:extLst>
              <p:ext uri="{D42A27DB-BD31-4B8C-83A1-F6EECF244321}">
                <p14:modId xmlns:p14="http://schemas.microsoft.com/office/powerpoint/2010/main" val="2784501767"/>
              </p:ext>
            </p:extLst>
          </p:nvPr>
        </p:nvGraphicFramePr>
        <p:xfrm>
          <a:off x="2801828" y="5096471"/>
          <a:ext cx="4928522" cy="1110864"/>
        </p:xfrm>
        <a:graphic>
          <a:graphicData uri="http://schemas.openxmlformats.org/presentationml/2006/ole">
            <mc:AlternateContent xmlns:mc="http://schemas.openxmlformats.org/markup-compatibility/2006">
              <mc:Choice xmlns:v="urn:schemas-microsoft-com:vml" Requires="v">
                <p:oleObj spid="_x0000_s85358" name="Equation" r:id="rId13" imgW="3276360" imgH="736560" progId="Equation.DSMT4">
                  <p:embed/>
                </p:oleObj>
              </mc:Choice>
              <mc:Fallback>
                <p:oleObj name="Equation" r:id="rId13" imgW="3276360" imgH="736560" progId="Equation.DSMT4">
                  <p:embed/>
                  <p:pic>
                    <p:nvPicPr>
                      <p:cNvPr id="231426" name="Object 2">
                        <a:extLst>
                          <a:ext uri="{FF2B5EF4-FFF2-40B4-BE49-F238E27FC236}">
                            <a16:creationId xmlns:a16="http://schemas.microsoft.com/office/drawing/2014/main" id="{DD70FA17-5189-442A-8861-3ABC0A03B668}"/>
                          </a:ext>
                        </a:extLst>
                      </p:cNvPr>
                      <p:cNvPicPr>
                        <a:picLocks noChangeAspect="1" noChangeArrowheads="1"/>
                      </p:cNvPicPr>
                      <p:nvPr/>
                    </p:nvPicPr>
                    <p:blipFill>
                      <a:blip r:embed="rId14"/>
                      <a:srcRect/>
                      <a:stretch>
                        <a:fillRect/>
                      </a:stretch>
                    </p:blipFill>
                    <p:spPr bwMode="auto">
                      <a:xfrm>
                        <a:off x="2801828" y="5096471"/>
                        <a:ext cx="4928522" cy="1110864"/>
                      </a:xfrm>
                      <a:prstGeom prst="rect">
                        <a:avLst/>
                      </a:prstGeom>
                      <a:noFill/>
                      <a:ln>
                        <a:noFill/>
                      </a:ln>
                      <a:effectLst/>
                      <a:extLst/>
                    </p:spPr>
                  </p:pic>
                </p:oleObj>
              </mc:Fallback>
            </mc:AlternateContent>
          </a:graphicData>
        </a:graphic>
      </p:graphicFrame>
      <p:sp>
        <p:nvSpPr>
          <p:cNvPr id="23" name="Text Box 19">
            <a:extLst>
              <a:ext uri="{FF2B5EF4-FFF2-40B4-BE49-F238E27FC236}">
                <a16:creationId xmlns:a16="http://schemas.microsoft.com/office/drawing/2014/main" id="{6F41211B-6EB9-414C-92F4-D8F949F14D25}"/>
              </a:ext>
            </a:extLst>
          </p:cNvPr>
          <p:cNvSpPr txBox="1">
            <a:spLocks noChangeArrowheads="1"/>
          </p:cNvSpPr>
          <p:nvPr/>
        </p:nvSpPr>
        <p:spPr bwMode="auto">
          <a:xfrm>
            <a:off x="2316998" y="2690544"/>
            <a:ext cx="823571" cy="46166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时，</a:t>
            </a:r>
          </a:p>
        </p:txBody>
      </p:sp>
      <p:grpSp>
        <p:nvGrpSpPr>
          <p:cNvPr id="24" name="Group 2">
            <a:extLst>
              <a:ext uri="{FF2B5EF4-FFF2-40B4-BE49-F238E27FC236}">
                <a16:creationId xmlns:a16="http://schemas.microsoft.com/office/drawing/2014/main" id="{A3399217-3D62-4E31-AAD1-08E14C3B84A7}"/>
              </a:ext>
            </a:extLst>
          </p:cNvPr>
          <p:cNvGrpSpPr>
            <a:grpSpLocks/>
          </p:cNvGrpSpPr>
          <p:nvPr/>
        </p:nvGrpSpPr>
        <p:grpSpPr bwMode="auto">
          <a:xfrm>
            <a:off x="4507501" y="1645060"/>
            <a:ext cx="2795962" cy="2124546"/>
            <a:chOff x="529" y="273"/>
            <a:chExt cx="2061" cy="1560"/>
          </a:xfrm>
        </p:grpSpPr>
        <p:sp>
          <p:nvSpPr>
            <p:cNvPr id="25" name="Text Box 3">
              <a:extLst>
                <a:ext uri="{FF2B5EF4-FFF2-40B4-BE49-F238E27FC236}">
                  <a16:creationId xmlns:a16="http://schemas.microsoft.com/office/drawing/2014/main" id="{4667AACC-7C78-4227-948B-293359539F33}"/>
                </a:ext>
              </a:extLst>
            </p:cNvPr>
            <p:cNvSpPr txBox="1">
              <a:spLocks noChangeArrowheads="1"/>
            </p:cNvSpPr>
            <p:nvPr/>
          </p:nvSpPr>
          <p:spPr bwMode="auto">
            <a:xfrm>
              <a:off x="839" y="545"/>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26" name="Text Box 4">
              <a:extLst>
                <a:ext uri="{FF2B5EF4-FFF2-40B4-BE49-F238E27FC236}">
                  <a16:creationId xmlns:a16="http://schemas.microsoft.com/office/drawing/2014/main" id="{19DF7657-0396-484F-9E16-CCD602F27315}"/>
                </a:ext>
              </a:extLst>
            </p:cNvPr>
            <p:cNvSpPr txBox="1">
              <a:spLocks noChangeArrowheads="1"/>
            </p:cNvSpPr>
            <p:nvPr/>
          </p:nvSpPr>
          <p:spPr bwMode="auto">
            <a:xfrm>
              <a:off x="1687" y="545"/>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27" name="Text Box 5">
              <a:extLst>
                <a:ext uri="{FF2B5EF4-FFF2-40B4-BE49-F238E27FC236}">
                  <a16:creationId xmlns:a16="http://schemas.microsoft.com/office/drawing/2014/main" id="{6644C380-6A3B-4B9E-B8D7-A0FD69F5FF19}"/>
                </a:ext>
              </a:extLst>
            </p:cNvPr>
            <p:cNvSpPr txBox="1">
              <a:spLocks noChangeArrowheads="1"/>
            </p:cNvSpPr>
            <p:nvPr/>
          </p:nvSpPr>
          <p:spPr bwMode="auto">
            <a:xfrm>
              <a:off x="1687" y="1134"/>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28" name="Text Box 6">
              <a:extLst>
                <a:ext uri="{FF2B5EF4-FFF2-40B4-BE49-F238E27FC236}">
                  <a16:creationId xmlns:a16="http://schemas.microsoft.com/office/drawing/2014/main" id="{E9F2E9B2-EED5-4861-8275-8513ACA5CB2F}"/>
                </a:ext>
              </a:extLst>
            </p:cNvPr>
            <p:cNvSpPr txBox="1">
              <a:spLocks noChangeArrowheads="1"/>
            </p:cNvSpPr>
            <p:nvPr/>
          </p:nvSpPr>
          <p:spPr bwMode="auto">
            <a:xfrm>
              <a:off x="1383" y="45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_</a:t>
              </a:r>
            </a:p>
          </p:txBody>
        </p:sp>
        <p:sp>
          <p:nvSpPr>
            <p:cNvPr id="29" name="Text Box 7">
              <a:extLst>
                <a:ext uri="{FF2B5EF4-FFF2-40B4-BE49-F238E27FC236}">
                  <a16:creationId xmlns:a16="http://schemas.microsoft.com/office/drawing/2014/main" id="{7D7970A3-13AC-4287-90EB-B3CCC0CA0F8E}"/>
                </a:ext>
              </a:extLst>
            </p:cNvPr>
            <p:cNvSpPr txBox="1">
              <a:spLocks noChangeArrowheads="1"/>
            </p:cNvSpPr>
            <p:nvPr/>
          </p:nvSpPr>
          <p:spPr bwMode="auto">
            <a:xfrm>
              <a:off x="1687" y="90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_</a:t>
              </a:r>
            </a:p>
          </p:txBody>
        </p:sp>
        <p:sp>
          <p:nvSpPr>
            <p:cNvPr id="30" name="Text Box 8">
              <a:extLst>
                <a:ext uri="{FF2B5EF4-FFF2-40B4-BE49-F238E27FC236}">
                  <a16:creationId xmlns:a16="http://schemas.microsoft.com/office/drawing/2014/main" id="{03C1A0A4-9815-44CF-9E40-975AD92229A1}"/>
                </a:ext>
              </a:extLst>
            </p:cNvPr>
            <p:cNvSpPr txBox="1">
              <a:spLocks noChangeArrowheads="1"/>
            </p:cNvSpPr>
            <p:nvPr/>
          </p:nvSpPr>
          <p:spPr bwMode="auto">
            <a:xfrm>
              <a:off x="1687" y="148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_</a:t>
              </a:r>
            </a:p>
          </p:txBody>
        </p:sp>
        <p:graphicFrame>
          <p:nvGraphicFramePr>
            <p:cNvPr id="31" name="Object 9">
              <a:extLst>
                <a:ext uri="{FF2B5EF4-FFF2-40B4-BE49-F238E27FC236}">
                  <a16:creationId xmlns:a16="http://schemas.microsoft.com/office/drawing/2014/main" id="{F6FF6F03-3EA2-4AD4-B2DB-E6FD05BCEBE9}"/>
                </a:ext>
              </a:extLst>
            </p:cNvPr>
            <p:cNvGraphicFramePr>
              <a:graphicFrameLocks noChangeAspect="1"/>
            </p:cNvGraphicFramePr>
            <p:nvPr/>
          </p:nvGraphicFramePr>
          <p:xfrm>
            <a:off x="1111" y="545"/>
            <a:ext cx="271" cy="483"/>
          </p:xfrm>
          <a:graphic>
            <a:graphicData uri="http://schemas.openxmlformats.org/presentationml/2006/ole">
              <mc:AlternateContent xmlns:mc="http://schemas.openxmlformats.org/markup-compatibility/2006">
                <mc:Choice xmlns:v="urn:schemas-microsoft-com:vml" Requires="v">
                  <p:oleObj spid="_x0000_s85359" name="公式" r:id="rId15" imgW="215640" imgH="380880" progId="Equation.3">
                    <p:embed/>
                  </p:oleObj>
                </mc:Choice>
                <mc:Fallback>
                  <p:oleObj name="公式" r:id="rId15" imgW="215640" imgH="380880" progId="Equation.3">
                    <p:embed/>
                    <p:pic>
                      <p:nvPicPr>
                        <p:cNvPr id="232457" name="Object 9">
                          <a:extLst>
                            <a:ext uri="{FF2B5EF4-FFF2-40B4-BE49-F238E27FC236}">
                              <a16:creationId xmlns:a16="http://schemas.microsoft.com/office/drawing/2014/main" id="{68885F73-B5E6-4147-9EF1-0BEB3FEB880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1" y="545"/>
                          <a:ext cx="271" cy="483"/>
                        </a:xfrm>
                        <a:prstGeom prst="rect">
                          <a:avLst/>
                        </a:prstGeom>
                        <a:noFill/>
                        <a:ln>
                          <a:noFill/>
                        </a:ln>
                        <a:effectLst/>
                        <a:extLst/>
                      </p:spPr>
                    </p:pic>
                  </p:oleObj>
                </mc:Fallback>
              </mc:AlternateContent>
            </a:graphicData>
          </a:graphic>
        </p:graphicFrame>
        <p:graphicFrame>
          <p:nvGraphicFramePr>
            <p:cNvPr id="32" name="Object 10">
              <a:extLst>
                <a:ext uri="{FF2B5EF4-FFF2-40B4-BE49-F238E27FC236}">
                  <a16:creationId xmlns:a16="http://schemas.microsoft.com/office/drawing/2014/main" id="{B69ECC2B-E0E4-4DD2-86FC-DF1E3BAAF3A2}"/>
                </a:ext>
              </a:extLst>
            </p:cNvPr>
            <p:cNvGraphicFramePr>
              <a:graphicFrameLocks noChangeAspect="1"/>
            </p:cNvGraphicFramePr>
            <p:nvPr/>
          </p:nvGraphicFramePr>
          <p:xfrm>
            <a:off x="1641" y="636"/>
            <a:ext cx="255" cy="483"/>
          </p:xfrm>
          <a:graphic>
            <a:graphicData uri="http://schemas.openxmlformats.org/presentationml/2006/ole">
              <mc:AlternateContent xmlns:mc="http://schemas.openxmlformats.org/markup-compatibility/2006">
                <mc:Choice xmlns:v="urn:schemas-microsoft-com:vml" Requires="v">
                  <p:oleObj spid="_x0000_s85360" name="公式" r:id="rId17" imgW="203040" imgH="380880" progId="Equation.3">
                    <p:embed/>
                  </p:oleObj>
                </mc:Choice>
                <mc:Fallback>
                  <p:oleObj name="公式" r:id="rId17" imgW="203040" imgH="380880" progId="Equation.3">
                    <p:embed/>
                    <p:pic>
                      <p:nvPicPr>
                        <p:cNvPr id="232458" name="Object 10">
                          <a:extLst>
                            <a:ext uri="{FF2B5EF4-FFF2-40B4-BE49-F238E27FC236}">
                              <a16:creationId xmlns:a16="http://schemas.microsoft.com/office/drawing/2014/main" id="{02F5566F-1166-4A13-8B93-86C765D0F58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41" y="636"/>
                          <a:ext cx="255"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1">
              <a:extLst>
                <a:ext uri="{FF2B5EF4-FFF2-40B4-BE49-F238E27FC236}">
                  <a16:creationId xmlns:a16="http://schemas.microsoft.com/office/drawing/2014/main" id="{498AAAD7-3E8B-4821-B3A0-92422EA3CD36}"/>
                </a:ext>
              </a:extLst>
            </p:cNvPr>
            <p:cNvGraphicFramePr>
              <a:graphicFrameLocks noChangeAspect="1"/>
            </p:cNvGraphicFramePr>
            <p:nvPr>
              <p:extLst>
                <p:ext uri="{D42A27DB-BD31-4B8C-83A1-F6EECF244321}">
                  <p14:modId xmlns:p14="http://schemas.microsoft.com/office/powerpoint/2010/main" val="1425978038"/>
                </p:ext>
              </p:extLst>
            </p:nvPr>
          </p:nvGraphicFramePr>
          <p:xfrm>
            <a:off x="1596" y="1228"/>
            <a:ext cx="270" cy="483"/>
          </p:xfrm>
          <a:graphic>
            <a:graphicData uri="http://schemas.openxmlformats.org/presentationml/2006/ole">
              <mc:AlternateContent xmlns:mc="http://schemas.openxmlformats.org/markup-compatibility/2006">
                <mc:Choice xmlns:v="urn:schemas-microsoft-com:vml" Requires="v">
                  <p:oleObj spid="_x0000_s85361" name="公式" r:id="rId19" imgW="215640" imgH="380880" progId="Equation.3">
                    <p:embed/>
                  </p:oleObj>
                </mc:Choice>
                <mc:Fallback>
                  <p:oleObj name="公式" r:id="rId19" imgW="215640" imgH="380880" progId="Equation.3">
                    <p:embed/>
                    <p:pic>
                      <p:nvPicPr>
                        <p:cNvPr id="232459" name="Object 11">
                          <a:extLst>
                            <a:ext uri="{FF2B5EF4-FFF2-40B4-BE49-F238E27FC236}">
                              <a16:creationId xmlns:a16="http://schemas.microsoft.com/office/drawing/2014/main" id="{57091499-77AD-4649-8349-FBE0A085E98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96" y="1228"/>
                          <a:ext cx="270"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Line 12">
              <a:extLst>
                <a:ext uri="{FF2B5EF4-FFF2-40B4-BE49-F238E27FC236}">
                  <a16:creationId xmlns:a16="http://schemas.microsoft.com/office/drawing/2014/main" id="{297C023F-A38B-49BF-A863-AEF3D28B85D3}"/>
                </a:ext>
              </a:extLst>
            </p:cNvPr>
            <p:cNvSpPr>
              <a:spLocks noChangeShapeType="1"/>
            </p:cNvSpPr>
            <p:nvPr/>
          </p:nvSpPr>
          <p:spPr bwMode="auto">
            <a:xfrm flipH="1">
              <a:off x="2004" y="1180"/>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Line 13">
              <a:extLst>
                <a:ext uri="{FF2B5EF4-FFF2-40B4-BE49-F238E27FC236}">
                  <a16:creationId xmlns:a16="http://schemas.microsoft.com/office/drawing/2014/main" id="{59FDA6FC-A675-42BC-8620-1679B4857F12}"/>
                </a:ext>
              </a:extLst>
            </p:cNvPr>
            <p:cNvSpPr>
              <a:spLocks noChangeShapeType="1"/>
            </p:cNvSpPr>
            <p:nvPr/>
          </p:nvSpPr>
          <p:spPr bwMode="auto">
            <a:xfrm flipV="1">
              <a:off x="748" y="590"/>
              <a:ext cx="127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Line 14">
              <a:extLst>
                <a:ext uri="{FF2B5EF4-FFF2-40B4-BE49-F238E27FC236}">
                  <a16:creationId xmlns:a16="http://schemas.microsoft.com/office/drawing/2014/main" id="{B9113867-7B36-47AD-8B7C-763A26AE8CD0}"/>
                </a:ext>
              </a:extLst>
            </p:cNvPr>
            <p:cNvSpPr>
              <a:spLocks noChangeShapeType="1"/>
            </p:cNvSpPr>
            <p:nvPr/>
          </p:nvSpPr>
          <p:spPr bwMode="auto">
            <a:xfrm flipV="1">
              <a:off x="2009" y="581"/>
              <a:ext cx="0" cy="22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Text Box 15">
              <a:extLst>
                <a:ext uri="{FF2B5EF4-FFF2-40B4-BE49-F238E27FC236}">
                  <a16:creationId xmlns:a16="http://schemas.microsoft.com/office/drawing/2014/main" id="{4DA85090-FA7D-41C7-8C4D-FDE9198DA445}"/>
                </a:ext>
              </a:extLst>
            </p:cNvPr>
            <p:cNvSpPr txBox="1">
              <a:spLocks noChangeArrowheads="1"/>
            </p:cNvSpPr>
            <p:nvPr/>
          </p:nvSpPr>
          <p:spPr bwMode="auto">
            <a:xfrm>
              <a:off x="1156" y="273"/>
              <a:ext cx="2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p>
          </p:txBody>
        </p:sp>
        <p:sp>
          <p:nvSpPr>
            <p:cNvPr id="38" name="Text Box 16">
              <a:extLst>
                <a:ext uri="{FF2B5EF4-FFF2-40B4-BE49-F238E27FC236}">
                  <a16:creationId xmlns:a16="http://schemas.microsoft.com/office/drawing/2014/main" id="{BFAD7416-B9BE-4932-86F0-31DBBAE178B1}"/>
                </a:ext>
              </a:extLst>
            </p:cNvPr>
            <p:cNvSpPr txBox="1">
              <a:spLocks noChangeArrowheads="1"/>
            </p:cNvSpPr>
            <p:nvPr/>
          </p:nvSpPr>
          <p:spPr bwMode="auto">
            <a:xfrm>
              <a:off x="2063" y="772"/>
              <a:ext cx="4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j</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L</a:t>
              </a:r>
            </a:p>
          </p:txBody>
        </p:sp>
        <p:sp>
          <p:nvSpPr>
            <p:cNvPr id="39" name="Line 17">
              <a:extLst>
                <a:ext uri="{FF2B5EF4-FFF2-40B4-BE49-F238E27FC236}">
                  <a16:creationId xmlns:a16="http://schemas.microsoft.com/office/drawing/2014/main" id="{BDBB3996-7DD0-4626-AB6A-7F73D3DF378B}"/>
                </a:ext>
              </a:extLst>
            </p:cNvPr>
            <p:cNvSpPr>
              <a:spLocks noChangeShapeType="1"/>
            </p:cNvSpPr>
            <p:nvPr/>
          </p:nvSpPr>
          <p:spPr bwMode="auto">
            <a:xfrm>
              <a:off x="793" y="590"/>
              <a:ext cx="288"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Text Box 18">
              <a:extLst>
                <a:ext uri="{FF2B5EF4-FFF2-40B4-BE49-F238E27FC236}">
                  <a16:creationId xmlns:a16="http://schemas.microsoft.com/office/drawing/2014/main" id="{6C10D43D-7870-4C0B-A325-F6DFB077A9C9}"/>
                </a:ext>
              </a:extLst>
            </p:cNvPr>
            <p:cNvSpPr txBox="1">
              <a:spLocks noChangeArrowheads="1"/>
            </p:cNvSpPr>
            <p:nvPr/>
          </p:nvSpPr>
          <p:spPr bwMode="auto">
            <a:xfrm>
              <a:off x="567" y="636"/>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41" name="Text Box 19">
              <a:extLst>
                <a:ext uri="{FF2B5EF4-FFF2-40B4-BE49-F238E27FC236}">
                  <a16:creationId xmlns:a16="http://schemas.microsoft.com/office/drawing/2014/main" id="{F0559426-6640-49DF-817F-1B5E951CD6A8}"/>
                </a:ext>
              </a:extLst>
            </p:cNvPr>
            <p:cNvSpPr txBox="1">
              <a:spLocks noChangeArrowheads="1"/>
            </p:cNvSpPr>
            <p:nvPr/>
          </p:nvSpPr>
          <p:spPr bwMode="auto">
            <a:xfrm>
              <a:off x="567" y="136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_</a:t>
              </a:r>
            </a:p>
          </p:txBody>
        </p:sp>
        <p:sp>
          <p:nvSpPr>
            <p:cNvPr id="42" name="Oval 20">
              <a:extLst>
                <a:ext uri="{FF2B5EF4-FFF2-40B4-BE49-F238E27FC236}">
                  <a16:creationId xmlns:a16="http://schemas.microsoft.com/office/drawing/2014/main" id="{CE35BE0E-31FD-4160-9304-8FE96E7E98D4}"/>
                </a:ext>
              </a:extLst>
            </p:cNvPr>
            <p:cNvSpPr>
              <a:spLocks noChangeArrowheads="1"/>
            </p:cNvSpPr>
            <p:nvPr/>
          </p:nvSpPr>
          <p:spPr bwMode="auto">
            <a:xfrm>
              <a:off x="689" y="1785"/>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仿宋_GB2312" pitchFamily="49" charset="-122"/>
                <a:cs typeface="+mn-cs"/>
              </a:endParaRPr>
            </a:p>
          </p:txBody>
        </p:sp>
        <p:sp>
          <p:nvSpPr>
            <p:cNvPr id="43" name="Oval 21">
              <a:extLst>
                <a:ext uri="{FF2B5EF4-FFF2-40B4-BE49-F238E27FC236}">
                  <a16:creationId xmlns:a16="http://schemas.microsoft.com/office/drawing/2014/main" id="{901B3200-2CD4-48A2-BB77-14724582F6F4}"/>
                </a:ext>
              </a:extLst>
            </p:cNvPr>
            <p:cNvSpPr>
              <a:spLocks noChangeArrowheads="1"/>
            </p:cNvSpPr>
            <p:nvPr/>
          </p:nvSpPr>
          <p:spPr bwMode="auto">
            <a:xfrm>
              <a:off x="691" y="561"/>
              <a:ext cx="48" cy="4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4" name="Object 22">
              <a:extLst>
                <a:ext uri="{FF2B5EF4-FFF2-40B4-BE49-F238E27FC236}">
                  <a16:creationId xmlns:a16="http://schemas.microsoft.com/office/drawing/2014/main" id="{F39A9316-06B0-4953-BB04-04AD40229FA8}"/>
                </a:ext>
              </a:extLst>
            </p:cNvPr>
            <p:cNvGraphicFramePr>
              <a:graphicFrameLocks noChangeAspect="1"/>
            </p:cNvGraphicFramePr>
            <p:nvPr>
              <p:extLst>
                <p:ext uri="{D42A27DB-BD31-4B8C-83A1-F6EECF244321}">
                  <p14:modId xmlns:p14="http://schemas.microsoft.com/office/powerpoint/2010/main" val="3461917553"/>
                </p:ext>
              </p:extLst>
            </p:nvPr>
          </p:nvGraphicFramePr>
          <p:xfrm>
            <a:off x="2082" y="1134"/>
            <a:ext cx="508" cy="621"/>
          </p:xfrm>
          <a:graphic>
            <a:graphicData uri="http://schemas.openxmlformats.org/presentationml/2006/ole">
              <mc:AlternateContent xmlns:mc="http://schemas.openxmlformats.org/markup-compatibility/2006">
                <mc:Choice xmlns:v="urn:schemas-microsoft-com:vml" Requires="v">
                  <p:oleObj spid="_x0000_s85362" name="公式" r:id="rId21" imgW="393480" imgH="482400" progId="Equation.3">
                    <p:embed/>
                  </p:oleObj>
                </mc:Choice>
                <mc:Fallback>
                  <p:oleObj name="公式" r:id="rId21" imgW="393480" imgH="482400" progId="Equation.3">
                    <p:embed/>
                    <p:pic>
                      <p:nvPicPr>
                        <p:cNvPr id="232470" name="Object 22">
                          <a:extLst>
                            <a:ext uri="{FF2B5EF4-FFF2-40B4-BE49-F238E27FC236}">
                              <a16:creationId xmlns:a16="http://schemas.microsoft.com/office/drawing/2014/main" id="{8DC149B3-7398-4C70-8CD5-B8C0C227044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82" y="1134"/>
                          <a:ext cx="508" cy="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23">
              <a:extLst>
                <a:ext uri="{FF2B5EF4-FFF2-40B4-BE49-F238E27FC236}">
                  <a16:creationId xmlns:a16="http://schemas.microsoft.com/office/drawing/2014/main" id="{AE19C3DA-92B9-4EAF-BBFC-5FB95CED1349}"/>
                </a:ext>
              </a:extLst>
            </p:cNvPr>
            <p:cNvGraphicFramePr>
              <a:graphicFrameLocks noChangeAspect="1"/>
            </p:cNvGraphicFramePr>
            <p:nvPr>
              <p:extLst/>
            </p:nvPr>
          </p:nvGraphicFramePr>
          <p:xfrm>
            <a:off x="529" y="815"/>
            <a:ext cx="248" cy="499"/>
          </p:xfrm>
          <a:graphic>
            <a:graphicData uri="http://schemas.openxmlformats.org/presentationml/2006/ole">
              <mc:AlternateContent xmlns:mc="http://schemas.openxmlformats.org/markup-compatibility/2006">
                <mc:Choice xmlns:v="urn:schemas-microsoft-com:vml" Requires="v">
                  <p:oleObj spid="_x0000_s85363" name="公式" r:id="rId23" imgW="177480" imgH="355320" progId="Equation.3">
                    <p:embed/>
                  </p:oleObj>
                </mc:Choice>
                <mc:Fallback>
                  <p:oleObj name="公式" r:id="rId23" imgW="177480" imgH="355320" progId="Equation.3">
                    <p:embed/>
                    <p:pic>
                      <p:nvPicPr>
                        <p:cNvPr id="232471" name="Object 23">
                          <a:extLst>
                            <a:ext uri="{FF2B5EF4-FFF2-40B4-BE49-F238E27FC236}">
                              <a16:creationId xmlns:a16="http://schemas.microsoft.com/office/drawing/2014/main" id="{C2827254-7534-4EC1-B053-B1D1C3E9338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9" y="815"/>
                          <a:ext cx="248" cy="499"/>
                        </a:xfrm>
                        <a:prstGeom prst="rect">
                          <a:avLst/>
                        </a:prstGeom>
                        <a:noFill/>
                        <a:ln>
                          <a:noFill/>
                        </a:ln>
                        <a:effectLst/>
                        <a:extLst/>
                      </p:spPr>
                    </p:pic>
                  </p:oleObj>
                </mc:Fallback>
              </mc:AlternateContent>
            </a:graphicData>
          </a:graphic>
        </p:graphicFrame>
        <p:sp>
          <p:nvSpPr>
            <p:cNvPr id="46" name="Rectangle 24">
              <a:extLst>
                <a:ext uri="{FF2B5EF4-FFF2-40B4-BE49-F238E27FC236}">
                  <a16:creationId xmlns:a16="http://schemas.microsoft.com/office/drawing/2014/main" id="{9A03AA4A-9011-4B6B-A6FB-0344AF94A00A}"/>
                </a:ext>
              </a:extLst>
            </p:cNvPr>
            <p:cNvSpPr>
              <a:spLocks noChangeArrowheads="1"/>
            </p:cNvSpPr>
            <p:nvPr/>
          </p:nvSpPr>
          <p:spPr bwMode="auto">
            <a:xfrm>
              <a:off x="1111" y="546"/>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7" name="Group 25">
              <a:extLst>
                <a:ext uri="{FF2B5EF4-FFF2-40B4-BE49-F238E27FC236}">
                  <a16:creationId xmlns:a16="http://schemas.microsoft.com/office/drawing/2014/main" id="{A5D0B445-6E8E-4DB9-BA52-F25BAAC3FA9D}"/>
                </a:ext>
              </a:extLst>
            </p:cNvPr>
            <p:cNvGrpSpPr>
              <a:grpSpLocks/>
            </p:cNvGrpSpPr>
            <p:nvPr/>
          </p:nvGrpSpPr>
          <p:grpSpPr bwMode="auto">
            <a:xfrm>
              <a:off x="1871" y="1521"/>
              <a:ext cx="258" cy="91"/>
              <a:chOff x="1351" y="3976"/>
              <a:chExt cx="174" cy="93"/>
            </a:xfrm>
          </p:grpSpPr>
          <p:sp>
            <p:nvSpPr>
              <p:cNvPr id="55" name="Line 26">
                <a:extLst>
                  <a:ext uri="{FF2B5EF4-FFF2-40B4-BE49-F238E27FC236}">
                    <a16:creationId xmlns:a16="http://schemas.microsoft.com/office/drawing/2014/main" id="{F9D00846-503C-4F89-8B2D-347B8305ED9A}"/>
                  </a:ext>
                </a:extLst>
              </p:cNvPr>
              <p:cNvSpPr>
                <a:spLocks noChangeShapeType="1"/>
              </p:cNvSpPr>
              <p:nvPr/>
            </p:nvSpPr>
            <p:spPr bwMode="auto">
              <a:xfrm>
                <a:off x="1351" y="3976"/>
                <a:ext cx="174"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Line 27">
                <a:extLst>
                  <a:ext uri="{FF2B5EF4-FFF2-40B4-BE49-F238E27FC236}">
                    <a16:creationId xmlns:a16="http://schemas.microsoft.com/office/drawing/2014/main" id="{79F9CC0C-27BD-4EDB-B570-9D53A724991C}"/>
                  </a:ext>
                </a:extLst>
              </p:cNvPr>
              <p:cNvSpPr>
                <a:spLocks noChangeShapeType="1"/>
              </p:cNvSpPr>
              <p:nvPr/>
            </p:nvSpPr>
            <p:spPr bwMode="auto">
              <a:xfrm>
                <a:off x="1351" y="4068"/>
                <a:ext cx="174"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8" name="Line 28">
              <a:extLst>
                <a:ext uri="{FF2B5EF4-FFF2-40B4-BE49-F238E27FC236}">
                  <a16:creationId xmlns:a16="http://schemas.microsoft.com/office/drawing/2014/main" id="{837A933D-DEF5-4C31-92B1-933F1952E8B5}"/>
                </a:ext>
              </a:extLst>
            </p:cNvPr>
            <p:cNvSpPr>
              <a:spLocks noChangeShapeType="1"/>
            </p:cNvSpPr>
            <p:nvPr/>
          </p:nvSpPr>
          <p:spPr bwMode="auto">
            <a:xfrm>
              <a:off x="730" y="1815"/>
              <a:ext cx="127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Line 29">
              <a:extLst>
                <a:ext uri="{FF2B5EF4-FFF2-40B4-BE49-F238E27FC236}">
                  <a16:creationId xmlns:a16="http://schemas.microsoft.com/office/drawing/2014/main" id="{18F67BFF-077A-4681-81D3-DF33359B9D7D}"/>
                </a:ext>
              </a:extLst>
            </p:cNvPr>
            <p:cNvSpPr>
              <a:spLocks noChangeShapeType="1"/>
            </p:cNvSpPr>
            <p:nvPr/>
          </p:nvSpPr>
          <p:spPr bwMode="auto">
            <a:xfrm>
              <a:off x="2000" y="1633"/>
              <a:ext cx="0" cy="18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0" name="Group 30">
              <a:extLst>
                <a:ext uri="{FF2B5EF4-FFF2-40B4-BE49-F238E27FC236}">
                  <a16:creationId xmlns:a16="http://schemas.microsoft.com/office/drawing/2014/main" id="{142DA881-F059-4A4E-B99A-584BA3B0C89D}"/>
                </a:ext>
              </a:extLst>
            </p:cNvPr>
            <p:cNvGrpSpPr>
              <a:grpSpLocks/>
            </p:cNvGrpSpPr>
            <p:nvPr/>
          </p:nvGrpSpPr>
          <p:grpSpPr bwMode="auto">
            <a:xfrm rot="10800000">
              <a:off x="1991" y="808"/>
              <a:ext cx="90" cy="363"/>
              <a:chOff x="1565" y="2614"/>
              <a:chExt cx="90" cy="486"/>
            </a:xfrm>
          </p:grpSpPr>
          <p:sp>
            <p:nvSpPr>
              <p:cNvPr id="51" name="Arc 31">
                <a:extLst>
                  <a:ext uri="{FF2B5EF4-FFF2-40B4-BE49-F238E27FC236}">
                    <a16:creationId xmlns:a16="http://schemas.microsoft.com/office/drawing/2014/main" id="{0CED03F3-A74E-4FFE-8AEB-1A20DBBB0A86}"/>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Arc 32">
                <a:extLst>
                  <a:ext uri="{FF2B5EF4-FFF2-40B4-BE49-F238E27FC236}">
                    <a16:creationId xmlns:a16="http://schemas.microsoft.com/office/drawing/2014/main" id="{932EE1FC-3BA1-40A9-8AC6-54CEAE6469B9}"/>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Arc 33">
                <a:extLst>
                  <a:ext uri="{FF2B5EF4-FFF2-40B4-BE49-F238E27FC236}">
                    <a16:creationId xmlns:a16="http://schemas.microsoft.com/office/drawing/2014/main" id="{DA354BB4-205D-4FB6-B040-9E8739EFD6FF}"/>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Arc 34">
                <a:extLst>
                  <a:ext uri="{FF2B5EF4-FFF2-40B4-BE49-F238E27FC236}">
                    <a16:creationId xmlns:a16="http://schemas.microsoft.com/office/drawing/2014/main" id="{84DC074A-FFA8-417A-952B-C48C18BA107A}"/>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graphicFrame>
        <p:nvGraphicFramePr>
          <p:cNvPr id="57" name="Object 46">
            <a:extLst>
              <a:ext uri="{FF2B5EF4-FFF2-40B4-BE49-F238E27FC236}">
                <a16:creationId xmlns:a16="http://schemas.microsoft.com/office/drawing/2014/main" id="{BC61DD91-AB13-4D59-8C1A-23362C21E9EA}"/>
              </a:ext>
            </a:extLst>
          </p:cNvPr>
          <p:cNvGraphicFramePr>
            <a:graphicFrameLocks noChangeAspect="1"/>
          </p:cNvGraphicFramePr>
          <p:nvPr>
            <p:extLst>
              <p:ext uri="{D42A27DB-BD31-4B8C-83A1-F6EECF244321}">
                <p14:modId xmlns:p14="http://schemas.microsoft.com/office/powerpoint/2010/main" val="2426713336"/>
              </p:ext>
            </p:extLst>
          </p:nvPr>
        </p:nvGraphicFramePr>
        <p:xfrm>
          <a:off x="4867419" y="1438652"/>
          <a:ext cx="280645" cy="617650"/>
        </p:xfrm>
        <a:graphic>
          <a:graphicData uri="http://schemas.openxmlformats.org/presentationml/2006/ole">
            <mc:AlternateContent xmlns:mc="http://schemas.openxmlformats.org/markup-compatibility/2006">
              <mc:Choice xmlns:v="urn:schemas-microsoft-com:vml" Requires="v">
                <p:oleObj spid="_x0000_s85364" name="公式" r:id="rId25" imgW="126720" imgH="342720" progId="Equation.3">
                  <p:embed/>
                </p:oleObj>
              </mc:Choice>
              <mc:Fallback>
                <p:oleObj name="公式" r:id="rId25" imgW="126720" imgH="342720" progId="Equation.3">
                  <p:embed/>
                  <p:pic>
                    <p:nvPicPr>
                      <p:cNvPr id="232494" name="Object 46">
                        <a:extLst>
                          <a:ext uri="{FF2B5EF4-FFF2-40B4-BE49-F238E27FC236}">
                            <a16:creationId xmlns:a16="http://schemas.microsoft.com/office/drawing/2014/main" id="{69B0568C-21C8-43E1-94E0-4F75C7B7CA2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67419" y="1438652"/>
                        <a:ext cx="280645" cy="617650"/>
                      </a:xfrm>
                      <a:prstGeom prst="rect">
                        <a:avLst/>
                      </a:prstGeom>
                      <a:noFill/>
                      <a:ln>
                        <a:noFill/>
                      </a:ln>
                      <a:effectLst/>
                      <a:extLst/>
                    </p:spPr>
                  </p:pic>
                </p:oleObj>
              </mc:Fallback>
            </mc:AlternateContent>
          </a:graphicData>
        </a:graphic>
      </p:graphicFrame>
      <p:grpSp>
        <p:nvGrpSpPr>
          <p:cNvPr id="61" name="Group 50">
            <a:extLst>
              <a:ext uri="{FF2B5EF4-FFF2-40B4-BE49-F238E27FC236}">
                <a16:creationId xmlns:a16="http://schemas.microsoft.com/office/drawing/2014/main" id="{2E5026BD-A4A7-4E5D-92A8-B159883B17C3}"/>
              </a:ext>
            </a:extLst>
          </p:cNvPr>
          <p:cNvGrpSpPr>
            <a:grpSpLocks/>
          </p:cNvGrpSpPr>
          <p:nvPr/>
        </p:nvGrpSpPr>
        <p:grpSpPr bwMode="auto">
          <a:xfrm>
            <a:off x="5982877" y="1809873"/>
            <a:ext cx="1397435" cy="2195191"/>
            <a:chOff x="1655" y="482"/>
            <a:chExt cx="953" cy="1451"/>
          </a:xfrm>
          <a:solidFill>
            <a:schemeClr val="tx2"/>
          </a:solidFill>
        </p:grpSpPr>
        <p:sp>
          <p:nvSpPr>
            <p:cNvPr id="62" name="Rectangle 51">
              <a:extLst>
                <a:ext uri="{FF2B5EF4-FFF2-40B4-BE49-F238E27FC236}">
                  <a16:creationId xmlns:a16="http://schemas.microsoft.com/office/drawing/2014/main" id="{0805A666-71F1-453F-9436-666EA48C7036}"/>
                </a:ext>
              </a:extLst>
            </p:cNvPr>
            <p:cNvSpPr>
              <a:spLocks noChangeArrowheads="1"/>
            </p:cNvSpPr>
            <p:nvPr/>
          </p:nvSpPr>
          <p:spPr bwMode="auto">
            <a:xfrm>
              <a:off x="1655" y="482"/>
              <a:ext cx="953" cy="1451"/>
            </a:xfrm>
            <a:prstGeom prst="rect">
              <a:avLst/>
            </a:prstGeom>
            <a:grpFill/>
            <a:ln>
              <a:noFill/>
            </a:ln>
            <a:effectLst/>
            <a:extLs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Freeform 52">
              <a:extLst>
                <a:ext uri="{FF2B5EF4-FFF2-40B4-BE49-F238E27FC236}">
                  <a16:creationId xmlns:a16="http://schemas.microsoft.com/office/drawing/2014/main" id="{36C3D7C5-23E7-46A3-B623-A5ABEE03A0B0}"/>
                </a:ext>
              </a:extLst>
            </p:cNvPr>
            <p:cNvSpPr>
              <a:spLocks/>
            </p:cNvSpPr>
            <p:nvPr/>
          </p:nvSpPr>
          <p:spPr bwMode="auto">
            <a:xfrm>
              <a:off x="1655" y="663"/>
              <a:ext cx="292" cy="1089"/>
            </a:xfrm>
            <a:custGeom>
              <a:avLst/>
              <a:gdLst>
                <a:gd name="T0" fmla="*/ 0 w 545"/>
                <a:gd name="T1" fmla="*/ 0 h 1043"/>
                <a:gd name="T2" fmla="*/ 545 w 545"/>
                <a:gd name="T3" fmla="*/ 454 h 1043"/>
                <a:gd name="T4" fmla="*/ 0 w 545"/>
                <a:gd name="T5" fmla="*/ 1043 h 1043"/>
              </a:gdLst>
              <a:ahLst/>
              <a:cxnLst>
                <a:cxn ang="0">
                  <a:pos x="T0" y="T1"/>
                </a:cxn>
                <a:cxn ang="0">
                  <a:pos x="T2" y="T3"/>
                </a:cxn>
                <a:cxn ang="0">
                  <a:pos x="T4" y="T5"/>
                </a:cxn>
              </a:cxnLst>
              <a:rect l="0" t="0" r="r" b="b"/>
              <a:pathLst>
                <a:path w="545" h="1043">
                  <a:moveTo>
                    <a:pt x="0" y="0"/>
                  </a:moveTo>
                  <a:cubicBezTo>
                    <a:pt x="272" y="140"/>
                    <a:pt x="545" y="280"/>
                    <a:pt x="545" y="454"/>
                  </a:cubicBezTo>
                  <a:cubicBezTo>
                    <a:pt x="545" y="628"/>
                    <a:pt x="91" y="945"/>
                    <a:pt x="0" y="1043"/>
                  </a:cubicBezTo>
                </a:path>
              </a:pathLst>
            </a:custGeom>
            <a:grp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64" name="Text Box 84">
            <a:extLst>
              <a:ext uri="{FF2B5EF4-FFF2-40B4-BE49-F238E27FC236}">
                <a16:creationId xmlns:a16="http://schemas.microsoft.com/office/drawing/2014/main" id="{67F8813D-BA1A-4D34-80AC-DF18CF801487}"/>
              </a:ext>
            </a:extLst>
          </p:cNvPr>
          <p:cNvSpPr txBox="1">
            <a:spLocks noChangeArrowheads="1"/>
          </p:cNvSpPr>
          <p:nvPr/>
        </p:nvSpPr>
        <p:spPr bwMode="auto">
          <a:xfrm>
            <a:off x="6620702" y="4879597"/>
            <a:ext cx="25889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电流达到最大值。</a:t>
            </a:r>
          </a:p>
        </p:txBody>
      </p:sp>
      <p:sp>
        <p:nvSpPr>
          <p:cNvPr id="66" name="Rectangle 6">
            <a:extLst>
              <a:ext uri="{FF2B5EF4-FFF2-40B4-BE49-F238E27FC236}">
                <a16:creationId xmlns:a16="http://schemas.microsoft.com/office/drawing/2014/main" id="{17B068EF-CC19-4DAE-BDC1-0453102733C5}"/>
              </a:ext>
            </a:extLst>
          </p:cNvPr>
          <p:cNvSpPr>
            <a:spLocks noChangeArrowheads="1"/>
          </p:cNvSpPr>
          <p:nvPr/>
        </p:nvSpPr>
        <p:spPr bwMode="auto">
          <a:xfrm>
            <a:off x="4541501" y="6139469"/>
            <a:ext cx="27340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FF33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L</a:t>
            </a:r>
            <a:r>
              <a:rPr kumimoji="1"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FF33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400" b="1" dirty="0">
                <a:solidFill>
                  <a:srgbClr val="FF3300"/>
                </a:solidFill>
                <a:ea typeface="华文楷体" panose="02010600040101010101" pitchFamily="2" charset="-122"/>
                <a:cs typeface="Times New Roman" panose="02020603050405020304" pitchFamily="18" charset="0"/>
              </a:rPr>
              <a:t>等效为</a:t>
            </a:r>
            <a:r>
              <a:rPr kumimoji="1"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短路</a:t>
            </a:r>
          </a:p>
        </p:txBody>
      </p:sp>
      <p:graphicFrame>
        <p:nvGraphicFramePr>
          <p:cNvPr id="67" name="Object 2">
            <a:extLst>
              <a:ext uri="{FF2B5EF4-FFF2-40B4-BE49-F238E27FC236}">
                <a16:creationId xmlns:a16="http://schemas.microsoft.com/office/drawing/2014/main" id="{44AFAAD6-AFBC-4A36-ACCD-2D766747E7E3}"/>
              </a:ext>
            </a:extLst>
          </p:cNvPr>
          <p:cNvGraphicFramePr>
            <a:graphicFrameLocks noChangeAspect="1"/>
          </p:cNvGraphicFramePr>
          <p:nvPr>
            <p:extLst>
              <p:ext uri="{D42A27DB-BD31-4B8C-83A1-F6EECF244321}">
                <p14:modId xmlns:p14="http://schemas.microsoft.com/office/powerpoint/2010/main" val="3630361566"/>
              </p:ext>
            </p:extLst>
          </p:nvPr>
        </p:nvGraphicFramePr>
        <p:xfrm>
          <a:off x="2979841" y="5729339"/>
          <a:ext cx="1490663" cy="766763"/>
        </p:xfrm>
        <a:graphic>
          <a:graphicData uri="http://schemas.openxmlformats.org/presentationml/2006/ole">
            <mc:AlternateContent xmlns:mc="http://schemas.openxmlformats.org/markup-compatibility/2006">
              <mc:Choice xmlns:v="urn:schemas-microsoft-com:vml" Requires="v">
                <p:oleObj spid="_x0000_s85365" name="Equation" r:id="rId27" imgW="990360" imgH="507960" progId="Equation.DSMT4">
                  <p:embed/>
                </p:oleObj>
              </mc:Choice>
              <mc:Fallback>
                <p:oleObj name="Equation" r:id="rId27" imgW="990360" imgH="507960" progId="Equation.DSMT4">
                  <p:embed/>
                  <p:pic>
                    <p:nvPicPr>
                      <p:cNvPr id="21" name="Object 2">
                        <a:extLst>
                          <a:ext uri="{FF2B5EF4-FFF2-40B4-BE49-F238E27FC236}">
                            <a16:creationId xmlns:a16="http://schemas.microsoft.com/office/drawing/2014/main" id="{2F9E2644-27DA-4547-BFCD-AB7F1EE5B45B}"/>
                          </a:ext>
                        </a:extLst>
                      </p:cNvPr>
                      <p:cNvPicPr>
                        <a:picLocks noChangeAspect="1" noChangeArrowheads="1"/>
                      </p:cNvPicPr>
                      <p:nvPr/>
                    </p:nvPicPr>
                    <p:blipFill>
                      <a:blip r:embed="rId28"/>
                      <a:srcRect/>
                      <a:stretch>
                        <a:fillRect/>
                      </a:stretch>
                    </p:blipFill>
                    <p:spPr bwMode="auto">
                      <a:xfrm>
                        <a:off x="2979841" y="5729339"/>
                        <a:ext cx="1490663" cy="766763"/>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3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63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3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63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63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63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3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63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9" grpId="0"/>
      <p:bldP spid="226310" grpId="0"/>
      <p:bldP spid="226316" grpId="0"/>
      <p:bldP spid="226322" grpId="0"/>
      <p:bldP spid="226323" grpId="0"/>
      <p:bldP spid="20" grpId="0"/>
      <p:bldP spid="18" grpId="0"/>
      <p:bldP spid="23" grpId="0"/>
      <p:bldP spid="64" grpId="0"/>
      <p:bldP spid="66"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
  <p:tag name="PROBLEMSCORE_HALF" val="0.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heme/theme1.xml><?xml version="1.0" encoding="utf-8"?>
<a:theme xmlns:a="http://schemas.openxmlformats.org/drawingml/2006/main" name="正弦稳态电路的相量分析">
  <a:themeElements>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默认设计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
      <a:dk1>
        <a:srgbClr val="000000"/>
      </a:dk1>
      <a:lt1>
        <a:srgbClr val="3399FF"/>
      </a:lt1>
      <a:dk2>
        <a:srgbClr val="FFFFFF"/>
      </a:dk2>
      <a:lt2>
        <a:srgbClr val="8572B6"/>
      </a:lt2>
      <a:accent1>
        <a:srgbClr val="60597B"/>
      </a:accent1>
      <a:accent2>
        <a:srgbClr val="6666FF"/>
      </a:accent2>
      <a:accent3>
        <a:srgbClr val="ADCAFF"/>
      </a:accent3>
      <a:accent4>
        <a:srgbClr val="000000"/>
      </a:accent4>
      <a:accent5>
        <a:srgbClr val="B6B5BF"/>
      </a:accent5>
      <a:accent6>
        <a:srgbClr val="5C5CE7"/>
      </a:accent6>
      <a:hlink>
        <a:srgbClr val="003399"/>
      </a:hlink>
      <a:folHlink>
        <a:srgbClr val="0080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默认设计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默认设计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
      <a:clrScheme name="默认设计模板 16">
        <a:dk1>
          <a:srgbClr val="000000"/>
        </a:dk1>
        <a:lt1>
          <a:srgbClr val="666699"/>
        </a:lt1>
        <a:dk2>
          <a:srgbClr val="FFFFFF"/>
        </a:dk2>
        <a:lt2>
          <a:srgbClr val="8572B6"/>
        </a:lt2>
        <a:accent1>
          <a:srgbClr val="60597B"/>
        </a:accent1>
        <a:accent2>
          <a:srgbClr val="6666FF"/>
        </a:accent2>
        <a:accent3>
          <a:srgbClr val="B8B8CA"/>
        </a:accent3>
        <a:accent4>
          <a:srgbClr val="000000"/>
        </a:accent4>
        <a:accent5>
          <a:srgbClr val="B6B5BF"/>
        </a:accent5>
        <a:accent6>
          <a:srgbClr val="5C5CE7"/>
        </a:accent6>
        <a:hlink>
          <a:srgbClr val="003399"/>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正弦稳态电路的相量分析</Template>
  <TotalTime>6063</TotalTime>
  <Words>2099</Words>
  <Application>Microsoft Office PowerPoint</Application>
  <PresentationFormat>全屏显示(4:3)</PresentationFormat>
  <Paragraphs>410</Paragraphs>
  <Slides>41</Slides>
  <Notes>0</Notes>
  <HiddenSlides>2</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5</vt:i4>
      </vt:variant>
      <vt:variant>
        <vt:lpstr>幻灯片标题</vt:lpstr>
      </vt:variant>
      <vt:variant>
        <vt:i4>41</vt:i4>
      </vt:variant>
    </vt:vector>
  </HeadingPairs>
  <TitlesOfParts>
    <vt:vector size="63" baseType="lpstr">
      <vt:lpstr>Gungsuh</vt:lpstr>
      <vt:lpstr>Microsoft Yahei</vt:lpstr>
      <vt:lpstr>Monotype Sorts</vt:lpstr>
      <vt:lpstr>仿宋_GB2312</vt:lpstr>
      <vt:lpstr>华文行楷</vt:lpstr>
      <vt:lpstr>华文楷体</vt:lpstr>
      <vt:lpstr>楷体_GB2312</vt:lpstr>
      <vt:lpstr>隶书</vt:lpstr>
      <vt:lpstr>宋体</vt:lpstr>
      <vt:lpstr>Arial</vt:lpstr>
      <vt:lpstr>Impact</vt:lpstr>
      <vt:lpstr>Symbol</vt:lpstr>
      <vt:lpstr>Times New Roman</vt:lpstr>
      <vt:lpstr>Wingdings</vt:lpstr>
      <vt:lpstr>Wingdings 3</vt:lpstr>
      <vt:lpstr>正弦稳态电路的相量分析</vt:lpstr>
      <vt:lpstr>默认设计模板</vt:lpstr>
      <vt:lpstr>Equation</vt:lpstr>
      <vt:lpstr>公式</vt:lpstr>
      <vt:lpstr>Visio</vt:lpstr>
      <vt:lpstr>Equation.3</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ncepu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adam</dc:creator>
  <cp:lastModifiedBy>jxf</cp:lastModifiedBy>
  <cp:revision>414</cp:revision>
  <cp:lastPrinted>1601-01-01T00:00:00Z</cp:lastPrinted>
  <dcterms:created xsi:type="dcterms:W3CDTF">2010-06-29T08:48:44Z</dcterms:created>
  <dcterms:modified xsi:type="dcterms:W3CDTF">2018-11-13T07:46:13Z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