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73E-36A4-4FC8-AECC-68C9B6A2D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F18CED-8AEB-4C81-96E2-86B0CAF9E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5E644-DEBF-408B-BD33-5DBE9177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CA75F-2EF2-48E5-95AD-C1EDC40D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05E9F-D75B-4059-8369-5B724837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31BF-D794-460C-B333-93A3CDDE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D9786-B8DF-46DA-9F72-BE31B1A2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A4BAB-3937-43C5-AF20-01EA3715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46458-DC62-471A-988D-B133501E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8E08B-0593-4E3C-8B83-51692120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2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9D7EF-CB4F-4A55-A3E1-66E8076CA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C8583-7494-4B9F-B80E-B7B3EED82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2C7B5-CD9D-4DA5-908A-3144D0AF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CD3CF-80D8-48CF-94CE-46CBD9E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DCE07-8617-4A68-B4B1-E4A99A55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2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551BD-8955-496A-8293-D9FE081D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5FAEB-5BD2-4735-BFA6-235D0A4C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7F98B-7C13-424F-9E60-A7F001AA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5667A-67B4-4FB8-B18C-BC30D624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CCF1C-0D56-44DD-B442-2A2F1267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2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27D95-6ACD-461B-ABED-7FE7E98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BB74A0-F77A-4D7C-B509-F0B15151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3AEF9-43B9-4FB1-BCA3-9506D63D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4884C-F983-4682-8864-2DFB342E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747D2-C4B1-4671-80B2-16C2F72B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F560E-7EA4-46A8-B5A5-A78F39C6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61B95-18C1-4561-AC68-E0E50CE1E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3C7A6-D40F-43D9-9B20-D70AC9DE7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0E26A-8A1B-4D3D-B197-97FE5D65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326F9-5B27-428A-AB7A-BA92A0E0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00140-3384-4715-90F5-07BCA869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47FC-0BD5-4CF3-9B0B-8F7F7AFE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78D30-E226-49CA-8CB4-33F0A64D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D43B7-0339-46E7-93FC-72DEF176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D55013-7672-403A-9A8E-6B30EAB46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607AB-F8F7-46C3-85D2-D3FC4BD91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C15953-B559-434D-896C-55514616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727924-72CA-4271-A6A5-E7E29AE7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6F189F-49F0-44BF-AAC4-0C429EDF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5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ABD2-4504-49DE-8F03-7196BC69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CD75A-0D09-4B76-97FE-277C0A23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45B15-B0E6-4F3C-8C8C-59E21E2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CD9305-69F7-48E4-AD36-4FCAC9CD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6F5828-BFBF-4393-A83A-78810378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615C89-4061-422E-B567-5F31E9C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43DA6-0145-4CDA-82F1-BDB92B22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2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196D4-C613-4B45-B803-705BF562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B3DF4-846E-40BD-BF1E-3CE6B4ED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319CF-221B-4985-9DF2-A218E2F97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7C65D-4DC1-4FF2-A1AB-902D8D58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6F840-18BA-4A76-825F-6B7A92E5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5ED2E-BB39-4851-B65F-D3A35D1E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4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9C701-E454-4431-B912-0F3714CF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5A400C-CCBA-484C-9CCE-224AA7A39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93AF8-B80F-4196-B359-C996D6FA5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791FF-832D-4493-ABE2-81FF8E45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0F8C9-75B1-4B6E-9AF3-F37B1A04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CD4BFB-06FF-406B-A919-D81623BD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971CF2-C4B0-4C4E-8060-6CECF737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02913-1B34-4B9D-A37F-619B8F54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0D535-FE01-4971-A92E-4E3672B49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BB5D-FA8B-4FCD-BD49-22A301E268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5CC87-4213-47B8-95F6-005375A4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D0CCB-22DD-4744-876A-2B18E2441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5A43A-50DD-4629-8C95-5BB00758C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4739-CA03-4130-A19B-CA63AA964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467785"/>
            <a:ext cx="4286250" cy="88476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关于</a:t>
            </a:r>
            <a:r>
              <a:rPr lang="en-US" altLang="zh-CN" sz="2400" b="1" dirty="0">
                <a:solidFill>
                  <a:srgbClr val="FF0000"/>
                </a:solidFill>
              </a:rPr>
              <a:t>2017</a:t>
            </a:r>
            <a:r>
              <a:rPr lang="zh-CN" altLang="en-US" sz="2400" b="1" dirty="0">
                <a:solidFill>
                  <a:srgbClr val="FF0000"/>
                </a:solidFill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29</a:t>
            </a:r>
            <a:r>
              <a:rPr lang="zh-CN" altLang="en-US" sz="2400" b="1" dirty="0">
                <a:solidFill>
                  <a:srgbClr val="FF0000"/>
                </a:solidFill>
              </a:rPr>
              <a:t>日阶段测试通告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0FB83-30E6-4BC8-BA0D-07CE9623E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659468"/>
            <a:ext cx="5029199" cy="4455582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       因考虑到</a:t>
            </a:r>
            <a:r>
              <a:rPr lang="en-US" altLang="zh-CN" sz="2400" dirty="0"/>
              <a:t>9</a:t>
            </a:r>
            <a:r>
              <a:rPr lang="zh-CN" altLang="en-US" sz="2400" dirty="0"/>
              <a:t>月</a:t>
            </a:r>
            <a:r>
              <a:rPr lang="en-US" altLang="zh-CN" sz="2400" dirty="0"/>
              <a:t>29</a:t>
            </a:r>
            <a:r>
              <a:rPr lang="zh-CN" altLang="en-US" sz="2400" dirty="0"/>
              <a:t>日的测试中，不能参加的同学将可能找其他同学顶替测试，故通过上课扫描签到、单发答题纸、以及比对笔迹（</a:t>
            </a:r>
            <a:r>
              <a:rPr lang="zh-CN" altLang="en-US" sz="2400" dirty="0">
                <a:solidFill>
                  <a:srgbClr val="FF0000"/>
                </a:solidFill>
              </a:rPr>
              <a:t>作业笔迹、期末考试试卷笔迹</a:t>
            </a:r>
            <a:r>
              <a:rPr lang="zh-CN" altLang="en-US" sz="2400" dirty="0"/>
              <a:t>）三个环节对没有来参加测试的同学进行排查。所以，若哪位同学没有来参加测试，但也交了测试试卷，请及时向我坦白。否则我排查出问题，我将找你了，到那个时候，你的行为我将告知辅导员和班主任了。</a:t>
            </a:r>
          </a:p>
        </p:txBody>
      </p:sp>
    </p:spTree>
    <p:extLst>
      <p:ext uri="{BB962C8B-B14F-4D97-AF65-F5344CB8AC3E}">
        <p14:creationId xmlns:p14="http://schemas.microsoft.com/office/powerpoint/2010/main" val="127839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</Words>
  <Application>Microsoft Office PowerPoint</Application>
  <PresentationFormat>全屏显示(16:10)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关于2017年9月29日阶段测试通告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关于2017年9月29日阶段测试通告</dc:title>
  <dc:creator>xiufang jia</dc:creator>
  <cp:lastModifiedBy>xiufang jia</cp:lastModifiedBy>
  <cp:revision>4</cp:revision>
  <dcterms:created xsi:type="dcterms:W3CDTF">2017-09-30T09:20:57Z</dcterms:created>
  <dcterms:modified xsi:type="dcterms:W3CDTF">2017-09-30T09:29:59Z</dcterms:modified>
</cp:coreProperties>
</file>