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F5920-BFCF-46BC-ABFE-8D4DC99C4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2118B-7B5D-4939-B887-25A1AB11C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D6B09-3219-44F9-B46C-84AE3EF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CCD10-9368-45D8-8581-374C9C38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889B7-B61F-462A-8C3D-946A2BC6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4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4C70B-F049-4473-B0D3-05B7D012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3F7BEA-98C7-48E9-8A99-8C66A339D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F9DBC-3C89-40EB-990E-33740FC5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FD94C-757F-4BE0-9C1D-D741364F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B8713-2524-4AEA-A151-B962DA37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9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535E22-4567-47CA-AA2C-D29333874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90209-8264-4DCF-B888-B560C0CE0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0FE99-515F-421C-B1BB-21615D98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71E00-25CE-4B26-956A-07B0D702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C1999-BC27-4125-A252-F36227CF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CA481-E628-4EBB-9285-6D30FC8B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5D6C1-3A85-49CE-A3AA-08DD285A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FF607-035E-47C1-B40E-C6086AF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78346-3051-42A8-A2B5-3F2302BA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8508-F63B-42C0-A891-2B06AE5A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1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4B98-2DC9-4AAE-93F8-052BFD5E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3DB56-E515-4890-997D-3D68237F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8F86F-C5DF-4B20-8EF7-F5F4D984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D34A0-A621-4C9D-9443-CE3678B2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6E4E3-005F-4CC0-82B1-5484B1DF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C324F-03C1-43E7-B428-E8F1CA37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03171-73E3-4F3C-A84A-DA9706C6D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3E569-5917-416D-A6A0-0D7D8191E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ED990-9286-490A-AC0D-66939A6F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B90A4-9252-41CB-9241-33D3D8EE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73C13-EF3A-44CF-9ACE-0A693605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5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FFCA-B8A4-4920-BD3D-84F23D08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17CDA-7CBD-485E-9702-4F9D3130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84C7E-66F3-4A48-931C-BFD4BC4B9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38D8C-A236-4BD1-BD82-AF486FE8B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D5E46-FCC1-4229-A0F3-0BDD5C796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FD1CAB-2ECD-421F-AD3D-63D302BF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F91E16-54F2-4487-B986-0D006384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E01338-FC8D-40DD-8ECF-A279358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5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7F390-5C02-45DB-BEF9-0A71FF8A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CC6BF-72F6-41AE-8ADD-769A6353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246CF-8650-4720-BEAD-241ECECD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8E137-2706-4B19-B94C-4864D19F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7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4D197-D02A-4C59-8D46-218D7A04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2E8675-B0FD-4E13-AA3E-231A6EC4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175C8-5C6E-4FE4-8892-9D7865DA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3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5425F-D1C8-4DB2-9A98-D9AE81A3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07987-CF55-4151-BDF7-76EEBAF7B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D4301-6005-4CED-B938-B7CEF8D15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9EE56-12B6-4B4F-A6EA-40ADD374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8AF69-2747-4D5C-A8C7-953FB365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F401E-1088-4215-B8A7-C6A6922F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9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4D20B-B912-40B2-AD4A-E332361B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F0480C-6E78-4013-B8D1-708C78230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28312-871A-4372-80EF-9927BEC4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9A52B-F229-4F10-8604-2978FF77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05300-36F7-4EEF-BE67-E475E0D0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8B361-218A-4044-8693-ADDC278A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A3B2FD-71C2-49A1-A7C1-A6318C3E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9137B-D749-4BC8-9A9D-BCD10E59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428AE-A999-445F-B22B-79E45B29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D192-AD24-42F7-BC42-4E0C53282CA8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5A896-C818-4A95-A2A4-48DDE2D4D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0AF05-7A5C-4B5C-A5AA-EC099F52F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70AE-CC58-4AF4-B2D0-0B651696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A11FF-AFE6-4B78-8124-60A45D67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775" y="1714500"/>
            <a:ext cx="4286250" cy="3105150"/>
          </a:xfrm>
        </p:spPr>
        <p:txBody>
          <a:bodyPr>
            <a:normAutofit fontScale="90000"/>
          </a:bodyPr>
          <a:lstStyle/>
          <a:p>
            <a:r>
              <a:rPr lang="zh-CN" altLang="en-US" sz="3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电阻电路内容自测通告</a:t>
            </a:r>
            <a:br>
              <a:rPr lang="en-US" altLang="zh-CN" sz="27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本周三（</a:t>
            </a:r>
            <a: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27</a:t>
            </a:r>
            <a:r>
              <a:rPr lang="zh-CN" altLang="en-US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日）讲第五章内容，并完成了电阻电路内容讲授。本周五（</a:t>
            </a:r>
            <a: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29</a:t>
            </a:r>
            <a:r>
              <a:rPr lang="zh-CN" altLang="en-US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日）上习题讨论课（</a:t>
            </a:r>
            <a: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小时）和</a:t>
            </a:r>
            <a: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小时的阶段测试（</a:t>
            </a:r>
            <a:r>
              <a:rPr lang="zh-CN" altLang="en-US" sz="27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作为阶段成绩，占期末成绩百分比</a:t>
            </a:r>
            <a:r>
              <a:rPr lang="zh-CN" altLang="en-US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）。先发给大家自测题，请在课下自觉完成</a:t>
            </a:r>
            <a:r>
              <a:rPr lang="zh-CN" altLang="en-US" sz="4000" dirty="0"/>
              <a:t>。</a:t>
            </a:r>
            <a:r>
              <a:rPr lang="zh-CN" altLang="en-US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自测题涵盖了本章要掌握的主要内容。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B72F3F-43AF-46B6-A618-811F86EC9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5145618"/>
            <a:ext cx="4286250" cy="2207683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885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全屏显示(16:10)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华文楷体</vt:lpstr>
      <vt:lpstr>Arial</vt:lpstr>
      <vt:lpstr>Office 主题​​</vt:lpstr>
      <vt:lpstr>电阻电路内容自测通告     本周三（9月27日）讲第五章内容，并完成了电阻电路内容讲授。本周五（9月29日）上习题讨论课（1小时）和1小时的阶段测试（作为阶段成绩，占期末成绩百分比）。先发给大家自测题，请在课下自觉完成。自测题涵盖了本章要掌握的主要内容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电阻电路内容自测通告     本周三（9月27日）讲第五章内容，并完成了电阻电路内容讲授。本周五（9月29日）上习题讨论课（1小时）和1小时的阶段测试（作为阶段成绩，占期末成绩百分比）。先发给大家自测题，请在课下自觉完成。自测题涵盖了本章要掌握的主要内容。</dc:title>
  <dc:creator>xiufang jia</dc:creator>
  <cp:lastModifiedBy>xiufang jia</cp:lastModifiedBy>
  <cp:revision>1</cp:revision>
  <dcterms:created xsi:type="dcterms:W3CDTF">2017-09-25T03:06:01Z</dcterms:created>
  <dcterms:modified xsi:type="dcterms:W3CDTF">2017-09-25T03:06:50Z</dcterms:modified>
</cp:coreProperties>
</file>