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30"/>
  </p:notesMasterIdLst>
  <p:handoutMasterIdLst>
    <p:handoutMasterId r:id="rId31"/>
  </p:handoutMasterIdLst>
  <p:sldIdLst>
    <p:sldId id="279" r:id="rId2"/>
    <p:sldId id="280" r:id="rId3"/>
    <p:sldId id="320" r:id="rId4"/>
    <p:sldId id="413" r:id="rId5"/>
    <p:sldId id="414" r:id="rId6"/>
    <p:sldId id="415" r:id="rId7"/>
    <p:sldId id="416" r:id="rId8"/>
    <p:sldId id="461" r:id="rId9"/>
    <p:sldId id="457" r:id="rId10"/>
    <p:sldId id="430" r:id="rId11"/>
    <p:sldId id="423" r:id="rId12"/>
    <p:sldId id="425" r:id="rId13"/>
    <p:sldId id="463" r:id="rId14"/>
    <p:sldId id="426" r:id="rId15"/>
    <p:sldId id="412" r:id="rId16"/>
    <p:sldId id="428" r:id="rId17"/>
    <p:sldId id="464" r:id="rId18"/>
    <p:sldId id="387" r:id="rId19"/>
    <p:sldId id="402" r:id="rId20"/>
    <p:sldId id="403" r:id="rId21"/>
    <p:sldId id="444" r:id="rId22"/>
    <p:sldId id="446" r:id="rId23"/>
    <p:sldId id="447" r:id="rId24"/>
    <p:sldId id="451" r:id="rId25"/>
    <p:sldId id="449" r:id="rId26"/>
    <p:sldId id="455" r:id="rId27"/>
    <p:sldId id="450" r:id="rId28"/>
    <p:sldId id="460" r:id="rId29"/>
  </p:sldIdLst>
  <p:sldSz cx="9144000" cy="6858000" type="screen4x3"/>
  <p:notesSz cx="6858000" cy="9144000"/>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3BCC08"/>
    <a:srgbClr val="E6E6E6"/>
    <a:srgbClr val="000000"/>
    <a:srgbClr val="FFFFCC"/>
    <a:srgbClr val="92FD41"/>
    <a:srgbClr val="0A98CA"/>
    <a:srgbClr val="FFCC99"/>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6596" autoAdjust="0"/>
  </p:normalViewPr>
  <p:slideViewPr>
    <p:cSldViewPr>
      <p:cViewPr varScale="1">
        <p:scale>
          <a:sx n="72" d="100"/>
          <a:sy n="72" d="100"/>
        </p:scale>
        <p:origin x="135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538" y="-90"/>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emf"/><Relationship Id="rId1" Type="http://schemas.openxmlformats.org/officeDocument/2006/relationships/image" Target="../media/image61.wmf"/><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image" Target="../media/image67.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emf"/><Relationship Id="rId1" Type="http://schemas.openxmlformats.org/officeDocument/2006/relationships/image" Target="../media/image69.emf"/><Relationship Id="rId4" Type="http://schemas.openxmlformats.org/officeDocument/2006/relationships/image" Target="../media/image7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emf"/><Relationship Id="rId1" Type="http://schemas.openxmlformats.org/officeDocument/2006/relationships/image" Target="../media/image74.emf"/><Relationship Id="rId4" Type="http://schemas.openxmlformats.org/officeDocument/2006/relationships/image" Target="../media/image7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image" Target="../media/image79.emf"/><Relationship Id="rId1" Type="http://schemas.openxmlformats.org/officeDocument/2006/relationships/image" Target="../media/image78.emf"/><Relationship Id="rId6" Type="http://schemas.openxmlformats.org/officeDocument/2006/relationships/image" Target="../media/image83.emf"/><Relationship Id="rId5" Type="http://schemas.openxmlformats.org/officeDocument/2006/relationships/image" Target="../media/image82.emf"/><Relationship Id="rId4" Type="http://schemas.openxmlformats.org/officeDocument/2006/relationships/image" Target="../media/image81.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86.emf"/><Relationship Id="rId2" Type="http://schemas.openxmlformats.org/officeDocument/2006/relationships/image" Target="../media/image85.emf"/><Relationship Id="rId1" Type="http://schemas.openxmlformats.org/officeDocument/2006/relationships/image" Target="../media/image84.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emf"/><Relationship Id="rId1" Type="http://schemas.openxmlformats.org/officeDocument/2006/relationships/image" Target="../media/image87.wmf"/><Relationship Id="rId4" Type="http://schemas.openxmlformats.org/officeDocument/2006/relationships/image" Target="../media/image9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image" Target="../media/image19.wmf"/><Relationship Id="rId7" Type="http://schemas.openxmlformats.org/officeDocument/2006/relationships/image" Target="../media/image23.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11" Type="http://schemas.openxmlformats.org/officeDocument/2006/relationships/image" Target="../media/image27.wmf"/><Relationship Id="rId5" Type="http://schemas.openxmlformats.org/officeDocument/2006/relationships/image" Target="../media/image21.wmf"/><Relationship Id="rId10" Type="http://schemas.openxmlformats.org/officeDocument/2006/relationships/image" Target="../media/image26.wmf"/><Relationship Id="rId4" Type="http://schemas.openxmlformats.org/officeDocument/2006/relationships/image" Target="../media/image20.wmf"/><Relationship Id="rId9"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0.wmf"/><Relationship Id="rId5" Type="http://schemas.openxmlformats.org/officeDocument/2006/relationships/image" Target="../media/image35.wmf"/><Relationship Id="rId4" Type="http://schemas.openxmlformats.org/officeDocument/2006/relationships/image" Target="../media/image34.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image" Target="../media/image38.emf"/><Relationship Id="rId7" Type="http://schemas.openxmlformats.org/officeDocument/2006/relationships/image" Target="../media/image42.wmf"/><Relationship Id="rId2" Type="http://schemas.openxmlformats.org/officeDocument/2006/relationships/image" Target="../media/image37.wmf"/><Relationship Id="rId1" Type="http://schemas.openxmlformats.org/officeDocument/2006/relationships/image" Target="../media/image36.wmf"/><Relationship Id="rId6" Type="http://schemas.openxmlformats.org/officeDocument/2006/relationships/image" Target="../media/image41.wmf"/><Relationship Id="rId5" Type="http://schemas.openxmlformats.org/officeDocument/2006/relationships/image" Target="../media/image40.wmf"/><Relationship Id="rId4" Type="http://schemas.openxmlformats.org/officeDocument/2006/relationships/image" Target="../media/image39.emf"/><Relationship Id="rId9" Type="http://schemas.openxmlformats.org/officeDocument/2006/relationships/image" Target="../media/image4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image" Target="../media/image45.emf"/><Relationship Id="rId5" Type="http://schemas.openxmlformats.org/officeDocument/2006/relationships/image" Target="../media/image49.emf"/><Relationship Id="rId4" Type="http://schemas.openxmlformats.org/officeDocument/2006/relationships/image" Target="../media/image48.e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image" Target="../media/image52.wmf"/><Relationship Id="rId7" Type="http://schemas.openxmlformats.org/officeDocument/2006/relationships/image" Target="../media/image56.wmf"/><Relationship Id="rId2" Type="http://schemas.openxmlformats.org/officeDocument/2006/relationships/image" Target="../media/image51.emf"/><Relationship Id="rId1" Type="http://schemas.openxmlformats.org/officeDocument/2006/relationships/image" Target="../media/image50.emf"/><Relationship Id="rId6" Type="http://schemas.openxmlformats.org/officeDocument/2006/relationships/image" Target="../media/image55.wmf"/><Relationship Id="rId11" Type="http://schemas.openxmlformats.org/officeDocument/2006/relationships/image" Target="../media/image60.wmf"/><Relationship Id="rId5" Type="http://schemas.openxmlformats.org/officeDocument/2006/relationships/image" Target="../media/image54.wmf"/><Relationship Id="rId10" Type="http://schemas.openxmlformats.org/officeDocument/2006/relationships/image" Target="../media/image59.wmf"/><Relationship Id="rId4" Type="http://schemas.openxmlformats.org/officeDocument/2006/relationships/image" Target="../media/image53.wmf"/><Relationship Id="rId9" Type="http://schemas.openxmlformats.org/officeDocument/2006/relationships/image" Target="../media/image5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6CA643E2-B368-4581-A53E-32B8632B1A6E}"/>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zh-CN" altLang="en-US"/>
          </a:p>
        </p:txBody>
      </p:sp>
      <p:sp>
        <p:nvSpPr>
          <p:cNvPr id="28675" name="Rectangle 3">
            <a:extLst>
              <a:ext uri="{FF2B5EF4-FFF2-40B4-BE49-F238E27FC236}">
                <a16:creationId xmlns:a16="http://schemas.microsoft.com/office/drawing/2014/main" id="{871115C3-AEE7-4C8A-872A-514194ADF050}"/>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atin typeface="Arial" charset="0"/>
              </a:defRPr>
            </a:lvl1pPr>
          </a:lstStyle>
          <a:p>
            <a:pPr>
              <a:defRPr/>
            </a:pPr>
            <a:fld id="{BEBB9351-66CB-477E-B4B5-428FE5894404}" type="datetime1">
              <a:rPr lang="zh-CN" altLang="en-US"/>
              <a:pPr>
                <a:defRPr/>
              </a:pPr>
              <a:t>2018/11/9</a:t>
            </a:fld>
            <a:endParaRPr lang="en-US" altLang="zh-CN"/>
          </a:p>
        </p:txBody>
      </p:sp>
      <p:sp>
        <p:nvSpPr>
          <p:cNvPr id="28676" name="Rectangle 4">
            <a:extLst>
              <a:ext uri="{FF2B5EF4-FFF2-40B4-BE49-F238E27FC236}">
                <a16:creationId xmlns:a16="http://schemas.microsoft.com/office/drawing/2014/main" id="{DAAC757C-C801-405F-BCE0-2AC4DD5AF801}"/>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zh-CN"/>
          </a:p>
        </p:txBody>
      </p:sp>
      <p:sp>
        <p:nvSpPr>
          <p:cNvPr id="28677" name="Rectangle 5">
            <a:extLst>
              <a:ext uri="{FF2B5EF4-FFF2-40B4-BE49-F238E27FC236}">
                <a16:creationId xmlns:a16="http://schemas.microsoft.com/office/drawing/2014/main" id="{71303947-FA0B-48D9-AF15-774BB3FE18FC}"/>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2AC54673-6F5D-41EE-AF01-A986B5D38044}"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F66F9A16-96E8-40D1-985F-7BB32DB05358}"/>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zh-CN" altLang="en-US"/>
          </a:p>
        </p:txBody>
      </p:sp>
      <p:sp>
        <p:nvSpPr>
          <p:cNvPr id="27651" name="Rectangle 3">
            <a:extLst>
              <a:ext uri="{FF2B5EF4-FFF2-40B4-BE49-F238E27FC236}">
                <a16:creationId xmlns:a16="http://schemas.microsoft.com/office/drawing/2014/main" id="{20301DB6-DAFC-429A-B9C7-D694BF4542B3}"/>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atin typeface="Arial" charset="0"/>
              </a:defRPr>
            </a:lvl1pPr>
          </a:lstStyle>
          <a:p>
            <a:pPr>
              <a:defRPr/>
            </a:pPr>
            <a:fld id="{0FE426F3-B8CD-4DB6-9738-5C0D85E4C5A9}" type="datetime1">
              <a:rPr lang="zh-CN" altLang="en-US"/>
              <a:pPr>
                <a:defRPr/>
              </a:pPr>
              <a:t>2018/11/9</a:t>
            </a:fld>
            <a:endParaRPr lang="en-US" altLang="zh-CN"/>
          </a:p>
        </p:txBody>
      </p:sp>
      <p:sp>
        <p:nvSpPr>
          <p:cNvPr id="4100" name="Rectangle 4">
            <a:extLst>
              <a:ext uri="{FF2B5EF4-FFF2-40B4-BE49-F238E27FC236}">
                <a16:creationId xmlns:a16="http://schemas.microsoft.com/office/drawing/2014/main" id="{F07405C2-F348-4D58-9C3A-08C8F2373129}"/>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a:extLst>
              <a:ext uri="{FF2B5EF4-FFF2-40B4-BE49-F238E27FC236}">
                <a16:creationId xmlns:a16="http://schemas.microsoft.com/office/drawing/2014/main" id="{C881C175-5F27-464C-86C3-FA7F28AC1F5E}"/>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654" name="Rectangle 6">
            <a:extLst>
              <a:ext uri="{FF2B5EF4-FFF2-40B4-BE49-F238E27FC236}">
                <a16:creationId xmlns:a16="http://schemas.microsoft.com/office/drawing/2014/main" id="{C33C9C10-D950-458A-B37D-33AF125FD4BC}"/>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zh-CN"/>
          </a:p>
        </p:txBody>
      </p:sp>
      <p:sp>
        <p:nvSpPr>
          <p:cNvPr id="27655" name="Rectangle 7">
            <a:extLst>
              <a:ext uri="{FF2B5EF4-FFF2-40B4-BE49-F238E27FC236}">
                <a16:creationId xmlns:a16="http://schemas.microsoft.com/office/drawing/2014/main" id="{F94F9B38-9DFA-47D1-9611-410C027755FC}"/>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FBD20876-F094-4E79-87B2-D9E73187165A}" type="slidenum">
              <a:rPr lang="en-US" altLang="zh-CN"/>
              <a:pPr/>
              <a:t>‹#›</a:t>
            </a:fld>
            <a:endParaRPr lang="en-US" altLang="zh-CN"/>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392528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0387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741058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37988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99750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204169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53950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48281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351101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16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924627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561852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tx2"/>
        </a:solidFill>
        <a:effectLst/>
      </p:bgPr>
    </p:bg>
    <p:spTree>
      <p:nvGrpSpPr>
        <p:cNvPr id="1" name=""/>
        <p:cNvGrpSpPr/>
        <p:nvPr/>
      </p:nvGrpSpPr>
      <p:grpSpPr>
        <a:xfrm>
          <a:off x="0" y="0"/>
          <a:ext cx="0" cy="0"/>
          <a:chOff x="0" y="0"/>
          <a:chExt cx="0" cy="0"/>
        </a:xfrm>
      </p:grpSpPr>
      <p:pic>
        <p:nvPicPr>
          <p:cNvPr id="2050" name="Picture 7" descr="ncepu_r2_c1">
            <a:extLst>
              <a:ext uri="{FF2B5EF4-FFF2-40B4-BE49-F238E27FC236}">
                <a16:creationId xmlns:a16="http://schemas.microsoft.com/office/drawing/2014/main" id="{0BA3AAE0-9ADE-4F61-9289-1A1E2C9514ED}"/>
              </a:ext>
            </a:extLst>
          </p:cNvPr>
          <p:cNvPicPr>
            <a:picLocks noChangeAspect="1" noChangeArrowheads="1"/>
          </p:cNvPicPr>
          <p:nvPr userDrawn="1"/>
        </p:nvPicPr>
        <p:blipFill>
          <a:blip r:embed="rId14">
            <a:lum bright="-24000" contrast="60000"/>
            <a:extLst>
              <a:ext uri="{28A0092B-C50C-407E-A947-70E740481C1C}">
                <a14:useLocalDpi xmlns:a14="http://schemas.microsoft.com/office/drawing/2010/main" val="0"/>
              </a:ext>
            </a:extLst>
          </a:blip>
          <a:srcRect/>
          <a:stretch>
            <a:fillRect/>
          </a:stretch>
        </p:blipFill>
        <p:spPr bwMode="auto">
          <a:xfrm>
            <a:off x="228600" y="6080125"/>
            <a:ext cx="22860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Text Box 8">
            <a:extLst>
              <a:ext uri="{FF2B5EF4-FFF2-40B4-BE49-F238E27FC236}">
                <a16:creationId xmlns:a16="http://schemas.microsoft.com/office/drawing/2014/main" id="{2D101FC3-416E-4DF4-9ADC-003E4FBF6FF2}"/>
              </a:ext>
            </a:extLst>
          </p:cNvPr>
          <p:cNvSpPr txBox="1">
            <a:spLocks noChangeArrowheads="1"/>
          </p:cNvSpPr>
          <p:nvPr userDrawn="1"/>
        </p:nvSpPr>
        <p:spPr bwMode="auto">
          <a:xfrm>
            <a:off x="6172200" y="6248400"/>
            <a:ext cx="2819400" cy="519113"/>
          </a:xfrm>
          <a:prstGeom prst="rect">
            <a:avLst/>
          </a:prstGeom>
          <a:noFill/>
          <a:ln w="9525">
            <a:noFill/>
            <a:miter lim="800000"/>
            <a:headEnd/>
            <a:tailEnd/>
          </a:ln>
          <a:effectLst/>
        </p:spPr>
        <p:txBody>
          <a:bodyPr>
            <a:spAutoFit/>
          </a:bodyPr>
          <a:lstStyle/>
          <a:p>
            <a:pPr algn="ctr">
              <a:defRPr/>
            </a:pPr>
            <a:r>
              <a:rPr lang="zh-CN" altLang="en-US" sz="1800" u="sng">
                <a:solidFill>
                  <a:srgbClr val="003366"/>
                </a:solidFill>
                <a:latin typeface="华文行楷" pitchFamily="2" charset="-122"/>
                <a:ea typeface="华文行楷" pitchFamily="2" charset="-122"/>
              </a:rPr>
              <a:t>电路理论教学研究组</a:t>
            </a:r>
          </a:p>
          <a:p>
            <a:pPr algn="ctr">
              <a:defRPr/>
            </a:pPr>
            <a:r>
              <a:rPr lang="en-US" altLang="zh-CN" sz="1000">
                <a:solidFill>
                  <a:srgbClr val="003366"/>
                </a:solidFill>
                <a:latin typeface="Impact" pitchFamily="34" charset="0"/>
                <a:ea typeface="Gungsuh" pitchFamily="18" charset="-127"/>
              </a:rPr>
              <a:t>Circuit Theory Teaching and Research Group</a:t>
            </a:r>
          </a:p>
        </p:txBody>
      </p:sp>
      <p:sp>
        <p:nvSpPr>
          <p:cNvPr id="13322" name="Line 10">
            <a:extLst>
              <a:ext uri="{FF2B5EF4-FFF2-40B4-BE49-F238E27FC236}">
                <a16:creationId xmlns:a16="http://schemas.microsoft.com/office/drawing/2014/main" id="{BE86BFEF-3BDA-4253-B38E-9ABA5EA2F377}"/>
              </a:ext>
            </a:extLst>
          </p:cNvPr>
          <p:cNvSpPr>
            <a:spLocks noChangeShapeType="1"/>
          </p:cNvSpPr>
          <p:nvPr userDrawn="1"/>
        </p:nvSpPr>
        <p:spPr bwMode="auto">
          <a:xfrm>
            <a:off x="0" y="728663"/>
            <a:ext cx="3810000" cy="0"/>
          </a:xfrm>
          <a:prstGeom prst="line">
            <a:avLst/>
          </a:prstGeom>
          <a:noFill/>
          <a:ln w="38100">
            <a:solidFill>
              <a:srgbClr val="336699"/>
            </a:solidFill>
            <a:round/>
            <a:headEnd/>
            <a:tailEnd/>
          </a:ln>
          <a:effectLst>
            <a:outerShdw dist="35921" dir="2700000" algn="ctr" rotWithShape="0">
              <a:schemeClr val="bg2">
                <a:alpha val="50000"/>
              </a:schemeClr>
            </a:outerShdw>
          </a:effectLst>
        </p:spPr>
        <p:txBody>
          <a:bodyPr/>
          <a:lstStyle/>
          <a:p>
            <a:pPr>
              <a:defRPr/>
            </a:pPr>
            <a:endParaRPr lang="zh-CN" altLang="en-US" sz="1800">
              <a:latin typeface="Arial" charset="0"/>
            </a:endParaRPr>
          </a:p>
        </p:txBody>
      </p:sp>
    </p:spTree>
  </p:cSld>
  <p:clrMap bg1="lt1" tx1="dk1" bg2="lt2" tx2="dk2" accent1="accent1" accent2="accent2" accent3="accent3" accent4="accent4" accent5="accent5" accent6="accent6" hlink="hlink" folHlink="folHlink"/>
  <p:sldLayoutIdLst>
    <p:sldLayoutId id="2147483663" r:id="rId1"/>
    <p:sldLayoutId id="2147483662" r:id="rId2"/>
    <p:sldLayoutId id="2147483661" r:id="rId3"/>
    <p:sldLayoutId id="2147483660" r:id="rId4"/>
    <p:sldLayoutId id="2147483659" r:id="rId5"/>
    <p:sldLayoutId id="2147483658" r:id="rId6"/>
    <p:sldLayoutId id="2147483657" r:id="rId7"/>
    <p:sldLayoutId id="2147483656" r:id="rId8"/>
    <p:sldLayoutId id="2147483655" r:id="rId9"/>
    <p:sldLayoutId id="2147483654" r:id="rId10"/>
    <p:sldLayoutId id="2147483653" r:id="rId11"/>
    <p:sldLayoutId id="2147483652" r:id="rId12"/>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slide" Target="slide25.xml"/><Relationship Id="rId4" Type="http://schemas.openxmlformats.org/officeDocument/2006/relationships/slide" Target="slide24.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5.emf"/><Relationship Id="rId4"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11.bin"/><Relationship Id="rId18" Type="http://schemas.openxmlformats.org/officeDocument/2006/relationships/image" Target="../media/image24.wmf"/><Relationship Id="rId3" Type="http://schemas.openxmlformats.org/officeDocument/2006/relationships/oleObject" Target="../embeddings/oleObject6.bin"/><Relationship Id="rId21" Type="http://schemas.openxmlformats.org/officeDocument/2006/relationships/oleObject" Target="../embeddings/oleObject15.bin"/><Relationship Id="rId7" Type="http://schemas.openxmlformats.org/officeDocument/2006/relationships/oleObject" Target="../embeddings/oleObject8.bin"/><Relationship Id="rId12" Type="http://schemas.openxmlformats.org/officeDocument/2006/relationships/image" Target="../media/image21.wmf"/><Relationship Id="rId17" Type="http://schemas.openxmlformats.org/officeDocument/2006/relationships/oleObject" Target="../embeddings/oleObject13.bin"/><Relationship Id="rId2" Type="http://schemas.openxmlformats.org/officeDocument/2006/relationships/slideLayout" Target="../slideLayouts/slideLayout1.xml"/><Relationship Id="rId16" Type="http://schemas.openxmlformats.org/officeDocument/2006/relationships/image" Target="../media/image23.wmf"/><Relationship Id="rId20" Type="http://schemas.openxmlformats.org/officeDocument/2006/relationships/image" Target="../media/image25.wmf"/><Relationship Id="rId1" Type="http://schemas.openxmlformats.org/officeDocument/2006/relationships/vmlDrawing" Target="../drawings/vmlDrawing3.vml"/><Relationship Id="rId6" Type="http://schemas.openxmlformats.org/officeDocument/2006/relationships/image" Target="../media/image18.wmf"/><Relationship Id="rId11" Type="http://schemas.openxmlformats.org/officeDocument/2006/relationships/oleObject" Target="../embeddings/oleObject10.bin"/><Relationship Id="rId24" Type="http://schemas.openxmlformats.org/officeDocument/2006/relationships/image" Target="../media/image27.wmf"/><Relationship Id="rId5" Type="http://schemas.openxmlformats.org/officeDocument/2006/relationships/oleObject" Target="../embeddings/oleObject7.bin"/><Relationship Id="rId15" Type="http://schemas.openxmlformats.org/officeDocument/2006/relationships/oleObject" Target="../embeddings/oleObject12.bin"/><Relationship Id="rId23" Type="http://schemas.openxmlformats.org/officeDocument/2006/relationships/oleObject" Target="../embeddings/oleObject16.bin"/><Relationship Id="rId10" Type="http://schemas.openxmlformats.org/officeDocument/2006/relationships/image" Target="../media/image20.wmf"/><Relationship Id="rId19" Type="http://schemas.openxmlformats.org/officeDocument/2006/relationships/oleObject" Target="../embeddings/oleObject14.bin"/><Relationship Id="rId4" Type="http://schemas.openxmlformats.org/officeDocument/2006/relationships/image" Target="../media/image17.wmf"/><Relationship Id="rId9" Type="http://schemas.openxmlformats.org/officeDocument/2006/relationships/oleObject" Target="../embeddings/oleObject9.bin"/><Relationship Id="rId14" Type="http://schemas.openxmlformats.org/officeDocument/2006/relationships/image" Target="../media/image22.wmf"/><Relationship Id="rId22" Type="http://schemas.openxmlformats.org/officeDocument/2006/relationships/image" Target="../media/image26.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29.wmf"/><Relationship Id="rId5" Type="http://schemas.openxmlformats.org/officeDocument/2006/relationships/oleObject" Target="../embeddings/oleObject18.bin"/><Relationship Id="rId4" Type="http://schemas.openxmlformats.org/officeDocument/2006/relationships/image" Target="../media/image28.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31.emf"/><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oleObject" Target="../embeddings/oleObject20.bin"/><Relationship Id="rId5" Type="http://schemas.openxmlformats.org/officeDocument/2006/relationships/image" Target="../media/image30.wmf"/><Relationship Id="rId4" Type="http://schemas.openxmlformats.org/officeDocument/2006/relationships/oleObject" Target="../embeddings/oleObject19.bin"/></Relationships>
</file>

<file path=ppt/slides/_rels/slide16.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35.wmf"/><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image" Target="../media/image32.wmf"/><Relationship Id="rId11" Type="http://schemas.openxmlformats.org/officeDocument/2006/relationships/oleObject" Target="../embeddings/oleObject25.bin"/><Relationship Id="rId5" Type="http://schemas.openxmlformats.org/officeDocument/2006/relationships/oleObject" Target="../embeddings/oleObject22.bin"/><Relationship Id="rId10" Type="http://schemas.openxmlformats.org/officeDocument/2006/relationships/image" Target="../media/image34.wmf"/><Relationship Id="rId4" Type="http://schemas.openxmlformats.org/officeDocument/2006/relationships/image" Target="../media/image30.wmf"/><Relationship Id="rId9" Type="http://schemas.openxmlformats.org/officeDocument/2006/relationships/oleObject" Target="../embeddings/oleObject24.bin"/></Relationships>
</file>

<file path=ppt/slides/_rels/slide17.xml.rels><?xml version="1.0" encoding="UTF-8" standalone="yes"?>
<Relationships xmlns="http://schemas.openxmlformats.org/package/2006/relationships"><Relationship Id="rId8" Type="http://schemas.openxmlformats.org/officeDocument/2006/relationships/image" Target="../media/image38.emf"/><Relationship Id="rId13" Type="http://schemas.openxmlformats.org/officeDocument/2006/relationships/oleObject" Target="../embeddings/oleObject31.bin"/><Relationship Id="rId18" Type="http://schemas.openxmlformats.org/officeDocument/2006/relationships/image" Target="../media/image43.wmf"/><Relationship Id="rId3" Type="http://schemas.openxmlformats.org/officeDocument/2006/relationships/oleObject" Target="../embeddings/oleObject26.bin"/><Relationship Id="rId21" Type="http://schemas.openxmlformats.org/officeDocument/2006/relationships/oleObject" Target="../embeddings/oleObject36.bin"/><Relationship Id="rId7" Type="http://schemas.openxmlformats.org/officeDocument/2006/relationships/oleObject" Target="../embeddings/oleObject28.bin"/><Relationship Id="rId12" Type="http://schemas.openxmlformats.org/officeDocument/2006/relationships/image" Target="../media/image40.wmf"/><Relationship Id="rId17" Type="http://schemas.openxmlformats.org/officeDocument/2006/relationships/oleObject" Target="../embeddings/oleObject33.bin"/><Relationship Id="rId2" Type="http://schemas.openxmlformats.org/officeDocument/2006/relationships/slideLayout" Target="../slideLayouts/slideLayout1.xml"/><Relationship Id="rId16" Type="http://schemas.openxmlformats.org/officeDocument/2006/relationships/image" Target="../media/image42.wmf"/><Relationship Id="rId20" Type="http://schemas.openxmlformats.org/officeDocument/2006/relationships/oleObject" Target="../embeddings/oleObject35.bin"/><Relationship Id="rId1" Type="http://schemas.openxmlformats.org/officeDocument/2006/relationships/vmlDrawing" Target="../drawings/vmlDrawing7.vml"/><Relationship Id="rId6" Type="http://schemas.openxmlformats.org/officeDocument/2006/relationships/image" Target="../media/image37.wmf"/><Relationship Id="rId11" Type="http://schemas.openxmlformats.org/officeDocument/2006/relationships/oleObject" Target="../embeddings/oleObject30.bin"/><Relationship Id="rId24" Type="http://schemas.openxmlformats.org/officeDocument/2006/relationships/image" Target="../media/image44.wmf"/><Relationship Id="rId5" Type="http://schemas.openxmlformats.org/officeDocument/2006/relationships/oleObject" Target="../embeddings/oleObject27.bin"/><Relationship Id="rId15" Type="http://schemas.openxmlformats.org/officeDocument/2006/relationships/oleObject" Target="../embeddings/oleObject32.bin"/><Relationship Id="rId23" Type="http://schemas.openxmlformats.org/officeDocument/2006/relationships/oleObject" Target="../embeddings/oleObject38.bin"/><Relationship Id="rId10" Type="http://schemas.openxmlformats.org/officeDocument/2006/relationships/image" Target="../media/image39.emf"/><Relationship Id="rId19" Type="http://schemas.openxmlformats.org/officeDocument/2006/relationships/oleObject" Target="../embeddings/oleObject34.bin"/><Relationship Id="rId4" Type="http://schemas.openxmlformats.org/officeDocument/2006/relationships/image" Target="../media/image36.wmf"/><Relationship Id="rId9" Type="http://schemas.openxmlformats.org/officeDocument/2006/relationships/oleObject" Target="../embeddings/oleObject29.bin"/><Relationship Id="rId14" Type="http://schemas.openxmlformats.org/officeDocument/2006/relationships/image" Target="../media/image41.wmf"/><Relationship Id="rId22" Type="http://schemas.openxmlformats.org/officeDocument/2006/relationships/oleObject" Target="../embeddings/oleObject37.bin"/></Relationships>
</file>

<file path=ppt/slides/_rels/slide18.xml.rels><?xml version="1.0" encoding="UTF-8" standalone="yes"?>
<Relationships xmlns="http://schemas.openxmlformats.org/package/2006/relationships"><Relationship Id="rId8" Type="http://schemas.openxmlformats.org/officeDocument/2006/relationships/image" Target="../media/image47.emf"/><Relationship Id="rId3" Type="http://schemas.openxmlformats.org/officeDocument/2006/relationships/oleObject" Target="../embeddings/oleObject39.bin"/><Relationship Id="rId7" Type="http://schemas.openxmlformats.org/officeDocument/2006/relationships/oleObject" Target="../embeddings/oleObject41.bin"/><Relationship Id="rId12" Type="http://schemas.openxmlformats.org/officeDocument/2006/relationships/image" Target="../media/image49.e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46.emf"/><Relationship Id="rId11" Type="http://schemas.openxmlformats.org/officeDocument/2006/relationships/oleObject" Target="../embeddings/oleObject43.bin"/><Relationship Id="rId5" Type="http://schemas.openxmlformats.org/officeDocument/2006/relationships/oleObject" Target="../embeddings/oleObject40.bin"/><Relationship Id="rId10" Type="http://schemas.openxmlformats.org/officeDocument/2006/relationships/image" Target="../media/image48.emf"/><Relationship Id="rId4" Type="http://schemas.openxmlformats.org/officeDocument/2006/relationships/image" Target="../media/image45.emf"/><Relationship Id="rId9" Type="http://schemas.openxmlformats.org/officeDocument/2006/relationships/oleObject" Target="../embeddings/oleObject42.bin"/></Relationships>
</file>

<file path=ppt/slides/_rels/slide19.xml.rels><?xml version="1.0" encoding="UTF-8" standalone="yes"?>
<Relationships xmlns="http://schemas.openxmlformats.org/package/2006/relationships"><Relationship Id="rId8" Type="http://schemas.openxmlformats.org/officeDocument/2006/relationships/image" Target="../media/image52.wmf"/><Relationship Id="rId13" Type="http://schemas.openxmlformats.org/officeDocument/2006/relationships/oleObject" Target="../embeddings/oleObject49.bin"/><Relationship Id="rId18" Type="http://schemas.openxmlformats.org/officeDocument/2006/relationships/image" Target="../media/image57.wmf"/><Relationship Id="rId3" Type="http://schemas.openxmlformats.org/officeDocument/2006/relationships/oleObject" Target="../embeddings/oleObject44.bin"/><Relationship Id="rId21" Type="http://schemas.openxmlformats.org/officeDocument/2006/relationships/oleObject" Target="../embeddings/oleObject53.bin"/><Relationship Id="rId7" Type="http://schemas.openxmlformats.org/officeDocument/2006/relationships/oleObject" Target="../embeddings/oleObject46.bin"/><Relationship Id="rId12" Type="http://schemas.openxmlformats.org/officeDocument/2006/relationships/image" Target="../media/image54.wmf"/><Relationship Id="rId17" Type="http://schemas.openxmlformats.org/officeDocument/2006/relationships/oleObject" Target="../embeddings/oleObject51.bin"/><Relationship Id="rId2" Type="http://schemas.openxmlformats.org/officeDocument/2006/relationships/slideLayout" Target="../slideLayouts/slideLayout1.xml"/><Relationship Id="rId16" Type="http://schemas.openxmlformats.org/officeDocument/2006/relationships/image" Target="../media/image56.wmf"/><Relationship Id="rId20" Type="http://schemas.openxmlformats.org/officeDocument/2006/relationships/image" Target="../media/image58.wmf"/><Relationship Id="rId1" Type="http://schemas.openxmlformats.org/officeDocument/2006/relationships/vmlDrawing" Target="../drawings/vmlDrawing9.vml"/><Relationship Id="rId6" Type="http://schemas.openxmlformats.org/officeDocument/2006/relationships/image" Target="../media/image51.emf"/><Relationship Id="rId11" Type="http://schemas.openxmlformats.org/officeDocument/2006/relationships/oleObject" Target="../embeddings/oleObject48.bin"/><Relationship Id="rId24" Type="http://schemas.openxmlformats.org/officeDocument/2006/relationships/image" Target="../media/image60.wmf"/><Relationship Id="rId5" Type="http://schemas.openxmlformats.org/officeDocument/2006/relationships/oleObject" Target="../embeddings/oleObject45.bin"/><Relationship Id="rId15" Type="http://schemas.openxmlformats.org/officeDocument/2006/relationships/oleObject" Target="../embeddings/oleObject50.bin"/><Relationship Id="rId23" Type="http://schemas.openxmlformats.org/officeDocument/2006/relationships/oleObject" Target="../embeddings/oleObject54.bin"/><Relationship Id="rId10" Type="http://schemas.openxmlformats.org/officeDocument/2006/relationships/image" Target="../media/image53.wmf"/><Relationship Id="rId19" Type="http://schemas.openxmlformats.org/officeDocument/2006/relationships/oleObject" Target="../embeddings/oleObject52.bin"/><Relationship Id="rId4" Type="http://schemas.openxmlformats.org/officeDocument/2006/relationships/image" Target="../media/image50.emf"/><Relationship Id="rId9" Type="http://schemas.openxmlformats.org/officeDocument/2006/relationships/oleObject" Target="../embeddings/oleObject47.bin"/><Relationship Id="rId14" Type="http://schemas.openxmlformats.org/officeDocument/2006/relationships/image" Target="../media/image55.wmf"/><Relationship Id="rId22" Type="http://schemas.openxmlformats.org/officeDocument/2006/relationships/image" Target="../media/image5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63.wmf"/><Relationship Id="rId13" Type="http://schemas.openxmlformats.org/officeDocument/2006/relationships/oleObject" Target="../embeddings/oleObject60.bin"/><Relationship Id="rId3" Type="http://schemas.openxmlformats.org/officeDocument/2006/relationships/oleObject" Target="../embeddings/oleObject55.bin"/><Relationship Id="rId7" Type="http://schemas.openxmlformats.org/officeDocument/2006/relationships/oleObject" Target="../embeddings/oleObject57.bin"/><Relationship Id="rId12" Type="http://schemas.openxmlformats.org/officeDocument/2006/relationships/image" Target="../media/image65.wmf"/><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image" Target="../media/image62.emf"/><Relationship Id="rId11" Type="http://schemas.openxmlformats.org/officeDocument/2006/relationships/oleObject" Target="../embeddings/oleObject59.bin"/><Relationship Id="rId5" Type="http://schemas.openxmlformats.org/officeDocument/2006/relationships/oleObject" Target="../embeddings/oleObject56.bin"/><Relationship Id="rId10" Type="http://schemas.openxmlformats.org/officeDocument/2006/relationships/image" Target="../media/image64.wmf"/><Relationship Id="rId4" Type="http://schemas.openxmlformats.org/officeDocument/2006/relationships/image" Target="../media/image61.wmf"/><Relationship Id="rId9" Type="http://schemas.openxmlformats.org/officeDocument/2006/relationships/oleObject" Target="../embeddings/oleObject58.bin"/><Relationship Id="rId14" Type="http://schemas.openxmlformats.org/officeDocument/2006/relationships/image" Target="../media/image66.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68.emf"/><Relationship Id="rId5" Type="http://schemas.openxmlformats.org/officeDocument/2006/relationships/oleObject" Target="../embeddings/oleObject62.bin"/><Relationship Id="rId4" Type="http://schemas.openxmlformats.org/officeDocument/2006/relationships/image" Target="../media/image67.emf"/></Relationships>
</file>

<file path=ppt/slides/_rels/slide22.xml.rels><?xml version="1.0" encoding="UTF-8" standalone="yes"?>
<Relationships xmlns="http://schemas.openxmlformats.org/package/2006/relationships"><Relationship Id="rId8" Type="http://schemas.openxmlformats.org/officeDocument/2006/relationships/image" Target="../media/image73.jpeg"/><Relationship Id="rId3" Type="http://schemas.openxmlformats.org/officeDocument/2006/relationships/oleObject" Target="../embeddings/oleObject63.bin"/><Relationship Id="rId7" Type="http://schemas.openxmlformats.org/officeDocument/2006/relationships/image" Target="../media/image70.emf"/><Relationship Id="rId12" Type="http://schemas.openxmlformats.org/officeDocument/2006/relationships/image" Target="../media/image72.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64.bin"/><Relationship Id="rId11" Type="http://schemas.openxmlformats.org/officeDocument/2006/relationships/oleObject" Target="../embeddings/oleObject66.bin"/><Relationship Id="rId5" Type="http://schemas.openxmlformats.org/officeDocument/2006/relationships/image" Target="../media/image16.png"/><Relationship Id="rId10" Type="http://schemas.openxmlformats.org/officeDocument/2006/relationships/image" Target="../media/image71.wmf"/><Relationship Id="rId4" Type="http://schemas.openxmlformats.org/officeDocument/2006/relationships/image" Target="../media/image69.emf"/><Relationship Id="rId9" Type="http://schemas.openxmlformats.org/officeDocument/2006/relationships/oleObject" Target="../embeddings/oleObject65.bin"/></Relationships>
</file>

<file path=ppt/slides/_rels/slide23.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67.bin"/><Relationship Id="rId7" Type="http://schemas.openxmlformats.org/officeDocument/2006/relationships/oleObject" Target="../embeddings/oleObject69.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75.emf"/><Relationship Id="rId5" Type="http://schemas.openxmlformats.org/officeDocument/2006/relationships/oleObject" Target="../embeddings/oleObject68.bin"/><Relationship Id="rId10" Type="http://schemas.openxmlformats.org/officeDocument/2006/relationships/image" Target="../media/image77.wmf"/><Relationship Id="rId4" Type="http://schemas.openxmlformats.org/officeDocument/2006/relationships/image" Target="../media/image74.emf"/><Relationship Id="rId9" Type="http://schemas.openxmlformats.org/officeDocument/2006/relationships/oleObject" Target="../embeddings/oleObject70.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73.bin"/><Relationship Id="rId13" Type="http://schemas.openxmlformats.org/officeDocument/2006/relationships/image" Target="../media/image82.emf"/><Relationship Id="rId3" Type="http://schemas.openxmlformats.org/officeDocument/2006/relationships/oleObject" Target="../embeddings/oleObject71.bin"/><Relationship Id="rId7" Type="http://schemas.openxmlformats.org/officeDocument/2006/relationships/image" Target="../media/image79.emf"/><Relationship Id="rId12" Type="http://schemas.openxmlformats.org/officeDocument/2006/relationships/oleObject" Target="../embeddings/oleObject75.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72.bin"/><Relationship Id="rId11" Type="http://schemas.openxmlformats.org/officeDocument/2006/relationships/image" Target="../media/image81.emf"/><Relationship Id="rId5" Type="http://schemas.openxmlformats.org/officeDocument/2006/relationships/image" Target="../media/image16.png"/><Relationship Id="rId15" Type="http://schemas.openxmlformats.org/officeDocument/2006/relationships/image" Target="../media/image83.emf"/><Relationship Id="rId10" Type="http://schemas.openxmlformats.org/officeDocument/2006/relationships/oleObject" Target="../embeddings/oleObject74.bin"/><Relationship Id="rId4" Type="http://schemas.openxmlformats.org/officeDocument/2006/relationships/image" Target="../media/image78.emf"/><Relationship Id="rId9" Type="http://schemas.openxmlformats.org/officeDocument/2006/relationships/image" Target="../media/image80.emf"/><Relationship Id="rId14" Type="http://schemas.openxmlformats.org/officeDocument/2006/relationships/oleObject" Target="../embeddings/oleObject76.bin"/></Relationships>
</file>

<file path=ppt/slides/_rels/slide25.xml.rels><?xml version="1.0" encoding="UTF-8" standalone="yes"?>
<Relationships xmlns="http://schemas.openxmlformats.org/package/2006/relationships"><Relationship Id="rId8" Type="http://schemas.openxmlformats.org/officeDocument/2006/relationships/image" Target="../media/image86.emf"/><Relationship Id="rId3" Type="http://schemas.openxmlformats.org/officeDocument/2006/relationships/oleObject" Target="../embeddings/oleObject77.bin"/><Relationship Id="rId7" Type="http://schemas.openxmlformats.org/officeDocument/2006/relationships/oleObject" Target="../embeddings/oleObject79.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85.emf"/><Relationship Id="rId5" Type="http://schemas.openxmlformats.org/officeDocument/2006/relationships/oleObject" Target="../embeddings/oleObject78.bin"/><Relationship Id="rId4" Type="http://schemas.openxmlformats.org/officeDocument/2006/relationships/image" Target="../media/image84.emf"/><Relationship Id="rId9" Type="http://schemas.openxmlformats.org/officeDocument/2006/relationships/image" Target="../media/image16.png"/></Relationships>
</file>

<file path=ppt/slides/_rels/slide26.x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oleObject" Target="../embeddings/oleObject80.bin"/><Relationship Id="rId7" Type="http://schemas.openxmlformats.org/officeDocument/2006/relationships/oleObject" Target="../embeddings/oleObject82.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88.emf"/><Relationship Id="rId5" Type="http://schemas.openxmlformats.org/officeDocument/2006/relationships/oleObject" Target="../embeddings/oleObject81.bin"/><Relationship Id="rId10" Type="http://schemas.openxmlformats.org/officeDocument/2006/relationships/image" Target="../media/image90.wmf"/><Relationship Id="rId4" Type="http://schemas.openxmlformats.org/officeDocument/2006/relationships/image" Target="../media/image87.wmf"/><Relationship Id="rId9" Type="http://schemas.openxmlformats.org/officeDocument/2006/relationships/oleObject" Target="../embeddings/oleObject83.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2.wmf"/><Relationship Id="rId5" Type="http://schemas.openxmlformats.org/officeDocument/2006/relationships/oleObject" Target="../embeddings/oleObject2.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3077" name="Text Box 5">
            <a:extLst>
              <a:ext uri="{FF2B5EF4-FFF2-40B4-BE49-F238E27FC236}">
                <a16:creationId xmlns:a16="http://schemas.microsoft.com/office/drawing/2014/main" id="{C1FC4246-E201-48FE-9D23-564497B0EA1D}"/>
              </a:ext>
            </a:extLst>
          </p:cNvPr>
          <p:cNvSpPr txBox="1">
            <a:spLocks noChangeArrowheads="1"/>
          </p:cNvSpPr>
          <p:nvPr/>
        </p:nvSpPr>
        <p:spPr bwMode="auto">
          <a:xfrm>
            <a:off x="468313" y="476250"/>
            <a:ext cx="8316912" cy="823913"/>
          </a:xfrm>
          <a:prstGeom prst="rect">
            <a:avLst/>
          </a:prstGeom>
          <a:noFill/>
          <a:ln>
            <a:noFill/>
          </a:ln>
          <a:effectLst/>
          <a:extLst>
            <a:ext uri="{909E8E84-426E-40DD-AFC4-6F175D3DCCD1}">
              <a14:hiddenFill xmlns:a14="http://schemas.microsoft.com/office/drawing/2010/main">
                <a:gradFill rotWithShape="0">
                  <a:gsLst>
                    <a:gs pos="0">
                      <a:srgbClr val="FFFF00"/>
                    </a:gs>
                    <a:gs pos="100000">
                      <a:srgbClr val="FFFF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sz="4800" b="1">
                <a:latin typeface="隶书" panose="02010509060101010101" pitchFamily="49" charset="-122"/>
                <a:ea typeface="隶书" panose="02010509060101010101" pitchFamily="49" charset="-122"/>
              </a:rPr>
              <a:t>第十章 含有耦合电感的电路</a:t>
            </a:r>
          </a:p>
        </p:txBody>
      </p:sp>
      <p:sp>
        <p:nvSpPr>
          <p:cNvPr id="3087" name="Text Box 15">
            <a:hlinkClick r:id="rId3" action="ppaction://hlinksldjump"/>
            <a:extLst>
              <a:ext uri="{FF2B5EF4-FFF2-40B4-BE49-F238E27FC236}">
                <a16:creationId xmlns:a16="http://schemas.microsoft.com/office/drawing/2014/main" id="{B711D226-7524-4D36-B20D-793A5A660EE6}"/>
              </a:ext>
            </a:extLst>
          </p:cNvPr>
          <p:cNvSpPr txBox="1">
            <a:spLocks noChangeArrowheads="1"/>
          </p:cNvSpPr>
          <p:nvPr/>
        </p:nvSpPr>
        <p:spPr bwMode="auto">
          <a:xfrm>
            <a:off x="2844800" y="2168525"/>
            <a:ext cx="49672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800" b="1">
                <a:latin typeface="Times New Roman" panose="02020603050405020304" pitchFamily="18" charset="0"/>
                <a:ea typeface="隶书" panose="02010509060101010101" pitchFamily="49" charset="-122"/>
              </a:rPr>
              <a:t>互感</a:t>
            </a:r>
          </a:p>
        </p:txBody>
      </p:sp>
      <p:sp>
        <p:nvSpPr>
          <p:cNvPr id="3089" name="Text Box 17">
            <a:hlinkClick r:id="rId3" action="ppaction://hlinksldjump"/>
            <a:extLst>
              <a:ext uri="{FF2B5EF4-FFF2-40B4-BE49-F238E27FC236}">
                <a16:creationId xmlns:a16="http://schemas.microsoft.com/office/drawing/2014/main" id="{14B8392B-5A02-4E9C-B1FB-1DDB5015EAE0}"/>
              </a:ext>
            </a:extLst>
          </p:cNvPr>
          <p:cNvSpPr txBox="1">
            <a:spLocks noChangeArrowheads="1"/>
          </p:cNvSpPr>
          <p:nvPr/>
        </p:nvSpPr>
        <p:spPr bwMode="auto">
          <a:xfrm>
            <a:off x="1619250" y="2225675"/>
            <a:ext cx="9953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800" b="1">
                <a:latin typeface="Times New Roman" panose="02020603050405020304" pitchFamily="18" charset="0"/>
                <a:ea typeface="楷体_GB2312" pitchFamily="49" charset="-122"/>
              </a:rPr>
              <a:t>10-1</a:t>
            </a:r>
          </a:p>
        </p:txBody>
      </p:sp>
      <p:sp>
        <p:nvSpPr>
          <p:cNvPr id="3092" name="Text Box 20">
            <a:hlinkClick r:id="rId4" action="ppaction://hlinksldjump"/>
            <a:extLst>
              <a:ext uri="{FF2B5EF4-FFF2-40B4-BE49-F238E27FC236}">
                <a16:creationId xmlns:a16="http://schemas.microsoft.com/office/drawing/2014/main" id="{02E512DB-6410-46A2-BAEC-57DA61CCEE11}"/>
              </a:ext>
            </a:extLst>
          </p:cNvPr>
          <p:cNvSpPr txBox="1">
            <a:spLocks noChangeArrowheads="1"/>
          </p:cNvSpPr>
          <p:nvPr/>
        </p:nvSpPr>
        <p:spPr bwMode="auto">
          <a:xfrm>
            <a:off x="2844800" y="2813050"/>
            <a:ext cx="49672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800" b="1">
                <a:latin typeface="Times New Roman" panose="02020603050405020304" pitchFamily="18" charset="0"/>
                <a:ea typeface="隶书" panose="02010509060101010101" pitchFamily="49" charset="-122"/>
              </a:rPr>
              <a:t>含有耦合电感电路的计算</a:t>
            </a:r>
          </a:p>
        </p:txBody>
      </p:sp>
      <p:sp>
        <p:nvSpPr>
          <p:cNvPr id="3094" name="Text Box 22">
            <a:hlinkClick r:id="rId4" action="ppaction://hlinksldjump"/>
            <a:extLst>
              <a:ext uri="{FF2B5EF4-FFF2-40B4-BE49-F238E27FC236}">
                <a16:creationId xmlns:a16="http://schemas.microsoft.com/office/drawing/2014/main" id="{76FD9464-C2FB-46DC-85BD-05F0A057FD67}"/>
              </a:ext>
            </a:extLst>
          </p:cNvPr>
          <p:cNvSpPr txBox="1">
            <a:spLocks noChangeArrowheads="1"/>
          </p:cNvSpPr>
          <p:nvPr/>
        </p:nvSpPr>
        <p:spPr bwMode="auto">
          <a:xfrm>
            <a:off x="1619250" y="2870200"/>
            <a:ext cx="9953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800" b="1">
                <a:latin typeface="Times New Roman" panose="02020603050405020304" pitchFamily="18" charset="0"/>
                <a:ea typeface="楷体_GB2312" pitchFamily="49" charset="-122"/>
              </a:rPr>
              <a:t>10-2</a:t>
            </a:r>
          </a:p>
        </p:txBody>
      </p:sp>
      <p:sp>
        <p:nvSpPr>
          <p:cNvPr id="3099" name="Text Box 27">
            <a:hlinkClick r:id="rId5" action="ppaction://hlinksldjump"/>
            <a:extLst>
              <a:ext uri="{FF2B5EF4-FFF2-40B4-BE49-F238E27FC236}">
                <a16:creationId xmlns:a16="http://schemas.microsoft.com/office/drawing/2014/main" id="{4811022C-7E04-47B5-8145-D148299932DB}"/>
              </a:ext>
            </a:extLst>
          </p:cNvPr>
          <p:cNvSpPr txBox="1">
            <a:spLocks noChangeArrowheads="1"/>
          </p:cNvSpPr>
          <p:nvPr/>
        </p:nvSpPr>
        <p:spPr bwMode="auto">
          <a:xfrm>
            <a:off x="1619250" y="3517900"/>
            <a:ext cx="9953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800" b="1">
                <a:latin typeface="Times New Roman" panose="02020603050405020304" pitchFamily="18" charset="0"/>
                <a:ea typeface="楷体_GB2312" pitchFamily="49" charset="-122"/>
              </a:rPr>
              <a:t>10-3</a:t>
            </a:r>
          </a:p>
        </p:txBody>
      </p:sp>
      <p:sp>
        <p:nvSpPr>
          <p:cNvPr id="3107" name="Text Box 35">
            <a:hlinkClick r:id="" action="ppaction://noaction"/>
            <a:extLst>
              <a:ext uri="{FF2B5EF4-FFF2-40B4-BE49-F238E27FC236}">
                <a16:creationId xmlns:a16="http://schemas.microsoft.com/office/drawing/2014/main" id="{7F305440-FD15-4C94-9AD2-8C9C166BE1EF}"/>
              </a:ext>
            </a:extLst>
          </p:cNvPr>
          <p:cNvSpPr txBox="1">
            <a:spLocks noChangeArrowheads="1"/>
          </p:cNvSpPr>
          <p:nvPr/>
        </p:nvSpPr>
        <p:spPr bwMode="auto">
          <a:xfrm>
            <a:off x="2735796" y="3457575"/>
            <a:ext cx="49672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800" b="1" dirty="0">
                <a:latin typeface="Times New Roman" panose="02020603050405020304" pitchFamily="18" charset="0"/>
                <a:ea typeface="隶书" panose="02010509060101010101" pitchFamily="49" charset="-122"/>
              </a:rPr>
              <a:t>理想变压器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childTnLst>
                                    <p:set>
                                      <p:cBhvr>
                                        <p:cTn id="6" dur="1" fill="hold">
                                          <p:stCondLst>
                                            <p:cond delay="0"/>
                                          </p:stCondLst>
                                        </p:cTn>
                                        <p:tgtEl>
                                          <p:spTgt spid="3077"/>
                                        </p:tgtEl>
                                        <p:attrNameLst>
                                          <p:attrName>style.visibility</p:attrName>
                                        </p:attrNameLst>
                                      </p:cBhvr>
                                      <p:to>
                                        <p:strVal val="visible"/>
                                      </p:to>
                                    </p:set>
                                    <p:anim calcmode="lin" valueType="num">
                                      <p:cBhvr additive="base">
                                        <p:cTn id="7" dur="500" fill="hold"/>
                                        <p:tgtEl>
                                          <p:spTgt spid="3077"/>
                                        </p:tgtEl>
                                        <p:attrNameLst>
                                          <p:attrName>ppt_x</p:attrName>
                                        </p:attrNameLst>
                                      </p:cBhvr>
                                      <p:tavLst>
                                        <p:tav tm="0">
                                          <p:val>
                                            <p:strVal val="0-#ppt_w/2"/>
                                          </p:val>
                                        </p:tav>
                                        <p:tav tm="100000">
                                          <p:val>
                                            <p:strVal val="#ppt_x"/>
                                          </p:val>
                                        </p:tav>
                                      </p:tavLst>
                                    </p:anim>
                                    <p:anim calcmode="lin" valueType="num">
                                      <p:cBhvr additive="base">
                                        <p:cTn id="8" dur="500" fill="hold"/>
                                        <p:tgtEl>
                                          <p:spTgt spid="307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ext Box 2">
            <a:extLst>
              <a:ext uri="{FF2B5EF4-FFF2-40B4-BE49-F238E27FC236}">
                <a16:creationId xmlns:a16="http://schemas.microsoft.com/office/drawing/2014/main" id="{1FB109E7-FF21-461E-87B1-21C77C37B055}"/>
              </a:ext>
            </a:extLst>
          </p:cNvPr>
          <p:cNvSpPr txBox="1">
            <a:spLocks noChangeArrowheads="1"/>
          </p:cNvSpPr>
          <p:nvPr/>
        </p:nvSpPr>
        <p:spPr bwMode="auto">
          <a:xfrm>
            <a:off x="395288" y="404813"/>
            <a:ext cx="6192837" cy="579437"/>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en-US" altLang="zh-CN" sz="3200" b="1">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2. </a:t>
            </a:r>
            <a:r>
              <a:rPr kumimoji="1" lang="zh-CN" altLang="en-US" sz="3200" b="1">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耦合系数</a:t>
            </a:r>
            <a:endParaRPr kumimoji="1" lang="zh-CN" altLang="en-US" sz="3200">
              <a:solidFill>
                <a:srgbClr val="000099"/>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4563" name="Text Box 3">
            <a:extLst>
              <a:ext uri="{FF2B5EF4-FFF2-40B4-BE49-F238E27FC236}">
                <a16:creationId xmlns:a16="http://schemas.microsoft.com/office/drawing/2014/main" id="{8B7943CB-8B5B-4B21-B2A0-49C4CDBA1D06}"/>
              </a:ext>
            </a:extLst>
          </p:cNvPr>
          <p:cNvSpPr txBox="1">
            <a:spLocks noChangeArrowheads="1"/>
          </p:cNvSpPr>
          <p:nvPr/>
        </p:nvSpPr>
        <p:spPr bwMode="auto">
          <a:xfrm>
            <a:off x="0" y="1016000"/>
            <a:ext cx="8820150"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0000"/>
              </a:lnSpc>
            </a:pPr>
            <a:r>
              <a:rPr kumimoji="1" lang="zh-CN" altLang="en-US" sz="2800" b="1">
                <a:latin typeface="Times New Roman" panose="02020603050405020304" pitchFamily="18" charset="0"/>
                <a:ea typeface="华文楷体" panose="02010600040101010101" pitchFamily="2" charset="-122"/>
                <a:cs typeface="Times New Roman" panose="02020603050405020304" pitchFamily="18" charset="0"/>
              </a:rPr>
              <a:t>   用耦合系数</a:t>
            </a:r>
            <a:r>
              <a:rPr kumimoji="1" lang="en-US" altLang="zh-CN" sz="2800" i="1">
                <a:latin typeface="Times New Roman" panose="02020603050405020304" pitchFamily="18" charset="0"/>
                <a:ea typeface="华文楷体" panose="02010600040101010101" pitchFamily="2" charset="-122"/>
                <a:cs typeface="Times New Roman" panose="02020603050405020304" pitchFamily="18" charset="0"/>
              </a:rPr>
              <a:t>k</a:t>
            </a:r>
            <a:r>
              <a:rPr kumimoji="1" lang="en-US" altLang="zh-CN" sz="2800" b="1" i="1">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2800" b="1">
                <a:latin typeface="Times New Roman" panose="02020603050405020304" pitchFamily="18" charset="0"/>
                <a:ea typeface="华文楷体" panose="02010600040101010101" pitchFamily="2" charset="-122"/>
                <a:cs typeface="Times New Roman" panose="02020603050405020304" pitchFamily="18" charset="0"/>
              </a:rPr>
              <a:t>表示两个线圈磁耦合的紧密程度。</a:t>
            </a:r>
          </a:p>
        </p:txBody>
      </p:sp>
      <p:sp>
        <p:nvSpPr>
          <p:cNvPr id="194564" name="Text Box 4">
            <a:extLst>
              <a:ext uri="{FF2B5EF4-FFF2-40B4-BE49-F238E27FC236}">
                <a16:creationId xmlns:a16="http://schemas.microsoft.com/office/drawing/2014/main" id="{1D3427E4-96BE-4FC9-8CDF-7AE2E1D7F3A9}"/>
              </a:ext>
            </a:extLst>
          </p:cNvPr>
          <p:cNvSpPr txBox="1">
            <a:spLocks noChangeArrowheads="1"/>
          </p:cNvSpPr>
          <p:nvPr/>
        </p:nvSpPr>
        <p:spPr bwMode="auto">
          <a:xfrm>
            <a:off x="792163" y="3321050"/>
            <a:ext cx="6624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en-US" altLang="zh-CN" sz="2800" i="1">
                <a:latin typeface="Times New Roman" panose="02020603050405020304" pitchFamily="18" charset="0"/>
                <a:ea typeface="华文楷体" panose="02010600040101010101" pitchFamily="2" charset="-122"/>
                <a:cs typeface="Times New Roman" panose="02020603050405020304" pitchFamily="18" charset="0"/>
              </a:rPr>
              <a:t>k</a:t>
            </a:r>
            <a:r>
              <a:rPr kumimoji="1" lang="en-US" altLang="zh-CN" sz="2800">
                <a:latin typeface="Times New Roman" panose="02020603050405020304" pitchFamily="18" charset="0"/>
                <a:ea typeface="华文楷体" panose="02010600040101010101" pitchFamily="2" charset="-122"/>
                <a:cs typeface="Times New Roman" panose="02020603050405020304" pitchFamily="18" charset="0"/>
              </a:rPr>
              <a:t>=1</a:t>
            </a:r>
            <a:r>
              <a:rPr kumimoji="1" lang="en-US" altLang="zh-CN" sz="2800" b="1">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2800" b="1">
                <a:latin typeface="Times New Roman" panose="02020603050405020304" pitchFamily="18" charset="0"/>
                <a:ea typeface="华文楷体" panose="02010600040101010101" pitchFamily="2" charset="-122"/>
                <a:cs typeface="Times New Roman" panose="02020603050405020304" pitchFamily="18" charset="0"/>
              </a:rPr>
              <a:t>称全耦合</a:t>
            </a:r>
            <a:r>
              <a:rPr kumimoji="1" lang="en-US" altLang="zh-CN" sz="2800" b="1">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2800" b="1">
                <a:latin typeface="Times New Roman" panose="02020603050405020304" pitchFamily="18" charset="0"/>
                <a:ea typeface="华文楷体" panose="02010600040101010101" pitchFamily="2" charset="-122"/>
                <a:cs typeface="Times New Roman" panose="02020603050405020304" pitchFamily="18" charset="0"/>
              </a:rPr>
              <a:t>漏磁 </a:t>
            </a:r>
            <a:r>
              <a:rPr kumimoji="1" lang="en-US" altLang="zh-CN" sz="2800" i="1">
                <a:latin typeface="Times New Roman" panose="02020603050405020304" pitchFamily="18" charset="0"/>
                <a:ea typeface="华文楷体" panose="02010600040101010101" pitchFamily="2" charset="-122"/>
                <a:cs typeface="Times New Roman" panose="02020603050405020304" pitchFamily="18" charset="0"/>
              </a:rPr>
              <a:t>F </a:t>
            </a:r>
            <a:r>
              <a:rPr kumimoji="1" lang="en-US" altLang="zh-CN" sz="2800" baseline="-2500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sz="2800" baseline="-25000">
                <a:latin typeface="Times New Roman" panose="02020603050405020304" pitchFamily="18" charset="0"/>
                <a:ea typeface="华文楷体" panose="02010600040101010101" pitchFamily="2" charset="-122"/>
                <a:cs typeface="Times New Roman" panose="02020603050405020304" pitchFamily="18" charset="0"/>
              </a:rPr>
              <a:t>1</a:t>
            </a:r>
            <a:r>
              <a:rPr kumimoji="1" lang="en-US" altLang="zh-CN" sz="2800">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800" i="1">
                <a:latin typeface="Times New Roman" panose="02020603050405020304" pitchFamily="18" charset="0"/>
                <a:ea typeface="华文楷体" panose="02010600040101010101" pitchFamily="2" charset="-122"/>
                <a:cs typeface="Times New Roman" panose="02020603050405020304" pitchFamily="18" charset="0"/>
              </a:rPr>
              <a:t>F </a:t>
            </a:r>
            <a:r>
              <a:rPr kumimoji="1" lang="en-US" altLang="zh-CN" sz="2800" baseline="-2500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sz="2800" baseline="-25000">
                <a:latin typeface="Times New Roman" panose="02020603050405020304" pitchFamily="18" charset="0"/>
                <a:ea typeface="华文楷体" panose="02010600040101010101" pitchFamily="2" charset="-122"/>
                <a:cs typeface="Times New Roman" panose="02020603050405020304" pitchFamily="18" charset="0"/>
              </a:rPr>
              <a:t>2</a:t>
            </a:r>
            <a:r>
              <a:rPr kumimoji="1" lang="en-US" altLang="zh-CN" sz="2800">
                <a:latin typeface="Times New Roman" panose="02020603050405020304" pitchFamily="18" charset="0"/>
                <a:ea typeface="华文楷体" panose="02010600040101010101" pitchFamily="2" charset="-122"/>
                <a:cs typeface="Times New Roman" panose="02020603050405020304" pitchFamily="18" charset="0"/>
              </a:rPr>
              <a:t>=0</a:t>
            </a:r>
          </a:p>
        </p:txBody>
      </p:sp>
      <p:sp>
        <p:nvSpPr>
          <p:cNvPr id="194567" name="Text Box 7">
            <a:extLst>
              <a:ext uri="{FF2B5EF4-FFF2-40B4-BE49-F238E27FC236}">
                <a16:creationId xmlns:a16="http://schemas.microsoft.com/office/drawing/2014/main" id="{44D3E720-2387-4B15-BB8D-2D993193D5AC}"/>
              </a:ext>
            </a:extLst>
          </p:cNvPr>
          <p:cNvSpPr txBox="1">
            <a:spLocks noChangeArrowheads="1"/>
          </p:cNvSpPr>
          <p:nvPr/>
        </p:nvSpPr>
        <p:spPr bwMode="auto">
          <a:xfrm>
            <a:off x="1727200" y="4905375"/>
            <a:ext cx="7416800"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15000"/>
              </a:lnSpc>
              <a:spcBef>
                <a:spcPct val="50000"/>
              </a:spcBef>
            </a:pPr>
            <a:r>
              <a:rPr kumimoji="1" lang="zh-CN" altLang="en-US" sz="2800" b="1">
                <a:latin typeface="Times New Roman" panose="02020603050405020304" pitchFamily="18" charset="0"/>
                <a:ea typeface="华文楷体" panose="02010600040101010101" pitchFamily="2" charset="-122"/>
                <a:cs typeface="Times New Roman" panose="02020603050405020304" pitchFamily="18" charset="0"/>
              </a:rPr>
              <a:t>  耦合系数 </a:t>
            </a:r>
            <a:r>
              <a:rPr kumimoji="1" lang="en-US" altLang="zh-CN" sz="2800" i="1">
                <a:latin typeface="Times New Roman" panose="02020603050405020304" pitchFamily="18" charset="0"/>
                <a:ea typeface="华文楷体" panose="02010600040101010101" pitchFamily="2" charset="-122"/>
                <a:cs typeface="Times New Roman" panose="02020603050405020304" pitchFamily="18" charset="0"/>
              </a:rPr>
              <a:t>k </a:t>
            </a:r>
            <a:r>
              <a:rPr kumimoji="1" lang="zh-CN" altLang="en-US" sz="2800" b="1">
                <a:latin typeface="Times New Roman" panose="02020603050405020304" pitchFamily="18" charset="0"/>
                <a:ea typeface="华文楷体" panose="02010600040101010101" pitchFamily="2" charset="-122"/>
                <a:cs typeface="Times New Roman" panose="02020603050405020304" pitchFamily="18" charset="0"/>
              </a:rPr>
              <a:t>与线圈的结构、相互几何位置、空间磁介质有关。</a:t>
            </a:r>
            <a:endParaRPr kumimoji="1" lang="zh-CN" altLang="en-US" sz="2800" b="1" baseline="-25000">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194575" name="Group 15">
            <a:extLst>
              <a:ext uri="{FF2B5EF4-FFF2-40B4-BE49-F238E27FC236}">
                <a16:creationId xmlns:a16="http://schemas.microsoft.com/office/drawing/2014/main" id="{6544FC23-E3C5-4B95-ABA9-967A594C0D0B}"/>
              </a:ext>
            </a:extLst>
          </p:cNvPr>
          <p:cNvGrpSpPr>
            <a:grpSpLocks/>
          </p:cNvGrpSpPr>
          <p:nvPr/>
        </p:nvGrpSpPr>
        <p:grpSpPr bwMode="auto">
          <a:xfrm>
            <a:off x="395288" y="4473575"/>
            <a:ext cx="1847850" cy="850900"/>
            <a:chOff x="385" y="3022"/>
            <a:chExt cx="1164" cy="536"/>
          </a:xfrm>
        </p:grpSpPr>
        <p:pic>
          <p:nvPicPr>
            <p:cNvPr id="194576" name="Picture 16" descr="123">
              <a:extLst>
                <a:ext uri="{FF2B5EF4-FFF2-40B4-BE49-F238E27FC236}">
                  <a16:creationId xmlns:a16="http://schemas.microsoft.com/office/drawing/2014/main" id="{ADAC90C8-2346-463C-8EF2-0FC7F8AE7E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extLst>
              <a:ext uri="{909E8E84-426E-40DD-AFC4-6F175D3DCCD1}">
                <a14:hiddenFill xmlns:a14="http://schemas.microsoft.com/office/drawing/2010/main">
                  <a:solidFill>
                    <a:srgbClr val="FFFFFF"/>
                  </a:solidFill>
                </a14:hiddenFill>
              </a:ext>
            </a:extLst>
          </p:spPr>
        </p:pic>
        <p:sp>
          <p:nvSpPr>
            <p:cNvPr id="194577" name="Text Box 17">
              <a:extLst>
                <a:ext uri="{FF2B5EF4-FFF2-40B4-BE49-F238E27FC236}">
                  <a16:creationId xmlns:a16="http://schemas.microsoft.com/office/drawing/2014/main" id="{30DFCE20-F905-4BAB-9637-4A3BF4DB5B12}"/>
                </a:ext>
              </a:extLst>
            </p:cNvPr>
            <p:cNvSpPr txBox="1">
              <a:spLocks noChangeArrowheads="1"/>
            </p:cNvSpPr>
            <p:nvPr/>
          </p:nvSpPr>
          <p:spPr bwMode="auto">
            <a:xfrm>
              <a:off x="793" y="3116"/>
              <a:ext cx="756" cy="36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sz="3200">
                  <a:solidFill>
                    <a:srgbClr val="CC3300"/>
                  </a:solidFill>
                  <a:latin typeface="Times New Roman" panose="02020603050405020304" pitchFamily="18" charset="0"/>
                  <a:ea typeface="华文楷体" panose="02010600040101010101" pitchFamily="2" charset="-122"/>
                  <a:cs typeface="Times New Roman" panose="02020603050405020304" pitchFamily="18" charset="0"/>
                </a:rPr>
                <a:t>注意  </a:t>
              </a:r>
            </a:p>
          </p:txBody>
        </p:sp>
      </p:grpSp>
      <p:graphicFrame>
        <p:nvGraphicFramePr>
          <p:cNvPr id="194585" name="Object 25">
            <a:extLst>
              <a:ext uri="{FF2B5EF4-FFF2-40B4-BE49-F238E27FC236}">
                <a16:creationId xmlns:a16="http://schemas.microsoft.com/office/drawing/2014/main" id="{FD5855BA-E4F4-4EDE-A734-8F63CCC46133}"/>
              </a:ext>
            </a:extLst>
          </p:cNvPr>
          <p:cNvGraphicFramePr>
            <a:graphicFrameLocks noChangeAspect="1"/>
          </p:cNvGraphicFramePr>
          <p:nvPr/>
        </p:nvGraphicFramePr>
        <p:xfrm>
          <a:off x="647700" y="1881188"/>
          <a:ext cx="6588125" cy="1262062"/>
        </p:xfrm>
        <a:graphic>
          <a:graphicData uri="http://schemas.openxmlformats.org/presentationml/2006/ole">
            <mc:AlternateContent xmlns:mc="http://schemas.openxmlformats.org/markup-compatibility/2006">
              <mc:Choice xmlns:v="urn:schemas-microsoft-com:vml" Requires="v">
                <p:oleObj spid="_x0000_s194614" name="Equation" r:id="rId4" imgW="3797280" imgH="799920" progId="Equation.DSMT4">
                  <p:embed/>
                </p:oleObj>
              </mc:Choice>
              <mc:Fallback>
                <p:oleObj name="Equation" r:id="rId4" imgW="3797280" imgH="799920" progId="Equation.DSMT4">
                  <p:embed/>
                  <p:pic>
                    <p:nvPicPr>
                      <p:cNvPr id="0" name="Object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 y="1881188"/>
                        <a:ext cx="6588125" cy="1262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587" name="Text Box 27">
            <a:extLst>
              <a:ext uri="{FF2B5EF4-FFF2-40B4-BE49-F238E27FC236}">
                <a16:creationId xmlns:a16="http://schemas.microsoft.com/office/drawing/2014/main" id="{CDE964B7-CAC2-4CC2-8A3A-E312BC9D1EAE}"/>
              </a:ext>
            </a:extLst>
          </p:cNvPr>
          <p:cNvSpPr txBox="1">
            <a:spLocks noChangeArrowheads="1"/>
          </p:cNvSpPr>
          <p:nvPr/>
        </p:nvSpPr>
        <p:spPr bwMode="auto">
          <a:xfrm>
            <a:off x="755650" y="3933825"/>
            <a:ext cx="66246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en-US" altLang="zh-CN" sz="2800" i="1">
                <a:latin typeface="Times New Roman" panose="02020603050405020304" pitchFamily="18" charset="0"/>
                <a:ea typeface="华文楷体" panose="02010600040101010101" pitchFamily="2" charset="-122"/>
                <a:cs typeface="Times New Roman" panose="02020603050405020304" pitchFamily="18" charset="0"/>
              </a:rPr>
              <a:t>k</a:t>
            </a:r>
            <a:r>
              <a:rPr kumimoji="1" lang="en-US" altLang="zh-CN" sz="2800">
                <a:latin typeface="Times New Roman" panose="02020603050405020304" pitchFamily="18" charset="0"/>
                <a:ea typeface="华文楷体" panose="02010600040101010101" pitchFamily="2" charset="-122"/>
                <a:cs typeface="Times New Roman" panose="02020603050405020304" pitchFamily="18" charset="0"/>
              </a:rPr>
              <a:t>≈1</a:t>
            </a:r>
            <a:r>
              <a:rPr kumimoji="1" lang="en-US" altLang="zh-CN" sz="2800" b="1">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2800" b="1">
                <a:latin typeface="Times New Roman" panose="02020603050405020304" pitchFamily="18" charset="0"/>
                <a:ea typeface="华文楷体" panose="02010600040101010101" pitchFamily="2" charset="-122"/>
                <a:cs typeface="Times New Roman" panose="02020603050405020304" pitchFamily="18" charset="0"/>
              </a:rPr>
              <a:t>称紧耦合</a:t>
            </a:r>
            <a:endParaRPr kumimoji="1" lang="en-US" altLang="zh-CN" sz="28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4588" name="Text Box 28">
            <a:extLst>
              <a:ext uri="{FF2B5EF4-FFF2-40B4-BE49-F238E27FC236}">
                <a16:creationId xmlns:a16="http://schemas.microsoft.com/office/drawing/2014/main" id="{8731C4CE-9991-442B-AD86-29FF9B05A34E}"/>
              </a:ext>
            </a:extLst>
          </p:cNvPr>
          <p:cNvSpPr txBox="1">
            <a:spLocks noChangeArrowheads="1"/>
          </p:cNvSpPr>
          <p:nvPr/>
        </p:nvSpPr>
        <p:spPr bwMode="auto">
          <a:xfrm>
            <a:off x="3203575" y="3917950"/>
            <a:ext cx="23764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en-US" altLang="zh-CN" sz="2800" i="1">
                <a:latin typeface="Times New Roman" panose="02020603050405020304" pitchFamily="18" charset="0"/>
                <a:ea typeface="华文楷体" panose="02010600040101010101" pitchFamily="2" charset="-122"/>
                <a:cs typeface="Times New Roman" panose="02020603050405020304" pitchFamily="18" charset="0"/>
              </a:rPr>
              <a:t>k</a:t>
            </a:r>
            <a:r>
              <a:rPr kumimoji="1" lang="en-US" altLang="zh-CN" sz="2800">
                <a:latin typeface="Times New Roman" panose="02020603050405020304" pitchFamily="18" charset="0"/>
                <a:ea typeface="华文楷体" panose="02010600040101010101" pitchFamily="2" charset="-122"/>
                <a:cs typeface="Times New Roman" panose="02020603050405020304" pitchFamily="18" charset="0"/>
              </a:rPr>
              <a:t>=0 </a:t>
            </a:r>
            <a:r>
              <a:rPr kumimoji="1" lang="zh-CN" altLang="en-US" sz="2800" b="1">
                <a:latin typeface="Times New Roman" panose="02020603050405020304" pitchFamily="18" charset="0"/>
                <a:ea typeface="华文楷体" panose="02010600040101010101" pitchFamily="2" charset="-122"/>
                <a:cs typeface="Times New Roman" panose="02020603050405020304" pitchFamily="18" charset="0"/>
              </a:rPr>
              <a:t>称无耦合</a:t>
            </a:r>
            <a:endParaRPr kumimoji="1" lang="en-US" altLang="zh-CN" sz="28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4589" name="Text Box 29">
            <a:extLst>
              <a:ext uri="{FF2B5EF4-FFF2-40B4-BE49-F238E27FC236}">
                <a16:creationId xmlns:a16="http://schemas.microsoft.com/office/drawing/2014/main" id="{55461178-0F78-4166-A8A9-E9A300C3B14A}"/>
              </a:ext>
            </a:extLst>
          </p:cNvPr>
          <p:cNvSpPr txBox="1">
            <a:spLocks noChangeArrowheads="1"/>
          </p:cNvSpPr>
          <p:nvPr/>
        </p:nvSpPr>
        <p:spPr bwMode="auto">
          <a:xfrm>
            <a:off x="5759450" y="3897313"/>
            <a:ext cx="3384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en-US" altLang="zh-CN" sz="2800">
                <a:latin typeface="Times New Roman" panose="02020603050405020304" pitchFamily="18" charset="0"/>
                <a:ea typeface="华文楷体" panose="02010600040101010101" pitchFamily="2" charset="-122"/>
                <a:cs typeface="Times New Roman" panose="02020603050405020304" pitchFamily="18" charset="0"/>
              </a:rPr>
              <a:t>0</a:t>
            </a:r>
            <a:r>
              <a:rPr kumimoji="1" lang="en-US" altLang="zh-CN" sz="2800" i="1">
                <a:latin typeface="Times New Roman" panose="02020603050405020304" pitchFamily="18" charset="0"/>
                <a:ea typeface="华文楷体" panose="02010600040101010101" pitchFamily="2" charset="-122"/>
                <a:cs typeface="Times New Roman" panose="02020603050405020304" pitchFamily="18" charset="0"/>
              </a:rPr>
              <a:t>&lt;k</a:t>
            </a:r>
            <a:r>
              <a:rPr kumimoji="1" lang="en-US" altLang="zh-CN" sz="2800">
                <a:latin typeface="Times New Roman" panose="02020603050405020304" pitchFamily="18" charset="0"/>
                <a:ea typeface="华文楷体" panose="02010600040101010101" pitchFamily="2" charset="-122"/>
                <a:cs typeface="Times New Roman" panose="02020603050405020304" pitchFamily="18" charset="0"/>
              </a:rPr>
              <a:t>&lt;1 </a:t>
            </a:r>
            <a:r>
              <a:rPr kumimoji="1" lang="zh-CN" altLang="en-US" sz="2800" b="1">
                <a:latin typeface="Times New Roman" panose="02020603050405020304" pitchFamily="18" charset="0"/>
                <a:ea typeface="华文楷体" panose="02010600040101010101" pitchFamily="2" charset="-122"/>
                <a:cs typeface="Times New Roman" panose="02020603050405020304" pitchFamily="18" charset="0"/>
              </a:rPr>
              <a:t>称松耦合</a:t>
            </a:r>
            <a:endParaRPr kumimoji="1" lang="en-US" altLang="zh-CN" sz="2800">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562"/>
                                        </p:tgtEl>
                                        <p:attrNameLst>
                                          <p:attrName>style.visibility</p:attrName>
                                        </p:attrNameLst>
                                      </p:cBhvr>
                                      <p:to>
                                        <p:strVal val="visible"/>
                                      </p:to>
                                    </p:set>
                                    <p:anim calcmode="lin" valueType="num">
                                      <p:cBhvr additive="base">
                                        <p:cTn id="7" dur="500" fill="hold"/>
                                        <p:tgtEl>
                                          <p:spTgt spid="194562"/>
                                        </p:tgtEl>
                                        <p:attrNameLst>
                                          <p:attrName>ppt_x</p:attrName>
                                        </p:attrNameLst>
                                      </p:cBhvr>
                                      <p:tavLst>
                                        <p:tav tm="0">
                                          <p:val>
                                            <p:strVal val="0-#ppt_w/2"/>
                                          </p:val>
                                        </p:tav>
                                        <p:tav tm="100000">
                                          <p:val>
                                            <p:strVal val="#ppt_x"/>
                                          </p:val>
                                        </p:tav>
                                      </p:tavLst>
                                    </p:anim>
                                    <p:anim calcmode="lin" valueType="num">
                                      <p:cBhvr additive="base">
                                        <p:cTn id="8" dur="500" fill="hold"/>
                                        <p:tgtEl>
                                          <p:spTgt spid="19456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94563"/>
                                        </p:tgtEl>
                                        <p:attrNameLst>
                                          <p:attrName>style.visibility</p:attrName>
                                        </p:attrNameLst>
                                      </p:cBhvr>
                                      <p:to>
                                        <p:strVal val="visible"/>
                                      </p:to>
                                    </p:set>
                                    <p:animEffect transition="in" filter="slide(fromBottom)">
                                      <p:cBhvr>
                                        <p:cTn id="13" dur="2000"/>
                                        <p:tgtEl>
                                          <p:spTgt spid="19456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194585"/>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4564"/>
                                        </p:tgtEl>
                                        <p:attrNameLst>
                                          <p:attrName>style.visibility</p:attrName>
                                        </p:attrNameLst>
                                      </p:cBhvr>
                                      <p:to>
                                        <p:strVal val="visible"/>
                                      </p:to>
                                    </p:set>
                                    <p:animEffect transition="in" filter="wipe(left)">
                                      <p:cBhvr>
                                        <p:cTn id="22" dur="2000"/>
                                        <p:tgtEl>
                                          <p:spTgt spid="19456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94575"/>
                                        </p:tgtEl>
                                        <p:attrNameLst>
                                          <p:attrName>style.visibility</p:attrName>
                                        </p:attrNameLst>
                                      </p:cBhvr>
                                      <p:to>
                                        <p:strVal val="visible"/>
                                      </p:to>
                                    </p:set>
                                    <p:animEffect transition="in" filter="blinds(horizontal)">
                                      <p:cBhvr>
                                        <p:cTn id="27" dur="500"/>
                                        <p:tgtEl>
                                          <p:spTgt spid="19457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4567"/>
                                        </p:tgtEl>
                                        <p:attrNameLst>
                                          <p:attrName>style.visibility</p:attrName>
                                        </p:attrNameLst>
                                      </p:cBhvr>
                                      <p:to>
                                        <p:strVal val="visible"/>
                                      </p:to>
                                    </p:set>
                                    <p:animEffect transition="in" filter="wipe(left)">
                                      <p:cBhvr>
                                        <p:cTn id="32" dur="2000"/>
                                        <p:tgtEl>
                                          <p:spTgt spid="19456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4587"/>
                                        </p:tgtEl>
                                        <p:attrNameLst>
                                          <p:attrName>style.visibility</p:attrName>
                                        </p:attrNameLst>
                                      </p:cBhvr>
                                      <p:to>
                                        <p:strVal val="visible"/>
                                      </p:to>
                                    </p:set>
                                    <p:animEffect transition="in" filter="wipe(left)">
                                      <p:cBhvr>
                                        <p:cTn id="37" dur="2000"/>
                                        <p:tgtEl>
                                          <p:spTgt spid="19458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4588"/>
                                        </p:tgtEl>
                                        <p:attrNameLst>
                                          <p:attrName>style.visibility</p:attrName>
                                        </p:attrNameLst>
                                      </p:cBhvr>
                                      <p:to>
                                        <p:strVal val="visible"/>
                                      </p:to>
                                    </p:set>
                                    <p:animEffect transition="in" filter="wipe(left)">
                                      <p:cBhvr>
                                        <p:cTn id="42" dur="2000"/>
                                        <p:tgtEl>
                                          <p:spTgt spid="19458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94589"/>
                                        </p:tgtEl>
                                        <p:attrNameLst>
                                          <p:attrName>style.visibility</p:attrName>
                                        </p:attrNameLst>
                                      </p:cBhvr>
                                      <p:to>
                                        <p:strVal val="visible"/>
                                      </p:to>
                                    </p:set>
                                    <p:animEffect transition="in" filter="wipe(left)">
                                      <p:cBhvr>
                                        <p:cTn id="47" dur="2000"/>
                                        <p:tgtEl>
                                          <p:spTgt spid="194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2" grpId="0" animBg="1"/>
      <p:bldP spid="194563" grpId="0" autoUpdateAnimBg="0"/>
      <p:bldP spid="194564" grpId="0"/>
      <p:bldP spid="194567" grpId="0" autoUpdateAnimBg="0"/>
      <p:bldP spid="194587" grpId="0"/>
      <p:bldP spid="194588" grpId="0"/>
      <p:bldP spid="19458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422" name="Rectangle 30">
            <a:extLst>
              <a:ext uri="{FF2B5EF4-FFF2-40B4-BE49-F238E27FC236}">
                <a16:creationId xmlns:a16="http://schemas.microsoft.com/office/drawing/2014/main" id="{15D9AF52-32B9-417E-9EED-85524A62F5D3}"/>
              </a:ext>
            </a:extLst>
          </p:cNvPr>
          <p:cNvSpPr>
            <a:spLocks noChangeArrowheads="1"/>
          </p:cNvSpPr>
          <p:nvPr/>
        </p:nvSpPr>
        <p:spPr bwMode="auto">
          <a:xfrm>
            <a:off x="0" y="660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187424" name="Object 32">
            <a:extLst>
              <a:ext uri="{FF2B5EF4-FFF2-40B4-BE49-F238E27FC236}">
                <a16:creationId xmlns:a16="http://schemas.microsoft.com/office/drawing/2014/main" id="{F513D319-D610-4B8B-9C42-F42C56A54136}"/>
              </a:ext>
            </a:extLst>
          </p:cNvPr>
          <p:cNvGraphicFramePr>
            <a:graphicFrameLocks noChangeAspect="1"/>
          </p:cNvGraphicFramePr>
          <p:nvPr/>
        </p:nvGraphicFramePr>
        <p:xfrm>
          <a:off x="4751388" y="0"/>
          <a:ext cx="4422775" cy="1195388"/>
        </p:xfrm>
        <a:graphic>
          <a:graphicData uri="http://schemas.openxmlformats.org/presentationml/2006/ole">
            <mc:AlternateContent xmlns:mc="http://schemas.openxmlformats.org/markup-compatibility/2006">
              <mc:Choice xmlns:v="urn:schemas-microsoft-com:vml" Requires="v">
                <p:oleObj spid="_x0000_s187701" name="Equation" r:id="rId3" imgW="1803240" imgH="482400" progId="Equation.DSMT4">
                  <p:embed/>
                </p:oleObj>
              </mc:Choice>
              <mc:Fallback>
                <p:oleObj name="Equation" r:id="rId3" imgW="1803240" imgH="482400" progId="Equation.DSMT4">
                  <p:embed/>
                  <p:pic>
                    <p:nvPicPr>
                      <p:cNvPr id="0"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1388" y="0"/>
                        <a:ext cx="4422775" cy="1195388"/>
                      </a:xfrm>
                      <a:prstGeom prst="rect">
                        <a:avLst/>
                      </a:prstGeom>
                      <a:gradFill rotWithShape="1">
                        <a:gsLst>
                          <a:gs pos="0">
                            <a:srgbClr val="99FF99"/>
                          </a:gs>
                          <a:gs pos="50000">
                            <a:srgbClr val="FFFFFF"/>
                          </a:gs>
                          <a:gs pos="100000">
                            <a:srgbClr val="99FF99"/>
                          </a:gs>
                        </a:gsLst>
                        <a:lin ang="5400000" scaled="1"/>
                      </a:gradFill>
                    </p:spPr>
                  </p:pic>
                </p:oleObj>
              </mc:Fallback>
            </mc:AlternateContent>
          </a:graphicData>
        </a:graphic>
      </p:graphicFrame>
      <p:sp>
        <p:nvSpPr>
          <p:cNvPr id="187425" name="Rectangle 33">
            <a:extLst>
              <a:ext uri="{FF2B5EF4-FFF2-40B4-BE49-F238E27FC236}">
                <a16:creationId xmlns:a16="http://schemas.microsoft.com/office/drawing/2014/main" id="{B970AF28-0B5F-435F-9B0C-EB3500960582}"/>
              </a:ext>
            </a:extLst>
          </p:cNvPr>
          <p:cNvSpPr>
            <a:spLocks noChangeArrowheads="1"/>
          </p:cNvSpPr>
          <p:nvPr/>
        </p:nvSpPr>
        <p:spPr bwMode="auto">
          <a:xfrm>
            <a:off x="358775" y="5718175"/>
            <a:ext cx="8281988" cy="51911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b="1" i="1">
                <a:latin typeface="Times New Roman" panose="02020603050405020304" pitchFamily="18" charset="0"/>
                <a:ea typeface="华文楷体" panose="02010600040101010101" pitchFamily="2" charset="-122"/>
                <a:cs typeface="Times New Roman" panose="02020603050405020304" pitchFamily="18" charset="0"/>
              </a:rPr>
              <a:t>u</a:t>
            </a:r>
            <a:r>
              <a:rPr lang="en-US" altLang="zh-CN" sz="2800" b="1" baseline="-25000">
                <a:latin typeface="Times New Roman" panose="02020603050405020304" pitchFamily="18" charset="0"/>
                <a:ea typeface="华文楷体" panose="02010600040101010101" pitchFamily="2" charset="-122"/>
                <a:cs typeface="Times New Roman" panose="02020603050405020304" pitchFamily="18" charset="0"/>
              </a:rPr>
              <a:t>11</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i="1">
                <a:latin typeface="Times New Roman" panose="02020603050405020304" pitchFamily="18" charset="0"/>
                <a:ea typeface="华文楷体" panose="02010600040101010101" pitchFamily="2" charset="-122"/>
                <a:cs typeface="Times New Roman" panose="02020603050405020304" pitchFamily="18" charset="0"/>
              </a:rPr>
              <a:t>u</a:t>
            </a:r>
            <a:r>
              <a:rPr lang="en-US" altLang="zh-CN" sz="2800" b="1" baseline="-25000">
                <a:latin typeface="Times New Roman" panose="02020603050405020304" pitchFamily="18" charset="0"/>
                <a:ea typeface="华文楷体" panose="02010600040101010101" pitchFamily="2" charset="-122"/>
                <a:cs typeface="Times New Roman" panose="02020603050405020304" pitchFamily="18" charset="0"/>
              </a:rPr>
              <a:t>22</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称自感电压； </a:t>
            </a:r>
            <a:r>
              <a:rPr lang="en-US" altLang="zh-CN" sz="2800" b="1" i="1">
                <a:latin typeface="Times New Roman" panose="02020603050405020304" pitchFamily="18" charset="0"/>
                <a:ea typeface="华文楷体" panose="02010600040101010101" pitchFamily="2" charset="-122"/>
                <a:cs typeface="Times New Roman" panose="02020603050405020304" pitchFamily="18" charset="0"/>
              </a:rPr>
              <a:t>u</a:t>
            </a:r>
            <a:r>
              <a:rPr lang="en-US" altLang="zh-CN" sz="2800" b="1" baseline="-25000">
                <a:latin typeface="Times New Roman" panose="02020603050405020304" pitchFamily="18" charset="0"/>
                <a:ea typeface="华文楷体" panose="02010600040101010101" pitchFamily="2" charset="-122"/>
                <a:cs typeface="Times New Roman" panose="02020603050405020304" pitchFamily="18" charset="0"/>
              </a:rPr>
              <a:t>12</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i="1">
                <a:latin typeface="Times New Roman" panose="02020603050405020304" pitchFamily="18" charset="0"/>
                <a:ea typeface="华文楷体" panose="02010600040101010101" pitchFamily="2" charset="-122"/>
                <a:cs typeface="Times New Roman" panose="02020603050405020304" pitchFamily="18" charset="0"/>
              </a:rPr>
              <a:t>u</a:t>
            </a:r>
            <a:r>
              <a:rPr lang="en-US" altLang="zh-CN" sz="2800" b="1" baseline="-25000">
                <a:latin typeface="Times New Roman" panose="02020603050405020304" pitchFamily="18" charset="0"/>
                <a:ea typeface="华文楷体" panose="02010600040101010101" pitchFamily="2" charset="-122"/>
                <a:cs typeface="Times New Roman" panose="02020603050405020304" pitchFamily="18" charset="0"/>
              </a:rPr>
              <a:t>21</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称互感电压</a:t>
            </a:r>
          </a:p>
        </p:txBody>
      </p:sp>
      <p:graphicFrame>
        <p:nvGraphicFramePr>
          <p:cNvPr id="187426" name="Object 34">
            <a:extLst>
              <a:ext uri="{FF2B5EF4-FFF2-40B4-BE49-F238E27FC236}">
                <a16:creationId xmlns:a16="http://schemas.microsoft.com/office/drawing/2014/main" id="{B377CC7E-11AD-4AA7-8033-2DB4222811E8}"/>
              </a:ext>
            </a:extLst>
          </p:cNvPr>
          <p:cNvGraphicFramePr>
            <a:graphicFrameLocks noChangeAspect="1"/>
          </p:cNvGraphicFramePr>
          <p:nvPr>
            <p:extLst>
              <p:ext uri="{D42A27DB-BD31-4B8C-83A1-F6EECF244321}">
                <p14:modId xmlns:p14="http://schemas.microsoft.com/office/powerpoint/2010/main" val="525625603"/>
              </p:ext>
            </p:extLst>
          </p:nvPr>
        </p:nvGraphicFramePr>
        <p:xfrm>
          <a:off x="538956" y="1233976"/>
          <a:ext cx="1620838" cy="1068387"/>
        </p:xfrm>
        <a:graphic>
          <a:graphicData uri="http://schemas.openxmlformats.org/presentationml/2006/ole">
            <mc:AlternateContent xmlns:mc="http://schemas.openxmlformats.org/markup-compatibility/2006">
              <mc:Choice xmlns:v="urn:schemas-microsoft-com:vml" Requires="v">
                <p:oleObj spid="_x0000_s187702" name="Equation" r:id="rId5" imgW="596880" imgH="393480" progId="Equation.DSMT4">
                  <p:embed/>
                </p:oleObj>
              </mc:Choice>
              <mc:Fallback>
                <p:oleObj name="Equation" r:id="rId5" imgW="596880" imgH="393480" progId="Equation.DSMT4">
                  <p:embed/>
                  <p:pic>
                    <p:nvPicPr>
                      <p:cNvPr id="0" name="Object 34"/>
                      <p:cNvPicPr>
                        <a:picLocks noChangeAspect="1" noChangeArrowheads="1"/>
                      </p:cNvPicPr>
                      <p:nvPr/>
                    </p:nvPicPr>
                    <p:blipFill>
                      <a:blip r:embed="rId6"/>
                      <a:srcRect/>
                      <a:stretch>
                        <a:fillRect/>
                      </a:stretch>
                    </p:blipFill>
                    <p:spPr bwMode="auto">
                      <a:xfrm>
                        <a:off x="538956" y="1233976"/>
                        <a:ext cx="1620838" cy="1068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7427" name="Object 35">
            <a:extLst>
              <a:ext uri="{FF2B5EF4-FFF2-40B4-BE49-F238E27FC236}">
                <a16:creationId xmlns:a16="http://schemas.microsoft.com/office/drawing/2014/main" id="{EDBBA1E4-D070-4B23-8D7E-13BD653A2075}"/>
              </a:ext>
            </a:extLst>
          </p:cNvPr>
          <p:cNvGraphicFramePr>
            <a:graphicFrameLocks noChangeAspect="1"/>
          </p:cNvGraphicFramePr>
          <p:nvPr>
            <p:extLst>
              <p:ext uri="{D42A27DB-BD31-4B8C-83A1-F6EECF244321}">
                <p14:modId xmlns:p14="http://schemas.microsoft.com/office/powerpoint/2010/main" val="3743828802"/>
              </p:ext>
            </p:extLst>
          </p:nvPr>
        </p:nvGraphicFramePr>
        <p:xfrm>
          <a:off x="2041286" y="1277937"/>
          <a:ext cx="2484438" cy="1027113"/>
        </p:xfrm>
        <a:graphic>
          <a:graphicData uri="http://schemas.openxmlformats.org/presentationml/2006/ole">
            <mc:AlternateContent xmlns:mc="http://schemas.openxmlformats.org/markup-compatibility/2006">
              <mc:Choice xmlns:v="urn:schemas-microsoft-com:vml" Requires="v">
                <p:oleObj spid="_x0000_s187703" name="Equation" r:id="rId7" imgW="952200" imgH="393480" progId="Equation.DSMT4">
                  <p:embed/>
                </p:oleObj>
              </mc:Choice>
              <mc:Fallback>
                <p:oleObj name="Equation" r:id="rId7" imgW="952200" imgH="393480" progId="Equation.DSMT4">
                  <p:embed/>
                  <p:pic>
                    <p:nvPicPr>
                      <p:cNvPr id="0" name="Object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41286" y="1277937"/>
                        <a:ext cx="2484438" cy="102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7428" name="Object 36">
            <a:extLst>
              <a:ext uri="{FF2B5EF4-FFF2-40B4-BE49-F238E27FC236}">
                <a16:creationId xmlns:a16="http://schemas.microsoft.com/office/drawing/2014/main" id="{7894F61C-1B84-4067-A0D7-5EBD959DCA67}"/>
              </a:ext>
            </a:extLst>
          </p:cNvPr>
          <p:cNvGraphicFramePr>
            <a:graphicFrameLocks noChangeAspect="1"/>
          </p:cNvGraphicFramePr>
          <p:nvPr>
            <p:extLst>
              <p:ext uri="{D42A27DB-BD31-4B8C-83A1-F6EECF244321}">
                <p14:modId xmlns:p14="http://schemas.microsoft.com/office/powerpoint/2010/main" val="797328413"/>
              </p:ext>
            </p:extLst>
          </p:nvPr>
        </p:nvGraphicFramePr>
        <p:xfrm>
          <a:off x="4548589" y="2318544"/>
          <a:ext cx="2519363" cy="987425"/>
        </p:xfrm>
        <a:graphic>
          <a:graphicData uri="http://schemas.openxmlformats.org/presentationml/2006/ole">
            <mc:AlternateContent xmlns:mc="http://schemas.openxmlformats.org/markup-compatibility/2006">
              <mc:Choice xmlns:v="urn:schemas-microsoft-com:vml" Requires="v">
                <p:oleObj spid="_x0000_s187704" name="Equation" r:id="rId9" imgW="1002960" imgH="393480" progId="Equation.DSMT4">
                  <p:embed/>
                </p:oleObj>
              </mc:Choice>
              <mc:Fallback>
                <p:oleObj name="Equation" r:id="rId9" imgW="1002960" imgH="393480" progId="Equation.DSMT4">
                  <p:embed/>
                  <p:pic>
                    <p:nvPicPr>
                      <p:cNvPr id="0" name="Object 3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48589" y="2318544"/>
                        <a:ext cx="2519363" cy="987425"/>
                      </a:xfrm>
                      <a:prstGeom prst="rect">
                        <a:avLst/>
                      </a:prstGeom>
                      <a:gradFill rotWithShape="1">
                        <a:gsLst>
                          <a:gs pos="0">
                            <a:srgbClr val="92FD41"/>
                          </a:gs>
                          <a:gs pos="50000">
                            <a:schemeClr val="tx2"/>
                          </a:gs>
                          <a:gs pos="100000">
                            <a:srgbClr val="92FD4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7430" name="Object 38">
            <a:extLst>
              <a:ext uri="{FF2B5EF4-FFF2-40B4-BE49-F238E27FC236}">
                <a16:creationId xmlns:a16="http://schemas.microsoft.com/office/drawing/2014/main" id="{43B681CF-5112-4C9C-8F39-A35DA646C9DC}"/>
              </a:ext>
            </a:extLst>
          </p:cNvPr>
          <p:cNvGraphicFramePr>
            <a:graphicFrameLocks noChangeAspect="1"/>
          </p:cNvGraphicFramePr>
          <p:nvPr>
            <p:extLst>
              <p:ext uri="{D42A27DB-BD31-4B8C-83A1-F6EECF244321}">
                <p14:modId xmlns:p14="http://schemas.microsoft.com/office/powerpoint/2010/main" val="856394309"/>
              </p:ext>
            </p:extLst>
          </p:nvPr>
        </p:nvGraphicFramePr>
        <p:xfrm>
          <a:off x="573087" y="3517594"/>
          <a:ext cx="1552575" cy="982662"/>
        </p:xfrm>
        <a:graphic>
          <a:graphicData uri="http://schemas.openxmlformats.org/presentationml/2006/ole">
            <mc:AlternateContent xmlns:mc="http://schemas.openxmlformats.org/markup-compatibility/2006">
              <mc:Choice xmlns:v="urn:schemas-microsoft-com:vml" Requires="v">
                <p:oleObj spid="_x0000_s187705" name="Equation" r:id="rId11" imgW="622080" imgH="393480" progId="Equation.DSMT4">
                  <p:embed/>
                </p:oleObj>
              </mc:Choice>
              <mc:Fallback>
                <p:oleObj name="Equation" r:id="rId11" imgW="622080" imgH="393480" progId="Equation.DSMT4">
                  <p:embed/>
                  <p:pic>
                    <p:nvPicPr>
                      <p:cNvPr id="0" name="Object 38"/>
                      <p:cNvPicPr>
                        <a:picLocks noChangeAspect="1" noChangeArrowheads="1"/>
                      </p:cNvPicPr>
                      <p:nvPr/>
                    </p:nvPicPr>
                    <p:blipFill>
                      <a:blip r:embed="rId12"/>
                      <a:srcRect/>
                      <a:stretch>
                        <a:fillRect/>
                      </a:stretch>
                    </p:blipFill>
                    <p:spPr bwMode="auto">
                      <a:xfrm>
                        <a:off x="573087" y="3517594"/>
                        <a:ext cx="1552575" cy="98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7431" name="Object 39">
            <a:extLst>
              <a:ext uri="{FF2B5EF4-FFF2-40B4-BE49-F238E27FC236}">
                <a16:creationId xmlns:a16="http://schemas.microsoft.com/office/drawing/2014/main" id="{CF1660E8-CB7E-49D3-BFD7-7AA2ED215BA6}"/>
              </a:ext>
            </a:extLst>
          </p:cNvPr>
          <p:cNvGraphicFramePr>
            <a:graphicFrameLocks noChangeAspect="1"/>
          </p:cNvGraphicFramePr>
          <p:nvPr>
            <p:extLst>
              <p:ext uri="{D42A27DB-BD31-4B8C-83A1-F6EECF244321}">
                <p14:modId xmlns:p14="http://schemas.microsoft.com/office/powerpoint/2010/main" val="25945736"/>
              </p:ext>
            </p:extLst>
          </p:nvPr>
        </p:nvGraphicFramePr>
        <p:xfrm>
          <a:off x="2107962" y="3540766"/>
          <a:ext cx="2417762" cy="985837"/>
        </p:xfrm>
        <a:graphic>
          <a:graphicData uri="http://schemas.openxmlformats.org/presentationml/2006/ole">
            <mc:AlternateContent xmlns:mc="http://schemas.openxmlformats.org/markup-compatibility/2006">
              <mc:Choice xmlns:v="urn:schemas-microsoft-com:vml" Requires="v">
                <p:oleObj spid="_x0000_s187706" name="Equation" r:id="rId13" imgW="965160" imgH="393480" progId="Equation.DSMT4">
                  <p:embed/>
                </p:oleObj>
              </mc:Choice>
              <mc:Fallback>
                <p:oleObj name="Equation" r:id="rId13" imgW="965160" imgH="393480" progId="Equation.DSMT4">
                  <p:embed/>
                  <p:pic>
                    <p:nvPicPr>
                      <p:cNvPr id="0" name="Object 3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07962" y="3540766"/>
                        <a:ext cx="2417762" cy="98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7432" name="Object 40">
            <a:extLst>
              <a:ext uri="{FF2B5EF4-FFF2-40B4-BE49-F238E27FC236}">
                <a16:creationId xmlns:a16="http://schemas.microsoft.com/office/drawing/2014/main" id="{F7B40BD7-169F-401A-9E8D-8937580A8D92}"/>
              </a:ext>
            </a:extLst>
          </p:cNvPr>
          <p:cNvGraphicFramePr>
            <a:graphicFrameLocks noChangeAspect="1"/>
          </p:cNvGraphicFramePr>
          <p:nvPr>
            <p:extLst>
              <p:ext uri="{D42A27DB-BD31-4B8C-83A1-F6EECF244321}">
                <p14:modId xmlns:p14="http://schemas.microsoft.com/office/powerpoint/2010/main" val="4186220561"/>
              </p:ext>
            </p:extLst>
          </p:nvPr>
        </p:nvGraphicFramePr>
        <p:xfrm>
          <a:off x="4523190" y="4583401"/>
          <a:ext cx="2544762" cy="985838"/>
        </p:xfrm>
        <a:graphic>
          <a:graphicData uri="http://schemas.openxmlformats.org/presentationml/2006/ole">
            <mc:AlternateContent xmlns:mc="http://schemas.openxmlformats.org/markup-compatibility/2006">
              <mc:Choice xmlns:v="urn:schemas-microsoft-com:vml" Requires="v">
                <p:oleObj spid="_x0000_s187707" name="Equation" r:id="rId15" imgW="1015920" imgH="393480" progId="Equation.DSMT4">
                  <p:embed/>
                </p:oleObj>
              </mc:Choice>
              <mc:Fallback>
                <p:oleObj name="Equation" r:id="rId15" imgW="1015920" imgH="393480" progId="Equation.DSMT4">
                  <p:embed/>
                  <p:pic>
                    <p:nvPicPr>
                      <p:cNvPr id="0" name="Object 4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23190" y="4583401"/>
                        <a:ext cx="2544762" cy="985838"/>
                      </a:xfrm>
                      <a:prstGeom prst="rect">
                        <a:avLst/>
                      </a:prstGeom>
                      <a:gradFill rotWithShape="1">
                        <a:gsLst>
                          <a:gs pos="0">
                            <a:srgbClr val="92FD41"/>
                          </a:gs>
                          <a:gs pos="50000">
                            <a:schemeClr val="tx2"/>
                          </a:gs>
                          <a:gs pos="100000">
                            <a:srgbClr val="92FD4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7434" name="Object 42">
            <a:extLst>
              <a:ext uri="{FF2B5EF4-FFF2-40B4-BE49-F238E27FC236}">
                <a16:creationId xmlns:a16="http://schemas.microsoft.com/office/drawing/2014/main" id="{AF656A5C-36FA-4ADB-A568-03CEFE9F339E}"/>
              </a:ext>
            </a:extLst>
          </p:cNvPr>
          <p:cNvGraphicFramePr>
            <a:graphicFrameLocks noChangeAspect="1"/>
          </p:cNvGraphicFramePr>
          <p:nvPr>
            <p:extLst>
              <p:ext uri="{D42A27DB-BD31-4B8C-83A1-F6EECF244321}">
                <p14:modId xmlns:p14="http://schemas.microsoft.com/office/powerpoint/2010/main" val="1701228849"/>
              </p:ext>
            </p:extLst>
          </p:nvPr>
        </p:nvGraphicFramePr>
        <p:xfrm>
          <a:off x="4499769" y="1266030"/>
          <a:ext cx="3030537" cy="1050925"/>
        </p:xfrm>
        <a:graphic>
          <a:graphicData uri="http://schemas.openxmlformats.org/presentationml/2006/ole">
            <mc:AlternateContent xmlns:mc="http://schemas.openxmlformats.org/markup-compatibility/2006">
              <mc:Choice xmlns:v="urn:schemas-microsoft-com:vml" Requires="v">
                <p:oleObj spid="_x0000_s187708" name="Equation" r:id="rId17" imgW="1206360" imgH="419040" progId="Equation.DSMT4">
                  <p:embed/>
                </p:oleObj>
              </mc:Choice>
              <mc:Fallback>
                <p:oleObj name="Equation" r:id="rId17" imgW="1206360" imgH="419040" progId="Equation.DSMT4">
                  <p:embed/>
                  <p:pic>
                    <p:nvPicPr>
                      <p:cNvPr id="0" name="Object 4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99769" y="1266030"/>
                        <a:ext cx="3030537"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7435" name="Object 43">
            <a:extLst>
              <a:ext uri="{FF2B5EF4-FFF2-40B4-BE49-F238E27FC236}">
                <a16:creationId xmlns:a16="http://schemas.microsoft.com/office/drawing/2014/main" id="{E1CE4741-AA87-4945-940B-B0539F835131}"/>
              </a:ext>
            </a:extLst>
          </p:cNvPr>
          <p:cNvGraphicFramePr>
            <a:graphicFrameLocks noChangeAspect="1"/>
          </p:cNvGraphicFramePr>
          <p:nvPr>
            <p:extLst>
              <p:ext uri="{D42A27DB-BD31-4B8C-83A1-F6EECF244321}">
                <p14:modId xmlns:p14="http://schemas.microsoft.com/office/powerpoint/2010/main" val="930568258"/>
              </p:ext>
            </p:extLst>
          </p:nvPr>
        </p:nvGraphicFramePr>
        <p:xfrm>
          <a:off x="4572000" y="3484256"/>
          <a:ext cx="3054350" cy="1049337"/>
        </p:xfrm>
        <a:graphic>
          <a:graphicData uri="http://schemas.openxmlformats.org/presentationml/2006/ole">
            <mc:AlternateContent xmlns:mc="http://schemas.openxmlformats.org/markup-compatibility/2006">
              <mc:Choice xmlns:v="urn:schemas-microsoft-com:vml" Requires="v">
                <p:oleObj spid="_x0000_s187709" name="Equation" r:id="rId19" imgW="1218960" imgH="419040" progId="Equation.DSMT4">
                  <p:embed/>
                </p:oleObj>
              </mc:Choice>
              <mc:Fallback>
                <p:oleObj name="Equation" r:id="rId19" imgW="1218960" imgH="419040" progId="Equation.DSMT4">
                  <p:embed/>
                  <p:pic>
                    <p:nvPicPr>
                      <p:cNvPr id="0" name="Object 4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72000" y="3484256"/>
                        <a:ext cx="3054350" cy="1049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7436" name="Text Box 44">
            <a:extLst>
              <a:ext uri="{FF2B5EF4-FFF2-40B4-BE49-F238E27FC236}">
                <a16:creationId xmlns:a16="http://schemas.microsoft.com/office/drawing/2014/main" id="{9CE707B5-F516-4033-AD90-FB8F308E60AB}"/>
              </a:ext>
            </a:extLst>
          </p:cNvPr>
          <p:cNvSpPr txBox="1">
            <a:spLocks noChangeArrowheads="1"/>
          </p:cNvSpPr>
          <p:nvPr/>
        </p:nvSpPr>
        <p:spPr bwMode="auto">
          <a:xfrm>
            <a:off x="0" y="77788"/>
            <a:ext cx="43195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sz="3200" b="1" dirty="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3.</a:t>
            </a:r>
            <a:r>
              <a:rPr lang="zh-CN" altLang="en-US" sz="3200" b="1" dirty="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耦合电感的伏安关系 </a:t>
            </a:r>
          </a:p>
        </p:txBody>
      </p:sp>
      <p:graphicFrame>
        <p:nvGraphicFramePr>
          <p:cNvPr id="16" name="Object 37">
            <a:extLst>
              <a:ext uri="{FF2B5EF4-FFF2-40B4-BE49-F238E27FC236}">
                <a16:creationId xmlns:a16="http://schemas.microsoft.com/office/drawing/2014/main" id="{43211150-4782-464C-B345-97EEDA5414A5}"/>
              </a:ext>
            </a:extLst>
          </p:cNvPr>
          <p:cNvGraphicFramePr>
            <a:graphicFrameLocks noChangeAspect="1"/>
          </p:cNvGraphicFramePr>
          <p:nvPr>
            <p:extLst>
              <p:ext uri="{D42A27DB-BD31-4B8C-83A1-F6EECF244321}">
                <p14:modId xmlns:p14="http://schemas.microsoft.com/office/powerpoint/2010/main" val="3956654677"/>
              </p:ext>
            </p:extLst>
          </p:nvPr>
        </p:nvGraphicFramePr>
        <p:xfrm>
          <a:off x="7013609" y="2475705"/>
          <a:ext cx="1797050" cy="660400"/>
        </p:xfrm>
        <a:graphic>
          <a:graphicData uri="http://schemas.openxmlformats.org/presentationml/2006/ole">
            <mc:AlternateContent xmlns:mc="http://schemas.openxmlformats.org/markup-compatibility/2006">
              <mc:Choice xmlns:v="urn:schemas-microsoft-com:vml" Requires="v">
                <p:oleObj spid="_x0000_s187710" name="Equation" r:id="rId21" imgW="622080" imgH="228600" progId="Equation.DSMT4">
                  <p:embed/>
                </p:oleObj>
              </mc:Choice>
              <mc:Fallback>
                <p:oleObj name="Equation" r:id="rId21" imgW="622080" imgH="228600" progId="Equation.DSMT4">
                  <p:embed/>
                  <p:pic>
                    <p:nvPicPr>
                      <p:cNvPr id="187429" name="Object 37">
                        <a:extLst>
                          <a:ext uri="{FF2B5EF4-FFF2-40B4-BE49-F238E27FC236}">
                            <a16:creationId xmlns:a16="http://schemas.microsoft.com/office/drawing/2014/main" id="{41C6509E-1C05-44FB-97F8-B99E27B7F7D8}"/>
                          </a:ext>
                        </a:extLst>
                      </p:cNvPr>
                      <p:cNvPicPr>
                        <a:picLocks noChangeAspect="1" noChangeArrowheads="1"/>
                      </p:cNvPicPr>
                      <p:nvPr/>
                    </p:nvPicPr>
                    <p:blipFill>
                      <a:blip r:embed="rId22"/>
                      <a:srcRect/>
                      <a:stretch>
                        <a:fillRect/>
                      </a:stretch>
                    </p:blipFill>
                    <p:spPr bwMode="auto">
                      <a:xfrm>
                        <a:off x="7013609" y="2475705"/>
                        <a:ext cx="1797050" cy="66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Object 41">
            <a:extLst>
              <a:ext uri="{FF2B5EF4-FFF2-40B4-BE49-F238E27FC236}">
                <a16:creationId xmlns:a16="http://schemas.microsoft.com/office/drawing/2014/main" id="{AF14EC8C-E6F4-491A-87FA-96D95933D02B}"/>
              </a:ext>
            </a:extLst>
          </p:cNvPr>
          <p:cNvGraphicFramePr>
            <a:graphicFrameLocks noChangeAspect="1"/>
          </p:cNvGraphicFramePr>
          <p:nvPr>
            <p:extLst>
              <p:ext uri="{D42A27DB-BD31-4B8C-83A1-F6EECF244321}">
                <p14:modId xmlns:p14="http://schemas.microsoft.com/office/powerpoint/2010/main" val="1510590275"/>
              </p:ext>
            </p:extLst>
          </p:nvPr>
        </p:nvGraphicFramePr>
        <p:xfrm>
          <a:off x="7112034" y="4802828"/>
          <a:ext cx="1698625" cy="612775"/>
        </p:xfrm>
        <a:graphic>
          <a:graphicData uri="http://schemas.openxmlformats.org/presentationml/2006/ole">
            <mc:AlternateContent xmlns:mc="http://schemas.openxmlformats.org/markup-compatibility/2006">
              <mc:Choice xmlns:v="urn:schemas-microsoft-com:vml" Requires="v">
                <p:oleObj spid="_x0000_s187711" name="Equation" r:id="rId23" imgW="634680" imgH="228600" progId="Equation.DSMT4">
                  <p:embed/>
                </p:oleObj>
              </mc:Choice>
              <mc:Fallback>
                <p:oleObj name="Equation" r:id="rId23" imgW="634680" imgH="228600" progId="Equation.DSMT4">
                  <p:embed/>
                  <p:pic>
                    <p:nvPicPr>
                      <p:cNvPr id="187433" name="Object 41">
                        <a:extLst>
                          <a:ext uri="{FF2B5EF4-FFF2-40B4-BE49-F238E27FC236}">
                            <a16:creationId xmlns:a16="http://schemas.microsoft.com/office/drawing/2014/main" id="{511EA3B4-EB6E-47FA-9462-0B20E1975A47}"/>
                          </a:ext>
                        </a:extLst>
                      </p:cNvPr>
                      <p:cNvPicPr>
                        <a:picLocks noChangeAspect="1" noChangeArrowheads="1"/>
                      </p:cNvPicPr>
                      <p:nvPr/>
                    </p:nvPicPr>
                    <p:blipFill>
                      <a:blip r:embed="rId24"/>
                      <a:srcRect/>
                      <a:stretch>
                        <a:fillRect/>
                      </a:stretch>
                    </p:blipFill>
                    <p:spPr bwMode="auto">
                      <a:xfrm>
                        <a:off x="7112034" y="4802828"/>
                        <a:ext cx="1698625"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74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742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743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742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8743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8743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8743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874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74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2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9" name="Rectangle 9">
            <a:extLst>
              <a:ext uri="{FF2B5EF4-FFF2-40B4-BE49-F238E27FC236}">
                <a16:creationId xmlns:a16="http://schemas.microsoft.com/office/drawing/2014/main" id="{0084743C-89F2-4D1F-A73E-11629DF8AEF5}"/>
              </a:ext>
            </a:extLst>
          </p:cNvPr>
          <p:cNvSpPr>
            <a:spLocks noChangeArrowheads="1"/>
          </p:cNvSpPr>
          <p:nvPr/>
        </p:nvSpPr>
        <p:spPr bwMode="auto">
          <a:xfrm>
            <a:off x="468313" y="800100"/>
            <a:ext cx="25923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互感的</a:t>
            </a:r>
            <a:r>
              <a:rPr lang="en-US" altLang="zh-CN" sz="2800" b="1">
                <a:latin typeface="Times New Roman" panose="02020603050405020304" pitchFamily="18" charset="0"/>
                <a:ea typeface="华文楷体" panose="02010600040101010101" pitchFamily="2" charset="-122"/>
                <a:cs typeface="Times New Roman" panose="02020603050405020304" pitchFamily="18" charset="0"/>
              </a:rPr>
              <a:t>VAR</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为</a:t>
            </a:r>
            <a:r>
              <a:rPr lang="en-US" altLang="zh-CN" sz="2800" b="1">
                <a:latin typeface="Times New Roman" panose="02020603050405020304" pitchFamily="18" charset="0"/>
                <a:ea typeface="华文楷体" panose="02010600040101010101" pitchFamily="2" charset="-122"/>
                <a:cs typeface="Times New Roman" panose="02020603050405020304" pitchFamily="18" charset="0"/>
              </a:rPr>
              <a:t>: </a:t>
            </a:r>
          </a:p>
        </p:txBody>
      </p:sp>
      <p:graphicFrame>
        <p:nvGraphicFramePr>
          <p:cNvPr id="189450" name="Object 10">
            <a:extLst>
              <a:ext uri="{FF2B5EF4-FFF2-40B4-BE49-F238E27FC236}">
                <a16:creationId xmlns:a16="http://schemas.microsoft.com/office/drawing/2014/main" id="{5E1849A2-9291-4DA7-8F2D-F464483EA52A}"/>
              </a:ext>
            </a:extLst>
          </p:cNvPr>
          <p:cNvGraphicFramePr>
            <a:graphicFrameLocks noChangeAspect="1"/>
          </p:cNvGraphicFramePr>
          <p:nvPr/>
        </p:nvGraphicFramePr>
        <p:xfrm>
          <a:off x="3348038" y="981075"/>
          <a:ext cx="3168650" cy="2043113"/>
        </p:xfrm>
        <a:graphic>
          <a:graphicData uri="http://schemas.openxmlformats.org/presentationml/2006/ole">
            <mc:AlternateContent xmlns:mc="http://schemas.openxmlformats.org/markup-compatibility/2006">
              <mc:Choice xmlns:v="urn:schemas-microsoft-com:vml" Requires="v">
                <p:oleObj spid="_x0000_s189504" name="Equation" r:id="rId3" imgW="1269720" imgH="838080" progId="Equation.DSMT4">
                  <p:embed/>
                </p:oleObj>
              </mc:Choice>
              <mc:Fallback>
                <p:oleObj name="Equation" r:id="rId3" imgW="1269720" imgH="83808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981075"/>
                        <a:ext cx="3168650" cy="2043113"/>
                      </a:xfrm>
                      <a:prstGeom prst="rect">
                        <a:avLst/>
                      </a:prstGeom>
                      <a:gradFill rotWithShape="1">
                        <a:gsLst>
                          <a:gs pos="0">
                            <a:srgbClr val="99FF99"/>
                          </a:gs>
                          <a:gs pos="50000">
                            <a:schemeClr val="tx2"/>
                          </a:gs>
                          <a:gs pos="100000">
                            <a:srgbClr val="99FF99"/>
                          </a:gs>
                        </a:gsLst>
                        <a:lin ang="5400000" scaled="1"/>
                      </a:gradFill>
                    </p:spPr>
                  </p:pic>
                </p:oleObj>
              </mc:Fallback>
            </mc:AlternateContent>
          </a:graphicData>
        </a:graphic>
      </p:graphicFrame>
      <p:sp>
        <p:nvSpPr>
          <p:cNvPr id="189451" name="Rectangle 11">
            <a:extLst>
              <a:ext uri="{FF2B5EF4-FFF2-40B4-BE49-F238E27FC236}">
                <a16:creationId xmlns:a16="http://schemas.microsoft.com/office/drawing/2014/main" id="{44348F3C-F14F-47CD-8F69-E9EB9F80C5D9}"/>
              </a:ext>
            </a:extLst>
          </p:cNvPr>
          <p:cNvSpPr>
            <a:spLocks noChangeArrowheads="1"/>
          </p:cNvSpPr>
          <p:nvPr/>
        </p:nvSpPr>
        <p:spPr bwMode="auto">
          <a:xfrm>
            <a:off x="431800" y="5049838"/>
            <a:ext cx="8389938"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ts val="4000"/>
              </a:lnSpc>
            </a:pPr>
            <a:r>
              <a:rPr lang="zh-CN" altLang="en-US" sz="2800" b="1">
                <a:solidFill>
                  <a:srgbClr val="990000"/>
                </a:solidFill>
                <a:latin typeface="Times New Roman" panose="02020603050405020304" pitchFamily="18" charset="0"/>
                <a:ea typeface="华文楷体" panose="02010600040101010101" pitchFamily="2" charset="-122"/>
                <a:cs typeface="Times New Roman" panose="02020603050405020304" pitchFamily="18" charset="0"/>
              </a:rPr>
              <a:t>注意：端口电压和电流采用关联参考方向，自感电压总是正号，而互感电压则有正负两种可能。 </a:t>
            </a:r>
          </a:p>
        </p:txBody>
      </p:sp>
      <p:sp>
        <p:nvSpPr>
          <p:cNvPr id="189454" name="Rectangle 14">
            <a:extLst>
              <a:ext uri="{FF2B5EF4-FFF2-40B4-BE49-F238E27FC236}">
                <a16:creationId xmlns:a16="http://schemas.microsoft.com/office/drawing/2014/main" id="{C74EBC88-F531-4BA0-AE97-AD511324CC9C}"/>
              </a:ext>
            </a:extLst>
          </p:cNvPr>
          <p:cNvSpPr>
            <a:spLocks noChangeArrowheads="1"/>
          </p:cNvSpPr>
          <p:nvPr/>
        </p:nvSpPr>
        <p:spPr bwMode="auto">
          <a:xfrm>
            <a:off x="576263" y="3321050"/>
            <a:ext cx="56308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或正弦稳态下，用相量形式表示为</a:t>
            </a:r>
            <a:r>
              <a:rPr lang="en-US" altLang="zh-CN" sz="2800" b="1">
                <a:latin typeface="Times New Roman" panose="02020603050405020304" pitchFamily="18" charset="0"/>
                <a:ea typeface="华文楷体" panose="02010600040101010101" pitchFamily="2" charset="-122"/>
                <a:cs typeface="Times New Roman" panose="02020603050405020304" pitchFamily="18" charset="0"/>
              </a:rPr>
              <a:t> </a:t>
            </a:r>
          </a:p>
        </p:txBody>
      </p:sp>
      <p:graphicFrame>
        <p:nvGraphicFramePr>
          <p:cNvPr id="189455" name="Object 15">
            <a:extLst>
              <a:ext uri="{FF2B5EF4-FFF2-40B4-BE49-F238E27FC236}">
                <a16:creationId xmlns:a16="http://schemas.microsoft.com/office/drawing/2014/main" id="{A241B4E6-C6EE-46BB-A944-36FF49F26146}"/>
              </a:ext>
            </a:extLst>
          </p:cNvPr>
          <p:cNvGraphicFramePr>
            <a:graphicFrameLocks noChangeAspect="1"/>
          </p:cNvGraphicFramePr>
          <p:nvPr/>
        </p:nvGraphicFramePr>
        <p:xfrm>
          <a:off x="3240088" y="3933825"/>
          <a:ext cx="3311525" cy="1165225"/>
        </p:xfrm>
        <a:graphic>
          <a:graphicData uri="http://schemas.openxmlformats.org/presentationml/2006/ole">
            <mc:AlternateContent xmlns:mc="http://schemas.openxmlformats.org/markup-compatibility/2006">
              <mc:Choice xmlns:v="urn:schemas-microsoft-com:vml" Requires="v">
                <p:oleObj spid="_x0000_s189505" name="Equation" r:id="rId5" imgW="1409400" imgH="507960" progId="Equation.DSMT4">
                  <p:embed/>
                </p:oleObj>
              </mc:Choice>
              <mc:Fallback>
                <p:oleObj name="Equation" r:id="rId5" imgW="1409400" imgH="507960" progId="Equation.DSMT4">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40088" y="3933825"/>
                        <a:ext cx="3311525" cy="1165225"/>
                      </a:xfrm>
                      <a:prstGeom prst="rect">
                        <a:avLst/>
                      </a:prstGeom>
                      <a:gradFill rotWithShape="1">
                        <a:gsLst>
                          <a:gs pos="0">
                            <a:srgbClr val="99FF99"/>
                          </a:gs>
                          <a:gs pos="50000">
                            <a:schemeClr val="tx2"/>
                          </a:gs>
                          <a:gs pos="100000">
                            <a:srgbClr val="99FF99"/>
                          </a:gs>
                        </a:gsLst>
                        <a:lin ang="5400000" scaled="1"/>
                      </a:gra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944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945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945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945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9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9" grpId="0"/>
      <p:bldP spid="189451" grpId="0"/>
      <p:bldP spid="18945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6" name="Text Box 6">
            <a:extLst>
              <a:ext uri="{FF2B5EF4-FFF2-40B4-BE49-F238E27FC236}">
                <a16:creationId xmlns:a16="http://schemas.microsoft.com/office/drawing/2014/main" id="{2A60F0D6-2808-4AAC-A59A-4BE1047EA426}"/>
              </a:ext>
            </a:extLst>
          </p:cNvPr>
          <p:cNvSpPr txBox="1">
            <a:spLocks noChangeArrowheads="1"/>
          </p:cNvSpPr>
          <p:nvPr/>
        </p:nvSpPr>
        <p:spPr bwMode="auto">
          <a:xfrm>
            <a:off x="468313" y="1592263"/>
            <a:ext cx="8289925"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50000"/>
              </a:lnSpc>
            </a:pPr>
            <a:r>
              <a:rPr lang="zh-CN" altLang="en-US" sz="2800" b="1">
                <a:latin typeface="华文楷体" panose="02010600040101010101" pitchFamily="2" charset="-122"/>
                <a:ea typeface="华文楷体" panose="02010600040101010101" pitchFamily="2" charset="-122"/>
              </a:rPr>
              <a:t>互感电压实际方向和线圈的绕向有关，实际线圈是密封的，电路图中不方便画出具体线圈的绕向。</a:t>
            </a:r>
          </a:p>
          <a:p>
            <a:pPr eaLnBrk="1" hangingPunct="1">
              <a:lnSpc>
                <a:spcPct val="150000"/>
              </a:lnSpc>
            </a:pPr>
            <a:r>
              <a:rPr lang="zh-CN" altLang="en-US" sz="2800" b="1">
                <a:latin typeface="华文楷体" panose="02010600040101010101" pitchFamily="2" charset="-122"/>
                <a:ea typeface="华文楷体" panose="02010600040101010101" pitchFamily="2" charset="-122"/>
              </a:rPr>
              <a:t>为分辨磁通的方向，能正确判断出互感电压，对具有耦合的两个线圈采用</a:t>
            </a:r>
            <a:r>
              <a:rPr lang="zh-CN" altLang="en-US" sz="2800" b="1">
                <a:solidFill>
                  <a:srgbClr val="FF0000"/>
                </a:solidFill>
                <a:latin typeface="华文楷体" panose="02010600040101010101" pitchFamily="2" charset="-122"/>
                <a:ea typeface="华文楷体" panose="02010600040101010101" pitchFamily="2" charset="-122"/>
              </a:rPr>
              <a:t>同名端</a:t>
            </a:r>
            <a:r>
              <a:rPr lang="zh-CN" altLang="en-US" sz="2800" b="1">
                <a:latin typeface="华文楷体" panose="02010600040101010101" pitchFamily="2" charset="-122"/>
                <a:ea typeface="华文楷体" panose="02010600040101010101" pitchFamily="2" charset="-122"/>
              </a:rPr>
              <a:t>标记法。</a:t>
            </a:r>
            <a:r>
              <a:rPr lang="zh-CN" altLang="en-US" sz="2800" b="1">
                <a:latin typeface="华文楷体" panose="02010600040101010101" pitchFamily="2" charset="-122"/>
                <a:ea typeface="华文楷体" panose="02010600040101010101" pitchFamily="2" charset="-122"/>
                <a:cs typeface="Times New Roman" panose="02020603050405020304" pitchFamily="18" charset="0"/>
              </a:rPr>
              <a:t>    </a:t>
            </a:r>
            <a:endParaRPr lang="zh-CN" altLang="en-US" sz="2800" b="1">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04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ext Box 2">
            <a:extLst>
              <a:ext uri="{FF2B5EF4-FFF2-40B4-BE49-F238E27FC236}">
                <a16:creationId xmlns:a16="http://schemas.microsoft.com/office/drawing/2014/main" id="{A052E574-8368-41CB-805B-B7348BF83ECA}"/>
              </a:ext>
            </a:extLst>
          </p:cNvPr>
          <p:cNvSpPr txBox="1">
            <a:spLocks noChangeArrowheads="1"/>
          </p:cNvSpPr>
          <p:nvPr/>
        </p:nvSpPr>
        <p:spPr bwMode="auto">
          <a:xfrm>
            <a:off x="2270125" y="1985963"/>
            <a:ext cx="184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endPar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467" name="Text Box 3">
            <a:extLst>
              <a:ext uri="{FF2B5EF4-FFF2-40B4-BE49-F238E27FC236}">
                <a16:creationId xmlns:a16="http://schemas.microsoft.com/office/drawing/2014/main" id="{7C1B8702-E3E8-408D-8D09-2B85514A7B29}"/>
              </a:ext>
            </a:extLst>
          </p:cNvPr>
          <p:cNvSpPr txBox="1">
            <a:spLocks noChangeArrowheads="1"/>
          </p:cNvSpPr>
          <p:nvPr/>
        </p:nvSpPr>
        <p:spPr bwMode="auto">
          <a:xfrm>
            <a:off x="647700" y="5624513"/>
            <a:ext cx="8172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左侧线圈</a:t>
            </a:r>
            <a:r>
              <a:rPr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ˊ端和右侧线圈</a:t>
            </a:r>
            <a:r>
              <a:rPr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ˊ端也为一对同名端。       </a:t>
            </a:r>
          </a:p>
        </p:txBody>
      </p:sp>
      <p:sp>
        <p:nvSpPr>
          <p:cNvPr id="190468" name="Line 4">
            <a:extLst>
              <a:ext uri="{FF2B5EF4-FFF2-40B4-BE49-F238E27FC236}">
                <a16:creationId xmlns:a16="http://schemas.microsoft.com/office/drawing/2014/main" id="{5B447CD2-4B1E-4FD5-BD1D-0805271165CE}"/>
              </a:ext>
            </a:extLst>
          </p:cNvPr>
          <p:cNvSpPr>
            <a:spLocks noChangeShapeType="1"/>
          </p:cNvSpPr>
          <p:nvPr/>
        </p:nvSpPr>
        <p:spPr bwMode="auto">
          <a:xfrm flipV="1">
            <a:off x="5470525" y="4411663"/>
            <a:ext cx="0" cy="4064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190469" name="Group 5">
            <a:extLst>
              <a:ext uri="{FF2B5EF4-FFF2-40B4-BE49-F238E27FC236}">
                <a16:creationId xmlns:a16="http://schemas.microsoft.com/office/drawing/2014/main" id="{3C80B155-9CEB-414B-94F6-7BD450FA62AA}"/>
              </a:ext>
            </a:extLst>
          </p:cNvPr>
          <p:cNvGrpSpPr>
            <a:grpSpLocks/>
          </p:cNvGrpSpPr>
          <p:nvPr/>
        </p:nvGrpSpPr>
        <p:grpSpPr bwMode="auto">
          <a:xfrm>
            <a:off x="1577975" y="2944813"/>
            <a:ext cx="5737225" cy="1382712"/>
            <a:chOff x="1963" y="1188"/>
            <a:chExt cx="3614" cy="871"/>
          </a:xfrm>
        </p:grpSpPr>
        <p:grpSp>
          <p:nvGrpSpPr>
            <p:cNvPr id="190470" name="Group 6">
              <a:extLst>
                <a:ext uri="{FF2B5EF4-FFF2-40B4-BE49-F238E27FC236}">
                  <a16:creationId xmlns:a16="http://schemas.microsoft.com/office/drawing/2014/main" id="{DEB91712-8B5F-46A0-921E-B7BBE2290562}"/>
                </a:ext>
              </a:extLst>
            </p:cNvPr>
            <p:cNvGrpSpPr>
              <a:grpSpLocks/>
            </p:cNvGrpSpPr>
            <p:nvPr/>
          </p:nvGrpSpPr>
          <p:grpSpPr bwMode="auto">
            <a:xfrm>
              <a:off x="3778" y="1188"/>
              <a:ext cx="1677" cy="871"/>
              <a:chOff x="3615" y="0"/>
              <a:chExt cx="1677" cy="871"/>
            </a:xfrm>
          </p:grpSpPr>
          <p:grpSp>
            <p:nvGrpSpPr>
              <p:cNvPr id="190471" name="Group 7">
                <a:extLst>
                  <a:ext uri="{FF2B5EF4-FFF2-40B4-BE49-F238E27FC236}">
                    <a16:creationId xmlns:a16="http://schemas.microsoft.com/office/drawing/2014/main" id="{A94DC954-B595-4A9B-B84F-E9DCD35F7F39}"/>
                  </a:ext>
                </a:extLst>
              </p:cNvPr>
              <p:cNvGrpSpPr>
                <a:grpSpLocks/>
              </p:cNvGrpSpPr>
              <p:nvPr/>
            </p:nvGrpSpPr>
            <p:grpSpPr bwMode="auto">
              <a:xfrm>
                <a:off x="3669" y="609"/>
                <a:ext cx="1623" cy="262"/>
                <a:chOff x="3953" y="1450"/>
                <a:chExt cx="1623" cy="262"/>
              </a:xfrm>
            </p:grpSpPr>
            <p:sp>
              <p:nvSpPr>
                <p:cNvPr id="190472" name="Freeform 8">
                  <a:extLst>
                    <a:ext uri="{FF2B5EF4-FFF2-40B4-BE49-F238E27FC236}">
                      <a16:creationId xmlns:a16="http://schemas.microsoft.com/office/drawing/2014/main" id="{1CD071B0-FBF9-41A5-B738-6D1614394CF7}"/>
                    </a:ext>
                  </a:extLst>
                </p:cNvPr>
                <p:cNvSpPr>
                  <a:spLocks/>
                </p:cNvSpPr>
                <p:nvPr/>
              </p:nvSpPr>
              <p:spPr bwMode="auto">
                <a:xfrm>
                  <a:off x="4053" y="1450"/>
                  <a:ext cx="1523" cy="208"/>
                </a:xfrm>
                <a:custGeom>
                  <a:avLst/>
                  <a:gdLst>
                    <a:gd name="T0" fmla="*/ 0 w 1523"/>
                    <a:gd name="T1" fmla="*/ 208 h 208"/>
                    <a:gd name="T2" fmla="*/ 134 w 1523"/>
                    <a:gd name="T3" fmla="*/ 136 h 208"/>
                    <a:gd name="T4" fmla="*/ 182 w 1523"/>
                    <a:gd name="T5" fmla="*/ 117 h 208"/>
                    <a:gd name="T6" fmla="*/ 227 w 1523"/>
                    <a:gd name="T7" fmla="*/ 99 h 208"/>
                    <a:gd name="T8" fmla="*/ 276 w 1523"/>
                    <a:gd name="T9" fmla="*/ 83 h 208"/>
                    <a:gd name="T10" fmla="*/ 321 w 1523"/>
                    <a:gd name="T11" fmla="*/ 66 h 208"/>
                    <a:gd name="T12" fmla="*/ 369 w 1523"/>
                    <a:gd name="T13" fmla="*/ 53 h 208"/>
                    <a:gd name="T14" fmla="*/ 417 w 1523"/>
                    <a:gd name="T15" fmla="*/ 42 h 208"/>
                    <a:gd name="T16" fmla="*/ 466 w 1523"/>
                    <a:gd name="T17" fmla="*/ 32 h 208"/>
                    <a:gd name="T18" fmla="*/ 514 w 1523"/>
                    <a:gd name="T19" fmla="*/ 21 h 208"/>
                    <a:gd name="T20" fmla="*/ 565 w 1523"/>
                    <a:gd name="T21" fmla="*/ 13 h 208"/>
                    <a:gd name="T22" fmla="*/ 613 w 1523"/>
                    <a:gd name="T23" fmla="*/ 8 h 208"/>
                    <a:gd name="T24" fmla="*/ 664 w 1523"/>
                    <a:gd name="T25" fmla="*/ 5 h 208"/>
                    <a:gd name="T26" fmla="*/ 712 w 1523"/>
                    <a:gd name="T27" fmla="*/ 2 h 208"/>
                    <a:gd name="T28" fmla="*/ 763 w 1523"/>
                    <a:gd name="T29" fmla="*/ 0 h 208"/>
                    <a:gd name="T30" fmla="*/ 811 w 1523"/>
                    <a:gd name="T31" fmla="*/ 2 h 208"/>
                    <a:gd name="T32" fmla="*/ 859 w 1523"/>
                    <a:gd name="T33" fmla="*/ 5 h 208"/>
                    <a:gd name="T34" fmla="*/ 907 w 1523"/>
                    <a:gd name="T35" fmla="*/ 8 h 208"/>
                    <a:gd name="T36" fmla="*/ 958 w 1523"/>
                    <a:gd name="T37" fmla="*/ 13 h 208"/>
                    <a:gd name="T38" fmla="*/ 1006 w 1523"/>
                    <a:gd name="T39" fmla="*/ 21 h 208"/>
                    <a:gd name="T40" fmla="*/ 1055 w 1523"/>
                    <a:gd name="T41" fmla="*/ 32 h 208"/>
                    <a:gd name="T42" fmla="*/ 1106 w 1523"/>
                    <a:gd name="T43" fmla="*/ 42 h 208"/>
                    <a:gd name="T44" fmla="*/ 1154 w 1523"/>
                    <a:gd name="T45" fmla="*/ 53 h 208"/>
                    <a:gd name="T46" fmla="*/ 1199 w 1523"/>
                    <a:gd name="T47" fmla="*/ 66 h 208"/>
                    <a:gd name="T48" fmla="*/ 1247 w 1523"/>
                    <a:gd name="T49" fmla="*/ 83 h 208"/>
                    <a:gd name="T50" fmla="*/ 1296 w 1523"/>
                    <a:gd name="T51" fmla="*/ 99 h 208"/>
                    <a:gd name="T52" fmla="*/ 1341 w 1523"/>
                    <a:gd name="T53" fmla="*/ 117 h 208"/>
                    <a:gd name="T54" fmla="*/ 1387 w 1523"/>
                    <a:gd name="T55" fmla="*/ 136 h 208"/>
                    <a:gd name="T56" fmla="*/ 1432 w 1523"/>
                    <a:gd name="T57" fmla="*/ 157 h 208"/>
                    <a:gd name="T58" fmla="*/ 1478 w 1523"/>
                    <a:gd name="T59" fmla="*/ 184 h 208"/>
                    <a:gd name="T60" fmla="*/ 1523 w 1523"/>
                    <a:gd name="T61"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23" h="208">
                      <a:moveTo>
                        <a:pt x="0" y="208"/>
                      </a:moveTo>
                      <a:lnTo>
                        <a:pt x="134" y="136"/>
                      </a:lnTo>
                      <a:lnTo>
                        <a:pt x="182" y="117"/>
                      </a:lnTo>
                      <a:lnTo>
                        <a:pt x="227" y="99"/>
                      </a:lnTo>
                      <a:lnTo>
                        <a:pt x="276" y="83"/>
                      </a:lnTo>
                      <a:lnTo>
                        <a:pt x="321" y="66"/>
                      </a:lnTo>
                      <a:lnTo>
                        <a:pt x="369" y="53"/>
                      </a:lnTo>
                      <a:lnTo>
                        <a:pt x="417" y="42"/>
                      </a:lnTo>
                      <a:lnTo>
                        <a:pt x="466" y="32"/>
                      </a:lnTo>
                      <a:lnTo>
                        <a:pt x="514" y="21"/>
                      </a:lnTo>
                      <a:lnTo>
                        <a:pt x="565" y="13"/>
                      </a:lnTo>
                      <a:lnTo>
                        <a:pt x="613" y="8"/>
                      </a:lnTo>
                      <a:lnTo>
                        <a:pt x="664" y="5"/>
                      </a:lnTo>
                      <a:lnTo>
                        <a:pt x="712" y="2"/>
                      </a:lnTo>
                      <a:lnTo>
                        <a:pt x="763" y="0"/>
                      </a:lnTo>
                      <a:lnTo>
                        <a:pt x="811" y="2"/>
                      </a:lnTo>
                      <a:lnTo>
                        <a:pt x="859" y="5"/>
                      </a:lnTo>
                      <a:lnTo>
                        <a:pt x="907" y="8"/>
                      </a:lnTo>
                      <a:lnTo>
                        <a:pt x="958" y="13"/>
                      </a:lnTo>
                      <a:lnTo>
                        <a:pt x="1006" y="21"/>
                      </a:lnTo>
                      <a:lnTo>
                        <a:pt x="1055" y="32"/>
                      </a:lnTo>
                      <a:lnTo>
                        <a:pt x="1106" y="42"/>
                      </a:lnTo>
                      <a:lnTo>
                        <a:pt x="1154" y="53"/>
                      </a:lnTo>
                      <a:lnTo>
                        <a:pt x="1199" y="66"/>
                      </a:lnTo>
                      <a:lnTo>
                        <a:pt x="1247" y="83"/>
                      </a:lnTo>
                      <a:lnTo>
                        <a:pt x="1296" y="99"/>
                      </a:lnTo>
                      <a:lnTo>
                        <a:pt x="1341" y="117"/>
                      </a:lnTo>
                      <a:lnTo>
                        <a:pt x="1387" y="136"/>
                      </a:lnTo>
                      <a:lnTo>
                        <a:pt x="1432" y="157"/>
                      </a:lnTo>
                      <a:lnTo>
                        <a:pt x="1478" y="184"/>
                      </a:lnTo>
                      <a:lnTo>
                        <a:pt x="1523" y="208"/>
                      </a:lnTo>
                    </a:path>
                  </a:pathLst>
                </a:custGeom>
                <a:noFill/>
                <a:ln w="28575" cmpd="sng">
                  <a:solidFill>
                    <a:srgbClr val="FF0000"/>
                  </a:solidFill>
                  <a:prstDash val="solid"/>
                  <a:round/>
                  <a:headEnd/>
                  <a:tailEnd/>
                </a:ln>
                <a:extLst>
                  <a:ext uri="{909E8E84-426E-40DD-AFC4-6F175D3DCCD1}">
                    <a14:hiddenFill xmlns:a14="http://schemas.microsoft.com/office/drawing/2010/main">
                      <a:solidFill>
                        <a:srgbClr val="FF0000"/>
                      </a:solid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473" name="Freeform 9">
                  <a:extLst>
                    <a:ext uri="{FF2B5EF4-FFF2-40B4-BE49-F238E27FC236}">
                      <a16:creationId xmlns:a16="http://schemas.microsoft.com/office/drawing/2014/main" id="{DC93A6FB-D053-43E7-869A-8FB532C6C4F2}"/>
                    </a:ext>
                  </a:extLst>
                </p:cNvPr>
                <p:cNvSpPr>
                  <a:spLocks/>
                </p:cNvSpPr>
                <p:nvPr/>
              </p:nvSpPr>
              <p:spPr bwMode="auto">
                <a:xfrm>
                  <a:off x="3953" y="1619"/>
                  <a:ext cx="123" cy="93"/>
                </a:xfrm>
                <a:custGeom>
                  <a:avLst/>
                  <a:gdLst>
                    <a:gd name="T0" fmla="*/ 123 w 123"/>
                    <a:gd name="T1" fmla="*/ 69 h 93"/>
                    <a:gd name="T2" fmla="*/ 0 w 123"/>
                    <a:gd name="T3" fmla="*/ 93 h 93"/>
                    <a:gd name="T4" fmla="*/ 83 w 123"/>
                    <a:gd name="T5" fmla="*/ 0 h 93"/>
                    <a:gd name="T6" fmla="*/ 123 w 123"/>
                    <a:gd name="T7" fmla="*/ 69 h 93"/>
                  </a:gdLst>
                  <a:ahLst/>
                  <a:cxnLst>
                    <a:cxn ang="0">
                      <a:pos x="T0" y="T1"/>
                    </a:cxn>
                    <a:cxn ang="0">
                      <a:pos x="T2" y="T3"/>
                    </a:cxn>
                    <a:cxn ang="0">
                      <a:pos x="T4" y="T5"/>
                    </a:cxn>
                    <a:cxn ang="0">
                      <a:pos x="T6" y="T7"/>
                    </a:cxn>
                  </a:cxnLst>
                  <a:rect l="0" t="0" r="r" b="b"/>
                  <a:pathLst>
                    <a:path w="123" h="93">
                      <a:moveTo>
                        <a:pt x="123" y="69"/>
                      </a:moveTo>
                      <a:lnTo>
                        <a:pt x="0" y="93"/>
                      </a:lnTo>
                      <a:lnTo>
                        <a:pt x="83" y="0"/>
                      </a:lnTo>
                      <a:lnTo>
                        <a:pt x="123" y="69"/>
                      </a:lnTo>
                      <a:close/>
                    </a:path>
                  </a:pathLst>
                </a:custGeom>
                <a:solidFill>
                  <a:srgbClr val="FF0000"/>
                </a:solidFill>
                <a:ln w="28575" cmpd="sng">
                  <a:solidFill>
                    <a:srgbClr val="CC3300"/>
                  </a:solidFill>
                  <a:round/>
                  <a:headEnd/>
                  <a:tailEnd/>
                </a:ln>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190474" name="Group 10">
                <a:extLst>
                  <a:ext uri="{FF2B5EF4-FFF2-40B4-BE49-F238E27FC236}">
                    <a16:creationId xmlns:a16="http://schemas.microsoft.com/office/drawing/2014/main" id="{D57AF18A-A912-41DF-978F-D0496BD5F2CD}"/>
                  </a:ext>
                </a:extLst>
              </p:cNvPr>
              <p:cNvGrpSpPr>
                <a:grpSpLocks/>
              </p:cNvGrpSpPr>
              <p:nvPr/>
            </p:nvGrpSpPr>
            <p:grpSpPr bwMode="auto">
              <a:xfrm>
                <a:off x="3615" y="0"/>
                <a:ext cx="1598" cy="243"/>
                <a:chOff x="3624" y="119"/>
                <a:chExt cx="1598" cy="243"/>
              </a:xfrm>
            </p:grpSpPr>
            <p:sp>
              <p:nvSpPr>
                <p:cNvPr id="190475" name="Freeform 11">
                  <a:extLst>
                    <a:ext uri="{FF2B5EF4-FFF2-40B4-BE49-F238E27FC236}">
                      <a16:creationId xmlns:a16="http://schemas.microsoft.com/office/drawing/2014/main" id="{0A2BF9A7-F241-4CAA-BE49-295B92C80A0F}"/>
                    </a:ext>
                  </a:extLst>
                </p:cNvPr>
                <p:cNvSpPr>
                  <a:spLocks/>
                </p:cNvSpPr>
                <p:nvPr/>
              </p:nvSpPr>
              <p:spPr bwMode="auto">
                <a:xfrm>
                  <a:off x="3698" y="156"/>
                  <a:ext cx="1524" cy="206"/>
                </a:xfrm>
                <a:custGeom>
                  <a:avLst/>
                  <a:gdLst>
                    <a:gd name="T0" fmla="*/ 0 w 1524"/>
                    <a:gd name="T1" fmla="*/ 0 h 206"/>
                    <a:gd name="T2" fmla="*/ 137 w 1524"/>
                    <a:gd name="T3" fmla="*/ 69 h 206"/>
                    <a:gd name="T4" fmla="*/ 182 w 1524"/>
                    <a:gd name="T5" fmla="*/ 91 h 206"/>
                    <a:gd name="T6" fmla="*/ 228 w 1524"/>
                    <a:gd name="T7" fmla="*/ 109 h 206"/>
                    <a:gd name="T8" fmla="*/ 276 w 1524"/>
                    <a:gd name="T9" fmla="*/ 128 h 206"/>
                    <a:gd name="T10" fmla="*/ 324 w 1524"/>
                    <a:gd name="T11" fmla="*/ 142 h 206"/>
                    <a:gd name="T12" fmla="*/ 370 w 1524"/>
                    <a:gd name="T13" fmla="*/ 155 h 206"/>
                    <a:gd name="T14" fmla="*/ 418 w 1524"/>
                    <a:gd name="T15" fmla="*/ 166 h 206"/>
                    <a:gd name="T16" fmla="*/ 466 w 1524"/>
                    <a:gd name="T17" fmla="*/ 176 h 206"/>
                    <a:gd name="T18" fmla="*/ 514 w 1524"/>
                    <a:gd name="T19" fmla="*/ 184 h 206"/>
                    <a:gd name="T20" fmla="*/ 565 w 1524"/>
                    <a:gd name="T21" fmla="*/ 192 h 206"/>
                    <a:gd name="T22" fmla="*/ 613 w 1524"/>
                    <a:gd name="T23" fmla="*/ 200 h 206"/>
                    <a:gd name="T24" fmla="*/ 662 w 1524"/>
                    <a:gd name="T25" fmla="*/ 203 h 206"/>
                    <a:gd name="T26" fmla="*/ 712 w 1524"/>
                    <a:gd name="T27" fmla="*/ 206 h 206"/>
                    <a:gd name="T28" fmla="*/ 761 w 1524"/>
                    <a:gd name="T29" fmla="*/ 206 h 206"/>
                    <a:gd name="T30" fmla="*/ 811 w 1524"/>
                    <a:gd name="T31" fmla="*/ 206 h 206"/>
                    <a:gd name="T32" fmla="*/ 860 w 1524"/>
                    <a:gd name="T33" fmla="*/ 203 h 206"/>
                    <a:gd name="T34" fmla="*/ 911 w 1524"/>
                    <a:gd name="T35" fmla="*/ 200 h 206"/>
                    <a:gd name="T36" fmla="*/ 959 w 1524"/>
                    <a:gd name="T37" fmla="*/ 192 h 206"/>
                    <a:gd name="T38" fmla="*/ 1010 w 1524"/>
                    <a:gd name="T39" fmla="*/ 184 h 206"/>
                    <a:gd name="T40" fmla="*/ 1055 w 1524"/>
                    <a:gd name="T41" fmla="*/ 176 h 206"/>
                    <a:gd name="T42" fmla="*/ 1106 w 1524"/>
                    <a:gd name="T43" fmla="*/ 166 h 206"/>
                    <a:gd name="T44" fmla="*/ 1154 w 1524"/>
                    <a:gd name="T45" fmla="*/ 155 h 206"/>
                    <a:gd name="T46" fmla="*/ 1202 w 1524"/>
                    <a:gd name="T47" fmla="*/ 142 h 206"/>
                    <a:gd name="T48" fmla="*/ 1248 w 1524"/>
                    <a:gd name="T49" fmla="*/ 128 h 206"/>
                    <a:gd name="T50" fmla="*/ 1296 w 1524"/>
                    <a:gd name="T51" fmla="*/ 109 h 206"/>
                    <a:gd name="T52" fmla="*/ 1342 w 1524"/>
                    <a:gd name="T53" fmla="*/ 91 h 206"/>
                    <a:gd name="T54" fmla="*/ 1387 w 1524"/>
                    <a:gd name="T55" fmla="*/ 69 h 206"/>
                    <a:gd name="T56" fmla="*/ 1435 w 1524"/>
                    <a:gd name="T57" fmla="*/ 48 h 206"/>
                    <a:gd name="T58" fmla="*/ 1478 w 1524"/>
                    <a:gd name="T59" fmla="*/ 24 h 206"/>
                    <a:gd name="T60" fmla="*/ 1524 w 1524"/>
                    <a:gd name="T61"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24" h="206">
                      <a:moveTo>
                        <a:pt x="0" y="0"/>
                      </a:moveTo>
                      <a:lnTo>
                        <a:pt x="137" y="69"/>
                      </a:lnTo>
                      <a:lnTo>
                        <a:pt x="182" y="91"/>
                      </a:lnTo>
                      <a:lnTo>
                        <a:pt x="228" y="109"/>
                      </a:lnTo>
                      <a:lnTo>
                        <a:pt x="276" y="128"/>
                      </a:lnTo>
                      <a:lnTo>
                        <a:pt x="324" y="142"/>
                      </a:lnTo>
                      <a:lnTo>
                        <a:pt x="370" y="155"/>
                      </a:lnTo>
                      <a:lnTo>
                        <a:pt x="418" y="166"/>
                      </a:lnTo>
                      <a:lnTo>
                        <a:pt x="466" y="176"/>
                      </a:lnTo>
                      <a:lnTo>
                        <a:pt x="514" y="184"/>
                      </a:lnTo>
                      <a:lnTo>
                        <a:pt x="565" y="192"/>
                      </a:lnTo>
                      <a:lnTo>
                        <a:pt x="613" y="200"/>
                      </a:lnTo>
                      <a:lnTo>
                        <a:pt x="662" y="203"/>
                      </a:lnTo>
                      <a:lnTo>
                        <a:pt x="712" y="206"/>
                      </a:lnTo>
                      <a:lnTo>
                        <a:pt x="761" y="206"/>
                      </a:lnTo>
                      <a:lnTo>
                        <a:pt x="811" y="206"/>
                      </a:lnTo>
                      <a:lnTo>
                        <a:pt x="860" y="203"/>
                      </a:lnTo>
                      <a:lnTo>
                        <a:pt x="911" y="200"/>
                      </a:lnTo>
                      <a:lnTo>
                        <a:pt x="959" y="192"/>
                      </a:lnTo>
                      <a:lnTo>
                        <a:pt x="1010" y="184"/>
                      </a:lnTo>
                      <a:lnTo>
                        <a:pt x="1055" y="176"/>
                      </a:lnTo>
                      <a:lnTo>
                        <a:pt x="1106" y="166"/>
                      </a:lnTo>
                      <a:lnTo>
                        <a:pt x="1154" y="155"/>
                      </a:lnTo>
                      <a:lnTo>
                        <a:pt x="1202" y="142"/>
                      </a:lnTo>
                      <a:lnTo>
                        <a:pt x="1248" y="128"/>
                      </a:lnTo>
                      <a:lnTo>
                        <a:pt x="1296" y="109"/>
                      </a:lnTo>
                      <a:lnTo>
                        <a:pt x="1342" y="91"/>
                      </a:lnTo>
                      <a:lnTo>
                        <a:pt x="1387" y="69"/>
                      </a:lnTo>
                      <a:lnTo>
                        <a:pt x="1435" y="48"/>
                      </a:lnTo>
                      <a:lnTo>
                        <a:pt x="1478" y="24"/>
                      </a:lnTo>
                      <a:lnTo>
                        <a:pt x="1524" y="0"/>
                      </a:lnTo>
                    </a:path>
                  </a:pathLst>
                </a:custGeom>
                <a:noFill/>
                <a:ln w="28575" cmpd="sng">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476" name="Freeform 12">
                  <a:extLst>
                    <a:ext uri="{FF2B5EF4-FFF2-40B4-BE49-F238E27FC236}">
                      <a16:creationId xmlns:a16="http://schemas.microsoft.com/office/drawing/2014/main" id="{24A917E8-8A72-4375-9B15-B6A62AB92CAA}"/>
                    </a:ext>
                  </a:extLst>
                </p:cNvPr>
                <p:cNvSpPr>
                  <a:spLocks/>
                </p:cNvSpPr>
                <p:nvPr/>
              </p:nvSpPr>
              <p:spPr bwMode="auto">
                <a:xfrm>
                  <a:off x="3624" y="119"/>
                  <a:ext cx="123" cy="91"/>
                </a:xfrm>
                <a:custGeom>
                  <a:avLst/>
                  <a:gdLst>
                    <a:gd name="T0" fmla="*/ 86 w 123"/>
                    <a:gd name="T1" fmla="*/ 91 h 91"/>
                    <a:gd name="T2" fmla="*/ 0 w 123"/>
                    <a:gd name="T3" fmla="*/ 0 h 91"/>
                    <a:gd name="T4" fmla="*/ 123 w 123"/>
                    <a:gd name="T5" fmla="*/ 21 h 91"/>
                    <a:gd name="T6" fmla="*/ 86 w 123"/>
                    <a:gd name="T7" fmla="*/ 91 h 91"/>
                  </a:gdLst>
                  <a:ahLst/>
                  <a:cxnLst>
                    <a:cxn ang="0">
                      <a:pos x="T0" y="T1"/>
                    </a:cxn>
                    <a:cxn ang="0">
                      <a:pos x="T2" y="T3"/>
                    </a:cxn>
                    <a:cxn ang="0">
                      <a:pos x="T4" y="T5"/>
                    </a:cxn>
                    <a:cxn ang="0">
                      <a:pos x="T6" y="T7"/>
                    </a:cxn>
                  </a:cxnLst>
                  <a:rect l="0" t="0" r="r" b="b"/>
                  <a:pathLst>
                    <a:path w="123" h="91">
                      <a:moveTo>
                        <a:pt x="86" y="91"/>
                      </a:moveTo>
                      <a:lnTo>
                        <a:pt x="0" y="0"/>
                      </a:lnTo>
                      <a:lnTo>
                        <a:pt x="123" y="21"/>
                      </a:lnTo>
                      <a:lnTo>
                        <a:pt x="86" y="91"/>
                      </a:lnTo>
                      <a:close/>
                    </a:path>
                  </a:pathLst>
                </a:custGeom>
                <a:solidFill>
                  <a:srgbClr val="FF0000"/>
                </a:solidFill>
                <a:ln w="28575" cmpd="sng">
                  <a:solidFill>
                    <a:srgbClr val="FF0000"/>
                  </a:solidFill>
                  <a:round/>
                  <a:headEnd/>
                  <a:tailEnd/>
                </a:ln>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grpSp>
          <p:nvGrpSpPr>
            <p:cNvPr id="190477" name="Group 13">
              <a:extLst>
                <a:ext uri="{FF2B5EF4-FFF2-40B4-BE49-F238E27FC236}">
                  <a16:creationId xmlns:a16="http://schemas.microsoft.com/office/drawing/2014/main" id="{E56BE816-4F3E-4112-81B7-69A58EEC2E01}"/>
                </a:ext>
              </a:extLst>
            </p:cNvPr>
            <p:cNvGrpSpPr>
              <a:grpSpLocks/>
            </p:cNvGrpSpPr>
            <p:nvPr/>
          </p:nvGrpSpPr>
          <p:grpSpPr bwMode="auto">
            <a:xfrm>
              <a:off x="1963" y="1331"/>
              <a:ext cx="3614" cy="522"/>
              <a:chOff x="2146" y="1294"/>
              <a:chExt cx="3614" cy="522"/>
            </a:xfrm>
          </p:grpSpPr>
          <p:sp>
            <p:nvSpPr>
              <p:cNvPr id="190478" name="Freeform 14">
                <a:extLst>
                  <a:ext uri="{FF2B5EF4-FFF2-40B4-BE49-F238E27FC236}">
                    <a16:creationId xmlns:a16="http://schemas.microsoft.com/office/drawing/2014/main" id="{E1AE8D69-193B-4775-99C7-6BF5124B7AE5}"/>
                  </a:ext>
                </a:extLst>
              </p:cNvPr>
              <p:cNvSpPr>
                <a:spLocks/>
              </p:cNvSpPr>
              <p:nvPr/>
            </p:nvSpPr>
            <p:spPr bwMode="auto">
              <a:xfrm>
                <a:off x="2246" y="1634"/>
                <a:ext cx="3513" cy="142"/>
              </a:xfrm>
              <a:custGeom>
                <a:avLst/>
                <a:gdLst>
                  <a:gd name="T0" fmla="*/ 0 w 3513"/>
                  <a:gd name="T1" fmla="*/ 142 h 142"/>
                  <a:gd name="T2" fmla="*/ 217 w 3513"/>
                  <a:gd name="T3" fmla="*/ 110 h 142"/>
                  <a:gd name="T4" fmla="*/ 436 w 3513"/>
                  <a:gd name="T5" fmla="*/ 81 h 142"/>
                  <a:gd name="T6" fmla="*/ 656 w 3513"/>
                  <a:gd name="T7" fmla="*/ 57 h 142"/>
                  <a:gd name="T8" fmla="*/ 875 w 3513"/>
                  <a:gd name="T9" fmla="*/ 35 h 142"/>
                  <a:gd name="T10" fmla="*/ 1095 w 3513"/>
                  <a:gd name="T11" fmla="*/ 19 h 142"/>
                  <a:gd name="T12" fmla="*/ 1315 w 3513"/>
                  <a:gd name="T13" fmla="*/ 8 h 142"/>
                  <a:gd name="T14" fmla="*/ 1537 w 3513"/>
                  <a:gd name="T15" fmla="*/ 3 h 142"/>
                  <a:gd name="T16" fmla="*/ 1756 w 3513"/>
                  <a:gd name="T17" fmla="*/ 0 h 142"/>
                  <a:gd name="T18" fmla="*/ 1976 w 3513"/>
                  <a:gd name="T19" fmla="*/ 3 h 142"/>
                  <a:gd name="T20" fmla="*/ 2195 w 3513"/>
                  <a:gd name="T21" fmla="*/ 8 h 142"/>
                  <a:gd name="T22" fmla="*/ 2415 w 3513"/>
                  <a:gd name="T23" fmla="*/ 19 h 142"/>
                  <a:gd name="T24" fmla="*/ 2637 w 3513"/>
                  <a:gd name="T25" fmla="*/ 35 h 142"/>
                  <a:gd name="T26" fmla="*/ 2857 w 3513"/>
                  <a:gd name="T27" fmla="*/ 57 h 142"/>
                  <a:gd name="T28" fmla="*/ 3076 w 3513"/>
                  <a:gd name="T29" fmla="*/ 81 h 142"/>
                  <a:gd name="T30" fmla="*/ 3293 w 3513"/>
                  <a:gd name="T31" fmla="*/ 110 h 142"/>
                  <a:gd name="T32" fmla="*/ 3513 w 3513"/>
                  <a:gd name="T33"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13" h="142">
                    <a:moveTo>
                      <a:pt x="0" y="142"/>
                    </a:moveTo>
                    <a:lnTo>
                      <a:pt x="217" y="110"/>
                    </a:lnTo>
                    <a:lnTo>
                      <a:pt x="436" y="81"/>
                    </a:lnTo>
                    <a:lnTo>
                      <a:pt x="656" y="57"/>
                    </a:lnTo>
                    <a:lnTo>
                      <a:pt x="875" y="35"/>
                    </a:lnTo>
                    <a:lnTo>
                      <a:pt x="1095" y="19"/>
                    </a:lnTo>
                    <a:lnTo>
                      <a:pt x="1315" y="8"/>
                    </a:lnTo>
                    <a:lnTo>
                      <a:pt x="1537" y="3"/>
                    </a:lnTo>
                    <a:lnTo>
                      <a:pt x="1756" y="0"/>
                    </a:lnTo>
                    <a:lnTo>
                      <a:pt x="1976" y="3"/>
                    </a:lnTo>
                    <a:lnTo>
                      <a:pt x="2195" y="8"/>
                    </a:lnTo>
                    <a:lnTo>
                      <a:pt x="2415" y="19"/>
                    </a:lnTo>
                    <a:lnTo>
                      <a:pt x="2637" y="35"/>
                    </a:lnTo>
                    <a:lnTo>
                      <a:pt x="2857" y="57"/>
                    </a:lnTo>
                    <a:lnTo>
                      <a:pt x="3076" y="81"/>
                    </a:lnTo>
                    <a:lnTo>
                      <a:pt x="3293" y="110"/>
                    </a:lnTo>
                    <a:lnTo>
                      <a:pt x="3513" y="142"/>
                    </a:lnTo>
                  </a:path>
                </a:pathLst>
              </a:custGeom>
              <a:noFill/>
              <a:ln w="28575" cmpd="sng">
                <a:solidFill>
                  <a:srgbClr val="0000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479" name="Freeform 15">
                <a:extLst>
                  <a:ext uri="{FF2B5EF4-FFF2-40B4-BE49-F238E27FC236}">
                    <a16:creationId xmlns:a16="http://schemas.microsoft.com/office/drawing/2014/main" id="{BDB90666-3A90-488B-80D2-C650A5247161}"/>
                  </a:ext>
                </a:extLst>
              </p:cNvPr>
              <p:cNvSpPr>
                <a:spLocks/>
              </p:cNvSpPr>
              <p:nvPr/>
            </p:nvSpPr>
            <p:spPr bwMode="auto">
              <a:xfrm>
                <a:off x="2155" y="1738"/>
                <a:ext cx="123" cy="78"/>
              </a:xfrm>
              <a:custGeom>
                <a:avLst/>
                <a:gdLst>
                  <a:gd name="T0" fmla="*/ 123 w 123"/>
                  <a:gd name="T1" fmla="*/ 78 h 78"/>
                  <a:gd name="T2" fmla="*/ 0 w 123"/>
                  <a:gd name="T3" fmla="*/ 56 h 78"/>
                  <a:gd name="T4" fmla="*/ 110 w 123"/>
                  <a:gd name="T5" fmla="*/ 0 h 78"/>
                  <a:gd name="T6" fmla="*/ 123 w 123"/>
                  <a:gd name="T7" fmla="*/ 78 h 78"/>
                </a:gdLst>
                <a:ahLst/>
                <a:cxnLst>
                  <a:cxn ang="0">
                    <a:pos x="T0" y="T1"/>
                  </a:cxn>
                  <a:cxn ang="0">
                    <a:pos x="T2" y="T3"/>
                  </a:cxn>
                  <a:cxn ang="0">
                    <a:pos x="T4" y="T5"/>
                  </a:cxn>
                  <a:cxn ang="0">
                    <a:pos x="T6" y="T7"/>
                  </a:cxn>
                </a:cxnLst>
                <a:rect l="0" t="0" r="r" b="b"/>
                <a:pathLst>
                  <a:path w="123" h="78">
                    <a:moveTo>
                      <a:pt x="123" y="78"/>
                    </a:moveTo>
                    <a:lnTo>
                      <a:pt x="0" y="56"/>
                    </a:lnTo>
                    <a:lnTo>
                      <a:pt x="110" y="0"/>
                    </a:lnTo>
                    <a:lnTo>
                      <a:pt x="123" y="78"/>
                    </a:lnTo>
                    <a:close/>
                  </a:path>
                </a:pathLst>
              </a:custGeom>
              <a:solidFill>
                <a:srgbClr val="000099"/>
              </a:solidFill>
              <a:ln w="28575" cmpd="sng">
                <a:solidFill>
                  <a:schemeClr val="hlink"/>
                </a:solidFill>
                <a:round/>
                <a:headEnd/>
                <a:tailEnd/>
              </a:ln>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480" name="Freeform 16">
                <a:extLst>
                  <a:ext uri="{FF2B5EF4-FFF2-40B4-BE49-F238E27FC236}">
                    <a16:creationId xmlns:a16="http://schemas.microsoft.com/office/drawing/2014/main" id="{FA615A84-7B68-47A0-B9C1-EEC2D4F14FBC}"/>
                  </a:ext>
                </a:extLst>
              </p:cNvPr>
              <p:cNvSpPr>
                <a:spLocks/>
              </p:cNvSpPr>
              <p:nvPr/>
            </p:nvSpPr>
            <p:spPr bwMode="auto">
              <a:xfrm>
                <a:off x="2247" y="1336"/>
                <a:ext cx="3513" cy="139"/>
              </a:xfrm>
              <a:custGeom>
                <a:avLst/>
                <a:gdLst>
                  <a:gd name="T0" fmla="*/ 0 w 3513"/>
                  <a:gd name="T1" fmla="*/ 0 h 139"/>
                  <a:gd name="T2" fmla="*/ 217 w 3513"/>
                  <a:gd name="T3" fmla="*/ 29 h 139"/>
                  <a:gd name="T4" fmla="*/ 436 w 3513"/>
                  <a:gd name="T5" fmla="*/ 59 h 139"/>
                  <a:gd name="T6" fmla="*/ 656 w 3513"/>
                  <a:gd name="T7" fmla="*/ 83 h 139"/>
                  <a:gd name="T8" fmla="*/ 875 w 3513"/>
                  <a:gd name="T9" fmla="*/ 104 h 139"/>
                  <a:gd name="T10" fmla="*/ 1095 w 3513"/>
                  <a:gd name="T11" fmla="*/ 120 h 139"/>
                  <a:gd name="T12" fmla="*/ 1315 w 3513"/>
                  <a:gd name="T13" fmla="*/ 128 h 139"/>
                  <a:gd name="T14" fmla="*/ 1537 w 3513"/>
                  <a:gd name="T15" fmla="*/ 136 h 139"/>
                  <a:gd name="T16" fmla="*/ 1756 w 3513"/>
                  <a:gd name="T17" fmla="*/ 139 h 139"/>
                  <a:gd name="T18" fmla="*/ 1976 w 3513"/>
                  <a:gd name="T19" fmla="*/ 136 h 139"/>
                  <a:gd name="T20" fmla="*/ 2195 w 3513"/>
                  <a:gd name="T21" fmla="*/ 128 h 139"/>
                  <a:gd name="T22" fmla="*/ 2415 w 3513"/>
                  <a:gd name="T23" fmla="*/ 120 h 139"/>
                  <a:gd name="T24" fmla="*/ 2637 w 3513"/>
                  <a:gd name="T25" fmla="*/ 104 h 139"/>
                  <a:gd name="T26" fmla="*/ 2857 w 3513"/>
                  <a:gd name="T27" fmla="*/ 83 h 139"/>
                  <a:gd name="T28" fmla="*/ 3076 w 3513"/>
                  <a:gd name="T29" fmla="*/ 59 h 139"/>
                  <a:gd name="T30" fmla="*/ 3293 w 3513"/>
                  <a:gd name="T31" fmla="*/ 29 h 139"/>
                  <a:gd name="T32" fmla="*/ 3513 w 3513"/>
                  <a:gd name="T3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13" h="139">
                    <a:moveTo>
                      <a:pt x="0" y="0"/>
                    </a:moveTo>
                    <a:lnTo>
                      <a:pt x="217" y="29"/>
                    </a:lnTo>
                    <a:lnTo>
                      <a:pt x="436" y="59"/>
                    </a:lnTo>
                    <a:lnTo>
                      <a:pt x="656" y="83"/>
                    </a:lnTo>
                    <a:lnTo>
                      <a:pt x="875" y="104"/>
                    </a:lnTo>
                    <a:lnTo>
                      <a:pt x="1095" y="120"/>
                    </a:lnTo>
                    <a:lnTo>
                      <a:pt x="1315" y="128"/>
                    </a:lnTo>
                    <a:lnTo>
                      <a:pt x="1537" y="136"/>
                    </a:lnTo>
                    <a:lnTo>
                      <a:pt x="1756" y="139"/>
                    </a:lnTo>
                    <a:lnTo>
                      <a:pt x="1976" y="136"/>
                    </a:lnTo>
                    <a:lnTo>
                      <a:pt x="2195" y="128"/>
                    </a:lnTo>
                    <a:lnTo>
                      <a:pt x="2415" y="120"/>
                    </a:lnTo>
                    <a:lnTo>
                      <a:pt x="2637" y="104"/>
                    </a:lnTo>
                    <a:lnTo>
                      <a:pt x="2857" y="83"/>
                    </a:lnTo>
                    <a:lnTo>
                      <a:pt x="3076" y="59"/>
                    </a:lnTo>
                    <a:lnTo>
                      <a:pt x="3293" y="29"/>
                    </a:lnTo>
                    <a:lnTo>
                      <a:pt x="3513" y="0"/>
                    </a:lnTo>
                  </a:path>
                </a:pathLst>
              </a:custGeom>
              <a:noFill/>
              <a:ln w="28575" cmpd="sng">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481" name="Freeform 17">
                <a:extLst>
                  <a:ext uri="{FF2B5EF4-FFF2-40B4-BE49-F238E27FC236}">
                    <a16:creationId xmlns:a16="http://schemas.microsoft.com/office/drawing/2014/main" id="{D9CB132A-B216-44A2-AD71-0511B33FF458}"/>
                  </a:ext>
                </a:extLst>
              </p:cNvPr>
              <p:cNvSpPr>
                <a:spLocks/>
              </p:cNvSpPr>
              <p:nvPr/>
            </p:nvSpPr>
            <p:spPr bwMode="auto">
              <a:xfrm>
                <a:off x="2146" y="1294"/>
                <a:ext cx="123" cy="77"/>
              </a:xfrm>
              <a:custGeom>
                <a:avLst/>
                <a:gdLst>
                  <a:gd name="T0" fmla="*/ 112 w 123"/>
                  <a:gd name="T1" fmla="*/ 77 h 77"/>
                  <a:gd name="T2" fmla="*/ 0 w 123"/>
                  <a:gd name="T3" fmla="*/ 24 h 77"/>
                  <a:gd name="T4" fmla="*/ 123 w 123"/>
                  <a:gd name="T5" fmla="*/ 0 h 77"/>
                  <a:gd name="T6" fmla="*/ 112 w 123"/>
                  <a:gd name="T7" fmla="*/ 77 h 77"/>
                </a:gdLst>
                <a:ahLst/>
                <a:cxnLst>
                  <a:cxn ang="0">
                    <a:pos x="T0" y="T1"/>
                  </a:cxn>
                  <a:cxn ang="0">
                    <a:pos x="T2" y="T3"/>
                  </a:cxn>
                  <a:cxn ang="0">
                    <a:pos x="T4" y="T5"/>
                  </a:cxn>
                  <a:cxn ang="0">
                    <a:pos x="T6" y="T7"/>
                  </a:cxn>
                </a:cxnLst>
                <a:rect l="0" t="0" r="r" b="b"/>
                <a:pathLst>
                  <a:path w="123" h="77">
                    <a:moveTo>
                      <a:pt x="112" y="77"/>
                    </a:moveTo>
                    <a:lnTo>
                      <a:pt x="0" y="24"/>
                    </a:lnTo>
                    <a:lnTo>
                      <a:pt x="123" y="0"/>
                    </a:lnTo>
                    <a:lnTo>
                      <a:pt x="112" y="77"/>
                    </a:lnTo>
                    <a:close/>
                  </a:path>
                </a:pathLst>
              </a:custGeom>
              <a:solidFill>
                <a:srgbClr val="FF0000"/>
              </a:solidFill>
              <a:ln w="28575" cmpd="sng">
                <a:solidFill>
                  <a:srgbClr val="FF0000"/>
                </a:solidFill>
                <a:round/>
                <a:headEnd/>
                <a:tailEnd/>
              </a:ln>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grpSp>
        <p:nvGrpSpPr>
          <p:cNvPr id="190482" name="Group 18">
            <a:extLst>
              <a:ext uri="{FF2B5EF4-FFF2-40B4-BE49-F238E27FC236}">
                <a16:creationId xmlns:a16="http://schemas.microsoft.com/office/drawing/2014/main" id="{F97478C6-11C7-4ACB-ADD5-6E0386A8A6EF}"/>
              </a:ext>
            </a:extLst>
          </p:cNvPr>
          <p:cNvGrpSpPr>
            <a:grpSpLocks/>
          </p:cNvGrpSpPr>
          <p:nvPr/>
        </p:nvGrpSpPr>
        <p:grpSpPr bwMode="auto">
          <a:xfrm>
            <a:off x="5168887" y="4397380"/>
            <a:ext cx="200025" cy="458788"/>
            <a:chOff x="3255" y="2862"/>
            <a:chExt cx="126" cy="289"/>
          </a:xfrm>
        </p:grpSpPr>
        <p:sp>
          <p:nvSpPr>
            <p:cNvPr id="190483" name="Rectangle 19">
              <a:extLst>
                <a:ext uri="{FF2B5EF4-FFF2-40B4-BE49-F238E27FC236}">
                  <a16:creationId xmlns:a16="http://schemas.microsoft.com/office/drawing/2014/main" id="{01AD5B40-1702-4D76-A439-4F3BE5514303}"/>
                </a:ext>
              </a:extLst>
            </p:cNvPr>
            <p:cNvSpPr>
              <a:spLocks noChangeArrowheads="1"/>
            </p:cNvSpPr>
            <p:nvPr/>
          </p:nvSpPr>
          <p:spPr bwMode="auto">
            <a:xfrm>
              <a:off x="3308" y="2977"/>
              <a:ext cx="7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zh-CN" sz="1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endParaRPr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484" name="Rectangle 20">
              <a:extLst>
                <a:ext uri="{FF2B5EF4-FFF2-40B4-BE49-F238E27FC236}">
                  <a16:creationId xmlns:a16="http://schemas.microsoft.com/office/drawing/2014/main" id="{8095C83C-2322-4A36-8871-19A3D446B935}"/>
                </a:ext>
              </a:extLst>
            </p:cNvPr>
            <p:cNvSpPr>
              <a:spLocks noChangeArrowheads="1"/>
            </p:cNvSpPr>
            <p:nvPr/>
          </p:nvSpPr>
          <p:spPr bwMode="auto">
            <a:xfrm>
              <a:off x="3255" y="2862"/>
              <a:ext cx="5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zh-CN" sz="26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endParaRPr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190499" name="Group 35">
            <a:extLst>
              <a:ext uri="{FF2B5EF4-FFF2-40B4-BE49-F238E27FC236}">
                <a16:creationId xmlns:a16="http://schemas.microsoft.com/office/drawing/2014/main" id="{064557E2-A8BE-4315-9DF7-2C79D72C5777}"/>
              </a:ext>
            </a:extLst>
          </p:cNvPr>
          <p:cNvGrpSpPr>
            <a:grpSpLocks/>
          </p:cNvGrpSpPr>
          <p:nvPr/>
        </p:nvGrpSpPr>
        <p:grpSpPr bwMode="auto">
          <a:xfrm>
            <a:off x="3346443" y="5146674"/>
            <a:ext cx="529321" cy="472015"/>
            <a:chOff x="2117" y="3461"/>
            <a:chExt cx="233" cy="255"/>
          </a:xfrm>
        </p:grpSpPr>
        <p:sp>
          <p:nvSpPr>
            <p:cNvPr id="190500" name="Rectangle 36">
              <a:extLst>
                <a:ext uri="{FF2B5EF4-FFF2-40B4-BE49-F238E27FC236}">
                  <a16:creationId xmlns:a16="http://schemas.microsoft.com/office/drawing/2014/main" id="{D5F601F5-C9BE-4979-9261-2B4248880CAD}"/>
                </a:ext>
              </a:extLst>
            </p:cNvPr>
            <p:cNvSpPr>
              <a:spLocks noChangeArrowheads="1"/>
            </p:cNvSpPr>
            <p:nvPr/>
          </p:nvSpPr>
          <p:spPr bwMode="auto">
            <a:xfrm>
              <a:off x="2117" y="3461"/>
              <a:ext cx="82"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zh-CN" sz="2600" b="1" i="1" dirty="0">
                  <a:solidFill>
                    <a:schemeClr val="accent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u</a:t>
              </a:r>
              <a:endParaRPr lang="en-US" altLang="zh-CN" b="1" dirty="0">
                <a:solidFill>
                  <a:schemeClr val="accent2">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01" name="Rectangle 37">
              <a:extLst>
                <a:ext uri="{FF2B5EF4-FFF2-40B4-BE49-F238E27FC236}">
                  <a16:creationId xmlns:a16="http://schemas.microsoft.com/office/drawing/2014/main" id="{ED061BF4-468F-4007-96C3-B3CBD62A6E5A}"/>
                </a:ext>
              </a:extLst>
            </p:cNvPr>
            <p:cNvSpPr>
              <a:spLocks noChangeArrowheads="1"/>
            </p:cNvSpPr>
            <p:nvPr/>
          </p:nvSpPr>
          <p:spPr bwMode="auto">
            <a:xfrm>
              <a:off x="2299" y="3566"/>
              <a:ext cx="51"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zh-CN" sz="1800" b="1" dirty="0">
                  <a:solidFill>
                    <a:schemeClr val="accent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2</a:t>
              </a:r>
              <a:endParaRPr lang="en-US" altLang="zh-CN" b="1" dirty="0">
                <a:solidFill>
                  <a:schemeClr val="accent2">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02" name="Rectangle 38">
              <a:extLst>
                <a:ext uri="{FF2B5EF4-FFF2-40B4-BE49-F238E27FC236}">
                  <a16:creationId xmlns:a16="http://schemas.microsoft.com/office/drawing/2014/main" id="{E5A190CF-73C1-43E1-809C-C9E72DE42CC1}"/>
                </a:ext>
              </a:extLst>
            </p:cNvPr>
            <p:cNvSpPr>
              <a:spLocks noChangeArrowheads="1"/>
            </p:cNvSpPr>
            <p:nvPr/>
          </p:nvSpPr>
          <p:spPr bwMode="auto">
            <a:xfrm>
              <a:off x="2229" y="3566"/>
              <a:ext cx="51"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zh-CN" sz="1800" b="1" dirty="0">
                  <a:solidFill>
                    <a:schemeClr val="accent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1</a:t>
              </a:r>
              <a:endParaRPr lang="en-US" altLang="zh-CN" b="1" dirty="0">
                <a:solidFill>
                  <a:schemeClr val="accent2">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190503" name="Group 39">
            <a:extLst>
              <a:ext uri="{FF2B5EF4-FFF2-40B4-BE49-F238E27FC236}">
                <a16:creationId xmlns:a16="http://schemas.microsoft.com/office/drawing/2014/main" id="{D3FEA367-05D0-419C-B8B4-A54EA147A0B2}"/>
              </a:ext>
            </a:extLst>
          </p:cNvPr>
          <p:cNvGrpSpPr>
            <a:grpSpLocks/>
          </p:cNvGrpSpPr>
          <p:nvPr/>
        </p:nvGrpSpPr>
        <p:grpSpPr bwMode="auto">
          <a:xfrm>
            <a:off x="2122488" y="2846387"/>
            <a:ext cx="4897437" cy="2451099"/>
            <a:chOff x="1300" y="1939"/>
            <a:chExt cx="3085" cy="1544"/>
          </a:xfrm>
        </p:grpSpPr>
        <p:sp>
          <p:nvSpPr>
            <p:cNvPr id="190504" name="Freeform 40">
              <a:extLst>
                <a:ext uri="{FF2B5EF4-FFF2-40B4-BE49-F238E27FC236}">
                  <a16:creationId xmlns:a16="http://schemas.microsoft.com/office/drawing/2014/main" id="{F5FB27F3-E11E-49D8-9856-66FC7D0668D9}"/>
                </a:ext>
              </a:extLst>
            </p:cNvPr>
            <p:cNvSpPr>
              <a:spLocks/>
            </p:cNvSpPr>
            <p:nvPr/>
          </p:nvSpPr>
          <p:spPr bwMode="auto">
            <a:xfrm>
              <a:off x="1300" y="2195"/>
              <a:ext cx="3085" cy="474"/>
            </a:xfrm>
            <a:custGeom>
              <a:avLst/>
              <a:gdLst>
                <a:gd name="T0" fmla="*/ 0 w 3085"/>
                <a:gd name="T1" fmla="*/ 474 h 474"/>
                <a:gd name="T2" fmla="*/ 3085 w 3085"/>
                <a:gd name="T3" fmla="*/ 474 h 474"/>
                <a:gd name="T4" fmla="*/ 3085 w 3085"/>
                <a:gd name="T5" fmla="*/ 0 h 474"/>
                <a:gd name="T6" fmla="*/ 0 w 3085"/>
                <a:gd name="T7" fmla="*/ 0 h 474"/>
                <a:gd name="T8" fmla="*/ 0 w 3085"/>
                <a:gd name="T9" fmla="*/ 474 h 474"/>
                <a:gd name="T10" fmla="*/ 0 w 3085"/>
                <a:gd name="T11" fmla="*/ 474 h 474"/>
              </a:gdLst>
              <a:ahLst/>
              <a:cxnLst>
                <a:cxn ang="0">
                  <a:pos x="T0" y="T1"/>
                </a:cxn>
                <a:cxn ang="0">
                  <a:pos x="T2" y="T3"/>
                </a:cxn>
                <a:cxn ang="0">
                  <a:pos x="T4" y="T5"/>
                </a:cxn>
                <a:cxn ang="0">
                  <a:pos x="T6" y="T7"/>
                </a:cxn>
                <a:cxn ang="0">
                  <a:pos x="T8" y="T9"/>
                </a:cxn>
                <a:cxn ang="0">
                  <a:pos x="T10" y="T11"/>
                </a:cxn>
              </a:cxnLst>
              <a:rect l="0" t="0" r="r" b="b"/>
              <a:pathLst>
                <a:path w="3085" h="474">
                  <a:moveTo>
                    <a:pt x="0" y="474"/>
                  </a:moveTo>
                  <a:lnTo>
                    <a:pt x="3085" y="474"/>
                  </a:lnTo>
                  <a:lnTo>
                    <a:pt x="3085" y="0"/>
                  </a:lnTo>
                  <a:lnTo>
                    <a:pt x="0" y="0"/>
                  </a:lnTo>
                  <a:lnTo>
                    <a:pt x="0" y="474"/>
                  </a:lnTo>
                  <a:lnTo>
                    <a:pt x="0" y="474"/>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05" name="Freeform 41">
              <a:extLst>
                <a:ext uri="{FF2B5EF4-FFF2-40B4-BE49-F238E27FC236}">
                  <a16:creationId xmlns:a16="http://schemas.microsoft.com/office/drawing/2014/main" id="{87FEFF5D-B64A-475F-ADA3-60F1833B09CA}"/>
                </a:ext>
              </a:extLst>
            </p:cNvPr>
            <p:cNvSpPr>
              <a:spLocks/>
            </p:cNvSpPr>
            <p:nvPr/>
          </p:nvSpPr>
          <p:spPr bwMode="auto">
            <a:xfrm>
              <a:off x="1664" y="2150"/>
              <a:ext cx="107" cy="53"/>
            </a:xfrm>
            <a:custGeom>
              <a:avLst/>
              <a:gdLst>
                <a:gd name="T0" fmla="*/ 0 w 107"/>
                <a:gd name="T1" fmla="*/ 53 h 53"/>
                <a:gd name="T2" fmla="*/ 0 w 107"/>
                <a:gd name="T3" fmla="*/ 48 h 53"/>
                <a:gd name="T4" fmla="*/ 0 w 107"/>
                <a:gd name="T5" fmla="*/ 43 h 53"/>
                <a:gd name="T6" fmla="*/ 0 w 107"/>
                <a:gd name="T7" fmla="*/ 37 h 53"/>
                <a:gd name="T8" fmla="*/ 3 w 107"/>
                <a:gd name="T9" fmla="*/ 35 h 53"/>
                <a:gd name="T10" fmla="*/ 6 w 107"/>
                <a:gd name="T11" fmla="*/ 29 h 53"/>
                <a:gd name="T12" fmla="*/ 8 w 107"/>
                <a:gd name="T13" fmla="*/ 24 h 53"/>
                <a:gd name="T14" fmla="*/ 16 w 107"/>
                <a:gd name="T15" fmla="*/ 16 h 53"/>
                <a:gd name="T16" fmla="*/ 22 w 107"/>
                <a:gd name="T17" fmla="*/ 8 h 53"/>
                <a:gd name="T18" fmla="*/ 27 w 107"/>
                <a:gd name="T19" fmla="*/ 8 h 53"/>
                <a:gd name="T20" fmla="*/ 32 w 107"/>
                <a:gd name="T21" fmla="*/ 3 h 53"/>
                <a:gd name="T22" fmla="*/ 38 w 107"/>
                <a:gd name="T23" fmla="*/ 3 h 53"/>
                <a:gd name="T24" fmla="*/ 43 w 107"/>
                <a:gd name="T25" fmla="*/ 3 h 53"/>
                <a:gd name="T26" fmla="*/ 48 w 107"/>
                <a:gd name="T27" fmla="*/ 0 h 53"/>
                <a:gd name="T28" fmla="*/ 54 w 107"/>
                <a:gd name="T29" fmla="*/ 0 h 53"/>
                <a:gd name="T30" fmla="*/ 59 w 107"/>
                <a:gd name="T31" fmla="*/ 0 h 53"/>
                <a:gd name="T32" fmla="*/ 65 w 107"/>
                <a:gd name="T33" fmla="*/ 3 h 53"/>
                <a:gd name="T34" fmla="*/ 67 w 107"/>
                <a:gd name="T35" fmla="*/ 3 h 53"/>
                <a:gd name="T36" fmla="*/ 73 w 107"/>
                <a:gd name="T37" fmla="*/ 3 h 53"/>
                <a:gd name="T38" fmla="*/ 78 w 107"/>
                <a:gd name="T39" fmla="*/ 8 h 53"/>
                <a:gd name="T40" fmla="*/ 83 w 107"/>
                <a:gd name="T41" fmla="*/ 8 h 53"/>
                <a:gd name="T42" fmla="*/ 91 w 107"/>
                <a:gd name="T43" fmla="*/ 16 h 53"/>
                <a:gd name="T44" fmla="*/ 97 w 107"/>
                <a:gd name="T45" fmla="*/ 24 h 53"/>
                <a:gd name="T46" fmla="*/ 99 w 107"/>
                <a:gd name="T47" fmla="*/ 29 h 53"/>
                <a:gd name="T48" fmla="*/ 102 w 107"/>
                <a:gd name="T49" fmla="*/ 35 h 53"/>
                <a:gd name="T50" fmla="*/ 105 w 107"/>
                <a:gd name="T51" fmla="*/ 37 h 53"/>
                <a:gd name="T52" fmla="*/ 105 w 107"/>
                <a:gd name="T53" fmla="*/ 43 h 53"/>
                <a:gd name="T54" fmla="*/ 107 w 107"/>
                <a:gd name="T55" fmla="*/ 48 h 53"/>
                <a:gd name="T56" fmla="*/ 107 w 107"/>
                <a:gd name="T57" fmla="*/ 53 h 53"/>
                <a:gd name="T58" fmla="*/ 107 w 107"/>
                <a:gd name="T59"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7" h="53">
                  <a:moveTo>
                    <a:pt x="0" y="53"/>
                  </a:moveTo>
                  <a:lnTo>
                    <a:pt x="0" y="48"/>
                  </a:lnTo>
                  <a:lnTo>
                    <a:pt x="0" y="43"/>
                  </a:lnTo>
                  <a:lnTo>
                    <a:pt x="0" y="37"/>
                  </a:lnTo>
                  <a:lnTo>
                    <a:pt x="3" y="35"/>
                  </a:lnTo>
                  <a:lnTo>
                    <a:pt x="6" y="29"/>
                  </a:lnTo>
                  <a:lnTo>
                    <a:pt x="8" y="24"/>
                  </a:lnTo>
                  <a:lnTo>
                    <a:pt x="16" y="16"/>
                  </a:lnTo>
                  <a:lnTo>
                    <a:pt x="22" y="8"/>
                  </a:lnTo>
                  <a:lnTo>
                    <a:pt x="27" y="8"/>
                  </a:lnTo>
                  <a:lnTo>
                    <a:pt x="32" y="3"/>
                  </a:lnTo>
                  <a:lnTo>
                    <a:pt x="38" y="3"/>
                  </a:lnTo>
                  <a:lnTo>
                    <a:pt x="43" y="3"/>
                  </a:lnTo>
                  <a:lnTo>
                    <a:pt x="48" y="0"/>
                  </a:lnTo>
                  <a:lnTo>
                    <a:pt x="54" y="0"/>
                  </a:lnTo>
                  <a:lnTo>
                    <a:pt x="59" y="0"/>
                  </a:lnTo>
                  <a:lnTo>
                    <a:pt x="65" y="3"/>
                  </a:lnTo>
                  <a:lnTo>
                    <a:pt x="67" y="3"/>
                  </a:lnTo>
                  <a:lnTo>
                    <a:pt x="73" y="3"/>
                  </a:lnTo>
                  <a:lnTo>
                    <a:pt x="78" y="8"/>
                  </a:lnTo>
                  <a:lnTo>
                    <a:pt x="83" y="8"/>
                  </a:lnTo>
                  <a:lnTo>
                    <a:pt x="91" y="16"/>
                  </a:lnTo>
                  <a:lnTo>
                    <a:pt x="97" y="24"/>
                  </a:lnTo>
                  <a:lnTo>
                    <a:pt x="99" y="29"/>
                  </a:lnTo>
                  <a:lnTo>
                    <a:pt x="102" y="35"/>
                  </a:lnTo>
                  <a:lnTo>
                    <a:pt x="105" y="37"/>
                  </a:lnTo>
                  <a:lnTo>
                    <a:pt x="105" y="43"/>
                  </a:lnTo>
                  <a:lnTo>
                    <a:pt x="107" y="48"/>
                  </a:lnTo>
                  <a:lnTo>
                    <a:pt x="107" y="53"/>
                  </a:lnTo>
                  <a:lnTo>
                    <a:pt x="107" y="53"/>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06" name="Line 42">
              <a:extLst>
                <a:ext uri="{FF2B5EF4-FFF2-40B4-BE49-F238E27FC236}">
                  <a16:creationId xmlns:a16="http://schemas.microsoft.com/office/drawing/2014/main" id="{06202CDF-4EBB-4252-BD8C-4EF18EC3E0B6}"/>
                </a:ext>
              </a:extLst>
            </p:cNvPr>
            <p:cNvSpPr>
              <a:spLocks noChangeShapeType="1"/>
            </p:cNvSpPr>
            <p:nvPr/>
          </p:nvSpPr>
          <p:spPr bwMode="auto">
            <a:xfrm>
              <a:off x="1664" y="2177"/>
              <a:ext cx="1" cy="110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07" name="Freeform 43">
              <a:extLst>
                <a:ext uri="{FF2B5EF4-FFF2-40B4-BE49-F238E27FC236}">
                  <a16:creationId xmlns:a16="http://schemas.microsoft.com/office/drawing/2014/main" id="{EE7FBD89-9641-42EE-B852-1A90EEC14505}"/>
                </a:ext>
              </a:extLst>
            </p:cNvPr>
            <p:cNvSpPr>
              <a:spLocks/>
            </p:cNvSpPr>
            <p:nvPr/>
          </p:nvSpPr>
          <p:spPr bwMode="auto">
            <a:xfrm>
              <a:off x="1771" y="2680"/>
              <a:ext cx="107" cy="50"/>
            </a:xfrm>
            <a:custGeom>
              <a:avLst/>
              <a:gdLst>
                <a:gd name="T0" fmla="*/ 0 w 107"/>
                <a:gd name="T1" fmla="*/ 0 h 50"/>
                <a:gd name="T2" fmla="*/ 0 w 107"/>
                <a:gd name="T3" fmla="*/ 5 h 50"/>
                <a:gd name="T4" fmla="*/ 0 w 107"/>
                <a:gd name="T5" fmla="*/ 10 h 50"/>
                <a:gd name="T6" fmla="*/ 3 w 107"/>
                <a:gd name="T7" fmla="*/ 13 h 50"/>
                <a:gd name="T8" fmla="*/ 3 w 107"/>
                <a:gd name="T9" fmla="*/ 16 h 50"/>
                <a:gd name="T10" fmla="*/ 6 w 107"/>
                <a:gd name="T11" fmla="*/ 21 h 50"/>
                <a:gd name="T12" fmla="*/ 8 w 107"/>
                <a:gd name="T13" fmla="*/ 26 h 50"/>
                <a:gd name="T14" fmla="*/ 14 w 107"/>
                <a:gd name="T15" fmla="*/ 34 h 50"/>
                <a:gd name="T16" fmla="*/ 24 w 107"/>
                <a:gd name="T17" fmla="*/ 42 h 50"/>
                <a:gd name="T18" fmla="*/ 27 w 107"/>
                <a:gd name="T19" fmla="*/ 42 h 50"/>
                <a:gd name="T20" fmla="*/ 33 w 107"/>
                <a:gd name="T21" fmla="*/ 45 h 50"/>
                <a:gd name="T22" fmla="*/ 38 w 107"/>
                <a:gd name="T23" fmla="*/ 48 h 50"/>
                <a:gd name="T24" fmla="*/ 43 w 107"/>
                <a:gd name="T25" fmla="*/ 48 h 50"/>
                <a:gd name="T26" fmla="*/ 49 w 107"/>
                <a:gd name="T27" fmla="*/ 50 h 50"/>
                <a:gd name="T28" fmla="*/ 54 w 107"/>
                <a:gd name="T29" fmla="*/ 50 h 50"/>
                <a:gd name="T30" fmla="*/ 59 w 107"/>
                <a:gd name="T31" fmla="*/ 50 h 50"/>
                <a:gd name="T32" fmla="*/ 65 w 107"/>
                <a:gd name="T33" fmla="*/ 48 h 50"/>
                <a:gd name="T34" fmla="*/ 67 w 107"/>
                <a:gd name="T35" fmla="*/ 48 h 50"/>
                <a:gd name="T36" fmla="*/ 73 w 107"/>
                <a:gd name="T37" fmla="*/ 45 h 50"/>
                <a:gd name="T38" fmla="*/ 78 w 107"/>
                <a:gd name="T39" fmla="*/ 42 h 50"/>
                <a:gd name="T40" fmla="*/ 81 w 107"/>
                <a:gd name="T41" fmla="*/ 42 h 50"/>
                <a:gd name="T42" fmla="*/ 91 w 107"/>
                <a:gd name="T43" fmla="*/ 34 h 50"/>
                <a:gd name="T44" fmla="*/ 97 w 107"/>
                <a:gd name="T45" fmla="*/ 26 h 50"/>
                <a:gd name="T46" fmla="*/ 99 w 107"/>
                <a:gd name="T47" fmla="*/ 21 h 50"/>
                <a:gd name="T48" fmla="*/ 102 w 107"/>
                <a:gd name="T49" fmla="*/ 16 h 50"/>
                <a:gd name="T50" fmla="*/ 102 w 107"/>
                <a:gd name="T51" fmla="*/ 13 h 50"/>
                <a:gd name="T52" fmla="*/ 105 w 107"/>
                <a:gd name="T53" fmla="*/ 10 h 50"/>
                <a:gd name="T54" fmla="*/ 107 w 107"/>
                <a:gd name="T55" fmla="*/ 5 h 50"/>
                <a:gd name="T56" fmla="*/ 107 w 107"/>
                <a:gd name="T57" fmla="*/ 0 h 50"/>
                <a:gd name="T58" fmla="*/ 107 w 107"/>
                <a:gd name="T5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7" h="50">
                  <a:moveTo>
                    <a:pt x="0" y="0"/>
                  </a:moveTo>
                  <a:lnTo>
                    <a:pt x="0" y="5"/>
                  </a:lnTo>
                  <a:lnTo>
                    <a:pt x="0" y="10"/>
                  </a:lnTo>
                  <a:lnTo>
                    <a:pt x="3" y="13"/>
                  </a:lnTo>
                  <a:lnTo>
                    <a:pt x="3" y="16"/>
                  </a:lnTo>
                  <a:lnTo>
                    <a:pt x="6" y="21"/>
                  </a:lnTo>
                  <a:lnTo>
                    <a:pt x="8" y="26"/>
                  </a:lnTo>
                  <a:lnTo>
                    <a:pt x="14" y="34"/>
                  </a:lnTo>
                  <a:lnTo>
                    <a:pt x="24" y="42"/>
                  </a:lnTo>
                  <a:lnTo>
                    <a:pt x="27" y="42"/>
                  </a:lnTo>
                  <a:lnTo>
                    <a:pt x="33" y="45"/>
                  </a:lnTo>
                  <a:lnTo>
                    <a:pt x="38" y="48"/>
                  </a:lnTo>
                  <a:lnTo>
                    <a:pt x="43" y="48"/>
                  </a:lnTo>
                  <a:lnTo>
                    <a:pt x="49" y="50"/>
                  </a:lnTo>
                  <a:lnTo>
                    <a:pt x="54" y="50"/>
                  </a:lnTo>
                  <a:lnTo>
                    <a:pt x="59" y="50"/>
                  </a:lnTo>
                  <a:lnTo>
                    <a:pt x="65" y="48"/>
                  </a:lnTo>
                  <a:lnTo>
                    <a:pt x="67" y="48"/>
                  </a:lnTo>
                  <a:lnTo>
                    <a:pt x="73" y="45"/>
                  </a:lnTo>
                  <a:lnTo>
                    <a:pt x="78" y="42"/>
                  </a:lnTo>
                  <a:lnTo>
                    <a:pt x="81" y="42"/>
                  </a:lnTo>
                  <a:lnTo>
                    <a:pt x="91" y="34"/>
                  </a:lnTo>
                  <a:lnTo>
                    <a:pt x="97" y="26"/>
                  </a:lnTo>
                  <a:lnTo>
                    <a:pt x="99" y="21"/>
                  </a:lnTo>
                  <a:lnTo>
                    <a:pt x="102" y="16"/>
                  </a:lnTo>
                  <a:lnTo>
                    <a:pt x="102" y="13"/>
                  </a:lnTo>
                  <a:lnTo>
                    <a:pt x="105" y="10"/>
                  </a:lnTo>
                  <a:lnTo>
                    <a:pt x="107" y="5"/>
                  </a:lnTo>
                  <a:lnTo>
                    <a:pt x="107" y="0"/>
                  </a:lnTo>
                  <a:lnTo>
                    <a:pt x="107"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08" name="Line 44">
              <a:extLst>
                <a:ext uri="{FF2B5EF4-FFF2-40B4-BE49-F238E27FC236}">
                  <a16:creationId xmlns:a16="http://schemas.microsoft.com/office/drawing/2014/main" id="{22508690-78BC-42A9-8580-D63F12554B1F}"/>
                </a:ext>
              </a:extLst>
            </p:cNvPr>
            <p:cNvSpPr>
              <a:spLocks noChangeShapeType="1"/>
            </p:cNvSpPr>
            <p:nvPr/>
          </p:nvSpPr>
          <p:spPr bwMode="auto">
            <a:xfrm flipV="1">
              <a:off x="1878" y="2177"/>
              <a:ext cx="1" cy="5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09" name="Freeform 45">
              <a:extLst>
                <a:ext uri="{FF2B5EF4-FFF2-40B4-BE49-F238E27FC236}">
                  <a16:creationId xmlns:a16="http://schemas.microsoft.com/office/drawing/2014/main" id="{1369A73D-DF85-4A9F-B36B-83F357FB1D23}"/>
                </a:ext>
              </a:extLst>
            </p:cNvPr>
            <p:cNvSpPr>
              <a:spLocks/>
            </p:cNvSpPr>
            <p:nvPr/>
          </p:nvSpPr>
          <p:spPr bwMode="auto">
            <a:xfrm>
              <a:off x="1878" y="2150"/>
              <a:ext cx="105" cy="53"/>
            </a:xfrm>
            <a:custGeom>
              <a:avLst/>
              <a:gdLst>
                <a:gd name="T0" fmla="*/ 0 w 105"/>
                <a:gd name="T1" fmla="*/ 53 h 53"/>
                <a:gd name="T2" fmla="*/ 0 w 105"/>
                <a:gd name="T3" fmla="*/ 48 h 53"/>
                <a:gd name="T4" fmla="*/ 0 w 105"/>
                <a:gd name="T5" fmla="*/ 43 h 53"/>
                <a:gd name="T6" fmla="*/ 0 w 105"/>
                <a:gd name="T7" fmla="*/ 37 h 53"/>
                <a:gd name="T8" fmla="*/ 3 w 105"/>
                <a:gd name="T9" fmla="*/ 35 h 53"/>
                <a:gd name="T10" fmla="*/ 6 w 105"/>
                <a:gd name="T11" fmla="*/ 29 h 53"/>
                <a:gd name="T12" fmla="*/ 9 w 105"/>
                <a:gd name="T13" fmla="*/ 24 h 53"/>
                <a:gd name="T14" fmla="*/ 14 w 105"/>
                <a:gd name="T15" fmla="*/ 16 h 53"/>
                <a:gd name="T16" fmla="*/ 22 w 105"/>
                <a:gd name="T17" fmla="*/ 8 h 53"/>
                <a:gd name="T18" fmla="*/ 27 w 105"/>
                <a:gd name="T19" fmla="*/ 8 h 53"/>
                <a:gd name="T20" fmla="*/ 30 w 105"/>
                <a:gd name="T21" fmla="*/ 3 h 53"/>
                <a:gd name="T22" fmla="*/ 35 w 105"/>
                <a:gd name="T23" fmla="*/ 3 h 53"/>
                <a:gd name="T24" fmla="*/ 41 w 105"/>
                <a:gd name="T25" fmla="*/ 3 h 53"/>
                <a:gd name="T26" fmla="*/ 46 w 105"/>
                <a:gd name="T27" fmla="*/ 0 h 53"/>
                <a:gd name="T28" fmla="*/ 51 w 105"/>
                <a:gd name="T29" fmla="*/ 0 h 53"/>
                <a:gd name="T30" fmla="*/ 57 w 105"/>
                <a:gd name="T31" fmla="*/ 0 h 53"/>
                <a:gd name="T32" fmla="*/ 62 w 105"/>
                <a:gd name="T33" fmla="*/ 3 h 53"/>
                <a:gd name="T34" fmla="*/ 67 w 105"/>
                <a:gd name="T35" fmla="*/ 3 h 53"/>
                <a:gd name="T36" fmla="*/ 73 w 105"/>
                <a:gd name="T37" fmla="*/ 3 h 53"/>
                <a:gd name="T38" fmla="*/ 78 w 105"/>
                <a:gd name="T39" fmla="*/ 8 h 53"/>
                <a:gd name="T40" fmla="*/ 81 w 105"/>
                <a:gd name="T41" fmla="*/ 8 h 53"/>
                <a:gd name="T42" fmla="*/ 89 w 105"/>
                <a:gd name="T43" fmla="*/ 16 h 53"/>
                <a:gd name="T44" fmla="*/ 94 w 105"/>
                <a:gd name="T45" fmla="*/ 24 h 53"/>
                <a:gd name="T46" fmla="*/ 100 w 105"/>
                <a:gd name="T47" fmla="*/ 29 h 53"/>
                <a:gd name="T48" fmla="*/ 100 w 105"/>
                <a:gd name="T49" fmla="*/ 35 h 53"/>
                <a:gd name="T50" fmla="*/ 102 w 105"/>
                <a:gd name="T51" fmla="*/ 37 h 53"/>
                <a:gd name="T52" fmla="*/ 105 w 105"/>
                <a:gd name="T53" fmla="*/ 43 h 53"/>
                <a:gd name="T54" fmla="*/ 105 w 105"/>
                <a:gd name="T55" fmla="*/ 48 h 53"/>
                <a:gd name="T56" fmla="*/ 105 w 105"/>
                <a:gd name="T57" fmla="*/ 53 h 53"/>
                <a:gd name="T58" fmla="*/ 105 w 105"/>
                <a:gd name="T59"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5" h="53">
                  <a:moveTo>
                    <a:pt x="0" y="53"/>
                  </a:moveTo>
                  <a:lnTo>
                    <a:pt x="0" y="48"/>
                  </a:lnTo>
                  <a:lnTo>
                    <a:pt x="0" y="43"/>
                  </a:lnTo>
                  <a:lnTo>
                    <a:pt x="0" y="37"/>
                  </a:lnTo>
                  <a:lnTo>
                    <a:pt x="3" y="35"/>
                  </a:lnTo>
                  <a:lnTo>
                    <a:pt x="6" y="29"/>
                  </a:lnTo>
                  <a:lnTo>
                    <a:pt x="9" y="24"/>
                  </a:lnTo>
                  <a:lnTo>
                    <a:pt x="14" y="16"/>
                  </a:lnTo>
                  <a:lnTo>
                    <a:pt x="22" y="8"/>
                  </a:lnTo>
                  <a:lnTo>
                    <a:pt x="27" y="8"/>
                  </a:lnTo>
                  <a:lnTo>
                    <a:pt x="30" y="3"/>
                  </a:lnTo>
                  <a:lnTo>
                    <a:pt x="35" y="3"/>
                  </a:lnTo>
                  <a:lnTo>
                    <a:pt x="41" y="3"/>
                  </a:lnTo>
                  <a:lnTo>
                    <a:pt x="46" y="0"/>
                  </a:lnTo>
                  <a:lnTo>
                    <a:pt x="51" y="0"/>
                  </a:lnTo>
                  <a:lnTo>
                    <a:pt x="57" y="0"/>
                  </a:lnTo>
                  <a:lnTo>
                    <a:pt x="62" y="3"/>
                  </a:lnTo>
                  <a:lnTo>
                    <a:pt x="67" y="3"/>
                  </a:lnTo>
                  <a:lnTo>
                    <a:pt x="73" y="3"/>
                  </a:lnTo>
                  <a:lnTo>
                    <a:pt x="78" y="8"/>
                  </a:lnTo>
                  <a:lnTo>
                    <a:pt x="81" y="8"/>
                  </a:lnTo>
                  <a:lnTo>
                    <a:pt x="89" y="16"/>
                  </a:lnTo>
                  <a:lnTo>
                    <a:pt x="94" y="24"/>
                  </a:lnTo>
                  <a:lnTo>
                    <a:pt x="100" y="29"/>
                  </a:lnTo>
                  <a:lnTo>
                    <a:pt x="100" y="35"/>
                  </a:lnTo>
                  <a:lnTo>
                    <a:pt x="102" y="37"/>
                  </a:lnTo>
                  <a:lnTo>
                    <a:pt x="105" y="43"/>
                  </a:lnTo>
                  <a:lnTo>
                    <a:pt x="105" y="48"/>
                  </a:lnTo>
                  <a:lnTo>
                    <a:pt x="105" y="53"/>
                  </a:lnTo>
                  <a:lnTo>
                    <a:pt x="105" y="53"/>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10" name="Freeform 46">
              <a:extLst>
                <a:ext uri="{FF2B5EF4-FFF2-40B4-BE49-F238E27FC236}">
                  <a16:creationId xmlns:a16="http://schemas.microsoft.com/office/drawing/2014/main" id="{DF4F4CA1-171E-4A12-AFC4-ED06432409C5}"/>
                </a:ext>
              </a:extLst>
            </p:cNvPr>
            <p:cNvSpPr>
              <a:spLocks/>
            </p:cNvSpPr>
            <p:nvPr/>
          </p:nvSpPr>
          <p:spPr bwMode="auto">
            <a:xfrm>
              <a:off x="1983" y="2680"/>
              <a:ext cx="107" cy="50"/>
            </a:xfrm>
            <a:custGeom>
              <a:avLst/>
              <a:gdLst>
                <a:gd name="T0" fmla="*/ 0 w 107"/>
                <a:gd name="T1" fmla="*/ 0 h 50"/>
                <a:gd name="T2" fmla="*/ 0 w 107"/>
                <a:gd name="T3" fmla="*/ 5 h 50"/>
                <a:gd name="T4" fmla="*/ 0 w 107"/>
                <a:gd name="T5" fmla="*/ 10 h 50"/>
                <a:gd name="T6" fmla="*/ 3 w 107"/>
                <a:gd name="T7" fmla="*/ 13 h 50"/>
                <a:gd name="T8" fmla="*/ 5 w 107"/>
                <a:gd name="T9" fmla="*/ 16 h 50"/>
                <a:gd name="T10" fmla="*/ 5 w 107"/>
                <a:gd name="T11" fmla="*/ 21 h 50"/>
                <a:gd name="T12" fmla="*/ 8 w 107"/>
                <a:gd name="T13" fmla="*/ 26 h 50"/>
                <a:gd name="T14" fmla="*/ 13 w 107"/>
                <a:gd name="T15" fmla="*/ 34 h 50"/>
                <a:gd name="T16" fmla="*/ 24 w 107"/>
                <a:gd name="T17" fmla="*/ 42 h 50"/>
                <a:gd name="T18" fmla="*/ 27 w 107"/>
                <a:gd name="T19" fmla="*/ 42 h 50"/>
                <a:gd name="T20" fmla="*/ 32 w 107"/>
                <a:gd name="T21" fmla="*/ 45 h 50"/>
                <a:gd name="T22" fmla="*/ 37 w 107"/>
                <a:gd name="T23" fmla="*/ 48 h 50"/>
                <a:gd name="T24" fmla="*/ 43 w 107"/>
                <a:gd name="T25" fmla="*/ 48 h 50"/>
                <a:gd name="T26" fmla="*/ 48 w 107"/>
                <a:gd name="T27" fmla="*/ 50 h 50"/>
                <a:gd name="T28" fmla="*/ 53 w 107"/>
                <a:gd name="T29" fmla="*/ 50 h 50"/>
                <a:gd name="T30" fmla="*/ 59 w 107"/>
                <a:gd name="T31" fmla="*/ 50 h 50"/>
                <a:gd name="T32" fmla="*/ 64 w 107"/>
                <a:gd name="T33" fmla="*/ 48 h 50"/>
                <a:gd name="T34" fmla="*/ 70 w 107"/>
                <a:gd name="T35" fmla="*/ 48 h 50"/>
                <a:gd name="T36" fmla="*/ 75 w 107"/>
                <a:gd name="T37" fmla="*/ 45 h 50"/>
                <a:gd name="T38" fmla="*/ 78 w 107"/>
                <a:gd name="T39" fmla="*/ 42 h 50"/>
                <a:gd name="T40" fmla="*/ 83 w 107"/>
                <a:gd name="T41" fmla="*/ 42 h 50"/>
                <a:gd name="T42" fmla="*/ 91 w 107"/>
                <a:gd name="T43" fmla="*/ 34 h 50"/>
                <a:gd name="T44" fmla="*/ 96 w 107"/>
                <a:gd name="T45" fmla="*/ 26 h 50"/>
                <a:gd name="T46" fmla="*/ 99 w 107"/>
                <a:gd name="T47" fmla="*/ 21 h 50"/>
                <a:gd name="T48" fmla="*/ 102 w 107"/>
                <a:gd name="T49" fmla="*/ 16 h 50"/>
                <a:gd name="T50" fmla="*/ 102 w 107"/>
                <a:gd name="T51" fmla="*/ 13 h 50"/>
                <a:gd name="T52" fmla="*/ 104 w 107"/>
                <a:gd name="T53" fmla="*/ 10 h 50"/>
                <a:gd name="T54" fmla="*/ 107 w 107"/>
                <a:gd name="T55" fmla="*/ 5 h 50"/>
                <a:gd name="T56" fmla="*/ 107 w 107"/>
                <a:gd name="T57" fmla="*/ 0 h 50"/>
                <a:gd name="T58" fmla="*/ 107 w 107"/>
                <a:gd name="T5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7" h="50">
                  <a:moveTo>
                    <a:pt x="0" y="0"/>
                  </a:moveTo>
                  <a:lnTo>
                    <a:pt x="0" y="5"/>
                  </a:lnTo>
                  <a:lnTo>
                    <a:pt x="0" y="10"/>
                  </a:lnTo>
                  <a:lnTo>
                    <a:pt x="3" y="13"/>
                  </a:lnTo>
                  <a:lnTo>
                    <a:pt x="5" y="16"/>
                  </a:lnTo>
                  <a:lnTo>
                    <a:pt x="5" y="21"/>
                  </a:lnTo>
                  <a:lnTo>
                    <a:pt x="8" y="26"/>
                  </a:lnTo>
                  <a:lnTo>
                    <a:pt x="13" y="34"/>
                  </a:lnTo>
                  <a:lnTo>
                    <a:pt x="24" y="42"/>
                  </a:lnTo>
                  <a:lnTo>
                    <a:pt x="27" y="42"/>
                  </a:lnTo>
                  <a:lnTo>
                    <a:pt x="32" y="45"/>
                  </a:lnTo>
                  <a:lnTo>
                    <a:pt x="37" y="48"/>
                  </a:lnTo>
                  <a:lnTo>
                    <a:pt x="43" y="48"/>
                  </a:lnTo>
                  <a:lnTo>
                    <a:pt x="48" y="50"/>
                  </a:lnTo>
                  <a:lnTo>
                    <a:pt x="53" y="50"/>
                  </a:lnTo>
                  <a:lnTo>
                    <a:pt x="59" y="50"/>
                  </a:lnTo>
                  <a:lnTo>
                    <a:pt x="64" y="48"/>
                  </a:lnTo>
                  <a:lnTo>
                    <a:pt x="70" y="48"/>
                  </a:lnTo>
                  <a:lnTo>
                    <a:pt x="75" y="45"/>
                  </a:lnTo>
                  <a:lnTo>
                    <a:pt x="78" y="42"/>
                  </a:lnTo>
                  <a:lnTo>
                    <a:pt x="83" y="42"/>
                  </a:lnTo>
                  <a:lnTo>
                    <a:pt x="91" y="34"/>
                  </a:lnTo>
                  <a:lnTo>
                    <a:pt x="96" y="26"/>
                  </a:lnTo>
                  <a:lnTo>
                    <a:pt x="99" y="21"/>
                  </a:lnTo>
                  <a:lnTo>
                    <a:pt x="102" y="16"/>
                  </a:lnTo>
                  <a:lnTo>
                    <a:pt x="102" y="13"/>
                  </a:lnTo>
                  <a:lnTo>
                    <a:pt x="104" y="10"/>
                  </a:lnTo>
                  <a:lnTo>
                    <a:pt x="107" y="5"/>
                  </a:lnTo>
                  <a:lnTo>
                    <a:pt x="107" y="0"/>
                  </a:lnTo>
                  <a:lnTo>
                    <a:pt x="107"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11" name="Line 47">
              <a:extLst>
                <a:ext uri="{FF2B5EF4-FFF2-40B4-BE49-F238E27FC236}">
                  <a16:creationId xmlns:a16="http://schemas.microsoft.com/office/drawing/2014/main" id="{61D4A18B-CB03-411C-BD1A-15899746BB3C}"/>
                </a:ext>
              </a:extLst>
            </p:cNvPr>
            <p:cNvSpPr>
              <a:spLocks noChangeShapeType="1"/>
            </p:cNvSpPr>
            <p:nvPr/>
          </p:nvSpPr>
          <p:spPr bwMode="auto">
            <a:xfrm flipV="1">
              <a:off x="2090" y="2177"/>
              <a:ext cx="1" cy="5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12" name="Freeform 48">
              <a:extLst>
                <a:ext uri="{FF2B5EF4-FFF2-40B4-BE49-F238E27FC236}">
                  <a16:creationId xmlns:a16="http://schemas.microsoft.com/office/drawing/2014/main" id="{DA1945CC-F610-4626-85D5-D9F53AE3BA0E}"/>
                </a:ext>
              </a:extLst>
            </p:cNvPr>
            <p:cNvSpPr>
              <a:spLocks/>
            </p:cNvSpPr>
            <p:nvPr/>
          </p:nvSpPr>
          <p:spPr bwMode="auto">
            <a:xfrm>
              <a:off x="2090" y="2150"/>
              <a:ext cx="104" cy="53"/>
            </a:xfrm>
            <a:custGeom>
              <a:avLst/>
              <a:gdLst>
                <a:gd name="T0" fmla="*/ 0 w 104"/>
                <a:gd name="T1" fmla="*/ 53 h 53"/>
                <a:gd name="T2" fmla="*/ 0 w 104"/>
                <a:gd name="T3" fmla="*/ 48 h 53"/>
                <a:gd name="T4" fmla="*/ 0 w 104"/>
                <a:gd name="T5" fmla="*/ 43 h 53"/>
                <a:gd name="T6" fmla="*/ 0 w 104"/>
                <a:gd name="T7" fmla="*/ 37 h 53"/>
                <a:gd name="T8" fmla="*/ 3 w 104"/>
                <a:gd name="T9" fmla="*/ 35 h 53"/>
                <a:gd name="T10" fmla="*/ 5 w 104"/>
                <a:gd name="T11" fmla="*/ 29 h 53"/>
                <a:gd name="T12" fmla="*/ 8 w 104"/>
                <a:gd name="T13" fmla="*/ 24 h 53"/>
                <a:gd name="T14" fmla="*/ 16 w 104"/>
                <a:gd name="T15" fmla="*/ 16 h 53"/>
                <a:gd name="T16" fmla="*/ 21 w 104"/>
                <a:gd name="T17" fmla="*/ 8 h 53"/>
                <a:gd name="T18" fmla="*/ 27 w 104"/>
                <a:gd name="T19" fmla="*/ 8 h 53"/>
                <a:gd name="T20" fmla="*/ 32 w 104"/>
                <a:gd name="T21" fmla="*/ 3 h 53"/>
                <a:gd name="T22" fmla="*/ 38 w 104"/>
                <a:gd name="T23" fmla="*/ 3 h 53"/>
                <a:gd name="T24" fmla="*/ 43 w 104"/>
                <a:gd name="T25" fmla="*/ 3 h 53"/>
                <a:gd name="T26" fmla="*/ 48 w 104"/>
                <a:gd name="T27" fmla="*/ 0 h 53"/>
                <a:gd name="T28" fmla="*/ 54 w 104"/>
                <a:gd name="T29" fmla="*/ 0 h 53"/>
                <a:gd name="T30" fmla="*/ 59 w 104"/>
                <a:gd name="T31" fmla="*/ 0 h 53"/>
                <a:gd name="T32" fmla="*/ 64 w 104"/>
                <a:gd name="T33" fmla="*/ 3 h 53"/>
                <a:gd name="T34" fmla="*/ 70 w 104"/>
                <a:gd name="T35" fmla="*/ 3 h 53"/>
                <a:gd name="T36" fmla="*/ 75 w 104"/>
                <a:gd name="T37" fmla="*/ 3 h 53"/>
                <a:gd name="T38" fmla="*/ 78 w 104"/>
                <a:gd name="T39" fmla="*/ 8 h 53"/>
                <a:gd name="T40" fmla="*/ 83 w 104"/>
                <a:gd name="T41" fmla="*/ 8 h 53"/>
                <a:gd name="T42" fmla="*/ 88 w 104"/>
                <a:gd name="T43" fmla="*/ 16 h 53"/>
                <a:gd name="T44" fmla="*/ 96 w 104"/>
                <a:gd name="T45" fmla="*/ 24 h 53"/>
                <a:gd name="T46" fmla="*/ 99 w 104"/>
                <a:gd name="T47" fmla="*/ 29 h 53"/>
                <a:gd name="T48" fmla="*/ 99 w 104"/>
                <a:gd name="T49" fmla="*/ 35 h 53"/>
                <a:gd name="T50" fmla="*/ 102 w 104"/>
                <a:gd name="T51" fmla="*/ 37 h 53"/>
                <a:gd name="T52" fmla="*/ 104 w 104"/>
                <a:gd name="T53" fmla="*/ 43 h 53"/>
                <a:gd name="T54" fmla="*/ 104 w 104"/>
                <a:gd name="T55" fmla="*/ 48 h 53"/>
                <a:gd name="T56" fmla="*/ 104 w 104"/>
                <a:gd name="T57" fmla="*/ 53 h 53"/>
                <a:gd name="T58" fmla="*/ 104 w 104"/>
                <a:gd name="T59"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4" h="53">
                  <a:moveTo>
                    <a:pt x="0" y="53"/>
                  </a:moveTo>
                  <a:lnTo>
                    <a:pt x="0" y="48"/>
                  </a:lnTo>
                  <a:lnTo>
                    <a:pt x="0" y="43"/>
                  </a:lnTo>
                  <a:lnTo>
                    <a:pt x="0" y="37"/>
                  </a:lnTo>
                  <a:lnTo>
                    <a:pt x="3" y="35"/>
                  </a:lnTo>
                  <a:lnTo>
                    <a:pt x="5" y="29"/>
                  </a:lnTo>
                  <a:lnTo>
                    <a:pt x="8" y="24"/>
                  </a:lnTo>
                  <a:lnTo>
                    <a:pt x="16" y="16"/>
                  </a:lnTo>
                  <a:lnTo>
                    <a:pt x="21" y="8"/>
                  </a:lnTo>
                  <a:lnTo>
                    <a:pt x="27" y="8"/>
                  </a:lnTo>
                  <a:lnTo>
                    <a:pt x="32" y="3"/>
                  </a:lnTo>
                  <a:lnTo>
                    <a:pt x="38" y="3"/>
                  </a:lnTo>
                  <a:lnTo>
                    <a:pt x="43" y="3"/>
                  </a:lnTo>
                  <a:lnTo>
                    <a:pt x="48" y="0"/>
                  </a:lnTo>
                  <a:lnTo>
                    <a:pt x="54" y="0"/>
                  </a:lnTo>
                  <a:lnTo>
                    <a:pt x="59" y="0"/>
                  </a:lnTo>
                  <a:lnTo>
                    <a:pt x="64" y="3"/>
                  </a:lnTo>
                  <a:lnTo>
                    <a:pt x="70" y="3"/>
                  </a:lnTo>
                  <a:lnTo>
                    <a:pt x="75" y="3"/>
                  </a:lnTo>
                  <a:lnTo>
                    <a:pt x="78" y="8"/>
                  </a:lnTo>
                  <a:lnTo>
                    <a:pt x="83" y="8"/>
                  </a:lnTo>
                  <a:lnTo>
                    <a:pt x="88" y="16"/>
                  </a:lnTo>
                  <a:lnTo>
                    <a:pt x="96" y="24"/>
                  </a:lnTo>
                  <a:lnTo>
                    <a:pt x="99" y="29"/>
                  </a:lnTo>
                  <a:lnTo>
                    <a:pt x="99" y="35"/>
                  </a:lnTo>
                  <a:lnTo>
                    <a:pt x="102" y="37"/>
                  </a:lnTo>
                  <a:lnTo>
                    <a:pt x="104" y="43"/>
                  </a:lnTo>
                  <a:lnTo>
                    <a:pt x="104" y="48"/>
                  </a:lnTo>
                  <a:lnTo>
                    <a:pt x="104" y="53"/>
                  </a:lnTo>
                  <a:lnTo>
                    <a:pt x="104" y="53"/>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13" name="Freeform 49">
              <a:extLst>
                <a:ext uri="{FF2B5EF4-FFF2-40B4-BE49-F238E27FC236}">
                  <a16:creationId xmlns:a16="http://schemas.microsoft.com/office/drawing/2014/main" id="{A1F18A8A-83BD-42B3-A008-08D8E4E0C049}"/>
                </a:ext>
              </a:extLst>
            </p:cNvPr>
            <p:cNvSpPr>
              <a:spLocks/>
            </p:cNvSpPr>
            <p:nvPr/>
          </p:nvSpPr>
          <p:spPr bwMode="auto">
            <a:xfrm>
              <a:off x="2194" y="2680"/>
              <a:ext cx="110" cy="50"/>
            </a:xfrm>
            <a:custGeom>
              <a:avLst/>
              <a:gdLst>
                <a:gd name="T0" fmla="*/ 0 w 110"/>
                <a:gd name="T1" fmla="*/ 0 h 50"/>
                <a:gd name="T2" fmla="*/ 0 w 110"/>
                <a:gd name="T3" fmla="*/ 5 h 50"/>
                <a:gd name="T4" fmla="*/ 0 w 110"/>
                <a:gd name="T5" fmla="*/ 10 h 50"/>
                <a:gd name="T6" fmla="*/ 3 w 110"/>
                <a:gd name="T7" fmla="*/ 13 h 50"/>
                <a:gd name="T8" fmla="*/ 6 w 110"/>
                <a:gd name="T9" fmla="*/ 16 h 50"/>
                <a:gd name="T10" fmla="*/ 6 w 110"/>
                <a:gd name="T11" fmla="*/ 21 h 50"/>
                <a:gd name="T12" fmla="*/ 11 w 110"/>
                <a:gd name="T13" fmla="*/ 26 h 50"/>
                <a:gd name="T14" fmla="*/ 17 w 110"/>
                <a:gd name="T15" fmla="*/ 34 h 50"/>
                <a:gd name="T16" fmla="*/ 25 w 110"/>
                <a:gd name="T17" fmla="*/ 42 h 50"/>
                <a:gd name="T18" fmla="*/ 30 w 110"/>
                <a:gd name="T19" fmla="*/ 42 h 50"/>
                <a:gd name="T20" fmla="*/ 33 w 110"/>
                <a:gd name="T21" fmla="*/ 45 h 50"/>
                <a:gd name="T22" fmla="*/ 38 w 110"/>
                <a:gd name="T23" fmla="*/ 48 h 50"/>
                <a:gd name="T24" fmla="*/ 43 w 110"/>
                <a:gd name="T25" fmla="*/ 48 h 50"/>
                <a:gd name="T26" fmla="*/ 49 w 110"/>
                <a:gd name="T27" fmla="*/ 50 h 50"/>
                <a:gd name="T28" fmla="*/ 54 w 110"/>
                <a:gd name="T29" fmla="*/ 50 h 50"/>
                <a:gd name="T30" fmla="*/ 59 w 110"/>
                <a:gd name="T31" fmla="*/ 50 h 50"/>
                <a:gd name="T32" fmla="*/ 65 w 110"/>
                <a:gd name="T33" fmla="*/ 48 h 50"/>
                <a:gd name="T34" fmla="*/ 70 w 110"/>
                <a:gd name="T35" fmla="*/ 48 h 50"/>
                <a:gd name="T36" fmla="*/ 75 w 110"/>
                <a:gd name="T37" fmla="*/ 45 h 50"/>
                <a:gd name="T38" fmla="*/ 78 w 110"/>
                <a:gd name="T39" fmla="*/ 42 h 50"/>
                <a:gd name="T40" fmla="*/ 83 w 110"/>
                <a:gd name="T41" fmla="*/ 42 h 50"/>
                <a:gd name="T42" fmla="*/ 94 w 110"/>
                <a:gd name="T43" fmla="*/ 34 h 50"/>
                <a:gd name="T44" fmla="*/ 100 w 110"/>
                <a:gd name="T45" fmla="*/ 26 h 50"/>
                <a:gd name="T46" fmla="*/ 102 w 110"/>
                <a:gd name="T47" fmla="*/ 21 h 50"/>
                <a:gd name="T48" fmla="*/ 105 w 110"/>
                <a:gd name="T49" fmla="*/ 16 h 50"/>
                <a:gd name="T50" fmla="*/ 105 w 110"/>
                <a:gd name="T51" fmla="*/ 13 h 50"/>
                <a:gd name="T52" fmla="*/ 108 w 110"/>
                <a:gd name="T53" fmla="*/ 10 h 50"/>
                <a:gd name="T54" fmla="*/ 110 w 110"/>
                <a:gd name="T55" fmla="*/ 5 h 50"/>
                <a:gd name="T56" fmla="*/ 110 w 110"/>
                <a:gd name="T57" fmla="*/ 0 h 50"/>
                <a:gd name="T58" fmla="*/ 110 w 110"/>
                <a:gd name="T5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0" h="50">
                  <a:moveTo>
                    <a:pt x="0" y="0"/>
                  </a:moveTo>
                  <a:lnTo>
                    <a:pt x="0" y="5"/>
                  </a:lnTo>
                  <a:lnTo>
                    <a:pt x="0" y="10"/>
                  </a:lnTo>
                  <a:lnTo>
                    <a:pt x="3" y="13"/>
                  </a:lnTo>
                  <a:lnTo>
                    <a:pt x="6" y="16"/>
                  </a:lnTo>
                  <a:lnTo>
                    <a:pt x="6" y="21"/>
                  </a:lnTo>
                  <a:lnTo>
                    <a:pt x="11" y="26"/>
                  </a:lnTo>
                  <a:lnTo>
                    <a:pt x="17" y="34"/>
                  </a:lnTo>
                  <a:lnTo>
                    <a:pt x="25" y="42"/>
                  </a:lnTo>
                  <a:lnTo>
                    <a:pt x="30" y="42"/>
                  </a:lnTo>
                  <a:lnTo>
                    <a:pt x="33" y="45"/>
                  </a:lnTo>
                  <a:lnTo>
                    <a:pt x="38" y="48"/>
                  </a:lnTo>
                  <a:lnTo>
                    <a:pt x="43" y="48"/>
                  </a:lnTo>
                  <a:lnTo>
                    <a:pt x="49" y="50"/>
                  </a:lnTo>
                  <a:lnTo>
                    <a:pt x="54" y="50"/>
                  </a:lnTo>
                  <a:lnTo>
                    <a:pt x="59" y="50"/>
                  </a:lnTo>
                  <a:lnTo>
                    <a:pt x="65" y="48"/>
                  </a:lnTo>
                  <a:lnTo>
                    <a:pt x="70" y="48"/>
                  </a:lnTo>
                  <a:lnTo>
                    <a:pt x="75" y="45"/>
                  </a:lnTo>
                  <a:lnTo>
                    <a:pt x="78" y="42"/>
                  </a:lnTo>
                  <a:lnTo>
                    <a:pt x="83" y="42"/>
                  </a:lnTo>
                  <a:lnTo>
                    <a:pt x="94" y="34"/>
                  </a:lnTo>
                  <a:lnTo>
                    <a:pt x="100" y="26"/>
                  </a:lnTo>
                  <a:lnTo>
                    <a:pt x="102" y="21"/>
                  </a:lnTo>
                  <a:lnTo>
                    <a:pt x="105" y="16"/>
                  </a:lnTo>
                  <a:lnTo>
                    <a:pt x="105" y="13"/>
                  </a:lnTo>
                  <a:lnTo>
                    <a:pt x="108" y="10"/>
                  </a:lnTo>
                  <a:lnTo>
                    <a:pt x="110" y="5"/>
                  </a:lnTo>
                  <a:lnTo>
                    <a:pt x="110" y="0"/>
                  </a:lnTo>
                  <a:lnTo>
                    <a:pt x="110"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14" name="Line 50">
              <a:extLst>
                <a:ext uri="{FF2B5EF4-FFF2-40B4-BE49-F238E27FC236}">
                  <a16:creationId xmlns:a16="http://schemas.microsoft.com/office/drawing/2014/main" id="{AAA7B46C-8E4D-4E66-89B7-2A90262D26BA}"/>
                </a:ext>
              </a:extLst>
            </p:cNvPr>
            <p:cNvSpPr>
              <a:spLocks noChangeShapeType="1"/>
            </p:cNvSpPr>
            <p:nvPr/>
          </p:nvSpPr>
          <p:spPr bwMode="auto">
            <a:xfrm flipV="1">
              <a:off x="2304" y="2177"/>
              <a:ext cx="1" cy="5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15" name="Freeform 51">
              <a:extLst>
                <a:ext uri="{FF2B5EF4-FFF2-40B4-BE49-F238E27FC236}">
                  <a16:creationId xmlns:a16="http://schemas.microsoft.com/office/drawing/2014/main" id="{565DB81F-D376-4E84-B474-FF18A2065809}"/>
                </a:ext>
              </a:extLst>
            </p:cNvPr>
            <p:cNvSpPr>
              <a:spLocks/>
            </p:cNvSpPr>
            <p:nvPr/>
          </p:nvSpPr>
          <p:spPr bwMode="auto">
            <a:xfrm>
              <a:off x="2304" y="2150"/>
              <a:ext cx="105" cy="53"/>
            </a:xfrm>
            <a:custGeom>
              <a:avLst/>
              <a:gdLst>
                <a:gd name="T0" fmla="*/ 0 w 105"/>
                <a:gd name="T1" fmla="*/ 53 h 53"/>
                <a:gd name="T2" fmla="*/ 0 w 105"/>
                <a:gd name="T3" fmla="*/ 48 h 53"/>
                <a:gd name="T4" fmla="*/ 0 w 105"/>
                <a:gd name="T5" fmla="*/ 43 h 53"/>
                <a:gd name="T6" fmla="*/ 0 w 105"/>
                <a:gd name="T7" fmla="*/ 37 h 53"/>
                <a:gd name="T8" fmla="*/ 3 w 105"/>
                <a:gd name="T9" fmla="*/ 35 h 53"/>
                <a:gd name="T10" fmla="*/ 6 w 105"/>
                <a:gd name="T11" fmla="*/ 29 h 53"/>
                <a:gd name="T12" fmla="*/ 8 w 105"/>
                <a:gd name="T13" fmla="*/ 24 h 53"/>
                <a:gd name="T14" fmla="*/ 14 w 105"/>
                <a:gd name="T15" fmla="*/ 16 h 53"/>
                <a:gd name="T16" fmla="*/ 22 w 105"/>
                <a:gd name="T17" fmla="*/ 8 h 53"/>
                <a:gd name="T18" fmla="*/ 27 w 105"/>
                <a:gd name="T19" fmla="*/ 8 h 53"/>
                <a:gd name="T20" fmla="*/ 32 w 105"/>
                <a:gd name="T21" fmla="*/ 3 h 53"/>
                <a:gd name="T22" fmla="*/ 38 w 105"/>
                <a:gd name="T23" fmla="*/ 3 h 53"/>
                <a:gd name="T24" fmla="*/ 43 w 105"/>
                <a:gd name="T25" fmla="*/ 3 h 53"/>
                <a:gd name="T26" fmla="*/ 48 w 105"/>
                <a:gd name="T27" fmla="*/ 0 h 53"/>
                <a:gd name="T28" fmla="*/ 51 w 105"/>
                <a:gd name="T29" fmla="*/ 0 h 53"/>
                <a:gd name="T30" fmla="*/ 56 w 105"/>
                <a:gd name="T31" fmla="*/ 0 h 53"/>
                <a:gd name="T32" fmla="*/ 62 w 105"/>
                <a:gd name="T33" fmla="*/ 3 h 53"/>
                <a:gd name="T34" fmla="*/ 67 w 105"/>
                <a:gd name="T35" fmla="*/ 3 h 53"/>
                <a:gd name="T36" fmla="*/ 73 w 105"/>
                <a:gd name="T37" fmla="*/ 3 h 53"/>
                <a:gd name="T38" fmla="*/ 78 w 105"/>
                <a:gd name="T39" fmla="*/ 8 h 53"/>
                <a:gd name="T40" fmla="*/ 81 w 105"/>
                <a:gd name="T41" fmla="*/ 8 h 53"/>
                <a:gd name="T42" fmla="*/ 89 w 105"/>
                <a:gd name="T43" fmla="*/ 16 h 53"/>
                <a:gd name="T44" fmla="*/ 94 w 105"/>
                <a:gd name="T45" fmla="*/ 24 h 53"/>
                <a:gd name="T46" fmla="*/ 99 w 105"/>
                <a:gd name="T47" fmla="*/ 29 h 53"/>
                <a:gd name="T48" fmla="*/ 99 w 105"/>
                <a:gd name="T49" fmla="*/ 35 h 53"/>
                <a:gd name="T50" fmla="*/ 102 w 105"/>
                <a:gd name="T51" fmla="*/ 37 h 53"/>
                <a:gd name="T52" fmla="*/ 105 w 105"/>
                <a:gd name="T53" fmla="*/ 43 h 53"/>
                <a:gd name="T54" fmla="*/ 105 w 105"/>
                <a:gd name="T55" fmla="*/ 48 h 53"/>
                <a:gd name="T56" fmla="*/ 105 w 105"/>
                <a:gd name="T57" fmla="*/ 53 h 53"/>
                <a:gd name="T58" fmla="*/ 105 w 105"/>
                <a:gd name="T59"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5" h="53">
                  <a:moveTo>
                    <a:pt x="0" y="53"/>
                  </a:moveTo>
                  <a:lnTo>
                    <a:pt x="0" y="48"/>
                  </a:lnTo>
                  <a:lnTo>
                    <a:pt x="0" y="43"/>
                  </a:lnTo>
                  <a:lnTo>
                    <a:pt x="0" y="37"/>
                  </a:lnTo>
                  <a:lnTo>
                    <a:pt x="3" y="35"/>
                  </a:lnTo>
                  <a:lnTo>
                    <a:pt x="6" y="29"/>
                  </a:lnTo>
                  <a:lnTo>
                    <a:pt x="8" y="24"/>
                  </a:lnTo>
                  <a:lnTo>
                    <a:pt x="14" y="16"/>
                  </a:lnTo>
                  <a:lnTo>
                    <a:pt x="22" y="8"/>
                  </a:lnTo>
                  <a:lnTo>
                    <a:pt x="27" y="8"/>
                  </a:lnTo>
                  <a:lnTo>
                    <a:pt x="32" y="3"/>
                  </a:lnTo>
                  <a:lnTo>
                    <a:pt x="38" y="3"/>
                  </a:lnTo>
                  <a:lnTo>
                    <a:pt x="43" y="3"/>
                  </a:lnTo>
                  <a:lnTo>
                    <a:pt x="48" y="0"/>
                  </a:lnTo>
                  <a:lnTo>
                    <a:pt x="51" y="0"/>
                  </a:lnTo>
                  <a:lnTo>
                    <a:pt x="56" y="0"/>
                  </a:lnTo>
                  <a:lnTo>
                    <a:pt x="62" y="3"/>
                  </a:lnTo>
                  <a:lnTo>
                    <a:pt x="67" y="3"/>
                  </a:lnTo>
                  <a:lnTo>
                    <a:pt x="73" y="3"/>
                  </a:lnTo>
                  <a:lnTo>
                    <a:pt x="78" y="8"/>
                  </a:lnTo>
                  <a:lnTo>
                    <a:pt x="81" y="8"/>
                  </a:lnTo>
                  <a:lnTo>
                    <a:pt x="89" y="16"/>
                  </a:lnTo>
                  <a:lnTo>
                    <a:pt x="94" y="24"/>
                  </a:lnTo>
                  <a:lnTo>
                    <a:pt x="99" y="29"/>
                  </a:lnTo>
                  <a:lnTo>
                    <a:pt x="99" y="35"/>
                  </a:lnTo>
                  <a:lnTo>
                    <a:pt x="102" y="37"/>
                  </a:lnTo>
                  <a:lnTo>
                    <a:pt x="105" y="43"/>
                  </a:lnTo>
                  <a:lnTo>
                    <a:pt x="105" y="48"/>
                  </a:lnTo>
                  <a:lnTo>
                    <a:pt x="105" y="53"/>
                  </a:lnTo>
                  <a:lnTo>
                    <a:pt x="105" y="53"/>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16" name="Freeform 52">
              <a:extLst>
                <a:ext uri="{FF2B5EF4-FFF2-40B4-BE49-F238E27FC236}">
                  <a16:creationId xmlns:a16="http://schemas.microsoft.com/office/drawing/2014/main" id="{C84006EA-C7BC-48B7-B469-1A565A1CF0C0}"/>
                </a:ext>
              </a:extLst>
            </p:cNvPr>
            <p:cNvSpPr>
              <a:spLocks/>
            </p:cNvSpPr>
            <p:nvPr/>
          </p:nvSpPr>
          <p:spPr bwMode="auto">
            <a:xfrm>
              <a:off x="2409" y="2680"/>
              <a:ext cx="107" cy="50"/>
            </a:xfrm>
            <a:custGeom>
              <a:avLst/>
              <a:gdLst>
                <a:gd name="T0" fmla="*/ 0 w 107"/>
                <a:gd name="T1" fmla="*/ 0 h 50"/>
                <a:gd name="T2" fmla="*/ 0 w 107"/>
                <a:gd name="T3" fmla="*/ 5 h 50"/>
                <a:gd name="T4" fmla="*/ 0 w 107"/>
                <a:gd name="T5" fmla="*/ 10 h 50"/>
                <a:gd name="T6" fmla="*/ 2 w 107"/>
                <a:gd name="T7" fmla="*/ 13 h 50"/>
                <a:gd name="T8" fmla="*/ 5 w 107"/>
                <a:gd name="T9" fmla="*/ 16 h 50"/>
                <a:gd name="T10" fmla="*/ 5 w 107"/>
                <a:gd name="T11" fmla="*/ 21 h 50"/>
                <a:gd name="T12" fmla="*/ 10 w 107"/>
                <a:gd name="T13" fmla="*/ 26 h 50"/>
                <a:gd name="T14" fmla="*/ 16 w 107"/>
                <a:gd name="T15" fmla="*/ 34 h 50"/>
                <a:gd name="T16" fmla="*/ 24 w 107"/>
                <a:gd name="T17" fmla="*/ 42 h 50"/>
                <a:gd name="T18" fmla="*/ 26 w 107"/>
                <a:gd name="T19" fmla="*/ 42 h 50"/>
                <a:gd name="T20" fmla="*/ 32 w 107"/>
                <a:gd name="T21" fmla="*/ 45 h 50"/>
                <a:gd name="T22" fmla="*/ 37 w 107"/>
                <a:gd name="T23" fmla="*/ 48 h 50"/>
                <a:gd name="T24" fmla="*/ 42 w 107"/>
                <a:gd name="T25" fmla="*/ 48 h 50"/>
                <a:gd name="T26" fmla="*/ 48 w 107"/>
                <a:gd name="T27" fmla="*/ 50 h 50"/>
                <a:gd name="T28" fmla="*/ 53 w 107"/>
                <a:gd name="T29" fmla="*/ 50 h 50"/>
                <a:gd name="T30" fmla="*/ 59 w 107"/>
                <a:gd name="T31" fmla="*/ 50 h 50"/>
                <a:gd name="T32" fmla="*/ 64 w 107"/>
                <a:gd name="T33" fmla="*/ 48 h 50"/>
                <a:gd name="T34" fmla="*/ 67 w 107"/>
                <a:gd name="T35" fmla="*/ 48 h 50"/>
                <a:gd name="T36" fmla="*/ 72 w 107"/>
                <a:gd name="T37" fmla="*/ 45 h 50"/>
                <a:gd name="T38" fmla="*/ 77 w 107"/>
                <a:gd name="T39" fmla="*/ 42 h 50"/>
                <a:gd name="T40" fmla="*/ 83 w 107"/>
                <a:gd name="T41" fmla="*/ 42 h 50"/>
                <a:gd name="T42" fmla="*/ 91 w 107"/>
                <a:gd name="T43" fmla="*/ 34 h 50"/>
                <a:gd name="T44" fmla="*/ 96 w 107"/>
                <a:gd name="T45" fmla="*/ 26 h 50"/>
                <a:gd name="T46" fmla="*/ 99 w 107"/>
                <a:gd name="T47" fmla="*/ 21 h 50"/>
                <a:gd name="T48" fmla="*/ 101 w 107"/>
                <a:gd name="T49" fmla="*/ 16 h 50"/>
                <a:gd name="T50" fmla="*/ 104 w 107"/>
                <a:gd name="T51" fmla="*/ 13 h 50"/>
                <a:gd name="T52" fmla="*/ 104 w 107"/>
                <a:gd name="T53" fmla="*/ 10 h 50"/>
                <a:gd name="T54" fmla="*/ 107 w 107"/>
                <a:gd name="T55" fmla="*/ 5 h 50"/>
                <a:gd name="T56" fmla="*/ 107 w 107"/>
                <a:gd name="T57" fmla="*/ 0 h 50"/>
                <a:gd name="T58" fmla="*/ 107 w 107"/>
                <a:gd name="T5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7" h="50">
                  <a:moveTo>
                    <a:pt x="0" y="0"/>
                  </a:moveTo>
                  <a:lnTo>
                    <a:pt x="0" y="5"/>
                  </a:lnTo>
                  <a:lnTo>
                    <a:pt x="0" y="10"/>
                  </a:lnTo>
                  <a:lnTo>
                    <a:pt x="2" y="13"/>
                  </a:lnTo>
                  <a:lnTo>
                    <a:pt x="5" y="16"/>
                  </a:lnTo>
                  <a:lnTo>
                    <a:pt x="5" y="21"/>
                  </a:lnTo>
                  <a:lnTo>
                    <a:pt x="10" y="26"/>
                  </a:lnTo>
                  <a:lnTo>
                    <a:pt x="16" y="34"/>
                  </a:lnTo>
                  <a:lnTo>
                    <a:pt x="24" y="42"/>
                  </a:lnTo>
                  <a:lnTo>
                    <a:pt x="26" y="42"/>
                  </a:lnTo>
                  <a:lnTo>
                    <a:pt x="32" y="45"/>
                  </a:lnTo>
                  <a:lnTo>
                    <a:pt x="37" y="48"/>
                  </a:lnTo>
                  <a:lnTo>
                    <a:pt x="42" y="48"/>
                  </a:lnTo>
                  <a:lnTo>
                    <a:pt x="48" y="50"/>
                  </a:lnTo>
                  <a:lnTo>
                    <a:pt x="53" y="50"/>
                  </a:lnTo>
                  <a:lnTo>
                    <a:pt x="59" y="50"/>
                  </a:lnTo>
                  <a:lnTo>
                    <a:pt x="64" y="48"/>
                  </a:lnTo>
                  <a:lnTo>
                    <a:pt x="67" y="48"/>
                  </a:lnTo>
                  <a:lnTo>
                    <a:pt x="72" y="45"/>
                  </a:lnTo>
                  <a:lnTo>
                    <a:pt x="77" y="42"/>
                  </a:lnTo>
                  <a:lnTo>
                    <a:pt x="83" y="42"/>
                  </a:lnTo>
                  <a:lnTo>
                    <a:pt x="91" y="34"/>
                  </a:lnTo>
                  <a:lnTo>
                    <a:pt x="96" y="26"/>
                  </a:lnTo>
                  <a:lnTo>
                    <a:pt x="99" y="21"/>
                  </a:lnTo>
                  <a:lnTo>
                    <a:pt x="101" y="16"/>
                  </a:lnTo>
                  <a:lnTo>
                    <a:pt x="104" y="13"/>
                  </a:lnTo>
                  <a:lnTo>
                    <a:pt x="104" y="10"/>
                  </a:lnTo>
                  <a:lnTo>
                    <a:pt x="107" y="5"/>
                  </a:lnTo>
                  <a:lnTo>
                    <a:pt x="107" y="0"/>
                  </a:lnTo>
                  <a:lnTo>
                    <a:pt x="107"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17" name="Line 53">
              <a:extLst>
                <a:ext uri="{FF2B5EF4-FFF2-40B4-BE49-F238E27FC236}">
                  <a16:creationId xmlns:a16="http://schemas.microsoft.com/office/drawing/2014/main" id="{6FA00375-A855-4261-B95D-FA4325D1FAC3}"/>
                </a:ext>
              </a:extLst>
            </p:cNvPr>
            <p:cNvSpPr>
              <a:spLocks noChangeShapeType="1"/>
            </p:cNvSpPr>
            <p:nvPr/>
          </p:nvSpPr>
          <p:spPr bwMode="auto">
            <a:xfrm flipV="1">
              <a:off x="2516" y="2177"/>
              <a:ext cx="1" cy="5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18" name="Freeform 54">
              <a:extLst>
                <a:ext uri="{FF2B5EF4-FFF2-40B4-BE49-F238E27FC236}">
                  <a16:creationId xmlns:a16="http://schemas.microsoft.com/office/drawing/2014/main" id="{0537C8D2-FC95-4CAE-B34A-DDA619E98379}"/>
                </a:ext>
              </a:extLst>
            </p:cNvPr>
            <p:cNvSpPr>
              <a:spLocks/>
            </p:cNvSpPr>
            <p:nvPr/>
          </p:nvSpPr>
          <p:spPr bwMode="auto">
            <a:xfrm>
              <a:off x="2516" y="2150"/>
              <a:ext cx="104" cy="53"/>
            </a:xfrm>
            <a:custGeom>
              <a:avLst/>
              <a:gdLst>
                <a:gd name="T0" fmla="*/ 0 w 104"/>
                <a:gd name="T1" fmla="*/ 53 h 53"/>
                <a:gd name="T2" fmla="*/ 0 w 104"/>
                <a:gd name="T3" fmla="*/ 48 h 53"/>
                <a:gd name="T4" fmla="*/ 0 w 104"/>
                <a:gd name="T5" fmla="*/ 43 h 53"/>
                <a:gd name="T6" fmla="*/ 2 w 104"/>
                <a:gd name="T7" fmla="*/ 37 h 53"/>
                <a:gd name="T8" fmla="*/ 2 w 104"/>
                <a:gd name="T9" fmla="*/ 35 h 53"/>
                <a:gd name="T10" fmla="*/ 5 w 104"/>
                <a:gd name="T11" fmla="*/ 29 h 53"/>
                <a:gd name="T12" fmla="*/ 8 w 104"/>
                <a:gd name="T13" fmla="*/ 24 h 53"/>
                <a:gd name="T14" fmla="*/ 13 w 104"/>
                <a:gd name="T15" fmla="*/ 16 h 53"/>
                <a:gd name="T16" fmla="*/ 21 w 104"/>
                <a:gd name="T17" fmla="*/ 8 h 53"/>
                <a:gd name="T18" fmla="*/ 27 w 104"/>
                <a:gd name="T19" fmla="*/ 8 h 53"/>
                <a:gd name="T20" fmla="*/ 32 w 104"/>
                <a:gd name="T21" fmla="*/ 3 h 53"/>
                <a:gd name="T22" fmla="*/ 37 w 104"/>
                <a:gd name="T23" fmla="*/ 3 h 53"/>
                <a:gd name="T24" fmla="*/ 43 w 104"/>
                <a:gd name="T25" fmla="*/ 3 h 53"/>
                <a:gd name="T26" fmla="*/ 48 w 104"/>
                <a:gd name="T27" fmla="*/ 0 h 53"/>
                <a:gd name="T28" fmla="*/ 53 w 104"/>
                <a:gd name="T29" fmla="*/ 0 h 53"/>
                <a:gd name="T30" fmla="*/ 59 w 104"/>
                <a:gd name="T31" fmla="*/ 0 h 53"/>
                <a:gd name="T32" fmla="*/ 64 w 104"/>
                <a:gd name="T33" fmla="*/ 3 h 53"/>
                <a:gd name="T34" fmla="*/ 69 w 104"/>
                <a:gd name="T35" fmla="*/ 3 h 53"/>
                <a:gd name="T36" fmla="*/ 75 w 104"/>
                <a:gd name="T37" fmla="*/ 3 h 53"/>
                <a:gd name="T38" fmla="*/ 77 w 104"/>
                <a:gd name="T39" fmla="*/ 8 h 53"/>
                <a:gd name="T40" fmla="*/ 83 w 104"/>
                <a:gd name="T41" fmla="*/ 8 h 53"/>
                <a:gd name="T42" fmla="*/ 91 w 104"/>
                <a:gd name="T43" fmla="*/ 16 h 53"/>
                <a:gd name="T44" fmla="*/ 96 w 104"/>
                <a:gd name="T45" fmla="*/ 24 h 53"/>
                <a:gd name="T46" fmla="*/ 99 w 104"/>
                <a:gd name="T47" fmla="*/ 29 h 53"/>
                <a:gd name="T48" fmla="*/ 101 w 104"/>
                <a:gd name="T49" fmla="*/ 35 h 53"/>
                <a:gd name="T50" fmla="*/ 101 w 104"/>
                <a:gd name="T51" fmla="*/ 37 h 53"/>
                <a:gd name="T52" fmla="*/ 104 w 104"/>
                <a:gd name="T53" fmla="*/ 43 h 53"/>
                <a:gd name="T54" fmla="*/ 104 w 104"/>
                <a:gd name="T55" fmla="*/ 48 h 53"/>
                <a:gd name="T56" fmla="*/ 104 w 104"/>
                <a:gd name="T57" fmla="*/ 53 h 53"/>
                <a:gd name="T58" fmla="*/ 104 w 104"/>
                <a:gd name="T59"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4" h="53">
                  <a:moveTo>
                    <a:pt x="0" y="53"/>
                  </a:moveTo>
                  <a:lnTo>
                    <a:pt x="0" y="48"/>
                  </a:lnTo>
                  <a:lnTo>
                    <a:pt x="0" y="43"/>
                  </a:lnTo>
                  <a:lnTo>
                    <a:pt x="2" y="37"/>
                  </a:lnTo>
                  <a:lnTo>
                    <a:pt x="2" y="35"/>
                  </a:lnTo>
                  <a:lnTo>
                    <a:pt x="5" y="29"/>
                  </a:lnTo>
                  <a:lnTo>
                    <a:pt x="8" y="24"/>
                  </a:lnTo>
                  <a:lnTo>
                    <a:pt x="13" y="16"/>
                  </a:lnTo>
                  <a:lnTo>
                    <a:pt x="21" y="8"/>
                  </a:lnTo>
                  <a:lnTo>
                    <a:pt x="27" y="8"/>
                  </a:lnTo>
                  <a:lnTo>
                    <a:pt x="32" y="3"/>
                  </a:lnTo>
                  <a:lnTo>
                    <a:pt x="37" y="3"/>
                  </a:lnTo>
                  <a:lnTo>
                    <a:pt x="43" y="3"/>
                  </a:lnTo>
                  <a:lnTo>
                    <a:pt x="48" y="0"/>
                  </a:lnTo>
                  <a:lnTo>
                    <a:pt x="53" y="0"/>
                  </a:lnTo>
                  <a:lnTo>
                    <a:pt x="59" y="0"/>
                  </a:lnTo>
                  <a:lnTo>
                    <a:pt x="64" y="3"/>
                  </a:lnTo>
                  <a:lnTo>
                    <a:pt x="69" y="3"/>
                  </a:lnTo>
                  <a:lnTo>
                    <a:pt x="75" y="3"/>
                  </a:lnTo>
                  <a:lnTo>
                    <a:pt x="77" y="8"/>
                  </a:lnTo>
                  <a:lnTo>
                    <a:pt x="83" y="8"/>
                  </a:lnTo>
                  <a:lnTo>
                    <a:pt x="91" y="16"/>
                  </a:lnTo>
                  <a:lnTo>
                    <a:pt x="96" y="24"/>
                  </a:lnTo>
                  <a:lnTo>
                    <a:pt x="99" y="29"/>
                  </a:lnTo>
                  <a:lnTo>
                    <a:pt x="101" y="35"/>
                  </a:lnTo>
                  <a:lnTo>
                    <a:pt x="101" y="37"/>
                  </a:lnTo>
                  <a:lnTo>
                    <a:pt x="104" y="43"/>
                  </a:lnTo>
                  <a:lnTo>
                    <a:pt x="104" y="48"/>
                  </a:lnTo>
                  <a:lnTo>
                    <a:pt x="104" y="53"/>
                  </a:lnTo>
                  <a:lnTo>
                    <a:pt x="104" y="53"/>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19" name="Line 55">
              <a:extLst>
                <a:ext uri="{FF2B5EF4-FFF2-40B4-BE49-F238E27FC236}">
                  <a16:creationId xmlns:a16="http://schemas.microsoft.com/office/drawing/2014/main" id="{36975E3D-1ACF-41DC-AFBC-6CA32175FEA0}"/>
                </a:ext>
              </a:extLst>
            </p:cNvPr>
            <p:cNvSpPr>
              <a:spLocks noChangeShapeType="1"/>
            </p:cNvSpPr>
            <p:nvPr/>
          </p:nvSpPr>
          <p:spPr bwMode="auto">
            <a:xfrm>
              <a:off x="2620" y="2653"/>
              <a:ext cx="1" cy="62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20" name="Freeform 56">
              <a:extLst>
                <a:ext uri="{FF2B5EF4-FFF2-40B4-BE49-F238E27FC236}">
                  <a16:creationId xmlns:a16="http://schemas.microsoft.com/office/drawing/2014/main" id="{87BD1879-CC23-474A-9957-B4752CDEE673}"/>
                </a:ext>
              </a:extLst>
            </p:cNvPr>
            <p:cNvSpPr>
              <a:spLocks/>
            </p:cNvSpPr>
            <p:nvPr/>
          </p:nvSpPr>
          <p:spPr bwMode="auto">
            <a:xfrm>
              <a:off x="1627" y="3276"/>
              <a:ext cx="107" cy="107"/>
            </a:xfrm>
            <a:custGeom>
              <a:avLst/>
              <a:gdLst>
                <a:gd name="T0" fmla="*/ 0 w 107"/>
                <a:gd name="T1" fmla="*/ 54 h 107"/>
                <a:gd name="T2" fmla="*/ 0 w 107"/>
                <a:gd name="T3" fmla="*/ 49 h 107"/>
                <a:gd name="T4" fmla="*/ 0 w 107"/>
                <a:gd name="T5" fmla="*/ 43 h 107"/>
                <a:gd name="T6" fmla="*/ 0 w 107"/>
                <a:gd name="T7" fmla="*/ 38 h 107"/>
                <a:gd name="T8" fmla="*/ 2 w 107"/>
                <a:gd name="T9" fmla="*/ 32 h 107"/>
                <a:gd name="T10" fmla="*/ 5 w 107"/>
                <a:gd name="T11" fmla="*/ 27 h 107"/>
                <a:gd name="T12" fmla="*/ 8 w 107"/>
                <a:gd name="T13" fmla="*/ 24 h 107"/>
                <a:gd name="T14" fmla="*/ 16 w 107"/>
                <a:gd name="T15" fmla="*/ 16 h 107"/>
                <a:gd name="T16" fmla="*/ 21 w 107"/>
                <a:gd name="T17" fmla="*/ 11 h 107"/>
                <a:gd name="T18" fmla="*/ 27 w 107"/>
                <a:gd name="T19" fmla="*/ 6 h 107"/>
                <a:gd name="T20" fmla="*/ 32 w 107"/>
                <a:gd name="T21" fmla="*/ 6 h 107"/>
                <a:gd name="T22" fmla="*/ 37 w 107"/>
                <a:gd name="T23" fmla="*/ 3 h 107"/>
                <a:gd name="T24" fmla="*/ 43 w 107"/>
                <a:gd name="T25" fmla="*/ 0 h 107"/>
                <a:gd name="T26" fmla="*/ 48 w 107"/>
                <a:gd name="T27" fmla="*/ 0 h 107"/>
                <a:gd name="T28" fmla="*/ 53 w 107"/>
                <a:gd name="T29" fmla="*/ 0 h 107"/>
                <a:gd name="T30" fmla="*/ 59 w 107"/>
                <a:gd name="T31" fmla="*/ 0 h 107"/>
                <a:gd name="T32" fmla="*/ 64 w 107"/>
                <a:gd name="T33" fmla="*/ 0 h 107"/>
                <a:gd name="T34" fmla="*/ 69 w 107"/>
                <a:gd name="T35" fmla="*/ 3 h 107"/>
                <a:gd name="T36" fmla="*/ 75 w 107"/>
                <a:gd name="T37" fmla="*/ 6 h 107"/>
                <a:gd name="T38" fmla="*/ 77 w 107"/>
                <a:gd name="T39" fmla="*/ 6 h 107"/>
                <a:gd name="T40" fmla="*/ 83 w 107"/>
                <a:gd name="T41" fmla="*/ 11 h 107"/>
                <a:gd name="T42" fmla="*/ 91 w 107"/>
                <a:gd name="T43" fmla="*/ 16 h 107"/>
                <a:gd name="T44" fmla="*/ 99 w 107"/>
                <a:gd name="T45" fmla="*/ 24 h 107"/>
                <a:gd name="T46" fmla="*/ 99 w 107"/>
                <a:gd name="T47" fmla="*/ 27 h 107"/>
                <a:gd name="T48" fmla="*/ 102 w 107"/>
                <a:gd name="T49" fmla="*/ 32 h 107"/>
                <a:gd name="T50" fmla="*/ 104 w 107"/>
                <a:gd name="T51" fmla="*/ 38 h 107"/>
                <a:gd name="T52" fmla="*/ 104 w 107"/>
                <a:gd name="T53" fmla="*/ 43 h 107"/>
                <a:gd name="T54" fmla="*/ 107 w 107"/>
                <a:gd name="T55" fmla="*/ 49 h 107"/>
                <a:gd name="T56" fmla="*/ 107 w 107"/>
                <a:gd name="T57" fmla="*/ 54 h 107"/>
                <a:gd name="T58" fmla="*/ 107 w 107"/>
                <a:gd name="T59" fmla="*/ 54 h 107"/>
                <a:gd name="T60" fmla="*/ 107 w 107"/>
                <a:gd name="T61" fmla="*/ 59 h 107"/>
                <a:gd name="T62" fmla="*/ 104 w 107"/>
                <a:gd name="T63" fmla="*/ 65 h 107"/>
                <a:gd name="T64" fmla="*/ 104 w 107"/>
                <a:gd name="T65" fmla="*/ 73 h 107"/>
                <a:gd name="T66" fmla="*/ 102 w 107"/>
                <a:gd name="T67" fmla="*/ 78 h 107"/>
                <a:gd name="T68" fmla="*/ 99 w 107"/>
                <a:gd name="T69" fmla="*/ 81 h 107"/>
                <a:gd name="T70" fmla="*/ 99 w 107"/>
                <a:gd name="T71" fmla="*/ 86 h 107"/>
                <a:gd name="T72" fmla="*/ 91 w 107"/>
                <a:gd name="T73" fmla="*/ 94 h 107"/>
                <a:gd name="T74" fmla="*/ 83 w 107"/>
                <a:gd name="T75" fmla="*/ 99 h 107"/>
                <a:gd name="T76" fmla="*/ 77 w 107"/>
                <a:gd name="T77" fmla="*/ 102 h 107"/>
                <a:gd name="T78" fmla="*/ 75 w 107"/>
                <a:gd name="T79" fmla="*/ 102 h 107"/>
                <a:gd name="T80" fmla="*/ 69 w 107"/>
                <a:gd name="T81" fmla="*/ 105 h 107"/>
                <a:gd name="T82" fmla="*/ 64 w 107"/>
                <a:gd name="T83" fmla="*/ 105 h 107"/>
                <a:gd name="T84" fmla="*/ 59 w 107"/>
                <a:gd name="T85" fmla="*/ 105 h 107"/>
                <a:gd name="T86" fmla="*/ 53 w 107"/>
                <a:gd name="T87" fmla="*/ 107 h 107"/>
                <a:gd name="T88" fmla="*/ 48 w 107"/>
                <a:gd name="T89" fmla="*/ 105 h 107"/>
                <a:gd name="T90" fmla="*/ 43 w 107"/>
                <a:gd name="T91" fmla="*/ 105 h 107"/>
                <a:gd name="T92" fmla="*/ 37 w 107"/>
                <a:gd name="T93" fmla="*/ 105 h 107"/>
                <a:gd name="T94" fmla="*/ 32 w 107"/>
                <a:gd name="T95" fmla="*/ 102 h 107"/>
                <a:gd name="T96" fmla="*/ 27 w 107"/>
                <a:gd name="T97" fmla="*/ 102 h 107"/>
                <a:gd name="T98" fmla="*/ 21 w 107"/>
                <a:gd name="T99" fmla="*/ 99 h 107"/>
                <a:gd name="T100" fmla="*/ 16 w 107"/>
                <a:gd name="T101" fmla="*/ 94 h 107"/>
                <a:gd name="T102" fmla="*/ 8 w 107"/>
                <a:gd name="T103" fmla="*/ 86 h 107"/>
                <a:gd name="T104" fmla="*/ 5 w 107"/>
                <a:gd name="T105" fmla="*/ 81 h 107"/>
                <a:gd name="T106" fmla="*/ 2 w 107"/>
                <a:gd name="T107" fmla="*/ 78 h 107"/>
                <a:gd name="T108" fmla="*/ 0 w 107"/>
                <a:gd name="T109" fmla="*/ 73 h 107"/>
                <a:gd name="T110" fmla="*/ 0 w 107"/>
                <a:gd name="T111" fmla="*/ 65 h 107"/>
                <a:gd name="T112" fmla="*/ 0 w 107"/>
                <a:gd name="T113" fmla="*/ 59 h 107"/>
                <a:gd name="T114" fmla="*/ 0 w 107"/>
                <a:gd name="T115" fmla="*/ 5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7" h="107">
                  <a:moveTo>
                    <a:pt x="0" y="54"/>
                  </a:moveTo>
                  <a:lnTo>
                    <a:pt x="0" y="49"/>
                  </a:lnTo>
                  <a:lnTo>
                    <a:pt x="0" y="43"/>
                  </a:lnTo>
                  <a:lnTo>
                    <a:pt x="0" y="38"/>
                  </a:lnTo>
                  <a:lnTo>
                    <a:pt x="2" y="32"/>
                  </a:lnTo>
                  <a:lnTo>
                    <a:pt x="5" y="27"/>
                  </a:lnTo>
                  <a:lnTo>
                    <a:pt x="8" y="24"/>
                  </a:lnTo>
                  <a:lnTo>
                    <a:pt x="16" y="16"/>
                  </a:lnTo>
                  <a:lnTo>
                    <a:pt x="21" y="11"/>
                  </a:lnTo>
                  <a:lnTo>
                    <a:pt x="27" y="6"/>
                  </a:lnTo>
                  <a:lnTo>
                    <a:pt x="32" y="6"/>
                  </a:lnTo>
                  <a:lnTo>
                    <a:pt x="37" y="3"/>
                  </a:lnTo>
                  <a:lnTo>
                    <a:pt x="43" y="0"/>
                  </a:lnTo>
                  <a:lnTo>
                    <a:pt x="48" y="0"/>
                  </a:lnTo>
                  <a:lnTo>
                    <a:pt x="53" y="0"/>
                  </a:lnTo>
                  <a:lnTo>
                    <a:pt x="59" y="0"/>
                  </a:lnTo>
                  <a:lnTo>
                    <a:pt x="64" y="0"/>
                  </a:lnTo>
                  <a:lnTo>
                    <a:pt x="69" y="3"/>
                  </a:lnTo>
                  <a:lnTo>
                    <a:pt x="75" y="6"/>
                  </a:lnTo>
                  <a:lnTo>
                    <a:pt x="77" y="6"/>
                  </a:lnTo>
                  <a:lnTo>
                    <a:pt x="83" y="11"/>
                  </a:lnTo>
                  <a:lnTo>
                    <a:pt x="91" y="16"/>
                  </a:lnTo>
                  <a:lnTo>
                    <a:pt x="99" y="24"/>
                  </a:lnTo>
                  <a:lnTo>
                    <a:pt x="99" y="27"/>
                  </a:lnTo>
                  <a:lnTo>
                    <a:pt x="102" y="32"/>
                  </a:lnTo>
                  <a:lnTo>
                    <a:pt x="104" y="38"/>
                  </a:lnTo>
                  <a:lnTo>
                    <a:pt x="104" y="43"/>
                  </a:lnTo>
                  <a:lnTo>
                    <a:pt x="107" y="49"/>
                  </a:lnTo>
                  <a:lnTo>
                    <a:pt x="107" y="54"/>
                  </a:lnTo>
                  <a:lnTo>
                    <a:pt x="107" y="54"/>
                  </a:lnTo>
                  <a:lnTo>
                    <a:pt x="107" y="59"/>
                  </a:lnTo>
                  <a:lnTo>
                    <a:pt x="104" y="65"/>
                  </a:lnTo>
                  <a:lnTo>
                    <a:pt x="104" y="73"/>
                  </a:lnTo>
                  <a:lnTo>
                    <a:pt x="102" y="78"/>
                  </a:lnTo>
                  <a:lnTo>
                    <a:pt x="99" y="81"/>
                  </a:lnTo>
                  <a:lnTo>
                    <a:pt x="99" y="86"/>
                  </a:lnTo>
                  <a:lnTo>
                    <a:pt x="91" y="94"/>
                  </a:lnTo>
                  <a:lnTo>
                    <a:pt x="83" y="99"/>
                  </a:lnTo>
                  <a:lnTo>
                    <a:pt x="77" y="102"/>
                  </a:lnTo>
                  <a:lnTo>
                    <a:pt x="75" y="102"/>
                  </a:lnTo>
                  <a:lnTo>
                    <a:pt x="69" y="105"/>
                  </a:lnTo>
                  <a:lnTo>
                    <a:pt x="64" y="105"/>
                  </a:lnTo>
                  <a:lnTo>
                    <a:pt x="59" y="105"/>
                  </a:lnTo>
                  <a:lnTo>
                    <a:pt x="53" y="107"/>
                  </a:lnTo>
                  <a:lnTo>
                    <a:pt x="48" y="105"/>
                  </a:lnTo>
                  <a:lnTo>
                    <a:pt x="43" y="105"/>
                  </a:lnTo>
                  <a:lnTo>
                    <a:pt x="37" y="105"/>
                  </a:lnTo>
                  <a:lnTo>
                    <a:pt x="32" y="102"/>
                  </a:lnTo>
                  <a:lnTo>
                    <a:pt x="27" y="102"/>
                  </a:lnTo>
                  <a:lnTo>
                    <a:pt x="21" y="99"/>
                  </a:lnTo>
                  <a:lnTo>
                    <a:pt x="16" y="94"/>
                  </a:lnTo>
                  <a:lnTo>
                    <a:pt x="8" y="86"/>
                  </a:lnTo>
                  <a:lnTo>
                    <a:pt x="5" y="81"/>
                  </a:lnTo>
                  <a:lnTo>
                    <a:pt x="2" y="78"/>
                  </a:lnTo>
                  <a:lnTo>
                    <a:pt x="0" y="73"/>
                  </a:lnTo>
                  <a:lnTo>
                    <a:pt x="0" y="65"/>
                  </a:lnTo>
                  <a:lnTo>
                    <a:pt x="0" y="59"/>
                  </a:lnTo>
                  <a:lnTo>
                    <a:pt x="0" y="54"/>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21" name="Freeform 57">
              <a:extLst>
                <a:ext uri="{FF2B5EF4-FFF2-40B4-BE49-F238E27FC236}">
                  <a16:creationId xmlns:a16="http://schemas.microsoft.com/office/drawing/2014/main" id="{4693BF7D-025B-46EE-B62E-55586FDA8249}"/>
                </a:ext>
              </a:extLst>
            </p:cNvPr>
            <p:cNvSpPr>
              <a:spLocks/>
            </p:cNvSpPr>
            <p:nvPr/>
          </p:nvSpPr>
          <p:spPr bwMode="auto">
            <a:xfrm>
              <a:off x="2559" y="3279"/>
              <a:ext cx="104" cy="104"/>
            </a:xfrm>
            <a:custGeom>
              <a:avLst/>
              <a:gdLst>
                <a:gd name="T0" fmla="*/ 0 w 104"/>
                <a:gd name="T1" fmla="*/ 54 h 104"/>
                <a:gd name="T2" fmla="*/ 0 w 104"/>
                <a:gd name="T3" fmla="*/ 48 h 104"/>
                <a:gd name="T4" fmla="*/ 0 w 104"/>
                <a:gd name="T5" fmla="*/ 43 h 104"/>
                <a:gd name="T6" fmla="*/ 0 w 104"/>
                <a:gd name="T7" fmla="*/ 37 h 104"/>
                <a:gd name="T8" fmla="*/ 2 w 104"/>
                <a:gd name="T9" fmla="*/ 32 h 104"/>
                <a:gd name="T10" fmla="*/ 5 w 104"/>
                <a:gd name="T11" fmla="*/ 27 h 104"/>
                <a:gd name="T12" fmla="*/ 8 w 104"/>
                <a:gd name="T13" fmla="*/ 24 h 104"/>
                <a:gd name="T14" fmla="*/ 13 w 104"/>
                <a:gd name="T15" fmla="*/ 13 h 104"/>
                <a:gd name="T16" fmla="*/ 21 w 104"/>
                <a:gd name="T17" fmla="*/ 8 h 104"/>
                <a:gd name="T18" fmla="*/ 26 w 104"/>
                <a:gd name="T19" fmla="*/ 5 h 104"/>
                <a:gd name="T20" fmla="*/ 29 w 104"/>
                <a:gd name="T21" fmla="*/ 3 h 104"/>
                <a:gd name="T22" fmla="*/ 34 w 104"/>
                <a:gd name="T23" fmla="*/ 3 h 104"/>
                <a:gd name="T24" fmla="*/ 40 w 104"/>
                <a:gd name="T25" fmla="*/ 0 h 104"/>
                <a:gd name="T26" fmla="*/ 45 w 104"/>
                <a:gd name="T27" fmla="*/ 0 h 104"/>
                <a:gd name="T28" fmla="*/ 50 w 104"/>
                <a:gd name="T29" fmla="*/ 0 h 104"/>
                <a:gd name="T30" fmla="*/ 56 w 104"/>
                <a:gd name="T31" fmla="*/ 0 h 104"/>
                <a:gd name="T32" fmla="*/ 61 w 104"/>
                <a:gd name="T33" fmla="*/ 0 h 104"/>
                <a:gd name="T34" fmla="*/ 67 w 104"/>
                <a:gd name="T35" fmla="*/ 3 h 104"/>
                <a:gd name="T36" fmla="*/ 72 w 104"/>
                <a:gd name="T37" fmla="*/ 3 h 104"/>
                <a:gd name="T38" fmla="*/ 77 w 104"/>
                <a:gd name="T39" fmla="*/ 5 h 104"/>
                <a:gd name="T40" fmla="*/ 83 w 104"/>
                <a:gd name="T41" fmla="*/ 8 h 104"/>
                <a:gd name="T42" fmla="*/ 88 w 104"/>
                <a:gd name="T43" fmla="*/ 13 h 104"/>
                <a:gd name="T44" fmla="*/ 96 w 104"/>
                <a:gd name="T45" fmla="*/ 24 h 104"/>
                <a:gd name="T46" fmla="*/ 96 w 104"/>
                <a:gd name="T47" fmla="*/ 27 h 104"/>
                <a:gd name="T48" fmla="*/ 99 w 104"/>
                <a:gd name="T49" fmla="*/ 32 h 104"/>
                <a:gd name="T50" fmla="*/ 101 w 104"/>
                <a:gd name="T51" fmla="*/ 37 h 104"/>
                <a:gd name="T52" fmla="*/ 101 w 104"/>
                <a:gd name="T53" fmla="*/ 43 h 104"/>
                <a:gd name="T54" fmla="*/ 104 w 104"/>
                <a:gd name="T55" fmla="*/ 48 h 104"/>
                <a:gd name="T56" fmla="*/ 104 w 104"/>
                <a:gd name="T57" fmla="*/ 54 h 104"/>
                <a:gd name="T58" fmla="*/ 104 w 104"/>
                <a:gd name="T59" fmla="*/ 54 h 104"/>
                <a:gd name="T60" fmla="*/ 104 w 104"/>
                <a:gd name="T61" fmla="*/ 59 h 104"/>
                <a:gd name="T62" fmla="*/ 101 w 104"/>
                <a:gd name="T63" fmla="*/ 64 h 104"/>
                <a:gd name="T64" fmla="*/ 101 w 104"/>
                <a:gd name="T65" fmla="*/ 70 h 104"/>
                <a:gd name="T66" fmla="*/ 99 w 104"/>
                <a:gd name="T67" fmla="*/ 75 h 104"/>
                <a:gd name="T68" fmla="*/ 96 w 104"/>
                <a:gd name="T69" fmla="*/ 78 h 104"/>
                <a:gd name="T70" fmla="*/ 96 w 104"/>
                <a:gd name="T71" fmla="*/ 83 h 104"/>
                <a:gd name="T72" fmla="*/ 88 w 104"/>
                <a:gd name="T73" fmla="*/ 91 h 104"/>
                <a:gd name="T74" fmla="*/ 83 w 104"/>
                <a:gd name="T75" fmla="*/ 96 h 104"/>
                <a:gd name="T76" fmla="*/ 77 w 104"/>
                <a:gd name="T77" fmla="*/ 99 h 104"/>
                <a:gd name="T78" fmla="*/ 72 w 104"/>
                <a:gd name="T79" fmla="*/ 99 h 104"/>
                <a:gd name="T80" fmla="*/ 67 w 104"/>
                <a:gd name="T81" fmla="*/ 102 h 104"/>
                <a:gd name="T82" fmla="*/ 61 w 104"/>
                <a:gd name="T83" fmla="*/ 102 h 104"/>
                <a:gd name="T84" fmla="*/ 56 w 104"/>
                <a:gd name="T85" fmla="*/ 102 h 104"/>
                <a:gd name="T86" fmla="*/ 50 w 104"/>
                <a:gd name="T87" fmla="*/ 104 h 104"/>
                <a:gd name="T88" fmla="*/ 45 w 104"/>
                <a:gd name="T89" fmla="*/ 102 h 104"/>
                <a:gd name="T90" fmla="*/ 40 w 104"/>
                <a:gd name="T91" fmla="*/ 102 h 104"/>
                <a:gd name="T92" fmla="*/ 34 w 104"/>
                <a:gd name="T93" fmla="*/ 102 h 104"/>
                <a:gd name="T94" fmla="*/ 29 w 104"/>
                <a:gd name="T95" fmla="*/ 99 h 104"/>
                <a:gd name="T96" fmla="*/ 26 w 104"/>
                <a:gd name="T97" fmla="*/ 99 h 104"/>
                <a:gd name="T98" fmla="*/ 21 w 104"/>
                <a:gd name="T99" fmla="*/ 96 h 104"/>
                <a:gd name="T100" fmla="*/ 13 w 104"/>
                <a:gd name="T101" fmla="*/ 91 h 104"/>
                <a:gd name="T102" fmla="*/ 8 w 104"/>
                <a:gd name="T103" fmla="*/ 83 h 104"/>
                <a:gd name="T104" fmla="*/ 5 w 104"/>
                <a:gd name="T105" fmla="*/ 78 h 104"/>
                <a:gd name="T106" fmla="*/ 2 w 104"/>
                <a:gd name="T107" fmla="*/ 75 h 104"/>
                <a:gd name="T108" fmla="*/ 0 w 104"/>
                <a:gd name="T109" fmla="*/ 70 h 104"/>
                <a:gd name="T110" fmla="*/ 0 w 104"/>
                <a:gd name="T111" fmla="*/ 64 h 104"/>
                <a:gd name="T112" fmla="*/ 0 w 104"/>
                <a:gd name="T113" fmla="*/ 59 h 104"/>
                <a:gd name="T114" fmla="*/ 0 w 104"/>
                <a:gd name="T115" fmla="*/ 5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4" h="104">
                  <a:moveTo>
                    <a:pt x="0" y="54"/>
                  </a:moveTo>
                  <a:lnTo>
                    <a:pt x="0" y="48"/>
                  </a:lnTo>
                  <a:lnTo>
                    <a:pt x="0" y="43"/>
                  </a:lnTo>
                  <a:lnTo>
                    <a:pt x="0" y="37"/>
                  </a:lnTo>
                  <a:lnTo>
                    <a:pt x="2" y="32"/>
                  </a:lnTo>
                  <a:lnTo>
                    <a:pt x="5" y="27"/>
                  </a:lnTo>
                  <a:lnTo>
                    <a:pt x="8" y="24"/>
                  </a:lnTo>
                  <a:lnTo>
                    <a:pt x="13" y="13"/>
                  </a:lnTo>
                  <a:lnTo>
                    <a:pt x="21" y="8"/>
                  </a:lnTo>
                  <a:lnTo>
                    <a:pt x="26" y="5"/>
                  </a:lnTo>
                  <a:lnTo>
                    <a:pt x="29" y="3"/>
                  </a:lnTo>
                  <a:lnTo>
                    <a:pt x="34" y="3"/>
                  </a:lnTo>
                  <a:lnTo>
                    <a:pt x="40" y="0"/>
                  </a:lnTo>
                  <a:lnTo>
                    <a:pt x="45" y="0"/>
                  </a:lnTo>
                  <a:lnTo>
                    <a:pt x="50" y="0"/>
                  </a:lnTo>
                  <a:lnTo>
                    <a:pt x="56" y="0"/>
                  </a:lnTo>
                  <a:lnTo>
                    <a:pt x="61" y="0"/>
                  </a:lnTo>
                  <a:lnTo>
                    <a:pt x="67" y="3"/>
                  </a:lnTo>
                  <a:lnTo>
                    <a:pt x="72" y="3"/>
                  </a:lnTo>
                  <a:lnTo>
                    <a:pt x="77" y="5"/>
                  </a:lnTo>
                  <a:lnTo>
                    <a:pt x="83" y="8"/>
                  </a:lnTo>
                  <a:lnTo>
                    <a:pt x="88" y="13"/>
                  </a:lnTo>
                  <a:lnTo>
                    <a:pt x="96" y="24"/>
                  </a:lnTo>
                  <a:lnTo>
                    <a:pt x="96" y="27"/>
                  </a:lnTo>
                  <a:lnTo>
                    <a:pt x="99" y="32"/>
                  </a:lnTo>
                  <a:lnTo>
                    <a:pt x="101" y="37"/>
                  </a:lnTo>
                  <a:lnTo>
                    <a:pt x="101" y="43"/>
                  </a:lnTo>
                  <a:lnTo>
                    <a:pt x="104" y="48"/>
                  </a:lnTo>
                  <a:lnTo>
                    <a:pt x="104" y="54"/>
                  </a:lnTo>
                  <a:lnTo>
                    <a:pt x="104" y="54"/>
                  </a:lnTo>
                  <a:lnTo>
                    <a:pt x="104" y="59"/>
                  </a:lnTo>
                  <a:lnTo>
                    <a:pt x="101" y="64"/>
                  </a:lnTo>
                  <a:lnTo>
                    <a:pt x="101" y="70"/>
                  </a:lnTo>
                  <a:lnTo>
                    <a:pt x="99" y="75"/>
                  </a:lnTo>
                  <a:lnTo>
                    <a:pt x="96" y="78"/>
                  </a:lnTo>
                  <a:lnTo>
                    <a:pt x="96" y="83"/>
                  </a:lnTo>
                  <a:lnTo>
                    <a:pt x="88" y="91"/>
                  </a:lnTo>
                  <a:lnTo>
                    <a:pt x="83" y="96"/>
                  </a:lnTo>
                  <a:lnTo>
                    <a:pt x="77" y="99"/>
                  </a:lnTo>
                  <a:lnTo>
                    <a:pt x="72" y="99"/>
                  </a:lnTo>
                  <a:lnTo>
                    <a:pt x="67" y="102"/>
                  </a:lnTo>
                  <a:lnTo>
                    <a:pt x="61" y="102"/>
                  </a:lnTo>
                  <a:lnTo>
                    <a:pt x="56" y="102"/>
                  </a:lnTo>
                  <a:lnTo>
                    <a:pt x="50" y="104"/>
                  </a:lnTo>
                  <a:lnTo>
                    <a:pt x="45" y="102"/>
                  </a:lnTo>
                  <a:lnTo>
                    <a:pt x="40" y="102"/>
                  </a:lnTo>
                  <a:lnTo>
                    <a:pt x="34" y="102"/>
                  </a:lnTo>
                  <a:lnTo>
                    <a:pt x="29" y="99"/>
                  </a:lnTo>
                  <a:lnTo>
                    <a:pt x="26" y="99"/>
                  </a:lnTo>
                  <a:lnTo>
                    <a:pt x="21" y="96"/>
                  </a:lnTo>
                  <a:lnTo>
                    <a:pt x="13" y="91"/>
                  </a:lnTo>
                  <a:lnTo>
                    <a:pt x="8" y="83"/>
                  </a:lnTo>
                  <a:lnTo>
                    <a:pt x="5" y="78"/>
                  </a:lnTo>
                  <a:lnTo>
                    <a:pt x="2" y="75"/>
                  </a:lnTo>
                  <a:lnTo>
                    <a:pt x="0" y="70"/>
                  </a:lnTo>
                  <a:lnTo>
                    <a:pt x="0" y="64"/>
                  </a:lnTo>
                  <a:lnTo>
                    <a:pt x="0" y="59"/>
                  </a:lnTo>
                  <a:lnTo>
                    <a:pt x="0" y="54"/>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22" name="Freeform 58">
              <a:extLst>
                <a:ext uri="{FF2B5EF4-FFF2-40B4-BE49-F238E27FC236}">
                  <a16:creationId xmlns:a16="http://schemas.microsoft.com/office/drawing/2014/main" id="{28F40DA2-B90E-4BE6-A4C6-9D8D8C2160C5}"/>
                </a:ext>
              </a:extLst>
            </p:cNvPr>
            <p:cNvSpPr>
              <a:spLocks/>
            </p:cNvSpPr>
            <p:nvPr/>
          </p:nvSpPr>
          <p:spPr bwMode="auto">
            <a:xfrm>
              <a:off x="3099" y="2150"/>
              <a:ext cx="108" cy="53"/>
            </a:xfrm>
            <a:custGeom>
              <a:avLst/>
              <a:gdLst>
                <a:gd name="T0" fmla="*/ 0 w 108"/>
                <a:gd name="T1" fmla="*/ 53 h 53"/>
                <a:gd name="T2" fmla="*/ 0 w 108"/>
                <a:gd name="T3" fmla="*/ 48 h 53"/>
                <a:gd name="T4" fmla="*/ 0 w 108"/>
                <a:gd name="T5" fmla="*/ 43 h 53"/>
                <a:gd name="T6" fmla="*/ 3 w 108"/>
                <a:gd name="T7" fmla="*/ 37 h 53"/>
                <a:gd name="T8" fmla="*/ 6 w 108"/>
                <a:gd name="T9" fmla="*/ 35 h 53"/>
                <a:gd name="T10" fmla="*/ 6 w 108"/>
                <a:gd name="T11" fmla="*/ 29 h 53"/>
                <a:gd name="T12" fmla="*/ 11 w 108"/>
                <a:gd name="T13" fmla="*/ 24 h 53"/>
                <a:gd name="T14" fmla="*/ 16 w 108"/>
                <a:gd name="T15" fmla="*/ 16 h 53"/>
                <a:gd name="T16" fmla="*/ 25 w 108"/>
                <a:gd name="T17" fmla="*/ 8 h 53"/>
                <a:gd name="T18" fmla="*/ 30 w 108"/>
                <a:gd name="T19" fmla="*/ 8 h 53"/>
                <a:gd name="T20" fmla="*/ 33 w 108"/>
                <a:gd name="T21" fmla="*/ 3 h 53"/>
                <a:gd name="T22" fmla="*/ 38 w 108"/>
                <a:gd name="T23" fmla="*/ 3 h 53"/>
                <a:gd name="T24" fmla="*/ 43 w 108"/>
                <a:gd name="T25" fmla="*/ 3 h 53"/>
                <a:gd name="T26" fmla="*/ 49 w 108"/>
                <a:gd name="T27" fmla="*/ 0 h 53"/>
                <a:gd name="T28" fmla="*/ 54 w 108"/>
                <a:gd name="T29" fmla="*/ 0 h 53"/>
                <a:gd name="T30" fmla="*/ 59 w 108"/>
                <a:gd name="T31" fmla="*/ 0 h 53"/>
                <a:gd name="T32" fmla="*/ 65 w 108"/>
                <a:gd name="T33" fmla="*/ 3 h 53"/>
                <a:gd name="T34" fmla="*/ 70 w 108"/>
                <a:gd name="T35" fmla="*/ 3 h 53"/>
                <a:gd name="T36" fmla="*/ 75 w 108"/>
                <a:gd name="T37" fmla="*/ 3 h 53"/>
                <a:gd name="T38" fmla="*/ 78 w 108"/>
                <a:gd name="T39" fmla="*/ 8 h 53"/>
                <a:gd name="T40" fmla="*/ 83 w 108"/>
                <a:gd name="T41" fmla="*/ 8 h 53"/>
                <a:gd name="T42" fmla="*/ 91 w 108"/>
                <a:gd name="T43" fmla="*/ 16 h 53"/>
                <a:gd name="T44" fmla="*/ 99 w 108"/>
                <a:gd name="T45" fmla="*/ 24 h 53"/>
                <a:gd name="T46" fmla="*/ 99 w 108"/>
                <a:gd name="T47" fmla="*/ 29 h 53"/>
                <a:gd name="T48" fmla="*/ 102 w 108"/>
                <a:gd name="T49" fmla="*/ 35 h 53"/>
                <a:gd name="T50" fmla="*/ 105 w 108"/>
                <a:gd name="T51" fmla="*/ 37 h 53"/>
                <a:gd name="T52" fmla="*/ 105 w 108"/>
                <a:gd name="T53" fmla="*/ 43 h 53"/>
                <a:gd name="T54" fmla="*/ 108 w 108"/>
                <a:gd name="T55" fmla="*/ 48 h 53"/>
                <a:gd name="T56" fmla="*/ 108 w 108"/>
                <a:gd name="T57" fmla="*/ 53 h 53"/>
                <a:gd name="T58" fmla="*/ 108 w 108"/>
                <a:gd name="T59"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 h="53">
                  <a:moveTo>
                    <a:pt x="0" y="53"/>
                  </a:moveTo>
                  <a:lnTo>
                    <a:pt x="0" y="48"/>
                  </a:lnTo>
                  <a:lnTo>
                    <a:pt x="0" y="43"/>
                  </a:lnTo>
                  <a:lnTo>
                    <a:pt x="3" y="37"/>
                  </a:lnTo>
                  <a:lnTo>
                    <a:pt x="6" y="35"/>
                  </a:lnTo>
                  <a:lnTo>
                    <a:pt x="6" y="29"/>
                  </a:lnTo>
                  <a:lnTo>
                    <a:pt x="11" y="24"/>
                  </a:lnTo>
                  <a:lnTo>
                    <a:pt x="16" y="16"/>
                  </a:lnTo>
                  <a:lnTo>
                    <a:pt x="25" y="8"/>
                  </a:lnTo>
                  <a:lnTo>
                    <a:pt x="30" y="8"/>
                  </a:lnTo>
                  <a:lnTo>
                    <a:pt x="33" y="3"/>
                  </a:lnTo>
                  <a:lnTo>
                    <a:pt x="38" y="3"/>
                  </a:lnTo>
                  <a:lnTo>
                    <a:pt x="43" y="3"/>
                  </a:lnTo>
                  <a:lnTo>
                    <a:pt x="49" y="0"/>
                  </a:lnTo>
                  <a:lnTo>
                    <a:pt x="54" y="0"/>
                  </a:lnTo>
                  <a:lnTo>
                    <a:pt x="59" y="0"/>
                  </a:lnTo>
                  <a:lnTo>
                    <a:pt x="65" y="3"/>
                  </a:lnTo>
                  <a:lnTo>
                    <a:pt x="70" y="3"/>
                  </a:lnTo>
                  <a:lnTo>
                    <a:pt x="75" y="3"/>
                  </a:lnTo>
                  <a:lnTo>
                    <a:pt x="78" y="8"/>
                  </a:lnTo>
                  <a:lnTo>
                    <a:pt x="83" y="8"/>
                  </a:lnTo>
                  <a:lnTo>
                    <a:pt x="91" y="16"/>
                  </a:lnTo>
                  <a:lnTo>
                    <a:pt x="99" y="24"/>
                  </a:lnTo>
                  <a:lnTo>
                    <a:pt x="99" y="29"/>
                  </a:lnTo>
                  <a:lnTo>
                    <a:pt x="102" y="35"/>
                  </a:lnTo>
                  <a:lnTo>
                    <a:pt x="105" y="37"/>
                  </a:lnTo>
                  <a:lnTo>
                    <a:pt x="105" y="43"/>
                  </a:lnTo>
                  <a:lnTo>
                    <a:pt x="108" y="48"/>
                  </a:lnTo>
                  <a:lnTo>
                    <a:pt x="108" y="53"/>
                  </a:lnTo>
                  <a:lnTo>
                    <a:pt x="108" y="53"/>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23" name="Line 59">
              <a:extLst>
                <a:ext uri="{FF2B5EF4-FFF2-40B4-BE49-F238E27FC236}">
                  <a16:creationId xmlns:a16="http://schemas.microsoft.com/office/drawing/2014/main" id="{3C638936-2E79-47B2-84EA-4ADE9480E91F}"/>
                </a:ext>
              </a:extLst>
            </p:cNvPr>
            <p:cNvSpPr>
              <a:spLocks noChangeShapeType="1"/>
            </p:cNvSpPr>
            <p:nvPr/>
          </p:nvSpPr>
          <p:spPr bwMode="auto">
            <a:xfrm>
              <a:off x="3099" y="2177"/>
              <a:ext cx="1" cy="110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24" name="Freeform 60">
              <a:extLst>
                <a:ext uri="{FF2B5EF4-FFF2-40B4-BE49-F238E27FC236}">
                  <a16:creationId xmlns:a16="http://schemas.microsoft.com/office/drawing/2014/main" id="{F9205AE6-AEA4-4BCE-BB43-8A38BA43C0AF}"/>
                </a:ext>
              </a:extLst>
            </p:cNvPr>
            <p:cNvSpPr>
              <a:spLocks/>
            </p:cNvSpPr>
            <p:nvPr/>
          </p:nvSpPr>
          <p:spPr bwMode="auto">
            <a:xfrm>
              <a:off x="3207" y="2680"/>
              <a:ext cx="107" cy="50"/>
            </a:xfrm>
            <a:custGeom>
              <a:avLst/>
              <a:gdLst>
                <a:gd name="T0" fmla="*/ 0 w 107"/>
                <a:gd name="T1" fmla="*/ 0 h 50"/>
                <a:gd name="T2" fmla="*/ 0 w 107"/>
                <a:gd name="T3" fmla="*/ 5 h 50"/>
                <a:gd name="T4" fmla="*/ 0 w 107"/>
                <a:gd name="T5" fmla="*/ 10 h 50"/>
                <a:gd name="T6" fmla="*/ 2 w 107"/>
                <a:gd name="T7" fmla="*/ 13 h 50"/>
                <a:gd name="T8" fmla="*/ 2 w 107"/>
                <a:gd name="T9" fmla="*/ 16 h 50"/>
                <a:gd name="T10" fmla="*/ 5 w 107"/>
                <a:gd name="T11" fmla="*/ 21 h 50"/>
                <a:gd name="T12" fmla="*/ 8 w 107"/>
                <a:gd name="T13" fmla="*/ 26 h 50"/>
                <a:gd name="T14" fmla="*/ 16 w 107"/>
                <a:gd name="T15" fmla="*/ 34 h 50"/>
                <a:gd name="T16" fmla="*/ 21 w 107"/>
                <a:gd name="T17" fmla="*/ 42 h 50"/>
                <a:gd name="T18" fmla="*/ 26 w 107"/>
                <a:gd name="T19" fmla="*/ 42 h 50"/>
                <a:gd name="T20" fmla="*/ 32 w 107"/>
                <a:gd name="T21" fmla="*/ 45 h 50"/>
                <a:gd name="T22" fmla="*/ 37 w 107"/>
                <a:gd name="T23" fmla="*/ 48 h 50"/>
                <a:gd name="T24" fmla="*/ 42 w 107"/>
                <a:gd name="T25" fmla="*/ 48 h 50"/>
                <a:gd name="T26" fmla="*/ 48 w 107"/>
                <a:gd name="T27" fmla="*/ 50 h 50"/>
                <a:gd name="T28" fmla="*/ 53 w 107"/>
                <a:gd name="T29" fmla="*/ 50 h 50"/>
                <a:gd name="T30" fmla="*/ 58 w 107"/>
                <a:gd name="T31" fmla="*/ 50 h 50"/>
                <a:gd name="T32" fmla="*/ 64 w 107"/>
                <a:gd name="T33" fmla="*/ 48 h 50"/>
                <a:gd name="T34" fmla="*/ 69 w 107"/>
                <a:gd name="T35" fmla="*/ 48 h 50"/>
                <a:gd name="T36" fmla="*/ 74 w 107"/>
                <a:gd name="T37" fmla="*/ 45 h 50"/>
                <a:gd name="T38" fmla="*/ 77 w 107"/>
                <a:gd name="T39" fmla="*/ 42 h 50"/>
                <a:gd name="T40" fmla="*/ 83 w 107"/>
                <a:gd name="T41" fmla="*/ 42 h 50"/>
                <a:gd name="T42" fmla="*/ 91 w 107"/>
                <a:gd name="T43" fmla="*/ 34 h 50"/>
                <a:gd name="T44" fmla="*/ 96 w 107"/>
                <a:gd name="T45" fmla="*/ 26 h 50"/>
                <a:gd name="T46" fmla="*/ 101 w 107"/>
                <a:gd name="T47" fmla="*/ 21 h 50"/>
                <a:gd name="T48" fmla="*/ 101 w 107"/>
                <a:gd name="T49" fmla="*/ 16 h 50"/>
                <a:gd name="T50" fmla="*/ 104 w 107"/>
                <a:gd name="T51" fmla="*/ 13 h 50"/>
                <a:gd name="T52" fmla="*/ 107 w 107"/>
                <a:gd name="T53" fmla="*/ 10 h 50"/>
                <a:gd name="T54" fmla="*/ 107 w 107"/>
                <a:gd name="T55" fmla="*/ 5 h 50"/>
                <a:gd name="T56" fmla="*/ 107 w 107"/>
                <a:gd name="T57" fmla="*/ 0 h 50"/>
                <a:gd name="T58" fmla="*/ 107 w 107"/>
                <a:gd name="T5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7" h="50">
                  <a:moveTo>
                    <a:pt x="0" y="0"/>
                  </a:moveTo>
                  <a:lnTo>
                    <a:pt x="0" y="5"/>
                  </a:lnTo>
                  <a:lnTo>
                    <a:pt x="0" y="10"/>
                  </a:lnTo>
                  <a:lnTo>
                    <a:pt x="2" y="13"/>
                  </a:lnTo>
                  <a:lnTo>
                    <a:pt x="2" y="16"/>
                  </a:lnTo>
                  <a:lnTo>
                    <a:pt x="5" y="21"/>
                  </a:lnTo>
                  <a:lnTo>
                    <a:pt x="8" y="26"/>
                  </a:lnTo>
                  <a:lnTo>
                    <a:pt x="16" y="34"/>
                  </a:lnTo>
                  <a:lnTo>
                    <a:pt x="21" y="42"/>
                  </a:lnTo>
                  <a:lnTo>
                    <a:pt x="26" y="42"/>
                  </a:lnTo>
                  <a:lnTo>
                    <a:pt x="32" y="45"/>
                  </a:lnTo>
                  <a:lnTo>
                    <a:pt x="37" y="48"/>
                  </a:lnTo>
                  <a:lnTo>
                    <a:pt x="42" y="48"/>
                  </a:lnTo>
                  <a:lnTo>
                    <a:pt x="48" y="50"/>
                  </a:lnTo>
                  <a:lnTo>
                    <a:pt x="53" y="50"/>
                  </a:lnTo>
                  <a:lnTo>
                    <a:pt x="58" y="50"/>
                  </a:lnTo>
                  <a:lnTo>
                    <a:pt x="64" y="48"/>
                  </a:lnTo>
                  <a:lnTo>
                    <a:pt x="69" y="48"/>
                  </a:lnTo>
                  <a:lnTo>
                    <a:pt x="74" y="45"/>
                  </a:lnTo>
                  <a:lnTo>
                    <a:pt x="77" y="42"/>
                  </a:lnTo>
                  <a:lnTo>
                    <a:pt x="83" y="42"/>
                  </a:lnTo>
                  <a:lnTo>
                    <a:pt x="91" y="34"/>
                  </a:lnTo>
                  <a:lnTo>
                    <a:pt x="96" y="26"/>
                  </a:lnTo>
                  <a:lnTo>
                    <a:pt x="101" y="21"/>
                  </a:lnTo>
                  <a:lnTo>
                    <a:pt x="101" y="16"/>
                  </a:lnTo>
                  <a:lnTo>
                    <a:pt x="104" y="13"/>
                  </a:lnTo>
                  <a:lnTo>
                    <a:pt x="107" y="10"/>
                  </a:lnTo>
                  <a:lnTo>
                    <a:pt x="107" y="5"/>
                  </a:lnTo>
                  <a:lnTo>
                    <a:pt x="107" y="0"/>
                  </a:lnTo>
                  <a:lnTo>
                    <a:pt x="107"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25" name="Line 61">
              <a:extLst>
                <a:ext uri="{FF2B5EF4-FFF2-40B4-BE49-F238E27FC236}">
                  <a16:creationId xmlns:a16="http://schemas.microsoft.com/office/drawing/2014/main" id="{72B3BD69-60E7-4ED0-AF30-B673C5C8BB6B}"/>
                </a:ext>
              </a:extLst>
            </p:cNvPr>
            <p:cNvSpPr>
              <a:spLocks noChangeShapeType="1"/>
            </p:cNvSpPr>
            <p:nvPr/>
          </p:nvSpPr>
          <p:spPr bwMode="auto">
            <a:xfrm flipV="1">
              <a:off x="3314" y="2177"/>
              <a:ext cx="1" cy="5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26" name="Freeform 62">
              <a:extLst>
                <a:ext uri="{FF2B5EF4-FFF2-40B4-BE49-F238E27FC236}">
                  <a16:creationId xmlns:a16="http://schemas.microsoft.com/office/drawing/2014/main" id="{F0ABF477-36C8-45F4-8067-7D1A5DAC0767}"/>
                </a:ext>
              </a:extLst>
            </p:cNvPr>
            <p:cNvSpPr>
              <a:spLocks/>
            </p:cNvSpPr>
            <p:nvPr/>
          </p:nvSpPr>
          <p:spPr bwMode="auto">
            <a:xfrm>
              <a:off x="3314" y="2150"/>
              <a:ext cx="107" cy="53"/>
            </a:xfrm>
            <a:custGeom>
              <a:avLst/>
              <a:gdLst>
                <a:gd name="T0" fmla="*/ 0 w 107"/>
                <a:gd name="T1" fmla="*/ 53 h 53"/>
                <a:gd name="T2" fmla="*/ 0 w 107"/>
                <a:gd name="T3" fmla="*/ 48 h 53"/>
                <a:gd name="T4" fmla="*/ 0 w 107"/>
                <a:gd name="T5" fmla="*/ 43 h 53"/>
                <a:gd name="T6" fmla="*/ 2 w 107"/>
                <a:gd name="T7" fmla="*/ 37 h 53"/>
                <a:gd name="T8" fmla="*/ 2 w 107"/>
                <a:gd name="T9" fmla="*/ 35 h 53"/>
                <a:gd name="T10" fmla="*/ 5 w 107"/>
                <a:gd name="T11" fmla="*/ 29 h 53"/>
                <a:gd name="T12" fmla="*/ 8 w 107"/>
                <a:gd name="T13" fmla="*/ 24 h 53"/>
                <a:gd name="T14" fmla="*/ 13 w 107"/>
                <a:gd name="T15" fmla="*/ 16 h 53"/>
                <a:gd name="T16" fmla="*/ 24 w 107"/>
                <a:gd name="T17" fmla="*/ 8 h 53"/>
                <a:gd name="T18" fmla="*/ 26 w 107"/>
                <a:gd name="T19" fmla="*/ 8 h 53"/>
                <a:gd name="T20" fmla="*/ 32 w 107"/>
                <a:gd name="T21" fmla="*/ 3 h 53"/>
                <a:gd name="T22" fmla="*/ 37 w 107"/>
                <a:gd name="T23" fmla="*/ 3 h 53"/>
                <a:gd name="T24" fmla="*/ 42 w 107"/>
                <a:gd name="T25" fmla="*/ 3 h 53"/>
                <a:gd name="T26" fmla="*/ 48 w 107"/>
                <a:gd name="T27" fmla="*/ 0 h 53"/>
                <a:gd name="T28" fmla="*/ 53 w 107"/>
                <a:gd name="T29" fmla="*/ 0 h 53"/>
                <a:gd name="T30" fmla="*/ 59 w 107"/>
                <a:gd name="T31" fmla="*/ 0 h 53"/>
                <a:gd name="T32" fmla="*/ 64 w 107"/>
                <a:gd name="T33" fmla="*/ 3 h 53"/>
                <a:gd name="T34" fmla="*/ 67 w 107"/>
                <a:gd name="T35" fmla="*/ 3 h 53"/>
                <a:gd name="T36" fmla="*/ 72 w 107"/>
                <a:gd name="T37" fmla="*/ 3 h 53"/>
                <a:gd name="T38" fmla="*/ 77 w 107"/>
                <a:gd name="T39" fmla="*/ 8 h 53"/>
                <a:gd name="T40" fmla="*/ 83 w 107"/>
                <a:gd name="T41" fmla="*/ 8 h 53"/>
                <a:gd name="T42" fmla="*/ 91 w 107"/>
                <a:gd name="T43" fmla="*/ 16 h 53"/>
                <a:gd name="T44" fmla="*/ 96 w 107"/>
                <a:gd name="T45" fmla="*/ 24 h 53"/>
                <a:gd name="T46" fmla="*/ 99 w 107"/>
                <a:gd name="T47" fmla="*/ 29 h 53"/>
                <a:gd name="T48" fmla="*/ 101 w 107"/>
                <a:gd name="T49" fmla="*/ 35 h 53"/>
                <a:gd name="T50" fmla="*/ 101 w 107"/>
                <a:gd name="T51" fmla="*/ 37 h 53"/>
                <a:gd name="T52" fmla="*/ 104 w 107"/>
                <a:gd name="T53" fmla="*/ 43 h 53"/>
                <a:gd name="T54" fmla="*/ 104 w 107"/>
                <a:gd name="T55" fmla="*/ 48 h 53"/>
                <a:gd name="T56" fmla="*/ 107 w 107"/>
                <a:gd name="T57" fmla="*/ 53 h 53"/>
                <a:gd name="T58" fmla="*/ 107 w 107"/>
                <a:gd name="T59"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7" h="53">
                  <a:moveTo>
                    <a:pt x="0" y="53"/>
                  </a:moveTo>
                  <a:lnTo>
                    <a:pt x="0" y="48"/>
                  </a:lnTo>
                  <a:lnTo>
                    <a:pt x="0" y="43"/>
                  </a:lnTo>
                  <a:lnTo>
                    <a:pt x="2" y="37"/>
                  </a:lnTo>
                  <a:lnTo>
                    <a:pt x="2" y="35"/>
                  </a:lnTo>
                  <a:lnTo>
                    <a:pt x="5" y="29"/>
                  </a:lnTo>
                  <a:lnTo>
                    <a:pt x="8" y="24"/>
                  </a:lnTo>
                  <a:lnTo>
                    <a:pt x="13" y="16"/>
                  </a:lnTo>
                  <a:lnTo>
                    <a:pt x="24" y="8"/>
                  </a:lnTo>
                  <a:lnTo>
                    <a:pt x="26" y="8"/>
                  </a:lnTo>
                  <a:lnTo>
                    <a:pt x="32" y="3"/>
                  </a:lnTo>
                  <a:lnTo>
                    <a:pt x="37" y="3"/>
                  </a:lnTo>
                  <a:lnTo>
                    <a:pt x="42" y="3"/>
                  </a:lnTo>
                  <a:lnTo>
                    <a:pt x="48" y="0"/>
                  </a:lnTo>
                  <a:lnTo>
                    <a:pt x="53" y="0"/>
                  </a:lnTo>
                  <a:lnTo>
                    <a:pt x="59" y="0"/>
                  </a:lnTo>
                  <a:lnTo>
                    <a:pt x="64" y="3"/>
                  </a:lnTo>
                  <a:lnTo>
                    <a:pt x="67" y="3"/>
                  </a:lnTo>
                  <a:lnTo>
                    <a:pt x="72" y="3"/>
                  </a:lnTo>
                  <a:lnTo>
                    <a:pt x="77" y="8"/>
                  </a:lnTo>
                  <a:lnTo>
                    <a:pt x="83" y="8"/>
                  </a:lnTo>
                  <a:lnTo>
                    <a:pt x="91" y="16"/>
                  </a:lnTo>
                  <a:lnTo>
                    <a:pt x="96" y="24"/>
                  </a:lnTo>
                  <a:lnTo>
                    <a:pt x="99" y="29"/>
                  </a:lnTo>
                  <a:lnTo>
                    <a:pt x="101" y="35"/>
                  </a:lnTo>
                  <a:lnTo>
                    <a:pt x="101" y="37"/>
                  </a:lnTo>
                  <a:lnTo>
                    <a:pt x="104" y="43"/>
                  </a:lnTo>
                  <a:lnTo>
                    <a:pt x="104" y="48"/>
                  </a:lnTo>
                  <a:lnTo>
                    <a:pt x="107" y="53"/>
                  </a:lnTo>
                  <a:lnTo>
                    <a:pt x="107" y="53"/>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27" name="Freeform 63">
              <a:extLst>
                <a:ext uri="{FF2B5EF4-FFF2-40B4-BE49-F238E27FC236}">
                  <a16:creationId xmlns:a16="http://schemas.microsoft.com/office/drawing/2014/main" id="{971E7387-11F1-4091-A6BD-77DE9D96EB3F}"/>
                </a:ext>
              </a:extLst>
            </p:cNvPr>
            <p:cNvSpPr>
              <a:spLocks/>
            </p:cNvSpPr>
            <p:nvPr/>
          </p:nvSpPr>
          <p:spPr bwMode="auto">
            <a:xfrm>
              <a:off x="3421" y="2680"/>
              <a:ext cx="104" cy="50"/>
            </a:xfrm>
            <a:custGeom>
              <a:avLst/>
              <a:gdLst>
                <a:gd name="T0" fmla="*/ 0 w 104"/>
                <a:gd name="T1" fmla="*/ 0 h 50"/>
                <a:gd name="T2" fmla="*/ 0 w 104"/>
                <a:gd name="T3" fmla="*/ 5 h 50"/>
                <a:gd name="T4" fmla="*/ 0 w 104"/>
                <a:gd name="T5" fmla="*/ 10 h 50"/>
                <a:gd name="T6" fmla="*/ 0 w 104"/>
                <a:gd name="T7" fmla="*/ 13 h 50"/>
                <a:gd name="T8" fmla="*/ 2 w 104"/>
                <a:gd name="T9" fmla="*/ 16 h 50"/>
                <a:gd name="T10" fmla="*/ 5 w 104"/>
                <a:gd name="T11" fmla="*/ 21 h 50"/>
                <a:gd name="T12" fmla="*/ 8 w 104"/>
                <a:gd name="T13" fmla="*/ 26 h 50"/>
                <a:gd name="T14" fmla="*/ 13 w 104"/>
                <a:gd name="T15" fmla="*/ 34 h 50"/>
                <a:gd name="T16" fmla="*/ 21 w 104"/>
                <a:gd name="T17" fmla="*/ 42 h 50"/>
                <a:gd name="T18" fmla="*/ 26 w 104"/>
                <a:gd name="T19" fmla="*/ 42 h 50"/>
                <a:gd name="T20" fmla="*/ 32 w 104"/>
                <a:gd name="T21" fmla="*/ 45 h 50"/>
                <a:gd name="T22" fmla="*/ 37 w 104"/>
                <a:gd name="T23" fmla="*/ 48 h 50"/>
                <a:gd name="T24" fmla="*/ 40 w 104"/>
                <a:gd name="T25" fmla="*/ 48 h 50"/>
                <a:gd name="T26" fmla="*/ 48 w 104"/>
                <a:gd name="T27" fmla="*/ 50 h 50"/>
                <a:gd name="T28" fmla="*/ 53 w 104"/>
                <a:gd name="T29" fmla="*/ 50 h 50"/>
                <a:gd name="T30" fmla="*/ 59 w 104"/>
                <a:gd name="T31" fmla="*/ 50 h 50"/>
                <a:gd name="T32" fmla="*/ 64 w 104"/>
                <a:gd name="T33" fmla="*/ 48 h 50"/>
                <a:gd name="T34" fmla="*/ 67 w 104"/>
                <a:gd name="T35" fmla="*/ 48 h 50"/>
                <a:gd name="T36" fmla="*/ 72 w 104"/>
                <a:gd name="T37" fmla="*/ 45 h 50"/>
                <a:gd name="T38" fmla="*/ 77 w 104"/>
                <a:gd name="T39" fmla="*/ 42 h 50"/>
                <a:gd name="T40" fmla="*/ 80 w 104"/>
                <a:gd name="T41" fmla="*/ 42 h 50"/>
                <a:gd name="T42" fmla="*/ 88 w 104"/>
                <a:gd name="T43" fmla="*/ 34 h 50"/>
                <a:gd name="T44" fmla="*/ 93 w 104"/>
                <a:gd name="T45" fmla="*/ 26 h 50"/>
                <a:gd name="T46" fmla="*/ 99 w 104"/>
                <a:gd name="T47" fmla="*/ 21 h 50"/>
                <a:gd name="T48" fmla="*/ 99 w 104"/>
                <a:gd name="T49" fmla="*/ 16 h 50"/>
                <a:gd name="T50" fmla="*/ 101 w 104"/>
                <a:gd name="T51" fmla="*/ 13 h 50"/>
                <a:gd name="T52" fmla="*/ 104 w 104"/>
                <a:gd name="T53" fmla="*/ 10 h 50"/>
                <a:gd name="T54" fmla="*/ 104 w 104"/>
                <a:gd name="T55" fmla="*/ 5 h 50"/>
                <a:gd name="T56" fmla="*/ 104 w 104"/>
                <a:gd name="T57" fmla="*/ 0 h 50"/>
                <a:gd name="T58" fmla="*/ 104 w 104"/>
                <a:gd name="T5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4" h="50">
                  <a:moveTo>
                    <a:pt x="0" y="0"/>
                  </a:moveTo>
                  <a:lnTo>
                    <a:pt x="0" y="5"/>
                  </a:lnTo>
                  <a:lnTo>
                    <a:pt x="0" y="10"/>
                  </a:lnTo>
                  <a:lnTo>
                    <a:pt x="0" y="13"/>
                  </a:lnTo>
                  <a:lnTo>
                    <a:pt x="2" y="16"/>
                  </a:lnTo>
                  <a:lnTo>
                    <a:pt x="5" y="21"/>
                  </a:lnTo>
                  <a:lnTo>
                    <a:pt x="8" y="26"/>
                  </a:lnTo>
                  <a:lnTo>
                    <a:pt x="13" y="34"/>
                  </a:lnTo>
                  <a:lnTo>
                    <a:pt x="21" y="42"/>
                  </a:lnTo>
                  <a:lnTo>
                    <a:pt x="26" y="42"/>
                  </a:lnTo>
                  <a:lnTo>
                    <a:pt x="32" y="45"/>
                  </a:lnTo>
                  <a:lnTo>
                    <a:pt x="37" y="48"/>
                  </a:lnTo>
                  <a:lnTo>
                    <a:pt x="40" y="48"/>
                  </a:lnTo>
                  <a:lnTo>
                    <a:pt x="48" y="50"/>
                  </a:lnTo>
                  <a:lnTo>
                    <a:pt x="53" y="50"/>
                  </a:lnTo>
                  <a:lnTo>
                    <a:pt x="59" y="50"/>
                  </a:lnTo>
                  <a:lnTo>
                    <a:pt x="64" y="48"/>
                  </a:lnTo>
                  <a:lnTo>
                    <a:pt x="67" y="48"/>
                  </a:lnTo>
                  <a:lnTo>
                    <a:pt x="72" y="45"/>
                  </a:lnTo>
                  <a:lnTo>
                    <a:pt x="77" y="42"/>
                  </a:lnTo>
                  <a:lnTo>
                    <a:pt x="80" y="42"/>
                  </a:lnTo>
                  <a:lnTo>
                    <a:pt x="88" y="34"/>
                  </a:lnTo>
                  <a:lnTo>
                    <a:pt x="93" y="26"/>
                  </a:lnTo>
                  <a:lnTo>
                    <a:pt x="99" y="21"/>
                  </a:lnTo>
                  <a:lnTo>
                    <a:pt x="99" y="16"/>
                  </a:lnTo>
                  <a:lnTo>
                    <a:pt x="101" y="13"/>
                  </a:lnTo>
                  <a:lnTo>
                    <a:pt x="104" y="10"/>
                  </a:lnTo>
                  <a:lnTo>
                    <a:pt x="104" y="5"/>
                  </a:lnTo>
                  <a:lnTo>
                    <a:pt x="104" y="0"/>
                  </a:lnTo>
                  <a:lnTo>
                    <a:pt x="104"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28" name="Line 64">
              <a:extLst>
                <a:ext uri="{FF2B5EF4-FFF2-40B4-BE49-F238E27FC236}">
                  <a16:creationId xmlns:a16="http://schemas.microsoft.com/office/drawing/2014/main" id="{0C24D3BB-B10E-4458-8D9B-733CD7C4E0ED}"/>
                </a:ext>
              </a:extLst>
            </p:cNvPr>
            <p:cNvSpPr>
              <a:spLocks noChangeShapeType="1"/>
            </p:cNvSpPr>
            <p:nvPr/>
          </p:nvSpPr>
          <p:spPr bwMode="auto">
            <a:xfrm flipV="1">
              <a:off x="3516" y="2187"/>
              <a:ext cx="1" cy="5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29" name="Freeform 65">
              <a:extLst>
                <a:ext uri="{FF2B5EF4-FFF2-40B4-BE49-F238E27FC236}">
                  <a16:creationId xmlns:a16="http://schemas.microsoft.com/office/drawing/2014/main" id="{A4DEF0E8-FF41-4EEB-88F9-0AFEE2032BE4}"/>
                </a:ext>
              </a:extLst>
            </p:cNvPr>
            <p:cNvSpPr>
              <a:spLocks/>
            </p:cNvSpPr>
            <p:nvPr/>
          </p:nvSpPr>
          <p:spPr bwMode="auto">
            <a:xfrm>
              <a:off x="3525" y="2150"/>
              <a:ext cx="107" cy="53"/>
            </a:xfrm>
            <a:custGeom>
              <a:avLst/>
              <a:gdLst>
                <a:gd name="T0" fmla="*/ 0 w 107"/>
                <a:gd name="T1" fmla="*/ 53 h 53"/>
                <a:gd name="T2" fmla="*/ 0 w 107"/>
                <a:gd name="T3" fmla="*/ 48 h 53"/>
                <a:gd name="T4" fmla="*/ 0 w 107"/>
                <a:gd name="T5" fmla="*/ 43 h 53"/>
                <a:gd name="T6" fmla="*/ 3 w 107"/>
                <a:gd name="T7" fmla="*/ 37 h 53"/>
                <a:gd name="T8" fmla="*/ 5 w 107"/>
                <a:gd name="T9" fmla="*/ 35 h 53"/>
                <a:gd name="T10" fmla="*/ 5 w 107"/>
                <a:gd name="T11" fmla="*/ 29 h 53"/>
                <a:gd name="T12" fmla="*/ 11 w 107"/>
                <a:gd name="T13" fmla="*/ 24 h 53"/>
                <a:gd name="T14" fmla="*/ 16 w 107"/>
                <a:gd name="T15" fmla="*/ 16 h 53"/>
                <a:gd name="T16" fmla="*/ 24 w 107"/>
                <a:gd name="T17" fmla="*/ 8 h 53"/>
                <a:gd name="T18" fmla="*/ 27 w 107"/>
                <a:gd name="T19" fmla="*/ 8 h 53"/>
                <a:gd name="T20" fmla="*/ 32 w 107"/>
                <a:gd name="T21" fmla="*/ 3 h 53"/>
                <a:gd name="T22" fmla="*/ 38 w 107"/>
                <a:gd name="T23" fmla="*/ 3 h 53"/>
                <a:gd name="T24" fmla="*/ 43 w 107"/>
                <a:gd name="T25" fmla="*/ 3 h 53"/>
                <a:gd name="T26" fmla="*/ 48 w 107"/>
                <a:gd name="T27" fmla="*/ 0 h 53"/>
                <a:gd name="T28" fmla="*/ 54 w 107"/>
                <a:gd name="T29" fmla="*/ 0 h 53"/>
                <a:gd name="T30" fmla="*/ 59 w 107"/>
                <a:gd name="T31" fmla="*/ 0 h 53"/>
                <a:gd name="T32" fmla="*/ 64 w 107"/>
                <a:gd name="T33" fmla="*/ 3 h 53"/>
                <a:gd name="T34" fmla="*/ 70 w 107"/>
                <a:gd name="T35" fmla="*/ 3 h 53"/>
                <a:gd name="T36" fmla="*/ 75 w 107"/>
                <a:gd name="T37" fmla="*/ 3 h 53"/>
                <a:gd name="T38" fmla="*/ 78 w 107"/>
                <a:gd name="T39" fmla="*/ 8 h 53"/>
                <a:gd name="T40" fmla="*/ 83 w 107"/>
                <a:gd name="T41" fmla="*/ 8 h 53"/>
                <a:gd name="T42" fmla="*/ 91 w 107"/>
                <a:gd name="T43" fmla="*/ 16 h 53"/>
                <a:gd name="T44" fmla="*/ 99 w 107"/>
                <a:gd name="T45" fmla="*/ 24 h 53"/>
                <a:gd name="T46" fmla="*/ 99 w 107"/>
                <a:gd name="T47" fmla="*/ 29 h 53"/>
                <a:gd name="T48" fmla="*/ 102 w 107"/>
                <a:gd name="T49" fmla="*/ 35 h 53"/>
                <a:gd name="T50" fmla="*/ 105 w 107"/>
                <a:gd name="T51" fmla="*/ 37 h 53"/>
                <a:gd name="T52" fmla="*/ 105 w 107"/>
                <a:gd name="T53" fmla="*/ 43 h 53"/>
                <a:gd name="T54" fmla="*/ 105 w 107"/>
                <a:gd name="T55" fmla="*/ 48 h 53"/>
                <a:gd name="T56" fmla="*/ 107 w 107"/>
                <a:gd name="T57" fmla="*/ 53 h 53"/>
                <a:gd name="T58" fmla="*/ 107 w 107"/>
                <a:gd name="T59"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7" h="53">
                  <a:moveTo>
                    <a:pt x="0" y="53"/>
                  </a:moveTo>
                  <a:lnTo>
                    <a:pt x="0" y="48"/>
                  </a:lnTo>
                  <a:lnTo>
                    <a:pt x="0" y="43"/>
                  </a:lnTo>
                  <a:lnTo>
                    <a:pt x="3" y="37"/>
                  </a:lnTo>
                  <a:lnTo>
                    <a:pt x="5" y="35"/>
                  </a:lnTo>
                  <a:lnTo>
                    <a:pt x="5" y="29"/>
                  </a:lnTo>
                  <a:lnTo>
                    <a:pt x="11" y="24"/>
                  </a:lnTo>
                  <a:lnTo>
                    <a:pt x="16" y="16"/>
                  </a:lnTo>
                  <a:lnTo>
                    <a:pt x="24" y="8"/>
                  </a:lnTo>
                  <a:lnTo>
                    <a:pt x="27" y="8"/>
                  </a:lnTo>
                  <a:lnTo>
                    <a:pt x="32" y="3"/>
                  </a:lnTo>
                  <a:lnTo>
                    <a:pt x="38" y="3"/>
                  </a:lnTo>
                  <a:lnTo>
                    <a:pt x="43" y="3"/>
                  </a:lnTo>
                  <a:lnTo>
                    <a:pt x="48" y="0"/>
                  </a:lnTo>
                  <a:lnTo>
                    <a:pt x="54" y="0"/>
                  </a:lnTo>
                  <a:lnTo>
                    <a:pt x="59" y="0"/>
                  </a:lnTo>
                  <a:lnTo>
                    <a:pt x="64" y="3"/>
                  </a:lnTo>
                  <a:lnTo>
                    <a:pt x="70" y="3"/>
                  </a:lnTo>
                  <a:lnTo>
                    <a:pt x="75" y="3"/>
                  </a:lnTo>
                  <a:lnTo>
                    <a:pt x="78" y="8"/>
                  </a:lnTo>
                  <a:lnTo>
                    <a:pt x="83" y="8"/>
                  </a:lnTo>
                  <a:lnTo>
                    <a:pt x="91" y="16"/>
                  </a:lnTo>
                  <a:lnTo>
                    <a:pt x="99" y="24"/>
                  </a:lnTo>
                  <a:lnTo>
                    <a:pt x="99" y="29"/>
                  </a:lnTo>
                  <a:lnTo>
                    <a:pt x="102" y="35"/>
                  </a:lnTo>
                  <a:lnTo>
                    <a:pt x="105" y="37"/>
                  </a:lnTo>
                  <a:lnTo>
                    <a:pt x="105" y="43"/>
                  </a:lnTo>
                  <a:lnTo>
                    <a:pt x="105" y="48"/>
                  </a:lnTo>
                  <a:lnTo>
                    <a:pt x="107" y="53"/>
                  </a:lnTo>
                  <a:lnTo>
                    <a:pt x="107" y="53"/>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30" name="Freeform 66">
              <a:extLst>
                <a:ext uri="{FF2B5EF4-FFF2-40B4-BE49-F238E27FC236}">
                  <a16:creationId xmlns:a16="http://schemas.microsoft.com/office/drawing/2014/main" id="{473E36D7-80E6-4440-87B0-5397C325DE35}"/>
                </a:ext>
              </a:extLst>
            </p:cNvPr>
            <p:cNvSpPr>
              <a:spLocks/>
            </p:cNvSpPr>
            <p:nvPr/>
          </p:nvSpPr>
          <p:spPr bwMode="auto">
            <a:xfrm>
              <a:off x="3632" y="2680"/>
              <a:ext cx="107" cy="50"/>
            </a:xfrm>
            <a:custGeom>
              <a:avLst/>
              <a:gdLst>
                <a:gd name="T0" fmla="*/ 0 w 107"/>
                <a:gd name="T1" fmla="*/ 0 h 50"/>
                <a:gd name="T2" fmla="*/ 0 w 107"/>
                <a:gd name="T3" fmla="*/ 5 h 50"/>
                <a:gd name="T4" fmla="*/ 0 w 107"/>
                <a:gd name="T5" fmla="*/ 10 h 50"/>
                <a:gd name="T6" fmla="*/ 3 w 107"/>
                <a:gd name="T7" fmla="*/ 13 h 50"/>
                <a:gd name="T8" fmla="*/ 3 w 107"/>
                <a:gd name="T9" fmla="*/ 16 h 50"/>
                <a:gd name="T10" fmla="*/ 6 w 107"/>
                <a:gd name="T11" fmla="*/ 21 h 50"/>
                <a:gd name="T12" fmla="*/ 8 w 107"/>
                <a:gd name="T13" fmla="*/ 26 h 50"/>
                <a:gd name="T14" fmla="*/ 16 w 107"/>
                <a:gd name="T15" fmla="*/ 34 h 50"/>
                <a:gd name="T16" fmla="*/ 24 w 107"/>
                <a:gd name="T17" fmla="*/ 42 h 50"/>
                <a:gd name="T18" fmla="*/ 30 w 107"/>
                <a:gd name="T19" fmla="*/ 42 h 50"/>
                <a:gd name="T20" fmla="*/ 32 w 107"/>
                <a:gd name="T21" fmla="*/ 45 h 50"/>
                <a:gd name="T22" fmla="*/ 38 w 107"/>
                <a:gd name="T23" fmla="*/ 48 h 50"/>
                <a:gd name="T24" fmla="*/ 43 w 107"/>
                <a:gd name="T25" fmla="*/ 48 h 50"/>
                <a:gd name="T26" fmla="*/ 48 w 107"/>
                <a:gd name="T27" fmla="*/ 50 h 50"/>
                <a:gd name="T28" fmla="*/ 54 w 107"/>
                <a:gd name="T29" fmla="*/ 50 h 50"/>
                <a:gd name="T30" fmla="*/ 59 w 107"/>
                <a:gd name="T31" fmla="*/ 50 h 50"/>
                <a:gd name="T32" fmla="*/ 64 w 107"/>
                <a:gd name="T33" fmla="*/ 48 h 50"/>
                <a:gd name="T34" fmla="*/ 70 w 107"/>
                <a:gd name="T35" fmla="*/ 48 h 50"/>
                <a:gd name="T36" fmla="*/ 75 w 107"/>
                <a:gd name="T37" fmla="*/ 45 h 50"/>
                <a:gd name="T38" fmla="*/ 78 w 107"/>
                <a:gd name="T39" fmla="*/ 42 h 50"/>
                <a:gd name="T40" fmla="*/ 83 w 107"/>
                <a:gd name="T41" fmla="*/ 42 h 50"/>
                <a:gd name="T42" fmla="*/ 91 w 107"/>
                <a:gd name="T43" fmla="*/ 34 h 50"/>
                <a:gd name="T44" fmla="*/ 97 w 107"/>
                <a:gd name="T45" fmla="*/ 26 h 50"/>
                <a:gd name="T46" fmla="*/ 99 w 107"/>
                <a:gd name="T47" fmla="*/ 21 h 50"/>
                <a:gd name="T48" fmla="*/ 102 w 107"/>
                <a:gd name="T49" fmla="*/ 16 h 50"/>
                <a:gd name="T50" fmla="*/ 102 w 107"/>
                <a:gd name="T51" fmla="*/ 13 h 50"/>
                <a:gd name="T52" fmla="*/ 105 w 107"/>
                <a:gd name="T53" fmla="*/ 10 h 50"/>
                <a:gd name="T54" fmla="*/ 105 w 107"/>
                <a:gd name="T55" fmla="*/ 5 h 50"/>
                <a:gd name="T56" fmla="*/ 107 w 107"/>
                <a:gd name="T57" fmla="*/ 0 h 50"/>
                <a:gd name="T58" fmla="*/ 107 w 107"/>
                <a:gd name="T5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7" h="50">
                  <a:moveTo>
                    <a:pt x="0" y="0"/>
                  </a:moveTo>
                  <a:lnTo>
                    <a:pt x="0" y="5"/>
                  </a:lnTo>
                  <a:lnTo>
                    <a:pt x="0" y="10"/>
                  </a:lnTo>
                  <a:lnTo>
                    <a:pt x="3" y="13"/>
                  </a:lnTo>
                  <a:lnTo>
                    <a:pt x="3" y="16"/>
                  </a:lnTo>
                  <a:lnTo>
                    <a:pt x="6" y="21"/>
                  </a:lnTo>
                  <a:lnTo>
                    <a:pt x="8" y="26"/>
                  </a:lnTo>
                  <a:lnTo>
                    <a:pt x="16" y="34"/>
                  </a:lnTo>
                  <a:lnTo>
                    <a:pt x="24" y="42"/>
                  </a:lnTo>
                  <a:lnTo>
                    <a:pt x="30" y="42"/>
                  </a:lnTo>
                  <a:lnTo>
                    <a:pt x="32" y="45"/>
                  </a:lnTo>
                  <a:lnTo>
                    <a:pt x="38" y="48"/>
                  </a:lnTo>
                  <a:lnTo>
                    <a:pt x="43" y="48"/>
                  </a:lnTo>
                  <a:lnTo>
                    <a:pt x="48" y="50"/>
                  </a:lnTo>
                  <a:lnTo>
                    <a:pt x="54" y="50"/>
                  </a:lnTo>
                  <a:lnTo>
                    <a:pt x="59" y="50"/>
                  </a:lnTo>
                  <a:lnTo>
                    <a:pt x="64" y="48"/>
                  </a:lnTo>
                  <a:lnTo>
                    <a:pt x="70" y="48"/>
                  </a:lnTo>
                  <a:lnTo>
                    <a:pt x="75" y="45"/>
                  </a:lnTo>
                  <a:lnTo>
                    <a:pt x="78" y="42"/>
                  </a:lnTo>
                  <a:lnTo>
                    <a:pt x="83" y="42"/>
                  </a:lnTo>
                  <a:lnTo>
                    <a:pt x="91" y="34"/>
                  </a:lnTo>
                  <a:lnTo>
                    <a:pt x="97" y="26"/>
                  </a:lnTo>
                  <a:lnTo>
                    <a:pt x="99" y="21"/>
                  </a:lnTo>
                  <a:lnTo>
                    <a:pt x="102" y="16"/>
                  </a:lnTo>
                  <a:lnTo>
                    <a:pt x="102" y="13"/>
                  </a:lnTo>
                  <a:lnTo>
                    <a:pt x="105" y="10"/>
                  </a:lnTo>
                  <a:lnTo>
                    <a:pt x="105" y="5"/>
                  </a:lnTo>
                  <a:lnTo>
                    <a:pt x="107" y="0"/>
                  </a:lnTo>
                  <a:lnTo>
                    <a:pt x="107"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31" name="Line 67">
              <a:extLst>
                <a:ext uri="{FF2B5EF4-FFF2-40B4-BE49-F238E27FC236}">
                  <a16:creationId xmlns:a16="http://schemas.microsoft.com/office/drawing/2014/main" id="{7BDFAA68-F1B1-4E37-AB4D-D4450F1A38E1}"/>
                </a:ext>
              </a:extLst>
            </p:cNvPr>
            <p:cNvSpPr>
              <a:spLocks noChangeShapeType="1"/>
            </p:cNvSpPr>
            <p:nvPr/>
          </p:nvSpPr>
          <p:spPr bwMode="auto">
            <a:xfrm flipV="1">
              <a:off x="3739" y="2177"/>
              <a:ext cx="1" cy="5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32" name="Freeform 68">
              <a:extLst>
                <a:ext uri="{FF2B5EF4-FFF2-40B4-BE49-F238E27FC236}">
                  <a16:creationId xmlns:a16="http://schemas.microsoft.com/office/drawing/2014/main" id="{97CD4479-EA83-4D87-9791-32002565006A}"/>
                </a:ext>
              </a:extLst>
            </p:cNvPr>
            <p:cNvSpPr>
              <a:spLocks/>
            </p:cNvSpPr>
            <p:nvPr/>
          </p:nvSpPr>
          <p:spPr bwMode="auto">
            <a:xfrm>
              <a:off x="3739" y="2150"/>
              <a:ext cx="107" cy="53"/>
            </a:xfrm>
            <a:custGeom>
              <a:avLst/>
              <a:gdLst>
                <a:gd name="T0" fmla="*/ 0 w 107"/>
                <a:gd name="T1" fmla="*/ 53 h 53"/>
                <a:gd name="T2" fmla="*/ 0 w 107"/>
                <a:gd name="T3" fmla="*/ 48 h 53"/>
                <a:gd name="T4" fmla="*/ 0 w 107"/>
                <a:gd name="T5" fmla="*/ 43 h 53"/>
                <a:gd name="T6" fmla="*/ 0 w 107"/>
                <a:gd name="T7" fmla="*/ 37 h 53"/>
                <a:gd name="T8" fmla="*/ 3 w 107"/>
                <a:gd name="T9" fmla="*/ 35 h 53"/>
                <a:gd name="T10" fmla="*/ 6 w 107"/>
                <a:gd name="T11" fmla="*/ 29 h 53"/>
                <a:gd name="T12" fmla="*/ 8 w 107"/>
                <a:gd name="T13" fmla="*/ 24 h 53"/>
                <a:gd name="T14" fmla="*/ 14 w 107"/>
                <a:gd name="T15" fmla="*/ 16 h 53"/>
                <a:gd name="T16" fmla="*/ 22 w 107"/>
                <a:gd name="T17" fmla="*/ 8 h 53"/>
                <a:gd name="T18" fmla="*/ 27 w 107"/>
                <a:gd name="T19" fmla="*/ 8 h 53"/>
                <a:gd name="T20" fmla="*/ 30 w 107"/>
                <a:gd name="T21" fmla="*/ 3 h 53"/>
                <a:gd name="T22" fmla="*/ 35 w 107"/>
                <a:gd name="T23" fmla="*/ 3 h 53"/>
                <a:gd name="T24" fmla="*/ 40 w 107"/>
                <a:gd name="T25" fmla="*/ 3 h 53"/>
                <a:gd name="T26" fmla="*/ 46 w 107"/>
                <a:gd name="T27" fmla="*/ 0 h 53"/>
                <a:gd name="T28" fmla="*/ 51 w 107"/>
                <a:gd name="T29" fmla="*/ 0 h 53"/>
                <a:gd name="T30" fmla="*/ 57 w 107"/>
                <a:gd name="T31" fmla="*/ 0 h 53"/>
                <a:gd name="T32" fmla="*/ 62 w 107"/>
                <a:gd name="T33" fmla="*/ 3 h 53"/>
                <a:gd name="T34" fmla="*/ 67 w 107"/>
                <a:gd name="T35" fmla="*/ 3 h 53"/>
                <a:gd name="T36" fmla="*/ 73 w 107"/>
                <a:gd name="T37" fmla="*/ 3 h 53"/>
                <a:gd name="T38" fmla="*/ 78 w 107"/>
                <a:gd name="T39" fmla="*/ 8 h 53"/>
                <a:gd name="T40" fmla="*/ 83 w 107"/>
                <a:gd name="T41" fmla="*/ 8 h 53"/>
                <a:gd name="T42" fmla="*/ 91 w 107"/>
                <a:gd name="T43" fmla="*/ 16 h 53"/>
                <a:gd name="T44" fmla="*/ 97 w 107"/>
                <a:gd name="T45" fmla="*/ 24 h 53"/>
                <a:gd name="T46" fmla="*/ 99 w 107"/>
                <a:gd name="T47" fmla="*/ 29 h 53"/>
                <a:gd name="T48" fmla="*/ 102 w 107"/>
                <a:gd name="T49" fmla="*/ 35 h 53"/>
                <a:gd name="T50" fmla="*/ 102 w 107"/>
                <a:gd name="T51" fmla="*/ 37 h 53"/>
                <a:gd name="T52" fmla="*/ 105 w 107"/>
                <a:gd name="T53" fmla="*/ 43 h 53"/>
                <a:gd name="T54" fmla="*/ 105 w 107"/>
                <a:gd name="T55" fmla="*/ 48 h 53"/>
                <a:gd name="T56" fmla="*/ 107 w 107"/>
                <a:gd name="T57" fmla="*/ 53 h 53"/>
                <a:gd name="T58" fmla="*/ 107 w 107"/>
                <a:gd name="T59"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7" h="53">
                  <a:moveTo>
                    <a:pt x="0" y="53"/>
                  </a:moveTo>
                  <a:lnTo>
                    <a:pt x="0" y="48"/>
                  </a:lnTo>
                  <a:lnTo>
                    <a:pt x="0" y="43"/>
                  </a:lnTo>
                  <a:lnTo>
                    <a:pt x="0" y="37"/>
                  </a:lnTo>
                  <a:lnTo>
                    <a:pt x="3" y="35"/>
                  </a:lnTo>
                  <a:lnTo>
                    <a:pt x="6" y="29"/>
                  </a:lnTo>
                  <a:lnTo>
                    <a:pt x="8" y="24"/>
                  </a:lnTo>
                  <a:lnTo>
                    <a:pt x="14" y="16"/>
                  </a:lnTo>
                  <a:lnTo>
                    <a:pt x="22" y="8"/>
                  </a:lnTo>
                  <a:lnTo>
                    <a:pt x="27" y="8"/>
                  </a:lnTo>
                  <a:lnTo>
                    <a:pt x="30" y="3"/>
                  </a:lnTo>
                  <a:lnTo>
                    <a:pt x="35" y="3"/>
                  </a:lnTo>
                  <a:lnTo>
                    <a:pt x="40" y="3"/>
                  </a:lnTo>
                  <a:lnTo>
                    <a:pt x="46" y="0"/>
                  </a:lnTo>
                  <a:lnTo>
                    <a:pt x="51" y="0"/>
                  </a:lnTo>
                  <a:lnTo>
                    <a:pt x="57" y="0"/>
                  </a:lnTo>
                  <a:lnTo>
                    <a:pt x="62" y="3"/>
                  </a:lnTo>
                  <a:lnTo>
                    <a:pt x="67" y="3"/>
                  </a:lnTo>
                  <a:lnTo>
                    <a:pt x="73" y="3"/>
                  </a:lnTo>
                  <a:lnTo>
                    <a:pt x="78" y="8"/>
                  </a:lnTo>
                  <a:lnTo>
                    <a:pt x="83" y="8"/>
                  </a:lnTo>
                  <a:lnTo>
                    <a:pt x="91" y="16"/>
                  </a:lnTo>
                  <a:lnTo>
                    <a:pt x="97" y="24"/>
                  </a:lnTo>
                  <a:lnTo>
                    <a:pt x="99" y="29"/>
                  </a:lnTo>
                  <a:lnTo>
                    <a:pt x="102" y="35"/>
                  </a:lnTo>
                  <a:lnTo>
                    <a:pt x="102" y="37"/>
                  </a:lnTo>
                  <a:lnTo>
                    <a:pt x="105" y="43"/>
                  </a:lnTo>
                  <a:lnTo>
                    <a:pt x="105" y="48"/>
                  </a:lnTo>
                  <a:lnTo>
                    <a:pt x="107" y="53"/>
                  </a:lnTo>
                  <a:lnTo>
                    <a:pt x="107" y="53"/>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33" name="Freeform 69">
              <a:extLst>
                <a:ext uri="{FF2B5EF4-FFF2-40B4-BE49-F238E27FC236}">
                  <a16:creationId xmlns:a16="http://schemas.microsoft.com/office/drawing/2014/main" id="{C9D88DAC-B9F5-44FC-86C1-5A8F776E34BF}"/>
                </a:ext>
              </a:extLst>
            </p:cNvPr>
            <p:cNvSpPr>
              <a:spLocks/>
            </p:cNvSpPr>
            <p:nvPr/>
          </p:nvSpPr>
          <p:spPr bwMode="auto">
            <a:xfrm>
              <a:off x="3846" y="2680"/>
              <a:ext cx="105" cy="50"/>
            </a:xfrm>
            <a:custGeom>
              <a:avLst/>
              <a:gdLst>
                <a:gd name="T0" fmla="*/ 0 w 105"/>
                <a:gd name="T1" fmla="*/ 0 h 50"/>
                <a:gd name="T2" fmla="*/ 0 w 105"/>
                <a:gd name="T3" fmla="*/ 5 h 50"/>
                <a:gd name="T4" fmla="*/ 0 w 105"/>
                <a:gd name="T5" fmla="*/ 10 h 50"/>
                <a:gd name="T6" fmla="*/ 0 w 105"/>
                <a:gd name="T7" fmla="*/ 13 h 50"/>
                <a:gd name="T8" fmla="*/ 3 w 105"/>
                <a:gd name="T9" fmla="*/ 16 h 50"/>
                <a:gd name="T10" fmla="*/ 6 w 105"/>
                <a:gd name="T11" fmla="*/ 21 h 50"/>
                <a:gd name="T12" fmla="*/ 8 w 105"/>
                <a:gd name="T13" fmla="*/ 26 h 50"/>
                <a:gd name="T14" fmla="*/ 14 w 105"/>
                <a:gd name="T15" fmla="*/ 34 h 50"/>
                <a:gd name="T16" fmla="*/ 22 w 105"/>
                <a:gd name="T17" fmla="*/ 42 h 50"/>
                <a:gd name="T18" fmla="*/ 27 w 105"/>
                <a:gd name="T19" fmla="*/ 42 h 50"/>
                <a:gd name="T20" fmla="*/ 33 w 105"/>
                <a:gd name="T21" fmla="*/ 45 h 50"/>
                <a:gd name="T22" fmla="*/ 38 w 105"/>
                <a:gd name="T23" fmla="*/ 48 h 50"/>
                <a:gd name="T24" fmla="*/ 41 w 105"/>
                <a:gd name="T25" fmla="*/ 48 h 50"/>
                <a:gd name="T26" fmla="*/ 49 w 105"/>
                <a:gd name="T27" fmla="*/ 50 h 50"/>
                <a:gd name="T28" fmla="*/ 54 w 105"/>
                <a:gd name="T29" fmla="*/ 50 h 50"/>
                <a:gd name="T30" fmla="*/ 59 w 105"/>
                <a:gd name="T31" fmla="*/ 50 h 50"/>
                <a:gd name="T32" fmla="*/ 65 w 105"/>
                <a:gd name="T33" fmla="*/ 48 h 50"/>
                <a:gd name="T34" fmla="*/ 67 w 105"/>
                <a:gd name="T35" fmla="*/ 48 h 50"/>
                <a:gd name="T36" fmla="*/ 73 w 105"/>
                <a:gd name="T37" fmla="*/ 45 h 50"/>
                <a:gd name="T38" fmla="*/ 78 w 105"/>
                <a:gd name="T39" fmla="*/ 42 h 50"/>
                <a:gd name="T40" fmla="*/ 81 w 105"/>
                <a:gd name="T41" fmla="*/ 42 h 50"/>
                <a:gd name="T42" fmla="*/ 89 w 105"/>
                <a:gd name="T43" fmla="*/ 34 h 50"/>
                <a:gd name="T44" fmla="*/ 94 w 105"/>
                <a:gd name="T45" fmla="*/ 26 h 50"/>
                <a:gd name="T46" fmla="*/ 99 w 105"/>
                <a:gd name="T47" fmla="*/ 21 h 50"/>
                <a:gd name="T48" fmla="*/ 99 w 105"/>
                <a:gd name="T49" fmla="*/ 16 h 50"/>
                <a:gd name="T50" fmla="*/ 102 w 105"/>
                <a:gd name="T51" fmla="*/ 13 h 50"/>
                <a:gd name="T52" fmla="*/ 105 w 105"/>
                <a:gd name="T53" fmla="*/ 10 h 50"/>
                <a:gd name="T54" fmla="*/ 105 w 105"/>
                <a:gd name="T55" fmla="*/ 5 h 50"/>
                <a:gd name="T56" fmla="*/ 105 w 105"/>
                <a:gd name="T57" fmla="*/ 0 h 50"/>
                <a:gd name="T58" fmla="*/ 105 w 105"/>
                <a:gd name="T5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5" h="50">
                  <a:moveTo>
                    <a:pt x="0" y="0"/>
                  </a:moveTo>
                  <a:lnTo>
                    <a:pt x="0" y="5"/>
                  </a:lnTo>
                  <a:lnTo>
                    <a:pt x="0" y="10"/>
                  </a:lnTo>
                  <a:lnTo>
                    <a:pt x="0" y="13"/>
                  </a:lnTo>
                  <a:lnTo>
                    <a:pt x="3" y="16"/>
                  </a:lnTo>
                  <a:lnTo>
                    <a:pt x="6" y="21"/>
                  </a:lnTo>
                  <a:lnTo>
                    <a:pt x="8" y="26"/>
                  </a:lnTo>
                  <a:lnTo>
                    <a:pt x="14" y="34"/>
                  </a:lnTo>
                  <a:lnTo>
                    <a:pt x="22" y="42"/>
                  </a:lnTo>
                  <a:lnTo>
                    <a:pt x="27" y="42"/>
                  </a:lnTo>
                  <a:lnTo>
                    <a:pt x="33" y="45"/>
                  </a:lnTo>
                  <a:lnTo>
                    <a:pt x="38" y="48"/>
                  </a:lnTo>
                  <a:lnTo>
                    <a:pt x="41" y="48"/>
                  </a:lnTo>
                  <a:lnTo>
                    <a:pt x="49" y="50"/>
                  </a:lnTo>
                  <a:lnTo>
                    <a:pt x="54" y="50"/>
                  </a:lnTo>
                  <a:lnTo>
                    <a:pt x="59" y="50"/>
                  </a:lnTo>
                  <a:lnTo>
                    <a:pt x="65" y="48"/>
                  </a:lnTo>
                  <a:lnTo>
                    <a:pt x="67" y="48"/>
                  </a:lnTo>
                  <a:lnTo>
                    <a:pt x="73" y="45"/>
                  </a:lnTo>
                  <a:lnTo>
                    <a:pt x="78" y="42"/>
                  </a:lnTo>
                  <a:lnTo>
                    <a:pt x="81" y="42"/>
                  </a:lnTo>
                  <a:lnTo>
                    <a:pt x="89" y="34"/>
                  </a:lnTo>
                  <a:lnTo>
                    <a:pt x="94" y="26"/>
                  </a:lnTo>
                  <a:lnTo>
                    <a:pt x="99" y="21"/>
                  </a:lnTo>
                  <a:lnTo>
                    <a:pt x="99" y="16"/>
                  </a:lnTo>
                  <a:lnTo>
                    <a:pt x="102" y="13"/>
                  </a:lnTo>
                  <a:lnTo>
                    <a:pt x="105" y="10"/>
                  </a:lnTo>
                  <a:lnTo>
                    <a:pt x="105" y="5"/>
                  </a:lnTo>
                  <a:lnTo>
                    <a:pt x="105" y="0"/>
                  </a:lnTo>
                  <a:lnTo>
                    <a:pt x="105"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34" name="Line 70">
              <a:extLst>
                <a:ext uri="{FF2B5EF4-FFF2-40B4-BE49-F238E27FC236}">
                  <a16:creationId xmlns:a16="http://schemas.microsoft.com/office/drawing/2014/main" id="{A9965205-4CD6-415A-BD99-E59A9989A028}"/>
                </a:ext>
              </a:extLst>
            </p:cNvPr>
            <p:cNvSpPr>
              <a:spLocks noChangeShapeType="1"/>
            </p:cNvSpPr>
            <p:nvPr/>
          </p:nvSpPr>
          <p:spPr bwMode="auto">
            <a:xfrm flipV="1">
              <a:off x="3951" y="2177"/>
              <a:ext cx="1" cy="5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35" name="Freeform 71">
              <a:extLst>
                <a:ext uri="{FF2B5EF4-FFF2-40B4-BE49-F238E27FC236}">
                  <a16:creationId xmlns:a16="http://schemas.microsoft.com/office/drawing/2014/main" id="{41D59BFF-7A74-458A-A252-4DE8DF383A8B}"/>
                </a:ext>
              </a:extLst>
            </p:cNvPr>
            <p:cNvSpPr>
              <a:spLocks/>
            </p:cNvSpPr>
            <p:nvPr/>
          </p:nvSpPr>
          <p:spPr bwMode="auto">
            <a:xfrm>
              <a:off x="3951" y="2150"/>
              <a:ext cx="107" cy="53"/>
            </a:xfrm>
            <a:custGeom>
              <a:avLst/>
              <a:gdLst>
                <a:gd name="T0" fmla="*/ 0 w 107"/>
                <a:gd name="T1" fmla="*/ 53 h 53"/>
                <a:gd name="T2" fmla="*/ 0 w 107"/>
                <a:gd name="T3" fmla="*/ 48 h 53"/>
                <a:gd name="T4" fmla="*/ 0 w 107"/>
                <a:gd name="T5" fmla="*/ 43 h 53"/>
                <a:gd name="T6" fmla="*/ 3 w 107"/>
                <a:gd name="T7" fmla="*/ 37 h 53"/>
                <a:gd name="T8" fmla="*/ 5 w 107"/>
                <a:gd name="T9" fmla="*/ 35 h 53"/>
                <a:gd name="T10" fmla="*/ 5 w 107"/>
                <a:gd name="T11" fmla="*/ 29 h 53"/>
                <a:gd name="T12" fmla="*/ 11 w 107"/>
                <a:gd name="T13" fmla="*/ 24 h 53"/>
                <a:gd name="T14" fmla="*/ 16 w 107"/>
                <a:gd name="T15" fmla="*/ 16 h 53"/>
                <a:gd name="T16" fmla="*/ 24 w 107"/>
                <a:gd name="T17" fmla="*/ 8 h 53"/>
                <a:gd name="T18" fmla="*/ 27 w 107"/>
                <a:gd name="T19" fmla="*/ 8 h 53"/>
                <a:gd name="T20" fmla="*/ 32 w 107"/>
                <a:gd name="T21" fmla="*/ 3 h 53"/>
                <a:gd name="T22" fmla="*/ 37 w 107"/>
                <a:gd name="T23" fmla="*/ 3 h 53"/>
                <a:gd name="T24" fmla="*/ 43 w 107"/>
                <a:gd name="T25" fmla="*/ 3 h 53"/>
                <a:gd name="T26" fmla="*/ 48 w 107"/>
                <a:gd name="T27" fmla="*/ 0 h 53"/>
                <a:gd name="T28" fmla="*/ 53 w 107"/>
                <a:gd name="T29" fmla="*/ 0 h 53"/>
                <a:gd name="T30" fmla="*/ 59 w 107"/>
                <a:gd name="T31" fmla="*/ 0 h 53"/>
                <a:gd name="T32" fmla="*/ 64 w 107"/>
                <a:gd name="T33" fmla="*/ 3 h 53"/>
                <a:gd name="T34" fmla="*/ 67 w 107"/>
                <a:gd name="T35" fmla="*/ 3 h 53"/>
                <a:gd name="T36" fmla="*/ 72 w 107"/>
                <a:gd name="T37" fmla="*/ 3 h 53"/>
                <a:gd name="T38" fmla="*/ 78 w 107"/>
                <a:gd name="T39" fmla="*/ 8 h 53"/>
                <a:gd name="T40" fmla="*/ 83 w 107"/>
                <a:gd name="T41" fmla="*/ 8 h 53"/>
                <a:gd name="T42" fmla="*/ 91 w 107"/>
                <a:gd name="T43" fmla="*/ 16 h 53"/>
                <a:gd name="T44" fmla="*/ 96 w 107"/>
                <a:gd name="T45" fmla="*/ 24 h 53"/>
                <a:gd name="T46" fmla="*/ 99 w 107"/>
                <a:gd name="T47" fmla="*/ 29 h 53"/>
                <a:gd name="T48" fmla="*/ 102 w 107"/>
                <a:gd name="T49" fmla="*/ 35 h 53"/>
                <a:gd name="T50" fmla="*/ 104 w 107"/>
                <a:gd name="T51" fmla="*/ 37 h 53"/>
                <a:gd name="T52" fmla="*/ 104 w 107"/>
                <a:gd name="T53" fmla="*/ 43 h 53"/>
                <a:gd name="T54" fmla="*/ 104 w 107"/>
                <a:gd name="T55" fmla="*/ 48 h 53"/>
                <a:gd name="T56" fmla="*/ 107 w 107"/>
                <a:gd name="T57" fmla="*/ 53 h 53"/>
                <a:gd name="T58" fmla="*/ 107 w 107"/>
                <a:gd name="T59"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7" h="53">
                  <a:moveTo>
                    <a:pt x="0" y="53"/>
                  </a:moveTo>
                  <a:lnTo>
                    <a:pt x="0" y="48"/>
                  </a:lnTo>
                  <a:lnTo>
                    <a:pt x="0" y="43"/>
                  </a:lnTo>
                  <a:lnTo>
                    <a:pt x="3" y="37"/>
                  </a:lnTo>
                  <a:lnTo>
                    <a:pt x="5" y="35"/>
                  </a:lnTo>
                  <a:lnTo>
                    <a:pt x="5" y="29"/>
                  </a:lnTo>
                  <a:lnTo>
                    <a:pt x="11" y="24"/>
                  </a:lnTo>
                  <a:lnTo>
                    <a:pt x="16" y="16"/>
                  </a:lnTo>
                  <a:lnTo>
                    <a:pt x="24" y="8"/>
                  </a:lnTo>
                  <a:lnTo>
                    <a:pt x="27" y="8"/>
                  </a:lnTo>
                  <a:lnTo>
                    <a:pt x="32" y="3"/>
                  </a:lnTo>
                  <a:lnTo>
                    <a:pt x="37" y="3"/>
                  </a:lnTo>
                  <a:lnTo>
                    <a:pt x="43" y="3"/>
                  </a:lnTo>
                  <a:lnTo>
                    <a:pt x="48" y="0"/>
                  </a:lnTo>
                  <a:lnTo>
                    <a:pt x="53" y="0"/>
                  </a:lnTo>
                  <a:lnTo>
                    <a:pt x="59" y="0"/>
                  </a:lnTo>
                  <a:lnTo>
                    <a:pt x="64" y="3"/>
                  </a:lnTo>
                  <a:lnTo>
                    <a:pt x="67" y="3"/>
                  </a:lnTo>
                  <a:lnTo>
                    <a:pt x="72" y="3"/>
                  </a:lnTo>
                  <a:lnTo>
                    <a:pt x="78" y="8"/>
                  </a:lnTo>
                  <a:lnTo>
                    <a:pt x="83" y="8"/>
                  </a:lnTo>
                  <a:lnTo>
                    <a:pt x="91" y="16"/>
                  </a:lnTo>
                  <a:lnTo>
                    <a:pt x="96" y="24"/>
                  </a:lnTo>
                  <a:lnTo>
                    <a:pt x="99" y="29"/>
                  </a:lnTo>
                  <a:lnTo>
                    <a:pt x="102" y="35"/>
                  </a:lnTo>
                  <a:lnTo>
                    <a:pt x="104" y="37"/>
                  </a:lnTo>
                  <a:lnTo>
                    <a:pt x="104" y="43"/>
                  </a:lnTo>
                  <a:lnTo>
                    <a:pt x="104" y="48"/>
                  </a:lnTo>
                  <a:lnTo>
                    <a:pt x="107" y="53"/>
                  </a:lnTo>
                  <a:lnTo>
                    <a:pt x="107" y="53"/>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36" name="Line 72">
              <a:extLst>
                <a:ext uri="{FF2B5EF4-FFF2-40B4-BE49-F238E27FC236}">
                  <a16:creationId xmlns:a16="http://schemas.microsoft.com/office/drawing/2014/main" id="{0205FF4A-90B4-4BC2-82B0-73BEB6FE43D4}"/>
                </a:ext>
              </a:extLst>
            </p:cNvPr>
            <p:cNvSpPr>
              <a:spLocks noChangeShapeType="1"/>
            </p:cNvSpPr>
            <p:nvPr/>
          </p:nvSpPr>
          <p:spPr bwMode="auto">
            <a:xfrm>
              <a:off x="4058" y="2669"/>
              <a:ext cx="1" cy="61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37" name="Freeform 73">
              <a:extLst>
                <a:ext uri="{FF2B5EF4-FFF2-40B4-BE49-F238E27FC236}">
                  <a16:creationId xmlns:a16="http://schemas.microsoft.com/office/drawing/2014/main" id="{3DE7E855-D433-43A3-9DE2-C7B400B624C5}"/>
                </a:ext>
              </a:extLst>
            </p:cNvPr>
            <p:cNvSpPr>
              <a:spLocks/>
            </p:cNvSpPr>
            <p:nvPr/>
          </p:nvSpPr>
          <p:spPr bwMode="auto">
            <a:xfrm>
              <a:off x="3035" y="3279"/>
              <a:ext cx="107" cy="104"/>
            </a:xfrm>
            <a:custGeom>
              <a:avLst/>
              <a:gdLst>
                <a:gd name="T0" fmla="*/ 0 w 107"/>
                <a:gd name="T1" fmla="*/ 54 h 104"/>
                <a:gd name="T2" fmla="*/ 0 w 107"/>
                <a:gd name="T3" fmla="*/ 48 h 104"/>
                <a:gd name="T4" fmla="*/ 0 w 107"/>
                <a:gd name="T5" fmla="*/ 43 h 104"/>
                <a:gd name="T6" fmla="*/ 3 w 107"/>
                <a:gd name="T7" fmla="*/ 37 h 104"/>
                <a:gd name="T8" fmla="*/ 3 w 107"/>
                <a:gd name="T9" fmla="*/ 32 h 104"/>
                <a:gd name="T10" fmla="*/ 6 w 107"/>
                <a:gd name="T11" fmla="*/ 27 h 104"/>
                <a:gd name="T12" fmla="*/ 8 w 107"/>
                <a:gd name="T13" fmla="*/ 24 h 104"/>
                <a:gd name="T14" fmla="*/ 14 w 107"/>
                <a:gd name="T15" fmla="*/ 13 h 104"/>
                <a:gd name="T16" fmla="*/ 24 w 107"/>
                <a:gd name="T17" fmla="*/ 8 h 104"/>
                <a:gd name="T18" fmla="*/ 27 w 107"/>
                <a:gd name="T19" fmla="*/ 5 h 104"/>
                <a:gd name="T20" fmla="*/ 32 w 107"/>
                <a:gd name="T21" fmla="*/ 3 h 104"/>
                <a:gd name="T22" fmla="*/ 38 w 107"/>
                <a:gd name="T23" fmla="*/ 3 h 104"/>
                <a:gd name="T24" fmla="*/ 43 w 107"/>
                <a:gd name="T25" fmla="*/ 0 h 104"/>
                <a:gd name="T26" fmla="*/ 48 w 107"/>
                <a:gd name="T27" fmla="*/ 0 h 104"/>
                <a:gd name="T28" fmla="*/ 54 w 107"/>
                <a:gd name="T29" fmla="*/ 0 h 104"/>
                <a:gd name="T30" fmla="*/ 59 w 107"/>
                <a:gd name="T31" fmla="*/ 0 h 104"/>
                <a:gd name="T32" fmla="*/ 64 w 107"/>
                <a:gd name="T33" fmla="*/ 0 h 104"/>
                <a:gd name="T34" fmla="*/ 70 w 107"/>
                <a:gd name="T35" fmla="*/ 3 h 104"/>
                <a:gd name="T36" fmla="*/ 75 w 107"/>
                <a:gd name="T37" fmla="*/ 3 h 104"/>
                <a:gd name="T38" fmla="*/ 78 w 107"/>
                <a:gd name="T39" fmla="*/ 5 h 104"/>
                <a:gd name="T40" fmla="*/ 83 w 107"/>
                <a:gd name="T41" fmla="*/ 8 h 104"/>
                <a:gd name="T42" fmla="*/ 91 w 107"/>
                <a:gd name="T43" fmla="*/ 13 h 104"/>
                <a:gd name="T44" fmla="*/ 97 w 107"/>
                <a:gd name="T45" fmla="*/ 24 h 104"/>
                <a:gd name="T46" fmla="*/ 99 w 107"/>
                <a:gd name="T47" fmla="*/ 27 h 104"/>
                <a:gd name="T48" fmla="*/ 102 w 107"/>
                <a:gd name="T49" fmla="*/ 32 h 104"/>
                <a:gd name="T50" fmla="*/ 102 w 107"/>
                <a:gd name="T51" fmla="*/ 37 h 104"/>
                <a:gd name="T52" fmla="*/ 105 w 107"/>
                <a:gd name="T53" fmla="*/ 43 h 104"/>
                <a:gd name="T54" fmla="*/ 107 w 107"/>
                <a:gd name="T55" fmla="*/ 48 h 104"/>
                <a:gd name="T56" fmla="*/ 107 w 107"/>
                <a:gd name="T57" fmla="*/ 54 h 104"/>
                <a:gd name="T58" fmla="*/ 107 w 107"/>
                <a:gd name="T59" fmla="*/ 54 h 104"/>
                <a:gd name="T60" fmla="*/ 107 w 107"/>
                <a:gd name="T61" fmla="*/ 59 h 104"/>
                <a:gd name="T62" fmla="*/ 105 w 107"/>
                <a:gd name="T63" fmla="*/ 64 h 104"/>
                <a:gd name="T64" fmla="*/ 102 w 107"/>
                <a:gd name="T65" fmla="*/ 70 h 104"/>
                <a:gd name="T66" fmla="*/ 102 w 107"/>
                <a:gd name="T67" fmla="*/ 75 h 104"/>
                <a:gd name="T68" fmla="*/ 99 w 107"/>
                <a:gd name="T69" fmla="*/ 78 h 104"/>
                <a:gd name="T70" fmla="*/ 97 w 107"/>
                <a:gd name="T71" fmla="*/ 83 h 104"/>
                <a:gd name="T72" fmla="*/ 91 w 107"/>
                <a:gd name="T73" fmla="*/ 91 h 104"/>
                <a:gd name="T74" fmla="*/ 83 w 107"/>
                <a:gd name="T75" fmla="*/ 96 h 104"/>
                <a:gd name="T76" fmla="*/ 78 w 107"/>
                <a:gd name="T77" fmla="*/ 99 h 104"/>
                <a:gd name="T78" fmla="*/ 75 w 107"/>
                <a:gd name="T79" fmla="*/ 99 h 104"/>
                <a:gd name="T80" fmla="*/ 70 w 107"/>
                <a:gd name="T81" fmla="*/ 102 h 104"/>
                <a:gd name="T82" fmla="*/ 64 w 107"/>
                <a:gd name="T83" fmla="*/ 102 h 104"/>
                <a:gd name="T84" fmla="*/ 59 w 107"/>
                <a:gd name="T85" fmla="*/ 102 h 104"/>
                <a:gd name="T86" fmla="*/ 54 w 107"/>
                <a:gd name="T87" fmla="*/ 104 h 104"/>
                <a:gd name="T88" fmla="*/ 48 w 107"/>
                <a:gd name="T89" fmla="*/ 102 h 104"/>
                <a:gd name="T90" fmla="*/ 43 w 107"/>
                <a:gd name="T91" fmla="*/ 102 h 104"/>
                <a:gd name="T92" fmla="*/ 38 w 107"/>
                <a:gd name="T93" fmla="*/ 102 h 104"/>
                <a:gd name="T94" fmla="*/ 32 w 107"/>
                <a:gd name="T95" fmla="*/ 99 h 104"/>
                <a:gd name="T96" fmla="*/ 27 w 107"/>
                <a:gd name="T97" fmla="*/ 99 h 104"/>
                <a:gd name="T98" fmla="*/ 24 w 107"/>
                <a:gd name="T99" fmla="*/ 96 h 104"/>
                <a:gd name="T100" fmla="*/ 14 w 107"/>
                <a:gd name="T101" fmla="*/ 91 h 104"/>
                <a:gd name="T102" fmla="*/ 8 w 107"/>
                <a:gd name="T103" fmla="*/ 83 h 104"/>
                <a:gd name="T104" fmla="*/ 6 w 107"/>
                <a:gd name="T105" fmla="*/ 78 h 104"/>
                <a:gd name="T106" fmla="*/ 3 w 107"/>
                <a:gd name="T107" fmla="*/ 75 h 104"/>
                <a:gd name="T108" fmla="*/ 3 w 107"/>
                <a:gd name="T109" fmla="*/ 70 h 104"/>
                <a:gd name="T110" fmla="*/ 0 w 107"/>
                <a:gd name="T111" fmla="*/ 64 h 104"/>
                <a:gd name="T112" fmla="*/ 0 w 107"/>
                <a:gd name="T113" fmla="*/ 59 h 104"/>
                <a:gd name="T114" fmla="*/ 0 w 107"/>
                <a:gd name="T115" fmla="*/ 5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7" h="104">
                  <a:moveTo>
                    <a:pt x="0" y="54"/>
                  </a:moveTo>
                  <a:lnTo>
                    <a:pt x="0" y="48"/>
                  </a:lnTo>
                  <a:lnTo>
                    <a:pt x="0" y="43"/>
                  </a:lnTo>
                  <a:lnTo>
                    <a:pt x="3" y="37"/>
                  </a:lnTo>
                  <a:lnTo>
                    <a:pt x="3" y="32"/>
                  </a:lnTo>
                  <a:lnTo>
                    <a:pt x="6" y="27"/>
                  </a:lnTo>
                  <a:lnTo>
                    <a:pt x="8" y="24"/>
                  </a:lnTo>
                  <a:lnTo>
                    <a:pt x="14" y="13"/>
                  </a:lnTo>
                  <a:lnTo>
                    <a:pt x="24" y="8"/>
                  </a:lnTo>
                  <a:lnTo>
                    <a:pt x="27" y="5"/>
                  </a:lnTo>
                  <a:lnTo>
                    <a:pt x="32" y="3"/>
                  </a:lnTo>
                  <a:lnTo>
                    <a:pt x="38" y="3"/>
                  </a:lnTo>
                  <a:lnTo>
                    <a:pt x="43" y="0"/>
                  </a:lnTo>
                  <a:lnTo>
                    <a:pt x="48" y="0"/>
                  </a:lnTo>
                  <a:lnTo>
                    <a:pt x="54" y="0"/>
                  </a:lnTo>
                  <a:lnTo>
                    <a:pt x="59" y="0"/>
                  </a:lnTo>
                  <a:lnTo>
                    <a:pt x="64" y="0"/>
                  </a:lnTo>
                  <a:lnTo>
                    <a:pt x="70" y="3"/>
                  </a:lnTo>
                  <a:lnTo>
                    <a:pt x="75" y="3"/>
                  </a:lnTo>
                  <a:lnTo>
                    <a:pt x="78" y="5"/>
                  </a:lnTo>
                  <a:lnTo>
                    <a:pt x="83" y="8"/>
                  </a:lnTo>
                  <a:lnTo>
                    <a:pt x="91" y="13"/>
                  </a:lnTo>
                  <a:lnTo>
                    <a:pt x="97" y="24"/>
                  </a:lnTo>
                  <a:lnTo>
                    <a:pt x="99" y="27"/>
                  </a:lnTo>
                  <a:lnTo>
                    <a:pt x="102" y="32"/>
                  </a:lnTo>
                  <a:lnTo>
                    <a:pt x="102" y="37"/>
                  </a:lnTo>
                  <a:lnTo>
                    <a:pt x="105" y="43"/>
                  </a:lnTo>
                  <a:lnTo>
                    <a:pt x="107" y="48"/>
                  </a:lnTo>
                  <a:lnTo>
                    <a:pt x="107" y="54"/>
                  </a:lnTo>
                  <a:lnTo>
                    <a:pt x="107" y="54"/>
                  </a:lnTo>
                  <a:lnTo>
                    <a:pt x="107" y="59"/>
                  </a:lnTo>
                  <a:lnTo>
                    <a:pt x="105" y="64"/>
                  </a:lnTo>
                  <a:lnTo>
                    <a:pt x="102" y="70"/>
                  </a:lnTo>
                  <a:lnTo>
                    <a:pt x="102" y="75"/>
                  </a:lnTo>
                  <a:lnTo>
                    <a:pt x="99" y="78"/>
                  </a:lnTo>
                  <a:lnTo>
                    <a:pt x="97" y="83"/>
                  </a:lnTo>
                  <a:lnTo>
                    <a:pt x="91" y="91"/>
                  </a:lnTo>
                  <a:lnTo>
                    <a:pt x="83" y="96"/>
                  </a:lnTo>
                  <a:lnTo>
                    <a:pt x="78" y="99"/>
                  </a:lnTo>
                  <a:lnTo>
                    <a:pt x="75" y="99"/>
                  </a:lnTo>
                  <a:lnTo>
                    <a:pt x="70" y="102"/>
                  </a:lnTo>
                  <a:lnTo>
                    <a:pt x="64" y="102"/>
                  </a:lnTo>
                  <a:lnTo>
                    <a:pt x="59" y="102"/>
                  </a:lnTo>
                  <a:lnTo>
                    <a:pt x="54" y="104"/>
                  </a:lnTo>
                  <a:lnTo>
                    <a:pt x="48" y="102"/>
                  </a:lnTo>
                  <a:lnTo>
                    <a:pt x="43" y="102"/>
                  </a:lnTo>
                  <a:lnTo>
                    <a:pt x="38" y="102"/>
                  </a:lnTo>
                  <a:lnTo>
                    <a:pt x="32" y="99"/>
                  </a:lnTo>
                  <a:lnTo>
                    <a:pt x="27" y="99"/>
                  </a:lnTo>
                  <a:lnTo>
                    <a:pt x="24" y="96"/>
                  </a:lnTo>
                  <a:lnTo>
                    <a:pt x="14" y="91"/>
                  </a:lnTo>
                  <a:lnTo>
                    <a:pt x="8" y="83"/>
                  </a:lnTo>
                  <a:lnTo>
                    <a:pt x="6" y="78"/>
                  </a:lnTo>
                  <a:lnTo>
                    <a:pt x="3" y="75"/>
                  </a:lnTo>
                  <a:lnTo>
                    <a:pt x="3" y="70"/>
                  </a:lnTo>
                  <a:lnTo>
                    <a:pt x="0" y="64"/>
                  </a:lnTo>
                  <a:lnTo>
                    <a:pt x="0" y="59"/>
                  </a:lnTo>
                  <a:lnTo>
                    <a:pt x="0" y="54"/>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38" name="Freeform 74">
              <a:extLst>
                <a:ext uri="{FF2B5EF4-FFF2-40B4-BE49-F238E27FC236}">
                  <a16:creationId xmlns:a16="http://schemas.microsoft.com/office/drawing/2014/main" id="{6A94EC29-9CA9-4D38-834E-6BBDC7D359A6}"/>
                </a:ext>
              </a:extLst>
            </p:cNvPr>
            <p:cNvSpPr>
              <a:spLocks/>
            </p:cNvSpPr>
            <p:nvPr/>
          </p:nvSpPr>
          <p:spPr bwMode="auto">
            <a:xfrm>
              <a:off x="4018" y="3279"/>
              <a:ext cx="107" cy="104"/>
            </a:xfrm>
            <a:custGeom>
              <a:avLst/>
              <a:gdLst>
                <a:gd name="T0" fmla="*/ 0 w 107"/>
                <a:gd name="T1" fmla="*/ 54 h 104"/>
                <a:gd name="T2" fmla="*/ 0 w 107"/>
                <a:gd name="T3" fmla="*/ 48 h 104"/>
                <a:gd name="T4" fmla="*/ 0 w 107"/>
                <a:gd name="T5" fmla="*/ 43 h 104"/>
                <a:gd name="T6" fmla="*/ 2 w 107"/>
                <a:gd name="T7" fmla="*/ 37 h 104"/>
                <a:gd name="T8" fmla="*/ 5 w 107"/>
                <a:gd name="T9" fmla="*/ 32 h 104"/>
                <a:gd name="T10" fmla="*/ 5 w 107"/>
                <a:gd name="T11" fmla="*/ 27 h 104"/>
                <a:gd name="T12" fmla="*/ 11 w 107"/>
                <a:gd name="T13" fmla="*/ 24 h 104"/>
                <a:gd name="T14" fmla="*/ 16 w 107"/>
                <a:gd name="T15" fmla="*/ 13 h 104"/>
                <a:gd name="T16" fmla="*/ 24 w 107"/>
                <a:gd name="T17" fmla="*/ 8 h 104"/>
                <a:gd name="T18" fmla="*/ 27 w 107"/>
                <a:gd name="T19" fmla="*/ 5 h 104"/>
                <a:gd name="T20" fmla="*/ 32 w 107"/>
                <a:gd name="T21" fmla="*/ 3 h 104"/>
                <a:gd name="T22" fmla="*/ 37 w 107"/>
                <a:gd name="T23" fmla="*/ 3 h 104"/>
                <a:gd name="T24" fmla="*/ 40 w 107"/>
                <a:gd name="T25" fmla="*/ 0 h 104"/>
                <a:gd name="T26" fmla="*/ 48 w 107"/>
                <a:gd name="T27" fmla="*/ 0 h 104"/>
                <a:gd name="T28" fmla="*/ 53 w 107"/>
                <a:gd name="T29" fmla="*/ 0 h 104"/>
                <a:gd name="T30" fmla="*/ 59 w 107"/>
                <a:gd name="T31" fmla="*/ 0 h 104"/>
                <a:gd name="T32" fmla="*/ 64 w 107"/>
                <a:gd name="T33" fmla="*/ 0 h 104"/>
                <a:gd name="T34" fmla="*/ 69 w 107"/>
                <a:gd name="T35" fmla="*/ 3 h 104"/>
                <a:gd name="T36" fmla="*/ 75 w 107"/>
                <a:gd name="T37" fmla="*/ 3 h 104"/>
                <a:gd name="T38" fmla="*/ 77 w 107"/>
                <a:gd name="T39" fmla="*/ 5 h 104"/>
                <a:gd name="T40" fmla="*/ 83 w 107"/>
                <a:gd name="T41" fmla="*/ 8 h 104"/>
                <a:gd name="T42" fmla="*/ 91 w 107"/>
                <a:gd name="T43" fmla="*/ 13 h 104"/>
                <a:gd name="T44" fmla="*/ 99 w 107"/>
                <a:gd name="T45" fmla="*/ 24 h 104"/>
                <a:gd name="T46" fmla="*/ 99 w 107"/>
                <a:gd name="T47" fmla="*/ 27 h 104"/>
                <a:gd name="T48" fmla="*/ 102 w 107"/>
                <a:gd name="T49" fmla="*/ 32 h 104"/>
                <a:gd name="T50" fmla="*/ 104 w 107"/>
                <a:gd name="T51" fmla="*/ 37 h 104"/>
                <a:gd name="T52" fmla="*/ 104 w 107"/>
                <a:gd name="T53" fmla="*/ 43 h 104"/>
                <a:gd name="T54" fmla="*/ 104 w 107"/>
                <a:gd name="T55" fmla="*/ 48 h 104"/>
                <a:gd name="T56" fmla="*/ 107 w 107"/>
                <a:gd name="T57" fmla="*/ 54 h 104"/>
                <a:gd name="T58" fmla="*/ 107 w 107"/>
                <a:gd name="T59" fmla="*/ 54 h 104"/>
                <a:gd name="T60" fmla="*/ 104 w 107"/>
                <a:gd name="T61" fmla="*/ 59 h 104"/>
                <a:gd name="T62" fmla="*/ 104 w 107"/>
                <a:gd name="T63" fmla="*/ 64 h 104"/>
                <a:gd name="T64" fmla="*/ 104 w 107"/>
                <a:gd name="T65" fmla="*/ 70 h 104"/>
                <a:gd name="T66" fmla="*/ 102 w 107"/>
                <a:gd name="T67" fmla="*/ 75 h 104"/>
                <a:gd name="T68" fmla="*/ 99 w 107"/>
                <a:gd name="T69" fmla="*/ 78 h 104"/>
                <a:gd name="T70" fmla="*/ 99 w 107"/>
                <a:gd name="T71" fmla="*/ 83 h 104"/>
                <a:gd name="T72" fmla="*/ 91 w 107"/>
                <a:gd name="T73" fmla="*/ 91 h 104"/>
                <a:gd name="T74" fmla="*/ 83 w 107"/>
                <a:gd name="T75" fmla="*/ 96 h 104"/>
                <a:gd name="T76" fmla="*/ 77 w 107"/>
                <a:gd name="T77" fmla="*/ 99 h 104"/>
                <a:gd name="T78" fmla="*/ 75 w 107"/>
                <a:gd name="T79" fmla="*/ 99 h 104"/>
                <a:gd name="T80" fmla="*/ 69 w 107"/>
                <a:gd name="T81" fmla="*/ 102 h 104"/>
                <a:gd name="T82" fmla="*/ 64 w 107"/>
                <a:gd name="T83" fmla="*/ 102 h 104"/>
                <a:gd name="T84" fmla="*/ 59 w 107"/>
                <a:gd name="T85" fmla="*/ 102 h 104"/>
                <a:gd name="T86" fmla="*/ 53 w 107"/>
                <a:gd name="T87" fmla="*/ 104 h 104"/>
                <a:gd name="T88" fmla="*/ 48 w 107"/>
                <a:gd name="T89" fmla="*/ 102 h 104"/>
                <a:gd name="T90" fmla="*/ 40 w 107"/>
                <a:gd name="T91" fmla="*/ 102 h 104"/>
                <a:gd name="T92" fmla="*/ 37 w 107"/>
                <a:gd name="T93" fmla="*/ 102 h 104"/>
                <a:gd name="T94" fmla="*/ 32 w 107"/>
                <a:gd name="T95" fmla="*/ 99 h 104"/>
                <a:gd name="T96" fmla="*/ 27 w 107"/>
                <a:gd name="T97" fmla="*/ 99 h 104"/>
                <a:gd name="T98" fmla="*/ 24 w 107"/>
                <a:gd name="T99" fmla="*/ 96 h 104"/>
                <a:gd name="T100" fmla="*/ 16 w 107"/>
                <a:gd name="T101" fmla="*/ 91 h 104"/>
                <a:gd name="T102" fmla="*/ 11 w 107"/>
                <a:gd name="T103" fmla="*/ 83 h 104"/>
                <a:gd name="T104" fmla="*/ 5 w 107"/>
                <a:gd name="T105" fmla="*/ 78 h 104"/>
                <a:gd name="T106" fmla="*/ 5 w 107"/>
                <a:gd name="T107" fmla="*/ 75 h 104"/>
                <a:gd name="T108" fmla="*/ 2 w 107"/>
                <a:gd name="T109" fmla="*/ 70 h 104"/>
                <a:gd name="T110" fmla="*/ 0 w 107"/>
                <a:gd name="T111" fmla="*/ 64 h 104"/>
                <a:gd name="T112" fmla="*/ 0 w 107"/>
                <a:gd name="T113" fmla="*/ 59 h 104"/>
                <a:gd name="T114" fmla="*/ 0 w 107"/>
                <a:gd name="T115" fmla="*/ 5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7" h="104">
                  <a:moveTo>
                    <a:pt x="0" y="54"/>
                  </a:moveTo>
                  <a:lnTo>
                    <a:pt x="0" y="48"/>
                  </a:lnTo>
                  <a:lnTo>
                    <a:pt x="0" y="43"/>
                  </a:lnTo>
                  <a:lnTo>
                    <a:pt x="2" y="37"/>
                  </a:lnTo>
                  <a:lnTo>
                    <a:pt x="5" y="32"/>
                  </a:lnTo>
                  <a:lnTo>
                    <a:pt x="5" y="27"/>
                  </a:lnTo>
                  <a:lnTo>
                    <a:pt x="11" y="24"/>
                  </a:lnTo>
                  <a:lnTo>
                    <a:pt x="16" y="13"/>
                  </a:lnTo>
                  <a:lnTo>
                    <a:pt x="24" y="8"/>
                  </a:lnTo>
                  <a:lnTo>
                    <a:pt x="27" y="5"/>
                  </a:lnTo>
                  <a:lnTo>
                    <a:pt x="32" y="3"/>
                  </a:lnTo>
                  <a:lnTo>
                    <a:pt x="37" y="3"/>
                  </a:lnTo>
                  <a:lnTo>
                    <a:pt x="40" y="0"/>
                  </a:lnTo>
                  <a:lnTo>
                    <a:pt x="48" y="0"/>
                  </a:lnTo>
                  <a:lnTo>
                    <a:pt x="53" y="0"/>
                  </a:lnTo>
                  <a:lnTo>
                    <a:pt x="59" y="0"/>
                  </a:lnTo>
                  <a:lnTo>
                    <a:pt x="64" y="0"/>
                  </a:lnTo>
                  <a:lnTo>
                    <a:pt x="69" y="3"/>
                  </a:lnTo>
                  <a:lnTo>
                    <a:pt x="75" y="3"/>
                  </a:lnTo>
                  <a:lnTo>
                    <a:pt x="77" y="5"/>
                  </a:lnTo>
                  <a:lnTo>
                    <a:pt x="83" y="8"/>
                  </a:lnTo>
                  <a:lnTo>
                    <a:pt x="91" y="13"/>
                  </a:lnTo>
                  <a:lnTo>
                    <a:pt x="99" y="24"/>
                  </a:lnTo>
                  <a:lnTo>
                    <a:pt x="99" y="27"/>
                  </a:lnTo>
                  <a:lnTo>
                    <a:pt x="102" y="32"/>
                  </a:lnTo>
                  <a:lnTo>
                    <a:pt x="104" y="37"/>
                  </a:lnTo>
                  <a:lnTo>
                    <a:pt x="104" y="43"/>
                  </a:lnTo>
                  <a:lnTo>
                    <a:pt x="104" y="48"/>
                  </a:lnTo>
                  <a:lnTo>
                    <a:pt x="107" y="54"/>
                  </a:lnTo>
                  <a:lnTo>
                    <a:pt x="107" y="54"/>
                  </a:lnTo>
                  <a:lnTo>
                    <a:pt x="104" y="59"/>
                  </a:lnTo>
                  <a:lnTo>
                    <a:pt x="104" y="64"/>
                  </a:lnTo>
                  <a:lnTo>
                    <a:pt x="104" y="70"/>
                  </a:lnTo>
                  <a:lnTo>
                    <a:pt x="102" y="75"/>
                  </a:lnTo>
                  <a:lnTo>
                    <a:pt x="99" y="78"/>
                  </a:lnTo>
                  <a:lnTo>
                    <a:pt x="99" y="83"/>
                  </a:lnTo>
                  <a:lnTo>
                    <a:pt x="91" y="91"/>
                  </a:lnTo>
                  <a:lnTo>
                    <a:pt x="83" y="96"/>
                  </a:lnTo>
                  <a:lnTo>
                    <a:pt x="77" y="99"/>
                  </a:lnTo>
                  <a:lnTo>
                    <a:pt x="75" y="99"/>
                  </a:lnTo>
                  <a:lnTo>
                    <a:pt x="69" y="102"/>
                  </a:lnTo>
                  <a:lnTo>
                    <a:pt x="64" y="102"/>
                  </a:lnTo>
                  <a:lnTo>
                    <a:pt x="59" y="102"/>
                  </a:lnTo>
                  <a:lnTo>
                    <a:pt x="53" y="104"/>
                  </a:lnTo>
                  <a:lnTo>
                    <a:pt x="48" y="102"/>
                  </a:lnTo>
                  <a:lnTo>
                    <a:pt x="40" y="102"/>
                  </a:lnTo>
                  <a:lnTo>
                    <a:pt x="37" y="102"/>
                  </a:lnTo>
                  <a:lnTo>
                    <a:pt x="32" y="99"/>
                  </a:lnTo>
                  <a:lnTo>
                    <a:pt x="27" y="99"/>
                  </a:lnTo>
                  <a:lnTo>
                    <a:pt x="24" y="96"/>
                  </a:lnTo>
                  <a:lnTo>
                    <a:pt x="16" y="91"/>
                  </a:lnTo>
                  <a:lnTo>
                    <a:pt x="11" y="83"/>
                  </a:lnTo>
                  <a:lnTo>
                    <a:pt x="5" y="78"/>
                  </a:lnTo>
                  <a:lnTo>
                    <a:pt x="5" y="75"/>
                  </a:lnTo>
                  <a:lnTo>
                    <a:pt x="2" y="70"/>
                  </a:lnTo>
                  <a:lnTo>
                    <a:pt x="0" y="64"/>
                  </a:lnTo>
                  <a:lnTo>
                    <a:pt x="0" y="59"/>
                  </a:lnTo>
                  <a:lnTo>
                    <a:pt x="0" y="54"/>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39" name="Line 75">
              <a:extLst>
                <a:ext uri="{FF2B5EF4-FFF2-40B4-BE49-F238E27FC236}">
                  <a16:creationId xmlns:a16="http://schemas.microsoft.com/office/drawing/2014/main" id="{9B912007-2E06-49CD-86FC-AD15962B184D}"/>
                </a:ext>
              </a:extLst>
            </p:cNvPr>
            <p:cNvSpPr>
              <a:spLocks noChangeShapeType="1"/>
            </p:cNvSpPr>
            <p:nvPr/>
          </p:nvSpPr>
          <p:spPr bwMode="auto">
            <a:xfrm flipV="1">
              <a:off x="3099" y="3086"/>
              <a:ext cx="1" cy="14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40" name="Rectangle 76">
              <a:extLst>
                <a:ext uri="{FF2B5EF4-FFF2-40B4-BE49-F238E27FC236}">
                  <a16:creationId xmlns:a16="http://schemas.microsoft.com/office/drawing/2014/main" id="{1D3CA2CB-BC91-4239-B4E3-0D83B254185B}"/>
                </a:ext>
              </a:extLst>
            </p:cNvPr>
            <p:cNvSpPr>
              <a:spLocks noChangeArrowheads="1"/>
            </p:cNvSpPr>
            <p:nvPr/>
          </p:nvSpPr>
          <p:spPr bwMode="auto">
            <a:xfrm>
              <a:off x="2085" y="1939"/>
              <a:ext cx="7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zh-CN" sz="1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endParaRPr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41" name="Rectangle 77">
              <a:extLst>
                <a:ext uri="{FF2B5EF4-FFF2-40B4-BE49-F238E27FC236}">
                  <a16:creationId xmlns:a16="http://schemas.microsoft.com/office/drawing/2014/main" id="{D405674B-F447-4E56-870F-3DEDA9B90780}"/>
                </a:ext>
              </a:extLst>
            </p:cNvPr>
            <p:cNvSpPr>
              <a:spLocks noChangeArrowheads="1"/>
            </p:cNvSpPr>
            <p:nvPr/>
          </p:nvSpPr>
          <p:spPr bwMode="auto">
            <a:xfrm>
              <a:off x="3638" y="1939"/>
              <a:ext cx="7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zh-CN" sz="1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endParaRPr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42" name="Rectangle 78">
              <a:extLst>
                <a:ext uri="{FF2B5EF4-FFF2-40B4-BE49-F238E27FC236}">
                  <a16:creationId xmlns:a16="http://schemas.microsoft.com/office/drawing/2014/main" id="{87B67B11-EA51-4DB7-B321-070A939B1EEF}"/>
                </a:ext>
              </a:extLst>
            </p:cNvPr>
            <p:cNvSpPr>
              <a:spLocks noChangeArrowheads="1"/>
            </p:cNvSpPr>
            <p:nvPr/>
          </p:nvSpPr>
          <p:spPr bwMode="auto">
            <a:xfrm>
              <a:off x="1506" y="3296"/>
              <a:ext cx="7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zh-CN" sz="1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endParaRPr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43" name="Rectangle 79">
              <a:extLst>
                <a:ext uri="{FF2B5EF4-FFF2-40B4-BE49-F238E27FC236}">
                  <a16:creationId xmlns:a16="http://schemas.microsoft.com/office/drawing/2014/main" id="{5B21668A-E4D8-4FD5-83BD-5E75D4F0A51B}"/>
                </a:ext>
              </a:extLst>
            </p:cNvPr>
            <p:cNvSpPr>
              <a:spLocks noChangeArrowheads="1"/>
            </p:cNvSpPr>
            <p:nvPr/>
          </p:nvSpPr>
          <p:spPr bwMode="auto">
            <a:xfrm>
              <a:off x="2923" y="3304"/>
              <a:ext cx="7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zh-CN" sz="1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endParaRPr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44" name="Rectangle 80">
              <a:extLst>
                <a:ext uri="{FF2B5EF4-FFF2-40B4-BE49-F238E27FC236}">
                  <a16:creationId xmlns:a16="http://schemas.microsoft.com/office/drawing/2014/main" id="{8EA3AC32-9683-45B4-BF75-5AB44636FF46}"/>
                </a:ext>
              </a:extLst>
            </p:cNvPr>
            <p:cNvSpPr>
              <a:spLocks noChangeArrowheads="1"/>
            </p:cNvSpPr>
            <p:nvPr/>
          </p:nvSpPr>
          <p:spPr bwMode="auto">
            <a:xfrm>
              <a:off x="4154" y="3296"/>
              <a:ext cx="7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zh-CN" sz="1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endParaRPr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45" name="Rectangle 81">
              <a:extLst>
                <a:ext uri="{FF2B5EF4-FFF2-40B4-BE49-F238E27FC236}">
                  <a16:creationId xmlns:a16="http://schemas.microsoft.com/office/drawing/2014/main" id="{48F3DFBC-E5D1-43A3-A609-F469FE6C0A15}"/>
                </a:ext>
              </a:extLst>
            </p:cNvPr>
            <p:cNvSpPr>
              <a:spLocks noChangeArrowheads="1"/>
            </p:cNvSpPr>
            <p:nvPr/>
          </p:nvSpPr>
          <p:spPr bwMode="auto">
            <a:xfrm>
              <a:off x="4224" y="3301"/>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sz="1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46" name="Rectangle 82">
              <a:extLst>
                <a:ext uri="{FF2B5EF4-FFF2-40B4-BE49-F238E27FC236}">
                  <a16:creationId xmlns:a16="http://schemas.microsoft.com/office/drawing/2014/main" id="{0133E2D2-4905-4BE0-86B1-6E63B86C663E}"/>
                </a:ext>
              </a:extLst>
            </p:cNvPr>
            <p:cNvSpPr>
              <a:spLocks noChangeArrowheads="1"/>
            </p:cNvSpPr>
            <p:nvPr/>
          </p:nvSpPr>
          <p:spPr bwMode="auto">
            <a:xfrm>
              <a:off x="2692" y="3304"/>
              <a:ext cx="7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zh-CN" sz="1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endParaRPr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47" name="Rectangle 83">
              <a:extLst>
                <a:ext uri="{FF2B5EF4-FFF2-40B4-BE49-F238E27FC236}">
                  <a16:creationId xmlns:a16="http://schemas.microsoft.com/office/drawing/2014/main" id="{903F5F60-9962-4AEE-8E4B-3EFBEBE40ECC}"/>
                </a:ext>
              </a:extLst>
            </p:cNvPr>
            <p:cNvSpPr>
              <a:spLocks noChangeArrowheads="1"/>
            </p:cNvSpPr>
            <p:nvPr/>
          </p:nvSpPr>
          <p:spPr bwMode="auto">
            <a:xfrm>
              <a:off x="2765" y="3309"/>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sz="1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190548" name="Freeform 84">
            <a:extLst>
              <a:ext uri="{FF2B5EF4-FFF2-40B4-BE49-F238E27FC236}">
                <a16:creationId xmlns:a16="http://schemas.microsoft.com/office/drawing/2014/main" id="{A51BA14A-0096-43F4-97D4-186F33414643}"/>
              </a:ext>
            </a:extLst>
          </p:cNvPr>
          <p:cNvSpPr>
            <a:spLocks/>
          </p:cNvSpPr>
          <p:nvPr/>
        </p:nvSpPr>
        <p:spPr bwMode="auto">
          <a:xfrm>
            <a:off x="4914900" y="4392613"/>
            <a:ext cx="123825" cy="185737"/>
          </a:xfrm>
          <a:custGeom>
            <a:avLst/>
            <a:gdLst>
              <a:gd name="T0" fmla="*/ 0 w 78"/>
              <a:gd name="T1" fmla="*/ 117 h 117"/>
              <a:gd name="T2" fmla="*/ 40 w 78"/>
              <a:gd name="T3" fmla="*/ 0 h 117"/>
              <a:gd name="T4" fmla="*/ 78 w 78"/>
              <a:gd name="T5" fmla="*/ 117 h 117"/>
              <a:gd name="T6" fmla="*/ 0 w 78"/>
              <a:gd name="T7" fmla="*/ 117 h 117"/>
              <a:gd name="T8" fmla="*/ 0 w 78"/>
              <a:gd name="T9" fmla="*/ 117 h 117"/>
            </a:gdLst>
            <a:ahLst/>
            <a:cxnLst>
              <a:cxn ang="0">
                <a:pos x="T0" y="T1"/>
              </a:cxn>
              <a:cxn ang="0">
                <a:pos x="T2" y="T3"/>
              </a:cxn>
              <a:cxn ang="0">
                <a:pos x="T4" y="T5"/>
              </a:cxn>
              <a:cxn ang="0">
                <a:pos x="T6" y="T7"/>
              </a:cxn>
              <a:cxn ang="0">
                <a:pos x="T8" y="T9"/>
              </a:cxn>
            </a:cxnLst>
            <a:rect l="0" t="0" r="r" b="b"/>
            <a:pathLst>
              <a:path w="78" h="117">
                <a:moveTo>
                  <a:pt x="0" y="117"/>
                </a:moveTo>
                <a:lnTo>
                  <a:pt x="40" y="0"/>
                </a:lnTo>
                <a:lnTo>
                  <a:pt x="78" y="117"/>
                </a:lnTo>
                <a:lnTo>
                  <a:pt x="0" y="117"/>
                </a:lnTo>
                <a:lnTo>
                  <a:pt x="0" y="117"/>
                </a:lnTo>
                <a:close/>
              </a:path>
            </a:pathLst>
          </a:cu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49" name="Oval 85">
            <a:extLst>
              <a:ext uri="{FF2B5EF4-FFF2-40B4-BE49-F238E27FC236}">
                <a16:creationId xmlns:a16="http://schemas.microsoft.com/office/drawing/2014/main" id="{45C51397-AF19-4AD5-8160-E9F8ABA587A8}"/>
              </a:ext>
            </a:extLst>
          </p:cNvPr>
          <p:cNvSpPr>
            <a:spLocks noChangeArrowheads="1"/>
          </p:cNvSpPr>
          <p:nvPr/>
        </p:nvSpPr>
        <p:spPr bwMode="auto">
          <a:xfrm>
            <a:off x="2452688" y="4352925"/>
            <a:ext cx="88900" cy="88900"/>
          </a:xfrm>
          <a:prstGeom prst="ellipse">
            <a:avLst/>
          </a:prstGeom>
          <a:solidFill>
            <a:srgbClr val="FF33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50" name="Oval 86">
            <a:extLst>
              <a:ext uri="{FF2B5EF4-FFF2-40B4-BE49-F238E27FC236}">
                <a16:creationId xmlns:a16="http://schemas.microsoft.com/office/drawing/2014/main" id="{CA420150-B63D-4F5D-A7AE-747AD0AB12A5}"/>
              </a:ext>
            </a:extLst>
          </p:cNvPr>
          <p:cNvSpPr>
            <a:spLocks noChangeArrowheads="1"/>
          </p:cNvSpPr>
          <p:nvPr/>
        </p:nvSpPr>
        <p:spPr bwMode="auto">
          <a:xfrm>
            <a:off x="4695825" y="4359275"/>
            <a:ext cx="88900" cy="88900"/>
          </a:xfrm>
          <a:prstGeom prst="ellipse">
            <a:avLst/>
          </a:prstGeom>
          <a:solidFill>
            <a:srgbClr val="FF33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51" name="Text Box 87">
            <a:extLst>
              <a:ext uri="{FF2B5EF4-FFF2-40B4-BE49-F238E27FC236}">
                <a16:creationId xmlns:a16="http://schemas.microsoft.com/office/drawing/2014/main" id="{614BF610-4BF6-4895-91F8-973ED5C44DC4}"/>
              </a:ext>
            </a:extLst>
          </p:cNvPr>
          <p:cNvSpPr txBox="1">
            <a:spLocks noChangeArrowheads="1"/>
          </p:cNvSpPr>
          <p:nvPr/>
        </p:nvSpPr>
        <p:spPr bwMode="auto">
          <a:xfrm>
            <a:off x="2481263" y="4689475"/>
            <a:ext cx="550862"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800" b="1" dirty="0">
                <a:solidFill>
                  <a:schemeClr val="accent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90552" name="Text Box 88">
            <a:extLst>
              <a:ext uri="{FF2B5EF4-FFF2-40B4-BE49-F238E27FC236}">
                <a16:creationId xmlns:a16="http://schemas.microsoft.com/office/drawing/2014/main" id="{F6548A76-BA96-41A1-B7C0-5D3912EFCC61}"/>
              </a:ext>
            </a:extLst>
          </p:cNvPr>
          <p:cNvSpPr txBox="1">
            <a:spLocks noChangeArrowheads="1"/>
          </p:cNvSpPr>
          <p:nvPr/>
        </p:nvSpPr>
        <p:spPr bwMode="auto">
          <a:xfrm>
            <a:off x="3954463" y="4724400"/>
            <a:ext cx="550862"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800" b="1" dirty="0">
                <a:solidFill>
                  <a:schemeClr val="accent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90554" name="Rectangle 90">
            <a:extLst>
              <a:ext uri="{FF2B5EF4-FFF2-40B4-BE49-F238E27FC236}">
                <a16:creationId xmlns:a16="http://schemas.microsoft.com/office/drawing/2014/main" id="{6201DFC7-7BD1-43EB-B385-9BD192426F61}"/>
              </a:ext>
            </a:extLst>
          </p:cNvPr>
          <p:cNvSpPr>
            <a:spLocks noChangeArrowheads="1"/>
          </p:cNvSpPr>
          <p:nvPr/>
        </p:nvSpPr>
        <p:spPr bwMode="auto">
          <a:xfrm>
            <a:off x="71438" y="643999"/>
            <a:ext cx="8893175" cy="2144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ts val="4000"/>
              </a:lnSpc>
            </a:pPr>
            <a:r>
              <a:rPr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）同名端规定：当两个线圈电流都从标有相同记号的端钮流入或者流出时，所产生的磁通方向相同，所产生的磁场相互加强。</a:t>
            </a:r>
            <a:r>
              <a:rPr lang="zh-CN" altLang="en-US" sz="2800" b="1">
                <a:solidFill>
                  <a:srgbClr val="990000"/>
                </a:solidFill>
                <a:latin typeface="Times New Roman" panose="02020603050405020304" pitchFamily="18" charset="0"/>
                <a:ea typeface="华文楷体" panose="02010600040101010101" pitchFamily="2" charset="-122"/>
                <a:cs typeface="Times New Roman" panose="02020603050405020304" pitchFamily="18" charset="0"/>
              </a:rPr>
              <a:t>同名端：用“＊”、“</a:t>
            </a:r>
            <a:r>
              <a:rPr lang="en-US" altLang="zh-CN" sz="2800" b="1">
                <a:solidFill>
                  <a:srgbClr val="99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800" b="1">
                <a:solidFill>
                  <a:srgbClr val="990000"/>
                </a:solidFill>
                <a:latin typeface="Times New Roman" panose="02020603050405020304" pitchFamily="18" charset="0"/>
                <a:ea typeface="华文楷体" panose="02010600040101010101" pitchFamily="2" charset="-122"/>
                <a:cs typeface="Times New Roman" panose="02020603050405020304" pitchFamily="18" charset="0"/>
              </a:rPr>
              <a:t>或“△”标记。</a:t>
            </a:r>
          </a:p>
        </p:txBody>
      </p:sp>
      <p:grpSp>
        <p:nvGrpSpPr>
          <p:cNvPr id="190567" name="Group 103">
            <a:extLst>
              <a:ext uri="{FF2B5EF4-FFF2-40B4-BE49-F238E27FC236}">
                <a16:creationId xmlns:a16="http://schemas.microsoft.com/office/drawing/2014/main" id="{FFE6B3D8-3521-49B9-9633-DDC2AF804A48}"/>
              </a:ext>
            </a:extLst>
          </p:cNvPr>
          <p:cNvGrpSpPr>
            <a:grpSpLocks/>
          </p:cNvGrpSpPr>
          <p:nvPr/>
        </p:nvGrpSpPr>
        <p:grpSpPr bwMode="auto">
          <a:xfrm>
            <a:off x="2843218" y="4329113"/>
            <a:ext cx="352425" cy="539750"/>
            <a:chOff x="1791" y="2727"/>
            <a:chExt cx="222" cy="340"/>
          </a:xfrm>
        </p:grpSpPr>
        <p:sp>
          <p:nvSpPr>
            <p:cNvPr id="190555" name="Line 91">
              <a:extLst>
                <a:ext uri="{FF2B5EF4-FFF2-40B4-BE49-F238E27FC236}">
                  <a16:creationId xmlns:a16="http://schemas.microsoft.com/office/drawing/2014/main" id="{1B5320B0-B649-47F8-A164-47DA0A0495BC}"/>
                </a:ext>
              </a:extLst>
            </p:cNvPr>
            <p:cNvSpPr>
              <a:spLocks noChangeShapeType="1"/>
            </p:cNvSpPr>
            <p:nvPr/>
          </p:nvSpPr>
          <p:spPr bwMode="auto">
            <a:xfrm flipV="1">
              <a:off x="1791" y="2727"/>
              <a:ext cx="0" cy="340"/>
            </a:xfrm>
            <a:prstGeom prst="line">
              <a:avLst/>
            </a:prstGeom>
            <a:noFill/>
            <a:ln w="381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190556" name="Group 92">
              <a:extLst>
                <a:ext uri="{FF2B5EF4-FFF2-40B4-BE49-F238E27FC236}">
                  <a16:creationId xmlns:a16="http://schemas.microsoft.com/office/drawing/2014/main" id="{4AB17F7B-BBE2-423E-8247-1B9507689B7B}"/>
                </a:ext>
              </a:extLst>
            </p:cNvPr>
            <p:cNvGrpSpPr>
              <a:grpSpLocks/>
            </p:cNvGrpSpPr>
            <p:nvPr/>
          </p:nvGrpSpPr>
          <p:grpSpPr bwMode="auto">
            <a:xfrm>
              <a:off x="1846" y="2758"/>
              <a:ext cx="167" cy="281"/>
              <a:chOff x="3264" y="2870"/>
              <a:chExt cx="167" cy="281"/>
            </a:xfrm>
          </p:grpSpPr>
          <p:sp>
            <p:nvSpPr>
              <p:cNvPr id="190557" name="Rectangle 93">
                <a:extLst>
                  <a:ext uri="{FF2B5EF4-FFF2-40B4-BE49-F238E27FC236}">
                    <a16:creationId xmlns:a16="http://schemas.microsoft.com/office/drawing/2014/main" id="{64168A31-5652-4AB4-8754-73F86DC1C336}"/>
                  </a:ext>
                </a:extLst>
              </p:cNvPr>
              <p:cNvSpPr>
                <a:spLocks noChangeArrowheads="1"/>
              </p:cNvSpPr>
              <p:nvPr/>
            </p:nvSpPr>
            <p:spPr bwMode="auto">
              <a:xfrm>
                <a:off x="3308" y="2977"/>
                <a:ext cx="7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zh-CN" sz="1800" b="1" dirty="0">
                    <a:solidFill>
                      <a:schemeClr val="accent2">
                        <a:lumMod val="75000"/>
                      </a:schemeClr>
                    </a:solidFill>
                    <a:latin typeface="Times New Roman" panose="02020603050405020304" pitchFamily="18" charset="0"/>
                    <a:ea typeface="华文楷体" panose="02010600040101010101" pitchFamily="2" charset="-122"/>
                    <a:cs typeface="Times New Roman" panose="02020603050405020304" pitchFamily="18" charset="0"/>
                  </a:rPr>
                  <a:t>1</a:t>
                </a:r>
                <a:endParaRPr lang="en-US" altLang="zh-CN" b="1" dirty="0">
                  <a:solidFill>
                    <a:schemeClr val="accent2">
                      <a:lumMod val="75000"/>
                    </a:scheme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58" name="Rectangle 94">
                <a:extLst>
                  <a:ext uri="{FF2B5EF4-FFF2-40B4-BE49-F238E27FC236}">
                    <a16:creationId xmlns:a16="http://schemas.microsoft.com/office/drawing/2014/main" id="{C0B9AA4C-1B9D-4BDB-9845-A6B8910EFD7E}"/>
                  </a:ext>
                </a:extLst>
              </p:cNvPr>
              <p:cNvSpPr>
                <a:spLocks noChangeArrowheads="1"/>
              </p:cNvSpPr>
              <p:nvPr/>
            </p:nvSpPr>
            <p:spPr bwMode="auto">
              <a:xfrm>
                <a:off x="3264" y="2870"/>
                <a:ext cx="16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eaLnBrk="1" hangingPunct="1"/>
                <a:r>
                  <a:rPr lang="en-US" altLang="zh-CN" sz="2600" b="1" i="1" dirty="0" err="1">
                    <a:solidFill>
                      <a:schemeClr val="accent2">
                        <a:lumMod val="75000"/>
                      </a:schemeClr>
                    </a:solidFill>
                    <a:latin typeface="Times New Roman" panose="02020603050405020304" pitchFamily="18" charset="0"/>
                    <a:ea typeface="华文楷体" panose="02010600040101010101" pitchFamily="2" charset="-122"/>
                    <a:cs typeface="Times New Roman" panose="02020603050405020304" pitchFamily="18" charset="0"/>
                  </a:rPr>
                  <a:t>i</a:t>
                </a:r>
                <a:endParaRPr lang="en-US" altLang="zh-CN" b="1" dirty="0">
                  <a:solidFill>
                    <a:schemeClr val="accent2">
                      <a:lumMod val="75000"/>
                    </a:schemeClr>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grpSp>
      <p:sp>
        <p:nvSpPr>
          <p:cNvPr id="190562" name="Rectangle 98">
            <a:extLst>
              <a:ext uri="{FF2B5EF4-FFF2-40B4-BE49-F238E27FC236}">
                <a16:creationId xmlns:a16="http://schemas.microsoft.com/office/drawing/2014/main" id="{06AD35CB-BC11-4915-B5D8-373F21F1E31A}"/>
              </a:ext>
            </a:extLst>
          </p:cNvPr>
          <p:cNvSpPr>
            <a:spLocks noChangeArrowheads="1"/>
          </p:cNvSpPr>
          <p:nvPr/>
        </p:nvSpPr>
        <p:spPr bwMode="auto">
          <a:xfrm>
            <a:off x="898525" y="3824288"/>
            <a:ext cx="72072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r>
              <a:rPr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Φ</a:t>
            </a:r>
            <a:r>
              <a:rPr lang="en-US" altLang="zh-CN" sz="28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11</a:t>
            </a:r>
          </a:p>
        </p:txBody>
      </p:sp>
      <p:sp>
        <p:nvSpPr>
          <p:cNvPr id="190564" name="Rectangle 100">
            <a:extLst>
              <a:ext uri="{FF2B5EF4-FFF2-40B4-BE49-F238E27FC236}">
                <a16:creationId xmlns:a16="http://schemas.microsoft.com/office/drawing/2014/main" id="{CB0EDCBB-1F95-48FB-AE9D-944A9DD2BC12}"/>
              </a:ext>
            </a:extLst>
          </p:cNvPr>
          <p:cNvSpPr>
            <a:spLocks noChangeArrowheads="1"/>
          </p:cNvSpPr>
          <p:nvPr/>
        </p:nvSpPr>
        <p:spPr bwMode="auto">
          <a:xfrm>
            <a:off x="684213" y="2997200"/>
            <a:ext cx="7207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r>
              <a:rPr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Φ</a:t>
            </a:r>
            <a:r>
              <a:rPr lang="en-US" altLang="zh-CN" sz="28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21</a:t>
            </a:r>
          </a:p>
        </p:txBody>
      </p:sp>
      <p:sp>
        <p:nvSpPr>
          <p:cNvPr id="190565" name="Rectangle 101">
            <a:extLst>
              <a:ext uri="{FF2B5EF4-FFF2-40B4-BE49-F238E27FC236}">
                <a16:creationId xmlns:a16="http://schemas.microsoft.com/office/drawing/2014/main" id="{E58A09E7-B686-48E5-9756-E8F8F0E93C66}"/>
              </a:ext>
            </a:extLst>
          </p:cNvPr>
          <p:cNvSpPr>
            <a:spLocks noChangeArrowheads="1"/>
          </p:cNvSpPr>
          <p:nvPr/>
        </p:nvSpPr>
        <p:spPr bwMode="auto">
          <a:xfrm>
            <a:off x="7272338" y="3752850"/>
            <a:ext cx="7207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r>
              <a:rPr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Φ</a:t>
            </a:r>
            <a:r>
              <a:rPr lang="en-US" altLang="zh-CN" sz="28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12</a:t>
            </a:r>
          </a:p>
        </p:txBody>
      </p:sp>
      <p:sp>
        <p:nvSpPr>
          <p:cNvPr id="190566" name="Rectangle 102">
            <a:extLst>
              <a:ext uri="{FF2B5EF4-FFF2-40B4-BE49-F238E27FC236}">
                <a16:creationId xmlns:a16="http://schemas.microsoft.com/office/drawing/2014/main" id="{32B38292-EC7F-432B-A52E-2AEE5492FF8C}"/>
              </a:ext>
            </a:extLst>
          </p:cNvPr>
          <p:cNvSpPr>
            <a:spLocks noChangeArrowheads="1"/>
          </p:cNvSpPr>
          <p:nvPr/>
        </p:nvSpPr>
        <p:spPr bwMode="auto">
          <a:xfrm>
            <a:off x="7343775" y="2924175"/>
            <a:ext cx="7207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r>
              <a:rPr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Φ</a:t>
            </a:r>
            <a:r>
              <a:rPr lang="en-US" altLang="zh-CN" sz="28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22</a:t>
            </a:r>
          </a:p>
        </p:txBody>
      </p:sp>
      <p:sp>
        <p:nvSpPr>
          <p:cNvPr id="190572" name="Line 108">
            <a:extLst>
              <a:ext uri="{FF2B5EF4-FFF2-40B4-BE49-F238E27FC236}">
                <a16:creationId xmlns:a16="http://schemas.microsoft.com/office/drawing/2014/main" id="{3B8A9BBD-F7B6-4739-B32D-ADE697930815}"/>
              </a:ext>
            </a:extLst>
          </p:cNvPr>
          <p:cNvSpPr>
            <a:spLocks noChangeShapeType="1"/>
          </p:cNvSpPr>
          <p:nvPr/>
        </p:nvSpPr>
        <p:spPr bwMode="auto">
          <a:xfrm flipV="1">
            <a:off x="2700338" y="3465513"/>
            <a:ext cx="0" cy="32385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73" name="Line 109">
            <a:extLst>
              <a:ext uri="{FF2B5EF4-FFF2-40B4-BE49-F238E27FC236}">
                <a16:creationId xmlns:a16="http://schemas.microsoft.com/office/drawing/2014/main" id="{DAF5A8AE-526E-4AE0-9E24-D04639005051}"/>
              </a:ext>
            </a:extLst>
          </p:cNvPr>
          <p:cNvSpPr>
            <a:spLocks noChangeShapeType="1"/>
          </p:cNvSpPr>
          <p:nvPr/>
        </p:nvSpPr>
        <p:spPr bwMode="auto">
          <a:xfrm flipV="1">
            <a:off x="3059113" y="3465513"/>
            <a:ext cx="0" cy="32385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74" name="Line 110">
            <a:extLst>
              <a:ext uri="{FF2B5EF4-FFF2-40B4-BE49-F238E27FC236}">
                <a16:creationId xmlns:a16="http://schemas.microsoft.com/office/drawing/2014/main" id="{14E908A4-F3A9-4CC4-B5C1-CA3A35284AEE}"/>
              </a:ext>
            </a:extLst>
          </p:cNvPr>
          <p:cNvSpPr>
            <a:spLocks noChangeShapeType="1"/>
          </p:cNvSpPr>
          <p:nvPr/>
        </p:nvSpPr>
        <p:spPr bwMode="auto">
          <a:xfrm flipV="1">
            <a:off x="3384550" y="3429000"/>
            <a:ext cx="0" cy="32385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75" name="Line 111">
            <a:extLst>
              <a:ext uri="{FF2B5EF4-FFF2-40B4-BE49-F238E27FC236}">
                <a16:creationId xmlns:a16="http://schemas.microsoft.com/office/drawing/2014/main" id="{15F15351-9927-41A4-8958-90E3923005FC}"/>
              </a:ext>
            </a:extLst>
          </p:cNvPr>
          <p:cNvSpPr>
            <a:spLocks noChangeShapeType="1"/>
          </p:cNvSpPr>
          <p:nvPr/>
        </p:nvSpPr>
        <p:spPr bwMode="auto">
          <a:xfrm flipV="1">
            <a:off x="3743325" y="3357563"/>
            <a:ext cx="0" cy="32385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76" name="Line 112">
            <a:extLst>
              <a:ext uri="{FF2B5EF4-FFF2-40B4-BE49-F238E27FC236}">
                <a16:creationId xmlns:a16="http://schemas.microsoft.com/office/drawing/2014/main" id="{950C3E6B-3B8B-4EDE-94BE-8ABC14336C5E}"/>
              </a:ext>
            </a:extLst>
          </p:cNvPr>
          <p:cNvSpPr>
            <a:spLocks noChangeShapeType="1"/>
          </p:cNvSpPr>
          <p:nvPr/>
        </p:nvSpPr>
        <p:spPr bwMode="auto">
          <a:xfrm flipV="1">
            <a:off x="4067175" y="3392488"/>
            <a:ext cx="0" cy="32385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77" name="Line 113">
            <a:extLst>
              <a:ext uri="{FF2B5EF4-FFF2-40B4-BE49-F238E27FC236}">
                <a16:creationId xmlns:a16="http://schemas.microsoft.com/office/drawing/2014/main" id="{7E3C051E-3B10-4A1B-9A30-C82FF91E4135}"/>
              </a:ext>
            </a:extLst>
          </p:cNvPr>
          <p:cNvSpPr>
            <a:spLocks noChangeShapeType="1"/>
          </p:cNvSpPr>
          <p:nvPr/>
        </p:nvSpPr>
        <p:spPr bwMode="auto">
          <a:xfrm flipV="1">
            <a:off x="4975225" y="3508375"/>
            <a:ext cx="0" cy="323850"/>
          </a:xfrm>
          <a:prstGeom prst="line">
            <a:avLst/>
          </a:prstGeom>
          <a:noFill/>
          <a:ln w="381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78" name="Line 114">
            <a:extLst>
              <a:ext uri="{FF2B5EF4-FFF2-40B4-BE49-F238E27FC236}">
                <a16:creationId xmlns:a16="http://schemas.microsoft.com/office/drawing/2014/main" id="{2C5FAF1E-7E77-4433-8585-3E9265940D25}"/>
              </a:ext>
            </a:extLst>
          </p:cNvPr>
          <p:cNvSpPr>
            <a:spLocks noChangeShapeType="1"/>
          </p:cNvSpPr>
          <p:nvPr/>
        </p:nvSpPr>
        <p:spPr bwMode="auto">
          <a:xfrm flipV="1">
            <a:off x="5327650" y="3500438"/>
            <a:ext cx="0" cy="323850"/>
          </a:xfrm>
          <a:prstGeom prst="line">
            <a:avLst/>
          </a:prstGeom>
          <a:noFill/>
          <a:ln w="381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79" name="Line 115">
            <a:extLst>
              <a:ext uri="{FF2B5EF4-FFF2-40B4-BE49-F238E27FC236}">
                <a16:creationId xmlns:a16="http://schemas.microsoft.com/office/drawing/2014/main" id="{3741C75C-C825-4134-9FFE-9EB7ECE56E06}"/>
              </a:ext>
            </a:extLst>
          </p:cNvPr>
          <p:cNvSpPr>
            <a:spLocks noChangeShapeType="1"/>
          </p:cNvSpPr>
          <p:nvPr/>
        </p:nvSpPr>
        <p:spPr bwMode="auto">
          <a:xfrm flipV="1">
            <a:off x="5651500" y="3500438"/>
            <a:ext cx="0" cy="323850"/>
          </a:xfrm>
          <a:prstGeom prst="line">
            <a:avLst/>
          </a:prstGeom>
          <a:noFill/>
          <a:ln w="381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80" name="Line 116">
            <a:extLst>
              <a:ext uri="{FF2B5EF4-FFF2-40B4-BE49-F238E27FC236}">
                <a16:creationId xmlns:a16="http://schemas.microsoft.com/office/drawing/2014/main" id="{374A3BCD-168D-4951-B8D7-DC2C6B939416}"/>
              </a:ext>
            </a:extLst>
          </p:cNvPr>
          <p:cNvSpPr>
            <a:spLocks noChangeShapeType="1"/>
          </p:cNvSpPr>
          <p:nvPr/>
        </p:nvSpPr>
        <p:spPr bwMode="auto">
          <a:xfrm flipV="1">
            <a:off x="6011863" y="3429000"/>
            <a:ext cx="0" cy="323850"/>
          </a:xfrm>
          <a:prstGeom prst="line">
            <a:avLst/>
          </a:prstGeom>
          <a:noFill/>
          <a:ln w="381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81" name="Line 117">
            <a:extLst>
              <a:ext uri="{FF2B5EF4-FFF2-40B4-BE49-F238E27FC236}">
                <a16:creationId xmlns:a16="http://schemas.microsoft.com/office/drawing/2014/main" id="{BC20B845-EE11-4823-B486-0D32D1111C10}"/>
              </a:ext>
            </a:extLst>
          </p:cNvPr>
          <p:cNvSpPr>
            <a:spLocks noChangeShapeType="1"/>
          </p:cNvSpPr>
          <p:nvPr/>
        </p:nvSpPr>
        <p:spPr bwMode="auto">
          <a:xfrm flipV="1">
            <a:off x="6335713" y="3392488"/>
            <a:ext cx="0" cy="323850"/>
          </a:xfrm>
          <a:prstGeom prst="line">
            <a:avLst/>
          </a:prstGeom>
          <a:noFill/>
          <a:ln w="381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88" name="Text Box 124">
            <a:extLst>
              <a:ext uri="{FF2B5EF4-FFF2-40B4-BE49-F238E27FC236}">
                <a16:creationId xmlns:a16="http://schemas.microsoft.com/office/drawing/2014/main" id="{578ADE10-DD83-4AA5-BEE4-FB87D07AC4F9}"/>
              </a:ext>
            </a:extLst>
          </p:cNvPr>
          <p:cNvSpPr txBox="1">
            <a:spLocks noChangeArrowheads="1"/>
          </p:cNvSpPr>
          <p:nvPr/>
        </p:nvSpPr>
        <p:spPr bwMode="auto">
          <a:xfrm>
            <a:off x="4859338" y="4545013"/>
            <a:ext cx="550862"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800" b="1" dirty="0">
                <a:solidFill>
                  <a:schemeClr val="accent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90589" name="Text Box 125">
            <a:extLst>
              <a:ext uri="{FF2B5EF4-FFF2-40B4-BE49-F238E27FC236}">
                <a16:creationId xmlns:a16="http://schemas.microsoft.com/office/drawing/2014/main" id="{17BCACA3-1798-4F1F-AAC3-7E2C9A78C78A}"/>
              </a:ext>
            </a:extLst>
          </p:cNvPr>
          <p:cNvSpPr txBox="1">
            <a:spLocks noChangeArrowheads="1"/>
          </p:cNvSpPr>
          <p:nvPr/>
        </p:nvSpPr>
        <p:spPr bwMode="auto">
          <a:xfrm>
            <a:off x="6048375" y="4652963"/>
            <a:ext cx="550863"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800" b="1" dirty="0">
                <a:solidFill>
                  <a:schemeClr val="accent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p>
        </p:txBody>
      </p:sp>
      <p:grpSp>
        <p:nvGrpSpPr>
          <p:cNvPr id="190590" name="Group 126">
            <a:extLst>
              <a:ext uri="{FF2B5EF4-FFF2-40B4-BE49-F238E27FC236}">
                <a16:creationId xmlns:a16="http://schemas.microsoft.com/office/drawing/2014/main" id="{6F90A561-85D8-4A03-A2DB-D6F46B31BA8D}"/>
              </a:ext>
            </a:extLst>
          </p:cNvPr>
          <p:cNvGrpSpPr>
            <a:grpSpLocks/>
          </p:cNvGrpSpPr>
          <p:nvPr/>
        </p:nvGrpSpPr>
        <p:grpSpPr bwMode="auto">
          <a:xfrm>
            <a:off x="5543546" y="5049838"/>
            <a:ext cx="484876" cy="564351"/>
            <a:chOff x="2117" y="3461"/>
            <a:chExt cx="213" cy="305"/>
          </a:xfrm>
        </p:grpSpPr>
        <p:sp>
          <p:nvSpPr>
            <p:cNvPr id="190591" name="Rectangle 127">
              <a:extLst>
                <a:ext uri="{FF2B5EF4-FFF2-40B4-BE49-F238E27FC236}">
                  <a16:creationId xmlns:a16="http://schemas.microsoft.com/office/drawing/2014/main" id="{A8B2DD7C-4296-412E-91F2-4032B00C01B1}"/>
                </a:ext>
              </a:extLst>
            </p:cNvPr>
            <p:cNvSpPr>
              <a:spLocks noChangeArrowheads="1"/>
            </p:cNvSpPr>
            <p:nvPr/>
          </p:nvSpPr>
          <p:spPr bwMode="auto">
            <a:xfrm>
              <a:off x="2117" y="3461"/>
              <a:ext cx="82"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zh-CN" sz="2600" b="1" i="1" dirty="0">
                  <a:solidFill>
                    <a:schemeClr val="accent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u</a:t>
              </a:r>
              <a:endParaRPr lang="en-US" altLang="zh-CN" b="1" dirty="0">
                <a:solidFill>
                  <a:schemeClr val="accent2">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92" name="Rectangle 128">
              <a:extLst>
                <a:ext uri="{FF2B5EF4-FFF2-40B4-BE49-F238E27FC236}">
                  <a16:creationId xmlns:a16="http://schemas.microsoft.com/office/drawing/2014/main" id="{0531E49F-CE77-451C-9AE4-48B29D6BFB5F}"/>
                </a:ext>
              </a:extLst>
            </p:cNvPr>
            <p:cNvSpPr>
              <a:spLocks noChangeArrowheads="1"/>
            </p:cNvSpPr>
            <p:nvPr/>
          </p:nvSpPr>
          <p:spPr bwMode="auto">
            <a:xfrm>
              <a:off x="2299" y="3566"/>
              <a:ext cx="0"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endParaRPr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0593" name="Rectangle 129">
              <a:extLst>
                <a:ext uri="{FF2B5EF4-FFF2-40B4-BE49-F238E27FC236}">
                  <a16:creationId xmlns:a16="http://schemas.microsoft.com/office/drawing/2014/main" id="{E71F7179-56DF-4770-B596-56DF29A59615}"/>
                </a:ext>
              </a:extLst>
            </p:cNvPr>
            <p:cNvSpPr>
              <a:spLocks noChangeArrowheads="1"/>
            </p:cNvSpPr>
            <p:nvPr/>
          </p:nvSpPr>
          <p:spPr bwMode="auto">
            <a:xfrm>
              <a:off x="2229" y="3566"/>
              <a:ext cx="101"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zh-CN" sz="1800" b="1" dirty="0">
                  <a:solidFill>
                    <a:schemeClr val="accent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21</a:t>
              </a:r>
              <a:endParaRPr lang="en-US" altLang="zh-CN" b="1" dirty="0">
                <a:solidFill>
                  <a:schemeClr val="accent2">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190594" name="Text Box 130">
            <a:extLst>
              <a:ext uri="{FF2B5EF4-FFF2-40B4-BE49-F238E27FC236}">
                <a16:creationId xmlns:a16="http://schemas.microsoft.com/office/drawing/2014/main" id="{7027D4E6-F6C0-499C-B480-3853F49621AB}"/>
              </a:ext>
            </a:extLst>
          </p:cNvPr>
          <p:cNvSpPr txBox="1">
            <a:spLocks noChangeArrowheads="1"/>
          </p:cNvSpPr>
          <p:nvPr/>
        </p:nvSpPr>
        <p:spPr bwMode="auto">
          <a:xfrm>
            <a:off x="287338" y="115888"/>
            <a:ext cx="39973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sz="2800" b="1">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4. </a:t>
            </a:r>
            <a:r>
              <a:rPr lang="zh-CN" altLang="en-US" sz="2800" b="1">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耦合线圈的同名端</a:t>
            </a:r>
          </a:p>
        </p:txBody>
      </p:sp>
      <p:sp>
        <p:nvSpPr>
          <p:cNvPr id="190595" name="Text Box 131">
            <a:extLst>
              <a:ext uri="{FF2B5EF4-FFF2-40B4-BE49-F238E27FC236}">
                <a16:creationId xmlns:a16="http://schemas.microsoft.com/office/drawing/2014/main" id="{44A49C8C-3187-4570-B4DB-EA1ABF015E14}"/>
              </a:ext>
            </a:extLst>
          </p:cNvPr>
          <p:cNvSpPr txBox="1">
            <a:spLocks noChangeArrowheads="1"/>
          </p:cNvSpPr>
          <p:nvPr/>
        </p:nvSpPr>
        <p:spPr bwMode="auto">
          <a:xfrm>
            <a:off x="0" y="6237288"/>
            <a:ext cx="8748713" cy="519112"/>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“互感电压的正极性端位于同名端”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905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90554"/>
                                        </p:tgtEl>
                                        <p:attrNameLst>
                                          <p:attrName>style.visibility</p:attrName>
                                        </p:attrNameLst>
                                      </p:cBhvr>
                                      <p:to>
                                        <p:strVal val="visible"/>
                                      </p:to>
                                    </p:set>
                                    <p:animEffect transition="in" filter="blinds(horizontal)">
                                      <p:cBhvr>
                                        <p:cTn id="11" dur="500"/>
                                        <p:tgtEl>
                                          <p:spTgt spid="19055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32" fill="hold" nodeType="clickEffect">
                                  <p:stCondLst>
                                    <p:cond delay="0"/>
                                  </p:stCondLst>
                                  <p:childTnLst>
                                    <p:set>
                                      <p:cBhvr>
                                        <p:cTn id="15" dur="1" fill="hold">
                                          <p:stCondLst>
                                            <p:cond delay="0"/>
                                          </p:stCondLst>
                                        </p:cTn>
                                        <p:tgtEl>
                                          <p:spTgt spid="190503"/>
                                        </p:tgtEl>
                                        <p:attrNameLst>
                                          <p:attrName>style.visibility</p:attrName>
                                        </p:attrNameLst>
                                      </p:cBhvr>
                                      <p:to>
                                        <p:strVal val="visible"/>
                                      </p:to>
                                    </p:set>
                                    <p:animEffect transition="in" filter="box(out)">
                                      <p:cBhvr>
                                        <p:cTn id="16" dur="500"/>
                                        <p:tgtEl>
                                          <p:spTgt spid="190503"/>
                                        </p:tgtEl>
                                      </p:cBhvr>
                                    </p:animEffect>
                                  </p:childTnLst>
                                  <p:subTnLst>
                                    <p:audio>
                                      <p:cMediaNode>
                                        <p:cTn display="0" masterRel="sameClick">
                                          <p:stCondLst>
                                            <p:cond evt="begin" delay="0">
                                              <p:tn val="14"/>
                                            </p:cond>
                                          </p:stCondLst>
                                          <p:endCondLst>
                                            <p:cond evt="onStopAudio" delay="0">
                                              <p:tgtEl>
                                                <p:sldTgt/>
                                              </p:tgtEl>
                                            </p:cond>
                                          </p:endCondLst>
                                        </p:cTn>
                                        <p:tgtEl>
                                          <p:sndTgt r:embed="rId2" name="camera.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190548"/>
                                        </p:tgtEl>
                                        <p:attrNameLst>
                                          <p:attrName>style.visibility</p:attrName>
                                        </p:attrNameLst>
                                      </p:cBhvr>
                                      <p:to>
                                        <p:strVal val="visible"/>
                                      </p:to>
                                    </p:set>
                                    <p:animEffect transition="in" filter="wipe(up)">
                                      <p:cBhvr>
                                        <p:cTn id="21" dur="500"/>
                                        <p:tgtEl>
                                          <p:spTgt spid="19054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190482"/>
                                        </p:tgtEl>
                                        <p:attrNameLst>
                                          <p:attrName>style.visibility</p:attrName>
                                        </p:attrNameLst>
                                      </p:cBhvr>
                                      <p:to>
                                        <p:strVal val="visible"/>
                                      </p:to>
                                    </p:set>
                                    <p:animEffect transition="in" filter="dissolve">
                                      <p:cBhvr>
                                        <p:cTn id="26" dur="500"/>
                                        <p:tgtEl>
                                          <p:spTgt spid="19048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190468"/>
                                        </p:tgtEl>
                                        <p:attrNameLst>
                                          <p:attrName>style.visibility</p:attrName>
                                        </p:attrNameLst>
                                      </p:cBhvr>
                                      <p:to>
                                        <p:strVal val="visible"/>
                                      </p:to>
                                    </p:set>
                                    <p:animEffect transition="in" filter="wipe(up)">
                                      <p:cBhvr>
                                        <p:cTn id="31" dur="500"/>
                                        <p:tgtEl>
                                          <p:spTgt spid="19046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190567"/>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190469"/>
                                        </p:tgtEl>
                                        <p:attrNameLst>
                                          <p:attrName>style.visibility</p:attrName>
                                        </p:attrNameLst>
                                      </p:cBhvr>
                                      <p:to>
                                        <p:strVal val="visible"/>
                                      </p:to>
                                    </p:set>
                                    <p:animEffect transition="in" filter="wipe(left)">
                                      <p:cBhvr>
                                        <p:cTn id="40" dur="500"/>
                                        <p:tgtEl>
                                          <p:spTgt spid="19046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190564"/>
                                        </p:tgtEl>
                                        <p:attrNameLst>
                                          <p:attrName>style.visibility</p:attrName>
                                        </p:attrNameLst>
                                      </p:cBhvr>
                                      <p:to>
                                        <p:strVal val="visible"/>
                                      </p:to>
                                    </p:set>
                                    <p:animEffect transition="in" filter="box(in)">
                                      <p:cBhvr>
                                        <p:cTn id="45" dur="500"/>
                                        <p:tgtEl>
                                          <p:spTgt spid="190564"/>
                                        </p:tgtEl>
                                      </p:cBhvr>
                                    </p:animEffect>
                                  </p:childTnLst>
                                </p:cTn>
                              </p:par>
                              <p:par>
                                <p:cTn id="46" presetID="4" presetClass="entr" presetSubtype="16" fill="hold" grpId="0" nodeType="withEffect">
                                  <p:stCondLst>
                                    <p:cond delay="0"/>
                                  </p:stCondLst>
                                  <p:childTnLst>
                                    <p:set>
                                      <p:cBhvr>
                                        <p:cTn id="47" dur="1" fill="hold">
                                          <p:stCondLst>
                                            <p:cond delay="0"/>
                                          </p:stCondLst>
                                        </p:cTn>
                                        <p:tgtEl>
                                          <p:spTgt spid="190562"/>
                                        </p:tgtEl>
                                        <p:attrNameLst>
                                          <p:attrName>style.visibility</p:attrName>
                                        </p:attrNameLst>
                                      </p:cBhvr>
                                      <p:to>
                                        <p:strVal val="visible"/>
                                      </p:to>
                                    </p:set>
                                    <p:animEffect transition="in" filter="box(in)">
                                      <p:cBhvr>
                                        <p:cTn id="48" dur="500"/>
                                        <p:tgtEl>
                                          <p:spTgt spid="190562"/>
                                        </p:tgtEl>
                                      </p:cBhvr>
                                    </p:animEffect>
                                  </p:childTnLst>
                                </p:cTn>
                              </p:par>
                              <p:par>
                                <p:cTn id="49" presetID="4" presetClass="entr" presetSubtype="16" fill="hold" grpId="0" nodeType="withEffect">
                                  <p:stCondLst>
                                    <p:cond delay="0"/>
                                  </p:stCondLst>
                                  <p:childTnLst>
                                    <p:set>
                                      <p:cBhvr>
                                        <p:cTn id="50" dur="1" fill="hold">
                                          <p:stCondLst>
                                            <p:cond delay="0"/>
                                          </p:stCondLst>
                                        </p:cTn>
                                        <p:tgtEl>
                                          <p:spTgt spid="190566"/>
                                        </p:tgtEl>
                                        <p:attrNameLst>
                                          <p:attrName>style.visibility</p:attrName>
                                        </p:attrNameLst>
                                      </p:cBhvr>
                                      <p:to>
                                        <p:strVal val="visible"/>
                                      </p:to>
                                    </p:set>
                                    <p:animEffect transition="in" filter="box(in)">
                                      <p:cBhvr>
                                        <p:cTn id="51" dur="500"/>
                                        <p:tgtEl>
                                          <p:spTgt spid="190566"/>
                                        </p:tgtEl>
                                      </p:cBhvr>
                                    </p:animEffect>
                                  </p:childTnLst>
                                </p:cTn>
                              </p:par>
                              <p:par>
                                <p:cTn id="52" presetID="4" presetClass="entr" presetSubtype="16" fill="hold" grpId="0" nodeType="withEffect">
                                  <p:stCondLst>
                                    <p:cond delay="0"/>
                                  </p:stCondLst>
                                  <p:childTnLst>
                                    <p:set>
                                      <p:cBhvr>
                                        <p:cTn id="53" dur="1" fill="hold">
                                          <p:stCondLst>
                                            <p:cond delay="0"/>
                                          </p:stCondLst>
                                        </p:cTn>
                                        <p:tgtEl>
                                          <p:spTgt spid="190565"/>
                                        </p:tgtEl>
                                        <p:attrNameLst>
                                          <p:attrName>style.visibility</p:attrName>
                                        </p:attrNameLst>
                                      </p:cBhvr>
                                      <p:to>
                                        <p:strVal val="visible"/>
                                      </p:to>
                                    </p:set>
                                    <p:animEffect transition="in" filter="box(in)">
                                      <p:cBhvr>
                                        <p:cTn id="54" dur="500"/>
                                        <p:tgtEl>
                                          <p:spTgt spid="19056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190549"/>
                                        </p:tgtEl>
                                        <p:attrNameLst>
                                          <p:attrName>style.visibility</p:attrName>
                                        </p:attrNameLst>
                                      </p:cBhvr>
                                      <p:to>
                                        <p:strVal val="visible"/>
                                      </p:to>
                                    </p:set>
                                    <p:animEffect transition="in" filter="wipe(left)">
                                      <p:cBhvr>
                                        <p:cTn id="59" dur="500"/>
                                        <p:tgtEl>
                                          <p:spTgt spid="190549"/>
                                        </p:tgtEl>
                                      </p:cBhvr>
                                    </p:animEffect>
                                  </p:childTnLst>
                                </p:cTn>
                              </p:par>
                              <p:par>
                                <p:cTn id="60" presetID="22" presetClass="entr" presetSubtype="8" fill="hold" nodeType="withEffect">
                                  <p:stCondLst>
                                    <p:cond delay="0"/>
                                  </p:stCondLst>
                                  <p:childTnLst>
                                    <p:set>
                                      <p:cBhvr>
                                        <p:cTn id="61" dur="1" fill="hold">
                                          <p:stCondLst>
                                            <p:cond delay="0"/>
                                          </p:stCondLst>
                                        </p:cTn>
                                        <p:tgtEl>
                                          <p:spTgt spid="190550"/>
                                        </p:tgtEl>
                                        <p:attrNameLst>
                                          <p:attrName>style.visibility</p:attrName>
                                        </p:attrNameLst>
                                      </p:cBhvr>
                                      <p:to>
                                        <p:strVal val="visible"/>
                                      </p:to>
                                    </p:set>
                                    <p:animEffect transition="in" filter="wipe(left)">
                                      <p:cBhvr>
                                        <p:cTn id="62" dur="500"/>
                                        <p:tgtEl>
                                          <p:spTgt spid="19055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nodeType="clickEffect">
                                  <p:stCondLst>
                                    <p:cond delay="0"/>
                                  </p:stCondLst>
                                  <p:childTnLst>
                                    <p:set>
                                      <p:cBhvr>
                                        <p:cTn id="66" dur="1" fill="hold">
                                          <p:stCondLst>
                                            <p:cond delay="0"/>
                                          </p:stCondLst>
                                        </p:cTn>
                                        <p:tgtEl>
                                          <p:spTgt spid="190572"/>
                                        </p:tgtEl>
                                        <p:attrNameLst>
                                          <p:attrName>style.visibility</p:attrName>
                                        </p:attrNameLst>
                                      </p:cBhvr>
                                      <p:to>
                                        <p:strVal val="visible"/>
                                      </p:to>
                                    </p:set>
                                    <p:animEffect transition="in" filter="wipe(down)">
                                      <p:cBhvr>
                                        <p:cTn id="67" dur="500"/>
                                        <p:tgtEl>
                                          <p:spTgt spid="19057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nodeType="clickEffect">
                                  <p:stCondLst>
                                    <p:cond delay="0"/>
                                  </p:stCondLst>
                                  <p:childTnLst>
                                    <p:set>
                                      <p:cBhvr>
                                        <p:cTn id="71" dur="1" fill="hold">
                                          <p:stCondLst>
                                            <p:cond delay="0"/>
                                          </p:stCondLst>
                                        </p:cTn>
                                        <p:tgtEl>
                                          <p:spTgt spid="190573"/>
                                        </p:tgtEl>
                                        <p:attrNameLst>
                                          <p:attrName>style.visibility</p:attrName>
                                        </p:attrNameLst>
                                      </p:cBhvr>
                                      <p:to>
                                        <p:strVal val="visible"/>
                                      </p:to>
                                    </p:set>
                                    <p:animEffect transition="in" filter="wipe(down)">
                                      <p:cBhvr>
                                        <p:cTn id="72" dur="500"/>
                                        <p:tgtEl>
                                          <p:spTgt spid="19057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4" fill="hold" nodeType="clickEffect">
                                  <p:stCondLst>
                                    <p:cond delay="0"/>
                                  </p:stCondLst>
                                  <p:childTnLst>
                                    <p:set>
                                      <p:cBhvr>
                                        <p:cTn id="76" dur="1" fill="hold">
                                          <p:stCondLst>
                                            <p:cond delay="0"/>
                                          </p:stCondLst>
                                        </p:cTn>
                                        <p:tgtEl>
                                          <p:spTgt spid="190574"/>
                                        </p:tgtEl>
                                        <p:attrNameLst>
                                          <p:attrName>style.visibility</p:attrName>
                                        </p:attrNameLst>
                                      </p:cBhvr>
                                      <p:to>
                                        <p:strVal val="visible"/>
                                      </p:to>
                                    </p:set>
                                    <p:animEffect transition="in" filter="wipe(down)">
                                      <p:cBhvr>
                                        <p:cTn id="77" dur="500"/>
                                        <p:tgtEl>
                                          <p:spTgt spid="190574"/>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4" fill="hold" nodeType="clickEffect">
                                  <p:stCondLst>
                                    <p:cond delay="0"/>
                                  </p:stCondLst>
                                  <p:childTnLst>
                                    <p:set>
                                      <p:cBhvr>
                                        <p:cTn id="81" dur="1" fill="hold">
                                          <p:stCondLst>
                                            <p:cond delay="0"/>
                                          </p:stCondLst>
                                        </p:cTn>
                                        <p:tgtEl>
                                          <p:spTgt spid="190575"/>
                                        </p:tgtEl>
                                        <p:attrNameLst>
                                          <p:attrName>style.visibility</p:attrName>
                                        </p:attrNameLst>
                                      </p:cBhvr>
                                      <p:to>
                                        <p:strVal val="visible"/>
                                      </p:to>
                                    </p:set>
                                    <p:animEffect transition="in" filter="wipe(down)">
                                      <p:cBhvr>
                                        <p:cTn id="82" dur="500"/>
                                        <p:tgtEl>
                                          <p:spTgt spid="190575"/>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4" fill="hold" nodeType="clickEffect">
                                  <p:stCondLst>
                                    <p:cond delay="0"/>
                                  </p:stCondLst>
                                  <p:childTnLst>
                                    <p:set>
                                      <p:cBhvr>
                                        <p:cTn id="86" dur="1" fill="hold">
                                          <p:stCondLst>
                                            <p:cond delay="0"/>
                                          </p:stCondLst>
                                        </p:cTn>
                                        <p:tgtEl>
                                          <p:spTgt spid="190576"/>
                                        </p:tgtEl>
                                        <p:attrNameLst>
                                          <p:attrName>style.visibility</p:attrName>
                                        </p:attrNameLst>
                                      </p:cBhvr>
                                      <p:to>
                                        <p:strVal val="visible"/>
                                      </p:to>
                                    </p:set>
                                    <p:animEffect transition="in" filter="wipe(down)">
                                      <p:cBhvr>
                                        <p:cTn id="87" dur="500"/>
                                        <p:tgtEl>
                                          <p:spTgt spid="190576"/>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ntr" presetSubtype="0" fill="hold" nodeType="clickEffect">
                                  <p:stCondLst>
                                    <p:cond delay="0"/>
                                  </p:stCondLst>
                                  <p:childTnLst>
                                    <p:set>
                                      <p:cBhvr>
                                        <p:cTn id="91" dur="1" fill="hold">
                                          <p:stCondLst>
                                            <p:cond delay="0"/>
                                          </p:stCondLst>
                                        </p:cTn>
                                        <p:tgtEl>
                                          <p:spTgt spid="190499"/>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190552"/>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190551"/>
                                        </p:tgtEl>
                                        <p:attrNameLst>
                                          <p:attrName>style.visibility</p:attrName>
                                        </p:attrNameLst>
                                      </p:cBhvr>
                                      <p:to>
                                        <p:strVal val="visible"/>
                                      </p:to>
                                    </p:set>
                                  </p:childTnLst>
                                </p:cTn>
                              </p:par>
                            </p:childTnLst>
                          </p:cTn>
                        </p:par>
                      </p:childTnLst>
                    </p:cTn>
                  </p:par>
                  <p:par>
                    <p:cTn id="96" fill="hold" nodeType="clickPar">
                      <p:stCondLst>
                        <p:cond delay="indefinite"/>
                      </p:stCondLst>
                      <p:childTnLst>
                        <p:par>
                          <p:cTn id="97" fill="hold" nodeType="withGroup">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190467"/>
                                        </p:tgtEl>
                                        <p:attrNameLst>
                                          <p:attrName>style.visibility</p:attrName>
                                        </p:attrNameLst>
                                      </p:cBhvr>
                                      <p:to>
                                        <p:strVal val="visible"/>
                                      </p:to>
                                    </p:se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4" fill="hold" nodeType="clickEffect">
                                  <p:stCondLst>
                                    <p:cond delay="0"/>
                                  </p:stCondLst>
                                  <p:childTnLst>
                                    <p:set>
                                      <p:cBhvr>
                                        <p:cTn id="103" dur="1" fill="hold">
                                          <p:stCondLst>
                                            <p:cond delay="0"/>
                                          </p:stCondLst>
                                        </p:cTn>
                                        <p:tgtEl>
                                          <p:spTgt spid="190577"/>
                                        </p:tgtEl>
                                        <p:attrNameLst>
                                          <p:attrName>style.visibility</p:attrName>
                                        </p:attrNameLst>
                                      </p:cBhvr>
                                      <p:to>
                                        <p:strVal val="visible"/>
                                      </p:to>
                                    </p:set>
                                    <p:animEffect transition="in" filter="wipe(down)">
                                      <p:cBhvr>
                                        <p:cTn id="104" dur="500"/>
                                        <p:tgtEl>
                                          <p:spTgt spid="190577"/>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4" fill="hold" nodeType="clickEffect">
                                  <p:stCondLst>
                                    <p:cond delay="0"/>
                                  </p:stCondLst>
                                  <p:childTnLst>
                                    <p:set>
                                      <p:cBhvr>
                                        <p:cTn id="108" dur="1" fill="hold">
                                          <p:stCondLst>
                                            <p:cond delay="0"/>
                                          </p:stCondLst>
                                        </p:cTn>
                                        <p:tgtEl>
                                          <p:spTgt spid="190578"/>
                                        </p:tgtEl>
                                        <p:attrNameLst>
                                          <p:attrName>style.visibility</p:attrName>
                                        </p:attrNameLst>
                                      </p:cBhvr>
                                      <p:to>
                                        <p:strVal val="visible"/>
                                      </p:to>
                                    </p:set>
                                    <p:animEffect transition="in" filter="wipe(down)">
                                      <p:cBhvr>
                                        <p:cTn id="109" dur="500"/>
                                        <p:tgtEl>
                                          <p:spTgt spid="190578"/>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4" fill="hold" nodeType="clickEffect">
                                  <p:stCondLst>
                                    <p:cond delay="0"/>
                                  </p:stCondLst>
                                  <p:childTnLst>
                                    <p:set>
                                      <p:cBhvr>
                                        <p:cTn id="113" dur="1" fill="hold">
                                          <p:stCondLst>
                                            <p:cond delay="0"/>
                                          </p:stCondLst>
                                        </p:cTn>
                                        <p:tgtEl>
                                          <p:spTgt spid="190579"/>
                                        </p:tgtEl>
                                        <p:attrNameLst>
                                          <p:attrName>style.visibility</p:attrName>
                                        </p:attrNameLst>
                                      </p:cBhvr>
                                      <p:to>
                                        <p:strVal val="visible"/>
                                      </p:to>
                                    </p:set>
                                    <p:animEffect transition="in" filter="wipe(down)">
                                      <p:cBhvr>
                                        <p:cTn id="114" dur="500"/>
                                        <p:tgtEl>
                                          <p:spTgt spid="190579"/>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2" presetClass="entr" presetSubtype="4" fill="hold" nodeType="clickEffect">
                                  <p:stCondLst>
                                    <p:cond delay="0"/>
                                  </p:stCondLst>
                                  <p:childTnLst>
                                    <p:set>
                                      <p:cBhvr>
                                        <p:cTn id="118" dur="1" fill="hold">
                                          <p:stCondLst>
                                            <p:cond delay="0"/>
                                          </p:stCondLst>
                                        </p:cTn>
                                        <p:tgtEl>
                                          <p:spTgt spid="190580"/>
                                        </p:tgtEl>
                                        <p:attrNameLst>
                                          <p:attrName>style.visibility</p:attrName>
                                        </p:attrNameLst>
                                      </p:cBhvr>
                                      <p:to>
                                        <p:strVal val="visible"/>
                                      </p:to>
                                    </p:set>
                                    <p:animEffect transition="in" filter="wipe(down)">
                                      <p:cBhvr>
                                        <p:cTn id="119" dur="500"/>
                                        <p:tgtEl>
                                          <p:spTgt spid="190580"/>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2" presetClass="entr" presetSubtype="4" fill="hold" nodeType="clickEffect">
                                  <p:stCondLst>
                                    <p:cond delay="0"/>
                                  </p:stCondLst>
                                  <p:childTnLst>
                                    <p:set>
                                      <p:cBhvr>
                                        <p:cTn id="123" dur="1" fill="hold">
                                          <p:stCondLst>
                                            <p:cond delay="0"/>
                                          </p:stCondLst>
                                        </p:cTn>
                                        <p:tgtEl>
                                          <p:spTgt spid="190581"/>
                                        </p:tgtEl>
                                        <p:attrNameLst>
                                          <p:attrName>style.visibility</p:attrName>
                                        </p:attrNameLst>
                                      </p:cBhvr>
                                      <p:to>
                                        <p:strVal val="visible"/>
                                      </p:to>
                                    </p:set>
                                    <p:animEffect transition="in" filter="wipe(down)">
                                      <p:cBhvr>
                                        <p:cTn id="124" dur="500"/>
                                        <p:tgtEl>
                                          <p:spTgt spid="190581"/>
                                        </p:tgtEl>
                                      </p:cBhvr>
                                    </p:animEffect>
                                  </p:childTnLst>
                                </p:cTn>
                              </p:par>
                              <p:par>
                                <p:cTn id="125" presetID="1" presetClass="entr" presetSubtype="0" fill="hold" grpId="0" nodeType="withEffect">
                                  <p:stCondLst>
                                    <p:cond delay="0"/>
                                  </p:stCondLst>
                                  <p:childTnLst>
                                    <p:set>
                                      <p:cBhvr>
                                        <p:cTn id="126" dur="1" fill="hold">
                                          <p:stCondLst>
                                            <p:cond delay="0"/>
                                          </p:stCondLst>
                                        </p:cTn>
                                        <p:tgtEl>
                                          <p:spTgt spid="190588"/>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90589"/>
                                        </p:tgtEl>
                                        <p:attrNameLst>
                                          <p:attrName>style.visibility</p:attrName>
                                        </p:attrNameLst>
                                      </p:cBhvr>
                                      <p:to>
                                        <p:strVal val="visible"/>
                                      </p:to>
                                    </p:se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1" presetClass="entr" presetSubtype="0" fill="hold" nodeType="clickEffect">
                                  <p:stCondLst>
                                    <p:cond delay="0"/>
                                  </p:stCondLst>
                                  <p:childTnLst>
                                    <p:set>
                                      <p:cBhvr>
                                        <p:cTn id="132" dur="1" fill="hold">
                                          <p:stCondLst>
                                            <p:cond delay="0"/>
                                          </p:stCondLst>
                                        </p:cTn>
                                        <p:tgtEl>
                                          <p:spTgt spid="190590"/>
                                        </p:tgtEl>
                                        <p:attrNameLst>
                                          <p:attrName>style.visibility</p:attrName>
                                        </p:attrNameLst>
                                      </p:cBhvr>
                                      <p:to>
                                        <p:strVal val="visible"/>
                                      </p:to>
                                    </p:se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190594"/>
                                        </p:tgtEl>
                                        <p:attrNameLst>
                                          <p:attrName>style.visibility</p:attrName>
                                        </p:attrNameLst>
                                      </p:cBhvr>
                                      <p:to>
                                        <p:strVal val="visible"/>
                                      </p:to>
                                    </p:se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1905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p:bldP spid="190551" grpId="0"/>
      <p:bldP spid="190552" grpId="0"/>
      <p:bldP spid="190554" grpId="0"/>
      <p:bldP spid="190562" grpId="0"/>
      <p:bldP spid="190564" grpId="0"/>
      <p:bldP spid="190565" grpId="0"/>
      <p:bldP spid="190566" grpId="0"/>
      <p:bldP spid="190588" grpId="0"/>
      <p:bldP spid="190589" grpId="0"/>
      <p:bldP spid="190594" grpId="0"/>
      <p:bldP spid="190594" grpId="1"/>
      <p:bldP spid="19059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2">
            <a:extLst>
              <a:ext uri="{FF2B5EF4-FFF2-40B4-BE49-F238E27FC236}">
                <a16:creationId xmlns:a16="http://schemas.microsoft.com/office/drawing/2014/main" id="{53004A4C-57E1-4391-AD76-227A65C4B487}"/>
              </a:ext>
            </a:extLst>
          </p:cNvPr>
          <p:cNvSpPr txBox="1">
            <a:spLocks noChangeArrowheads="1"/>
          </p:cNvSpPr>
          <p:nvPr/>
        </p:nvSpPr>
        <p:spPr bwMode="auto">
          <a:xfrm>
            <a:off x="2270125" y="1520825"/>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endParaRPr lang="zh-CN" altLang="en-US" sz="18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76131" name="Text Box 3">
            <a:extLst>
              <a:ext uri="{FF2B5EF4-FFF2-40B4-BE49-F238E27FC236}">
                <a16:creationId xmlns:a16="http://schemas.microsoft.com/office/drawing/2014/main" id="{8B526304-048A-4955-BF14-7054A8109ACE}"/>
              </a:ext>
            </a:extLst>
          </p:cNvPr>
          <p:cNvSpPr txBox="1">
            <a:spLocks noChangeArrowheads="1"/>
          </p:cNvSpPr>
          <p:nvPr/>
        </p:nvSpPr>
        <p:spPr bwMode="auto">
          <a:xfrm>
            <a:off x="190500" y="1322388"/>
            <a:ext cx="33855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a:latin typeface="Times New Roman" panose="02020603050405020304" pitchFamily="18" charset="0"/>
                <a:ea typeface="华文楷体" panose="02010600040101010101" pitchFamily="2" charset="-122"/>
                <a:cs typeface="Times New Roman" panose="02020603050405020304" pitchFamily="18" charset="0"/>
              </a:rPr>
              <a:t>  </a:t>
            </a:r>
          </a:p>
          <a:p>
            <a:pPr eaLnBrk="1" hangingPunct="1"/>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176134" name="Object 6">
            <a:extLst>
              <a:ext uri="{FF2B5EF4-FFF2-40B4-BE49-F238E27FC236}">
                <a16:creationId xmlns:a16="http://schemas.microsoft.com/office/drawing/2014/main" id="{3DB0D555-8DF0-4D38-A17F-88E03A186E3B}"/>
              </a:ext>
            </a:extLst>
          </p:cNvPr>
          <p:cNvGraphicFramePr>
            <a:graphicFrameLocks noChangeAspect="1"/>
          </p:cNvGraphicFramePr>
          <p:nvPr/>
        </p:nvGraphicFramePr>
        <p:xfrm>
          <a:off x="215900" y="2997200"/>
          <a:ext cx="4427538" cy="2887663"/>
        </p:xfrm>
        <a:graphic>
          <a:graphicData uri="http://schemas.openxmlformats.org/presentationml/2006/ole">
            <mc:AlternateContent xmlns:mc="http://schemas.openxmlformats.org/markup-compatibility/2006">
              <mc:Choice xmlns:v="urn:schemas-microsoft-com:vml" Requires="v">
                <p:oleObj spid="_x0000_s176188" name="Visio" r:id="rId4" imgW="1698840" imgH="1096200" progId="Visio.Drawing.6">
                  <p:embed/>
                </p:oleObj>
              </mc:Choice>
              <mc:Fallback>
                <p:oleObj name="Visio" r:id="rId4" imgW="1698840" imgH="1096200" progId="Visio.Drawing.6">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900" y="2997200"/>
                        <a:ext cx="4427538" cy="288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6136" name="Text Box 8">
            <a:extLst>
              <a:ext uri="{FF2B5EF4-FFF2-40B4-BE49-F238E27FC236}">
                <a16:creationId xmlns:a16="http://schemas.microsoft.com/office/drawing/2014/main" id="{608F5D18-CBFC-4A8D-90A1-B5A99162C59C}"/>
              </a:ext>
            </a:extLst>
          </p:cNvPr>
          <p:cNvSpPr txBox="1">
            <a:spLocks noChangeArrowheads="1"/>
          </p:cNvSpPr>
          <p:nvPr/>
        </p:nvSpPr>
        <p:spPr bwMode="auto">
          <a:xfrm>
            <a:off x="395288" y="2492375"/>
            <a:ext cx="40687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sz="2800" b="1">
                <a:latin typeface="Times New Roman" panose="02020603050405020304" pitchFamily="18" charset="0"/>
                <a:ea typeface="华文楷体" panose="02010600040101010101" pitchFamily="2" charset="-122"/>
                <a:cs typeface="Times New Roman" panose="02020603050405020304" pitchFamily="18" charset="0"/>
              </a:rPr>
              <a:t>3)</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互感元件的电路符号</a:t>
            </a:r>
          </a:p>
        </p:txBody>
      </p:sp>
      <p:sp>
        <p:nvSpPr>
          <p:cNvPr id="176138" name="Text Box 10">
            <a:extLst>
              <a:ext uri="{FF2B5EF4-FFF2-40B4-BE49-F238E27FC236}">
                <a16:creationId xmlns:a16="http://schemas.microsoft.com/office/drawing/2014/main" id="{B2963A38-F36A-4FD1-8571-7B8BD367584C}"/>
              </a:ext>
            </a:extLst>
          </p:cNvPr>
          <p:cNvSpPr txBox="1">
            <a:spLocks noChangeArrowheads="1"/>
          </p:cNvSpPr>
          <p:nvPr/>
        </p:nvSpPr>
        <p:spPr bwMode="auto">
          <a:xfrm>
            <a:off x="358775" y="873125"/>
            <a:ext cx="7920038" cy="1630363"/>
          </a:xfrm>
          <a:prstGeom prst="rect">
            <a:avLst/>
          </a:prstGeom>
          <a:noFill/>
          <a:ln>
            <a:noFill/>
          </a:ln>
          <a:effectLst/>
          <a:extLst>
            <a:ext uri="{909E8E84-426E-40DD-AFC4-6F175D3DCCD1}">
              <a14:hiddenFill xmlns:a14="http://schemas.microsoft.com/office/drawing/2010/main">
                <a:gradFill rotWithShape="1">
                  <a:gsLst>
                    <a:gs pos="0">
                      <a:srgbClr val="99FF99"/>
                    </a:gs>
                    <a:gs pos="50000">
                      <a:srgbClr val="FFFFFF"/>
                    </a:gs>
                    <a:gs pos="100000">
                      <a:srgbClr val="99FF99"/>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rIns="198000">
            <a:spAutoFit/>
          </a:bodyPr>
          <a:lstStyle/>
          <a:p>
            <a:pPr eaLnBrk="1" hangingPunct="1">
              <a:lnSpc>
                <a:spcPct val="120000"/>
              </a:lnSpc>
            </a:pPr>
            <a:r>
              <a:rPr kumimoji="1" lang="zh-CN" altLang="en-US" sz="2800" b="1">
                <a:latin typeface="Times New Roman" panose="02020603050405020304" pitchFamily="18" charset="0"/>
                <a:ea typeface="华文楷体" panose="02010600040101010101" pitchFamily="2" charset="-122"/>
                <a:cs typeface="Times New Roman" panose="02020603050405020304" pitchFamily="18" charset="0"/>
              </a:rPr>
              <a:t>    有了同名端，表示两个线圈相互作用时，就不需考虑实际绕向，而只画出同名端及</a:t>
            </a:r>
            <a:r>
              <a:rPr kumimoji="1" lang="en-US" altLang="zh-CN" sz="2800" i="1">
                <a:latin typeface="Times New Roman" panose="02020603050405020304" pitchFamily="18" charset="0"/>
                <a:ea typeface="华文楷体" panose="02010600040101010101" pitchFamily="2" charset="-122"/>
                <a:cs typeface="Times New Roman" panose="02020603050405020304" pitchFamily="18" charset="0"/>
              </a:rPr>
              <a:t>u</a:t>
            </a:r>
            <a:r>
              <a:rPr kumimoji="1" lang="zh-CN" altLang="en-US" sz="2800" i="1">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i="1">
                <a:latin typeface="Times New Roman" panose="02020603050405020304" pitchFamily="18" charset="0"/>
                <a:ea typeface="华文楷体" panose="02010600040101010101" pitchFamily="2" charset="-122"/>
                <a:cs typeface="Times New Roman" panose="02020603050405020304" pitchFamily="18" charset="0"/>
              </a:rPr>
              <a:t>i</a:t>
            </a:r>
            <a:r>
              <a:rPr kumimoji="1" lang="zh-CN" altLang="en-US" sz="2800" b="1">
                <a:latin typeface="Times New Roman" panose="02020603050405020304" pitchFamily="18" charset="0"/>
                <a:ea typeface="华文楷体" panose="02010600040101010101" pitchFamily="2" charset="-122"/>
                <a:cs typeface="Times New Roman" panose="02020603050405020304" pitchFamily="18" charset="0"/>
              </a:rPr>
              <a:t>参考方向即可。</a:t>
            </a:r>
          </a:p>
        </p:txBody>
      </p:sp>
      <p:graphicFrame>
        <p:nvGraphicFramePr>
          <p:cNvPr id="176139" name="Object 11">
            <a:extLst>
              <a:ext uri="{FF2B5EF4-FFF2-40B4-BE49-F238E27FC236}">
                <a16:creationId xmlns:a16="http://schemas.microsoft.com/office/drawing/2014/main" id="{DB43A9D2-7B18-4712-851E-9936469ABE0E}"/>
              </a:ext>
            </a:extLst>
          </p:cNvPr>
          <p:cNvGraphicFramePr>
            <a:graphicFrameLocks noChangeAspect="1"/>
          </p:cNvGraphicFramePr>
          <p:nvPr>
            <p:extLst>
              <p:ext uri="{D42A27DB-BD31-4B8C-83A1-F6EECF244321}">
                <p14:modId xmlns:p14="http://schemas.microsoft.com/office/powerpoint/2010/main" val="396224073"/>
              </p:ext>
            </p:extLst>
          </p:nvPr>
        </p:nvGraphicFramePr>
        <p:xfrm>
          <a:off x="4787900" y="3033713"/>
          <a:ext cx="4356100" cy="3171825"/>
        </p:xfrm>
        <a:graphic>
          <a:graphicData uri="http://schemas.openxmlformats.org/presentationml/2006/ole">
            <mc:AlternateContent xmlns:mc="http://schemas.openxmlformats.org/markup-compatibility/2006">
              <mc:Choice xmlns:v="urn:schemas-microsoft-com:vml" Requires="v">
                <p:oleObj spid="_x0000_s176189" name="Visio" r:id="rId6" imgW="1723860" imgH="1241708" progId="Visio.Drawing.11">
                  <p:embed/>
                </p:oleObj>
              </mc:Choice>
              <mc:Fallback>
                <p:oleObj name="Visio" r:id="rId6" imgW="1723860" imgH="1241708" progId="Visio.Drawing.11">
                  <p:embed/>
                  <p:pic>
                    <p:nvPicPr>
                      <p:cNvPr id="0" name="Object 11"/>
                      <p:cNvPicPr>
                        <a:picLocks noChangeAspect="1" noChangeArrowheads="1"/>
                      </p:cNvPicPr>
                      <p:nvPr/>
                    </p:nvPicPr>
                    <p:blipFill>
                      <a:blip r:embed="rId7"/>
                      <a:srcRect/>
                      <a:stretch>
                        <a:fillRect/>
                      </a:stretch>
                    </p:blipFill>
                    <p:spPr bwMode="auto">
                      <a:xfrm>
                        <a:off x="4787900" y="3033713"/>
                        <a:ext cx="4356100"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76136"/>
                                        </p:tgtEl>
                                        <p:attrNameLst>
                                          <p:attrName>style.visibility</p:attrName>
                                        </p:attrNameLst>
                                      </p:cBhvr>
                                      <p:to>
                                        <p:strVal val="visible"/>
                                      </p:to>
                                    </p:set>
                                    <p:animEffect transition="in" filter="wipe(up)">
                                      <p:cBhvr>
                                        <p:cTn id="7" dur="75"/>
                                        <p:tgtEl>
                                          <p:spTgt spid="1761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76134"/>
                                        </p:tgtEl>
                                        <p:attrNameLst>
                                          <p:attrName>style.visibility</p:attrName>
                                        </p:attrNameLst>
                                      </p:cBhvr>
                                      <p:to>
                                        <p:strVal val="visible"/>
                                      </p:to>
                                    </p:set>
                                    <p:animEffect transition="in" filter="box(out)">
                                      <p:cBhvr>
                                        <p:cTn id="12" dur="500"/>
                                        <p:tgtEl>
                                          <p:spTgt spid="176134"/>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6138"/>
                                        </p:tgtEl>
                                        <p:attrNameLst>
                                          <p:attrName>style.visibility</p:attrName>
                                        </p:attrNameLst>
                                      </p:cBhvr>
                                      <p:to>
                                        <p:strVal val="visible"/>
                                      </p:to>
                                    </p:set>
                                    <p:animEffect transition="in" filter="wipe(left)">
                                      <p:cBhvr>
                                        <p:cTn id="17" dur="500"/>
                                        <p:tgtEl>
                                          <p:spTgt spid="17613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176139"/>
                                        </p:tgtEl>
                                        <p:attrNameLst>
                                          <p:attrName>style.visibility</p:attrName>
                                        </p:attrNameLst>
                                      </p:cBhvr>
                                      <p:to>
                                        <p:strVal val="visible"/>
                                      </p:to>
                                    </p:set>
                                    <p:animEffect transition="in" filter="box(out)">
                                      <p:cBhvr>
                                        <p:cTn id="22" dur="500"/>
                                        <p:tgtEl>
                                          <p:spTgt spid="176139"/>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6" grpId="0" autoUpdateAnimBg="0"/>
      <p:bldP spid="176138"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5" name="Text Box 3">
            <a:extLst>
              <a:ext uri="{FF2B5EF4-FFF2-40B4-BE49-F238E27FC236}">
                <a16:creationId xmlns:a16="http://schemas.microsoft.com/office/drawing/2014/main" id="{02DC8F5D-4EE7-4987-B07A-66AB5D703A9F}"/>
              </a:ext>
            </a:extLst>
          </p:cNvPr>
          <p:cNvSpPr txBox="1">
            <a:spLocks noChangeArrowheads="1"/>
          </p:cNvSpPr>
          <p:nvPr/>
        </p:nvSpPr>
        <p:spPr bwMode="auto">
          <a:xfrm>
            <a:off x="287338" y="698500"/>
            <a:ext cx="73453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sz="2800" b="1">
                <a:latin typeface="Times New Roman" panose="02020603050405020304" pitchFamily="18" charset="0"/>
                <a:ea typeface="华文楷体" panose="02010600040101010101" pitchFamily="2" charset="-122"/>
                <a:cs typeface="Times New Roman" panose="02020603050405020304" pitchFamily="18" charset="0"/>
              </a:rPr>
              <a:t>4)</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自感电压和互感电压极性确定规律</a:t>
            </a:r>
            <a:r>
              <a:rPr lang="zh-CN" altLang="en-US" sz="2800">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92522" name="Rectangle 10">
            <a:extLst>
              <a:ext uri="{FF2B5EF4-FFF2-40B4-BE49-F238E27FC236}">
                <a16:creationId xmlns:a16="http://schemas.microsoft.com/office/drawing/2014/main" id="{9B14EB61-4034-4754-9989-162C302A1AE0}"/>
              </a:ext>
            </a:extLst>
          </p:cNvPr>
          <p:cNvSpPr>
            <a:spLocks noChangeArrowheads="1"/>
          </p:cNvSpPr>
          <p:nvPr/>
        </p:nvSpPr>
        <p:spPr bwMode="auto">
          <a:xfrm>
            <a:off x="287338" y="4365625"/>
            <a:ext cx="4140200" cy="161607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4000"/>
              </a:lnSpc>
            </a:pP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①自感电压</a:t>
            </a:r>
            <a:r>
              <a:rPr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正极性</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位于产生该电压</a:t>
            </a:r>
            <a:r>
              <a:rPr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电流的流入端钮</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关联参考方向）</a:t>
            </a:r>
          </a:p>
        </p:txBody>
      </p:sp>
      <p:graphicFrame>
        <p:nvGraphicFramePr>
          <p:cNvPr id="192523" name="Object 11">
            <a:extLst>
              <a:ext uri="{FF2B5EF4-FFF2-40B4-BE49-F238E27FC236}">
                <a16:creationId xmlns:a16="http://schemas.microsoft.com/office/drawing/2014/main" id="{409B503E-4050-44A3-BCF4-894626D79A00}"/>
              </a:ext>
            </a:extLst>
          </p:cNvPr>
          <p:cNvGraphicFramePr>
            <a:graphicFrameLocks noChangeAspect="1"/>
          </p:cNvGraphicFramePr>
          <p:nvPr/>
        </p:nvGraphicFramePr>
        <p:xfrm>
          <a:off x="1331913" y="1412875"/>
          <a:ext cx="4537075" cy="2960688"/>
        </p:xfrm>
        <a:graphic>
          <a:graphicData uri="http://schemas.openxmlformats.org/presentationml/2006/ole">
            <mc:AlternateContent xmlns:mc="http://schemas.openxmlformats.org/markup-compatibility/2006">
              <mc:Choice xmlns:v="urn:schemas-microsoft-com:vml" Requires="v">
                <p:oleObj spid="_x0000_s192662" name="Visio" r:id="rId3" imgW="1698840" imgH="1096200" progId="Visio.Drawing.6">
                  <p:embed/>
                </p:oleObj>
              </mc:Choice>
              <mc:Fallback>
                <p:oleObj name="Visio" r:id="rId3" imgW="1698840" imgH="1096200" progId="Visio.Drawing.6">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412875"/>
                        <a:ext cx="4537075" cy="296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92528" name="Group 16">
            <a:extLst>
              <a:ext uri="{FF2B5EF4-FFF2-40B4-BE49-F238E27FC236}">
                <a16:creationId xmlns:a16="http://schemas.microsoft.com/office/drawing/2014/main" id="{4792B089-BFA2-4BB0-8B8E-33F9523EC82C}"/>
              </a:ext>
            </a:extLst>
          </p:cNvPr>
          <p:cNvGrpSpPr>
            <a:grpSpLocks/>
          </p:cNvGrpSpPr>
          <p:nvPr/>
        </p:nvGrpSpPr>
        <p:grpSpPr bwMode="auto">
          <a:xfrm>
            <a:off x="1727200" y="2024063"/>
            <a:ext cx="468313" cy="1887537"/>
            <a:chOff x="2766" y="2001"/>
            <a:chExt cx="295" cy="1189"/>
          </a:xfrm>
        </p:grpSpPr>
        <p:graphicFrame>
          <p:nvGraphicFramePr>
            <p:cNvPr id="192525" name="Object 13">
              <a:extLst>
                <a:ext uri="{FF2B5EF4-FFF2-40B4-BE49-F238E27FC236}">
                  <a16:creationId xmlns:a16="http://schemas.microsoft.com/office/drawing/2014/main" id="{5B18065A-20F7-417E-8995-E4F50BF0E995}"/>
                </a:ext>
              </a:extLst>
            </p:cNvPr>
            <p:cNvGraphicFramePr>
              <a:graphicFrameLocks noChangeAspect="1"/>
            </p:cNvGraphicFramePr>
            <p:nvPr/>
          </p:nvGraphicFramePr>
          <p:xfrm>
            <a:off x="2781" y="2432"/>
            <a:ext cx="280" cy="378"/>
          </p:xfrm>
          <a:graphic>
            <a:graphicData uri="http://schemas.openxmlformats.org/presentationml/2006/ole">
              <mc:AlternateContent xmlns:mc="http://schemas.openxmlformats.org/markup-compatibility/2006">
                <mc:Choice xmlns:v="urn:schemas-microsoft-com:vml" Requires="v">
                  <p:oleObj spid="_x0000_s192663" name="Equation" r:id="rId5" imgW="177480" imgH="228600" progId="Equation.DSMT4">
                    <p:embed/>
                  </p:oleObj>
                </mc:Choice>
                <mc:Fallback>
                  <p:oleObj name="Equation" r:id="rId5" imgW="177480" imgH="228600"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1" y="2432"/>
                          <a:ext cx="280" cy="3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2526" name="Text Box 14">
              <a:extLst>
                <a:ext uri="{FF2B5EF4-FFF2-40B4-BE49-F238E27FC236}">
                  <a16:creationId xmlns:a16="http://schemas.microsoft.com/office/drawing/2014/main" id="{17D54846-1E4D-4EE4-8688-93F8110A6AB8}"/>
                </a:ext>
              </a:extLst>
            </p:cNvPr>
            <p:cNvSpPr txBox="1">
              <a:spLocks noChangeArrowheads="1"/>
            </p:cNvSpPr>
            <p:nvPr/>
          </p:nvSpPr>
          <p:spPr bwMode="auto">
            <a:xfrm>
              <a:off x="2766" y="2001"/>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92527" name="Text Box 15">
              <a:extLst>
                <a:ext uri="{FF2B5EF4-FFF2-40B4-BE49-F238E27FC236}">
                  <a16:creationId xmlns:a16="http://schemas.microsoft.com/office/drawing/2014/main" id="{3AF92820-30FD-4D5B-8274-D780B52046CB}"/>
                </a:ext>
              </a:extLst>
            </p:cNvPr>
            <p:cNvSpPr txBox="1">
              <a:spLocks noChangeArrowheads="1"/>
            </p:cNvSpPr>
            <p:nvPr/>
          </p:nvSpPr>
          <p:spPr bwMode="auto">
            <a:xfrm>
              <a:off x="2766" y="2863"/>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latin typeface="Times New Roman" panose="02020603050405020304" pitchFamily="18" charset="0"/>
                  <a:ea typeface="华文楷体" panose="02010600040101010101" pitchFamily="2" charset="-122"/>
                  <a:cs typeface="Times New Roman" panose="02020603050405020304" pitchFamily="18" charset="0"/>
                </a:rPr>
                <a:t>-</a:t>
              </a:r>
            </a:p>
          </p:txBody>
        </p:sp>
      </p:grpSp>
      <p:grpSp>
        <p:nvGrpSpPr>
          <p:cNvPr id="192529" name="Group 17">
            <a:extLst>
              <a:ext uri="{FF2B5EF4-FFF2-40B4-BE49-F238E27FC236}">
                <a16:creationId xmlns:a16="http://schemas.microsoft.com/office/drawing/2014/main" id="{3E775B87-266D-4E12-A825-DA99A4076D6A}"/>
              </a:ext>
            </a:extLst>
          </p:cNvPr>
          <p:cNvGrpSpPr>
            <a:grpSpLocks/>
          </p:cNvGrpSpPr>
          <p:nvPr/>
        </p:nvGrpSpPr>
        <p:grpSpPr bwMode="auto">
          <a:xfrm>
            <a:off x="4959350" y="2060575"/>
            <a:ext cx="508000" cy="1887538"/>
            <a:chOff x="2761" y="2001"/>
            <a:chExt cx="320" cy="1189"/>
          </a:xfrm>
        </p:grpSpPr>
        <p:graphicFrame>
          <p:nvGraphicFramePr>
            <p:cNvPr id="192530" name="Object 18">
              <a:extLst>
                <a:ext uri="{FF2B5EF4-FFF2-40B4-BE49-F238E27FC236}">
                  <a16:creationId xmlns:a16="http://schemas.microsoft.com/office/drawing/2014/main" id="{393681C7-61EE-4F26-9E72-38BE7A3E10D4}"/>
                </a:ext>
              </a:extLst>
            </p:cNvPr>
            <p:cNvGraphicFramePr>
              <a:graphicFrameLocks noChangeAspect="1"/>
            </p:cNvGraphicFramePr>
            <p:nvPr/>
          </p:nvGraphicFramePr>
          <p:xfrm>
            <a:off x="2761" y="2432"/>
            <a:ext cx="320" cy="378"/>
          </p:xfrm>
          <a:graphic>
            <a:graphicData uri="http://schemas.openxmlformats.org/presentationml/2006/ole">
              <mc:AlternateContent xmlns:mc="http://schemas.openxmlformats.org/markup-compatibility/2006">
                <mc:Choice xmlns:v="urn:schemas-microsoft-com:vml" Requires="v">
                  <p:oleObj spid="_x0000_s192664" name="Equation" r:id="rId7" imgW="203040" imgH="228600" progId="Equation.DSMT4">
                    <p:embed/>
                  </p:oleObj>
                </mc:Choice>
                <mc:Fallback>
                  <p:oleObj name="Equation" r:id="rId7" imgW="203040" imgH="228600" progId="Equation.DSMT4">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1" y="2432"/>
                          <a:ext cx="320" cy="3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2531" name="Text Box 19">
              <a:extLst>
                <a:ext uri="{FF2B5EF4-FFF2-40B4-BE49-F238E27FC236}">
                  <a16:creationId xmlns:a16="http://schemas.microsoft.com/office/drawing/2014/main" id="{2D52935A-82CE-43A4-8F02-8B48FE7043CF}"/>
                </a:ext>
              </a:extLst>
            </p:cNvPr>
            <p:cNvSpPr txBox="1">
              <a:spLocks noChangeArrowheads="1"/>
            </p:cNvSpPr>
            <p:nvPr/>
          </p:nvSpPr>
          <p:spPr bwMode="auto">
            <a:xfrm>
              <a:off x="2766" y="2001"/>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92532" name="Text Box 20">
              <a:extLst>
                <a:ext uri="{FF2B5EF4-FFF2-40B4-BE49-F238E27FC236}">
                  <a16:creationId xmlns:a16="http://schemas.microsoft.com/office/drawing/2014/main" id="{CB4B0113-EDA1-4A67-8248-F65F2E34C344}"/>
                </a:ext>
              </a:extLst>
            </p:cNvPr>
            <p:cNvSpPr txBox="1">
              <a:spLocks noChangeArrowheads="1"/>
            </p:cNvSpPr>
            <p:nvPr/>
          </p:nvSpPr>
          <p:spPr bwMode="auto">
            <a:xfrm>
              <a:off x="2766" y="2863"/>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latin typeface="Times New Roman" panose="02020603050405020304" pitchFamily="18" charset="0"/>
                  <a:ea typeface="华文楷体" panose="02010600040101010101" pitchFamily="2" charset="-122"/>
                  <a:cs typeface="Times New Roman" panose="02020603050405020304" pitchFamily="18" charset="0"/>
                </a:rPr>
                <a:t>-</a:t>
              </a:r>
            </a:p>
          </p:txBody>
        </p:sp>
      </p:grpSp>
      <p:grpSp>
        <p:nvGrpSpPr>
          <p:cNvPr id="192533" name="Group 21">
            <a:extLst>
              <a:ext uri="{FF2B5EF4-FFF2-40B4-BE49-F238E27FC236}">
                <a16:creationId xmlns:a16="http://schemas.microsoft.com/office/drawing/2014/main" id="{FCB1CDF9-EAC0-479A-953F-4A5C26E9AC93}"/>
              </a:ext>
            </a:extLst>
          </p:cNvPr>
          <p:cNvGrpSpPr>
            <a:grpSpLocks/>
          </p:cNvGrpSpPr>
          <p:nvPr/>
        </p:nvGrpSpPr>
        <p:grpSpPr bwMode="auto">
          <a:xfrm>
            <a:off x="2195513" y="2024063"/>
            <a:ext cx="484187" cy="1887537"/>
            <a:chOff x="2766" y="2001"/>
            <a:chExt cx="305" cy="1189"/>
          </a:xfrm>
        </p:grpSpPr>
        <p:graphicFrame>
          <p:nvGraphicFramePr>
            <p:cNvPr id="192534" name="Object 22">
              <a:extLst>
                <a:ext uri="{FF2B5EF4-FFF2-40B4-BE49-F238E27FC236}">
                  <a16:creationId xmlns:a16="http://schemas.microsoft.com/office/drawing/2014/main" id="{199019A5-6048-426B-898C-83349A7A62C9}"/>
                </a:ext>
              </a:extLst>
            </p:cNvPr>
            <p:cNvGraphicFramePr>
              <a:graphicFrameLocks noChangeAspect="1"/>
            </p:cNvGraphicFramePr>
            <p:nvPr/>
          </p:nvGraphicFramePr>
          <p:xfrm>
            <a:off x="2771" y="2432"/>
            <a:ext cx="300" cy="378"/>
          </p:xfrm>
          <a:graphic>
            <a:graphicData uri="http://schemas.openxmlformats.org/presentationml/2006/ole">
              <mc:AlternateContent xmlns:mc="http://schemas.openxmlformats.org/markup-compatibility/2006">
                <mc:Choice xmlns:v="urn:schemas-microsoft-com:vml" Requires="v">
                  <p:oleObj spid="_x0000_s192665" name="Equation" r:id="rId9" imgW="190440" imgH="228600" progId="Equation.DSMT4">
                    <p:embed/>
                  </p:oleObj>
                </mc:Choice>
                <mc:Fallback>
                  <p:oleObj name="Equation" r:id="rId9" imgW="190440" imgH="228600" progId="Equation.DSMT4">
                    <p:embed/>
                    <p:pic>
                      <p:nvPicPr>
                        <p:cNvPr id="0"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71" y="2432"/>
                          <a:ext cx="300" cy="378"/>
                        </a:xfrm>
                        <a:prstGeom prst="rect">
                          <a:avLst/>
                        </a:prstGeom>
                        <a:solidFill>
                          <a:srgbClr val="99FF99"/>
                        </a:solidFill>
                      </p:spPr>
                    </p:pic>
                  </p:oleObj>
                </mc:Fallback>
              </mc:AlternateContent>
            </a:graphicData>
          </a:graphic>
        </p:graphicFrame>
        <p:sp>
          <p:nvSpPr>
            <p:cNvPr id="192535" name="Text Box 23">
              <a:extLst>
                <a:ext uri="{FF2B5EF4-FFF2-40B4-BE49-F238E27FC236}">
                  <a16:creationId xmlns:a16="http://schemas.microsoft.com/office/drawing/2014/main" id="{11A244DB-71B3-4627-ACE7-E29E989BA073}"/>
                </a:ext>
              </a:extLst>
            </p:cNvPr>
            <p:cNvSpPr txBox="1">
              <a:spLocks noChangeArrowheads="1"/>
            </p:cNvSpPr>
            <p:nvPr/>
          </p:nvSpPr>
          <p:spPr bwMode="auto">
            <a:xfrm>
              <a:off x="2766" y="2001"/>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92536" name="Text Box 24">
              <a:extLst>
                <a:ext uri="{FF2B5EF4-FFF2-40B4-BE49-F238E27FC236}">
                  <a16:creationId xmlns:a16="http://schemas.microsoft.com/office/drawing/2014/main" id="{16F53EC8-73CE-48EE-AE99-23F8495CB128}"/>
                </a:ext>
              </a:extLst>
            </p:cNvPr>
            <p:cNvSpPr txBox="1">
              <a:spLocks noChangeArrowheads="1"/>
            </p:cNvSpPr>
            <p:nvPr/>
          </p:nvSpPr>
          <p:spPr bwMode="auto">
            <a:xfrm>
              <a:off x="2766" y="2863"/>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latin typeface="Times New Roman" panose="02020603050405020304" pitchFamily="18" charset="0"/>
                  <a:ea typeface="华文楷体" panose="02010600040101010101" pitchFamily="2" charset="-122"/>
                  <a:cs typeface="Times New Roman" panose="02020603050405020304" pitchFamily="18" charset="0"/>
                </a:rPr>
                <a:t>-</a:t>
              </a:r>
            </a:p>
          </p:txBody>
        </p:sp>
      </p:grpSp>
      <p:grpSp>
        <p:nvGrpSpPr>
          <p:cNvPr id="192537" name="Group 25">
            <a:extLst>
              <a:ext uri="{FF2B5EF4-FFF2-40B4-BE49-F238E27FC236}">
                <a16:creationId xmlns:a16="http://schemas.microsoft.com/office/drawing/2014/main" id="{40BF40ED-84A6-4D6D-9991-1E3E4759BF26}"/>
              </a:ext>
            </a:extLst>
          </p:cNvPr>
          <p:cNvGrpSpPr>
            <a:grpSpLocks/>
          </p:cNvGrpSpPr>
          <p:nvPr/>
        </p:nvGrpSpPr>
        <p:grpSpPr bwMode="auto">
          <a:xfrm>
            <a:off x="4535488" y="2060575"/>
            <a:ext cx="484187" cy="1887538"/>
            <a:chOff x="2766" y="2001"/>
            <a:chExt cx="305" cy="1189"/>
          </a:xfrm>
        </p:grpSpPr>
        <p:graphicFrame>
          <p:nvGraphicFramePr>
            <p:cNvPr id="192538" name="Object 26">
              <a:extLst>
                <a:ext uri="{FF2B5EF4-FFF2-40B4-BE49-F238E27FC236}">
                  <a16:creationId xmlns:a16="http://schemas.microsoft.com/office/drawing/2014/main" id="{D97BF628-B710-47E7-89C1-854FEFC2863B}"/>
                </a:ext>
              </a:extLst>
            </p:cNvPr>
            <p:cNvGraphicFramePr>
              <a:graphicFrameLocks noChangeAspect="1"/>
            </p:cNvGraphicFramePr>
            <p:nvPr/>
          </p:nvGraphicFramePr>
          <p:xfrm>
            <a:off x="2771" y="2432"/>
            <a:ext cx="300" cy="378"/>
          </p:xfrm>
          <a:graphic>
            <a:graphicData uri="http://schemas.openxmlformats.org/presentationml/2006/ole">
              <mc:AlternateContent xmlns:mc="http://schemas.openxmlformats.org/markup-compatibility/2006">
                <mc:Choice xmlns:v="urn:schemas-microsoft-com:vml" Requires="v">
                  <p:oleObj spid="_x0000_s192666" name="Equation" r:id="rId11" imgW="190440" imgH="228600" progId="Equation.DSMT4">
                    <p:embed/>
                  </p:oleObj>
                </mc:Choice>
                <mc:Fallback>
                  <p:oleObj name="Equation" r:id="rId11" imgW="190440" imgH="228600" progId="Equation.DSMT4">
                    <p:embed/>
                    <p:pic>
                      <p:nvPicPr>
                        <p:cNvPr id="0"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71" y="2432"/>
                          <a:ext cx="300" cy="378"/>
                        </a:xfrm>
                        <a:prstGeom prst="rect">
                          <a:avLst/>
                        </a:prstGeom>
                        <a:solidFill>
                          <a:srgbClr val="99FF99"/>
                        </a:solidFill>
                      </p:spPr>
                    </p:pic>
                  </p:oleObj>
                </mc:Fallback>
              </mc:AlternateContent>
            </a:graphicData>
          </a:graphic>
        </p:graphicFrame>
        <p:sp>
          <p:nvSpPr>
            <p:cNvPr id="192539" name="Text Box 27">
              <a:extLst>
                <a:ext uri="{FF2B5EF4-FFF2-40B4-BE49-F238E27FC236}">
                  <a16:creationId xmlns:a16="http://schemas.microsoft.com/office/drawing/2014/main" id="{8FC85CC5-30CB-4ADF-9063-098C5413A6B6}"/>
                </a:ext>
              </a:extLst>
            </p:cNvPr>
            <p:cNvSpPr txBox="1">
              <a:spLocks noChangeArrowheads="1"/>
            </p:cNvSpPr>
            <p:nvPr/>
          </p:nvSpPr>
          <p:spPr bwMode="auto">
            <a:xfrm>
              <a:off x="2766" y="2001"/>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92540" name="Text Box 28">
              <a:extLst>
                <a:ext uri="{FF2B5EF4-FFF2-40B4-BE49-F238E27FC236}">
                  <a16:creationId xmlns:a16="http://schemas.microsoft.com/office/drawing/2014/main" id="{39D9105C-DE5E-45E1-A8F1-350702A14DB1}"/>
                </a:ext>
              </a:extLst>
            </p:cNvPr>
            <p:cNvSpPr txBox="1">
              <a:spLocks noChangeArrowheads="1"/>
            </p:cNvSpPr>
            <p:nvPr/>
          </p:nvSpPr>
          <p:spPr bwMode="auto">
            <a:xfrm>
              <a:off x="2766" y="2863"/>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latin typeface="Times New Roman" panose="02020603050405020304" pitchFamily="18" charset="0"/>
                  <a:ea typeface="华文楷体" panose="02010600040101010101" pitchFamily="2" charset="-122"/>
                  <a:cs typeface="Times New Roman" panose="02020603050405020304" pitchFamily="18" charset="0"/>
                </a:rPr>
                <a:t>-</a:t>
              </a:r>
            </a:p>
          </p:txBody>
        </p:sp>
      </p:grpSp>
      <p:sp>
        <p:nvSpPr>
          <p:cNvPr id="192541" name="Rectangle 29">
            <a:extLst>
              <a:ext uri="{FF2B5EF4-FFF2-40B4-BE49-F238E27FC236}">
                <a16:creationId xmlns:a16="http://schemas.microsoft.com/office/drawing/2014/main" id="{2522B58E-816C-4CEE-9DDC-944AD4CD057F}"/>
              </a:ext>
            </a:extLst>
          </p:cNvPr>
          <p:cNvSpPr>
            <a:spLocks noChangeArrowheads="1"/>
          </p:cNvSpPr>
          <p:nvPr/>
        </p:nvSpPr>
        <p:spPr bwMode="auto">
          <a:xfrm>
            <a:off x="4608513" y="4365625"/>
            <a:ext cx="4535487"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ts val="4000"/>
              </a:lnSpc>
            </a:pP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②互感电压</a:t>
            </a:r>
            <a:r>
              <a:rPr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正极性</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位于产生该电压的</a:t>
            </a:r>
            <a:r>
              <a:rPr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电流流入端钮的同名端</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。（正极性在同名端）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25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16" fill="hold" nodeType="clickEffect">
                                  <p:stCondLst>
                                    <p:cond delay="0"/>
                                  </p:stCondLst>
                                  <p:childTnLst>
                                    <p:set>
                                      <p:cBhvr>
                                        <p:cTn id="10" dur="1" fill="hold">
                                          <p:stCondLst>
                                            <p:cond delay="0"/>
                                          </p:stCondLst>
                                        </p:cTn>
                                        <p:tgtEl>
                                          <p:spTgt spid="192528"/>
                                        </p:tgtEl>
                                        <p:attrNameLst>
                                          <p:attrName>style.visibility</p:attrName>
                                        </p:attrNameLst>
                                      </p:cBhvr>
                                      <p:to>
                                        <p:strVal val="visible"/>
                                      </p:to>
                                    </p:set>
                                    <p:animEffect transition="in" filter="box(in)">
                                      <p:cBhvr>
                                        <p:cTn id="11" dur="500"/>
                                        <p:tgtEl>
                                          <p:spTgt spid="19252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192529"/>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92541"/>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192533"/>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1925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22" grpId="0" animBg="1"/>
      <p:bldP spid="19254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Text Box 2">
            <a:extLst>
              <a:ext uri="{FF2B5EF4-FFF2-40B4-BE49-F238E27FC236}">
                <a16:creationId xmlns:a16="http://schemas.microsoft.com/office/drawing/2014/main" id="{6CF0E3BD-2DEB-4F21-9495-71011F378445}"/>
              </a:ext>
            </a:extLst>
          </p:cNvPr>
          <p:cNvSpPr txBox="1">
            <a:spLocks noChangeArrowheads="1"/>
          </p:cNvSpPr>
          <p:nvPr/>
        </p:nvSpPr>
        <p:spPr bwMode="auto">
          <a:xfrm>
            <a:off x="2270125" y="139065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endParaRPr lang="zh-CN" altLang="en-US" sz="28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31427" name="Text Box 3">
            <a:extLst>
              <a:ext uri="{FF2B5EF4-FFF2-40B4-BE49-F238E27FC236}">
                <a16:creationId xmlns:a16="http://schemas.microsoft.com/office/drawing/2014/main" id="{AC370E71-3059-4794-A746-50AE2B3C5A41}"/>
              </a:ext>
            </a:extLst>
          </p:cNvPr>
          <p:cNvSpPr txBox="1">
            <a:spLocks noChangeArrowheads="1"/>
          </p:cNvSpPr>
          <p:nvPr/>
        </p:nvSpPr>
        <p:spPr bwMode="auto">
          <a:xfrm>
            <a:off x="190500" y="1271588"/>
            <a:ext cx="36420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800">
                <a:latin typeface="Times New Roman" panose="02020603050405020304" pitchFamily="18" charset="0"/>
                <a:ea typeface="华文楷体" panose="02010600040101010101" pitchFamily="2" charset="-122"/>
                <a:cs typeface="Times New Roman" panose="02020603050405020304" pitchFamily="18" charset="0"/>
              </a:rPr>
              <a:t>  </a:t>
            </a:r>
          </a:p>
          <a:p>
            <a:pPr eaLnBrk="1" hangingPunct="1"/>
            <a:endParaRPr lang="zh-CN" altLang="en-US" sz="28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31428" name="Rectangle 4">
            <a:extLst>
              <a:ext uri="{FF2B5EF4-FFF2-40B4-BE49-F238E27FC236}">
                <a16:creationId xmlns:a16="http://schemas.microsoft.com/office/drawing/2014/main" id="{E55DFBF3-1BE8-4778-B346-AD46A61BAA23}"/>
              </a:ext>
            </a:extLst>
          </p:cNvPr>
          <p:cNvSpPr>
            <a:spLocks noChangeArrowheads="1"/>
          </p:cNvSpPr>
          <p:nvPr/>
        </p:nvSpPr>
        <p:spPr bwMode="auto">
          <a:xfrm>
            <a:off x="5364163" y="3105150"/>
            <a:ext cx="29162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a:latin typeface="Times New Roman" panose="02020603050405020304" pitchFamily="18" charset="0"/>
                <a:ea typeface="华文楷体" panose="02010600040101010101" pitchFamily="2" charset="-122"/>
                <a:cs typeface="Times New Roman" panose="02020603050405020304" pitchFamily="18" charset="0"/>
              </a:rPr>
              <a:t>a</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）图</a:t>
            </a:r>
          </a:p>
        </p:txBody>
      </p:sp>
      <p:sp>
        <p:nvSpPr>
          <p:cNvPr id="231429" name="Text Box 5">
            <a:extLst>
              <a:ext uri="{FF2B5EF4-FFF2-40B4-BE49-F238E27FC236}">
                <a16:creationId xmlns:a16="http://schemas.microsoft.com/office/drawing/2014/main" id="{0F7AD966-E222-4FD0-A751-D2814B041002}"/>
              </a:ext>
            </a:extLst>
          </p:cNvPr>
          <p:cNvSpPr txBox="1">
            <a:spLocks noChangeArrowheads="1"/>
          </p:cNvSpPr>
          <p:nvPr/>
        </p:nvSpPr>
        <p:spPr bwMode="auto">
          <a:xfrm>
            <a:off x="109538" y="188913"/>
            <a:ext cx="86756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例</a:t>
            </a:r>
            <a:r>
              <a:rPr lang="en-US" altLang="zh-CN" sz="2800" b="1">
                <a:latin typeface="Times New Roman" panose="02020603050405020304" pitchFamily="18" charset="0"/>
                <a:ea typeface="华文楷体" panose="02010600040101010101" pitchFamily="2" charset="-122"/>
                <a:cs typeface="Times New Roman" panose="02020603050405020304" pitchFamily="18" charset="0"/>
              </a:rPr>
              <a:t>10-1</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写出耦合电感的电压与电流关系（伏安关系）</a:t>
            </a:r>
          </a:p>
        </p:txBody>
      </p:sp>
      <p:sp>
        <p:nvSpPr>
          <p:cNvPr id="231430" name="Text Box 6">
            <a:extLst>
              <a:ext uri="{FF2B5EF4-FFF2-40B4-BE49-F238E27FC236}">
                <a16:creationId xmlns:a16="http://schemas.microsoft.com/office/drawing/2014/main" id="{6A20E2F6-63D6-4DEE-8A97-DA4377F33B86}"/>
              </a:ext>
            </a:extLst>
          </p:cNvPr>
          <p:cNvSpPr txBox="1">
            <a:spLocks noChangeArrowheads="1"/>
          </p:cNvSpPr>
          <p:nvPr/>
        </p:nvSpPr>
        <p:spPr bwMode="auto">
          <a:xfrm>
            <a:off x="250825" y="908050"/>
            <a:ext cx="2413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解</a:t>
            </a:r>
            <a:r>
              <a:rPr lang="en-US" altLang="zh-CN" sz="2800" b="1">
                <a:latin typeface="Times New Roman" panose="02020603050405020304" pitchFamily="18" charset="0"/>
                <a:ea typeface="华文楷体" panose="02010600040101010101" pitchFamily="2" charset="-122"/>
                <a:cs typeface="Times New Roman" panose="02020603050405020304" pitchFamily="18" charset="0"/>
              </a:rPr>
              <a:t>】</a:t>
            </a:r>
          </a:p>
        </p:txBody>
      </p:sp>
      <p:graphicFrame>
        <p:nvGraphicFramePr>
          <p:cNvPr id="231431" name="Object 7">
            <a:extLst>
              <a:ext uri="{FF2B5EF4-FFF2-40B4-BE49-F238E27FC236}">
                <a16:creationId xmlns:a16="http://schemas.microsoft.com/office/drawing/2014/main" id="{EF3EC935-E321-4ED2-9E25-E372819006AE}"/>
              </a:ext>
            </a:extLst>
          </p:cNvPr>
          <p:cNvGraphicFramePr>
            <a:graphicFrameLocks noChangeAspect="1"/>
          </p:cNvGraphicFramePr>
          <p:nvPr/>
        </p:nvGraphicFramePr>
        <p:xfrm>
          <a:off x="1150938" y="1052513"/>
          <a:ext cx="3313112" cy="1665287"/>
        </p:xfrm>
        <a:graphic>
          <a:graphicData uri="http://schemas.openxmlformats.org/presentationml/2006/ole">
            <mc:AlternateContent xmlns:mc="http://schemas.openxmlformats.org/markup-compatibility/2006">
              <mc:Choice xmlns:v="urn:schemas-microsoft-com:vml" Requires="v">
                <p:oleObj spid="_x0000_s231778" name="Equation" r:id="rId3" imgW="1346040" imgH="838080" progId="Equation.DSMT4">
                  <p:embed/>
                </p:oleObj>
              </mc:Choice>
              <mc:Fallback>
                <p:oleObj name="Equation" r:id="rId3" imgW="1346040" imgH="83808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0938" y="1052513"/>
                        <a:ext cx="3313112" cy="166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1432" name="Object 8">
            <a:extLst>
              <a:ext uri="{FF2B5EF4-FFF2-40B4-BE49-F238E27FC236}">
                <a16:creationId xmlns:a16="http://schemas.microsoft.com/office/drawing/2014/main" id="{B90386A0-C729-4C44-8190-74BB68BE7015}"/>
              </a:ext>
            </a:extLst>
          </p:cNvPr>
          <p:cNvGraphicFramePr>
            <a:graphicFrameLocks noChangeAspect="1"/>
          </p:cNvGraphicFramePr>
          <p:nvPr/>
        </p:nvGraphicFramePr>
        <p:xfrm>
          <a:off x="1335088" y="4249738"/>
          <a:ext cx="3189287" cy="1700212"/>
        </p:xfrm>
        <a:graphic>
          <a:graphicData uri="http://schemas.openxmlformats.org/presentationml/2006/ole">
            <mc:AlternateContent xmlns:mc="http://schemas.openxmlformats.org/markup-compatibility/2006">
              <mc:Choice xmlns:v="urn:schemas-microsoft-com:vml" Requires="v">
                <p:oleObj spid="_x0000_s231779" name="Equation" r:id="rId5" imgW="1269720" imgH="838080" progId="Equation.DSMT4">
                  <p:embed/>
                </p:oleObj>
              </mc:Choice>
              <mc:Fallback>
                <p:oleObj name="Equation" r:id="rId5" imgW="1269720" imgH="83808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5088" y="4249738"/>
                        <a:ext cx="3189287" cy="1700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1433" name="Rectangle 9">
            <a:extLst>
              <a:ext uri="{FF2B5EF4-FFF2-40B4-BE49-F238E27FC236}">
                <a16:creationId xmlns:a16="http://schemas.microsoft.com/office/drawing/2014/main" id="{143FC8A9-99AC-4F43-A5EB-959E8BF124DB}"/>
              </a:ext>
            </a:extLst>
          </p:cNvPr>
          <p:cNvSpPr>
            <a:spLocks noChangeArrowheads="1"/>
          </p:cNvSpPr>
          <p:nvPr/>
        </p:nvSpPr>
        <p:spPr bwMode="auto">
          <a:xfrm>
            <a:off x="5688013" y="6200775"/>
            <a:ext cx="1800225" cy="51911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a:latin typeface="Times New Roman" panose="02020603050405020304" pitchFamily="18" charset="0"/>
                <a:ea typeface="华文楷体" panose="02010600040101010101" pitchFamily="2" charset="-122"/>
                <a:cs typeface="Times New Roman" panose="02020603050405020304" pitchFamily="18" charset="0"/>
              </a:rPr>
              <a:t>b</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）图</a:t>
            </a:r>
          </a:p>
        </p:txBody>
      </p:sp>
      <p:sp>
        <p:nvSpPr>
          <p:cNvPr id="231434" name="Rectangle 10">
            <a:extLst>
              <a:ext uri="{FF2B5EF4-FFF2-40B4-BE49-F238E27FC236}">
                <a16:creationId xmlns:a16="http://schemas.microsoft.com/office/drawing/2014/main" id="{E8CB6902-42A8-429E-8929-2CF903FA5FE4}"/>
              </a:ext>
            </a:extLst>
          </p:cNvPr>
          <p:cNvSpPr>
            <a:spLocks noChangeArrowheads="1"/>
          </p:cNvSpPr>
          <p:nvPr/>
        </p:nvSpPr>
        <p:spPr bwMode="auto">
          <a:xfrm>
            <a:off x="250825" y="4638675"/>
            <a:ext cx="12969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a:latin typeface="Times New Roman" panose="02020603050405020304" pitchFamily="18" charset="0"/>
                <a:ea typeface="华文楷体" panose="02010600040101010101" pitchFamily="2" charset="-122"/>
                <a:cs typeface="Times New Roman" panose="02020603050405020304" pitchFamily="18" charset="0"/>
              </a:rPr>
              <a:t>b</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31435" name="Rectangle 11">
            <a:extLst>
              <a:ext uri="{FF2B5EF4-FFF2-40B4-BE49-F238E27FC236}">
                <a16:creationId xmlns:a16="http://schemas.microsoft.com/office/drawing/2014/main" id="{C85AE2D7-E386-40B0-8544-FAF3B21E8E40}"/>
              </a:ext>
            </a:extLst>
          </p:cNvPr>
          <p:cNvSpPr>
            <a:spLocks noChangeArrowheads="1"/>
          </p:cNvSpPr>
          <p:nvPr/>
        </p:nvSpPr>
        <p:spPr bwMode="auto">
          <a:xfrm>
            <a:off x="0" y="1412875"/>
            <a:ext cx="12604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a:latin typeface="Times New Roman" panose="02020603050405020304" pitchFamily="18" charset="0"/>
                <a:ea typeface="华文楷体" panose="02010600040101010101" pitchFamily="2" charset="-122"/>
                <a:cs typeface="Times New Roman" panose="02020603050405020304" pitchFamily="18" charset="0"/>
              </a:rPr>
              <a:t>a</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a:t>
            </a:r>
          </a:p>
        </p:txBody>
      </p:sp>
      <p:graphicFrame>
        <p:nvGraphicFramePr>
          <p:cNvPr id="231436" name="Object 12">
            <a:extLst>
              <a:ext uri="{FF2B5EF4-FFF2-40B4-BE49-F238E27FC236}">
                <a16:creationId xmlns:a16="http://schemas.microsoft.com/office/drawing/2014/main" id="{7CCB8828-F9D1-47CE-8DAF-6287FE826A73}"/>
              </a:ext>
            </a:extLst>
          </p:cNvPr>
          <p:cNvGraphicFramePr>
            <a:graphicFrameLocks noChangeAspect="1"/>
          </p:cNvGraphicFramePr>
          <p:nvPr/>
        </p:nvGraphicFramePr>
        <p:xfrm>
          <a:off x="4787900" y="893763"/>
          <a:ext cx="3671888" cy="2374900"/>
        </p:xfrm>
        <a:graphic>
          <a:graphicData uri="http://schemas.openxmlformats.org/presentationml/2006/ole">
            <mc:AlternateContent xmlns:mc="http://schemas.openxmlformats.org/markup-compatibility/2006">
              <mc:Choice xmlns:v="urn:schemas-microsoft-com:vml" Requires="v">
                <p:oleObj spid="_x0000_s231780" name="Visio" r:id="rId7" imgW="1702308" imgH="1088136" progId="Visio.Drawing.11">
                  <p:embed/>
                </p:oleObj>
              </mc:Choice>
              <mc:Fallback>
                <p:oleObj name="Visio" r:id="rId7" imgW="1702308" imgH="1088136" progId="Visio.Drawing.11">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87900" y="893763"/>
                        <a:ext cx="3671888" cy="237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1437" name="Object 13">
            <a:extLst>
              <a:ext uri="{FF2B5EF4-FFF2-40B4-BE49-F238E27FC236}">
                <a16:creationId xmlns:a16="http://schemas.microsoft.com/office/drawing/2014/main" id="{7D4AE24E-5759-4010-A523-43BA38266842}"/>
              </a:ext>
            </a:extLst>
          </p:cNvPr>
          <p:cNvGraphicFramePr>
            <a:graphicFrameLocks noChangeAspect="1"/>
          </p:cNvGraphicFramePr>
          <p:nvPr/>
        </p:nvGraphicFramePr>
        <p:xfrm>
          <a:off x="4859338" y="4025900"/>
          <a:ext cx="3849687" cy="2500313"/>
        </p:xfrm>
        <a:graphic>
          <a:graphicData uri="http://schemas.openxmlformats.org/presentationml/2006/ole">
            <mc:AlternateContent xmlns:mc="http://schemas.openxmlformats.org/markup-compatibility/2006">
              <mc:Choice xmlns:v="urn:schemas-microsoft-com:vml" Requires="v">
                <p:oleObj spid="_x0000_s231781" name="Visio" r:id="rId9" imgW="1741627" imgH="1113130" progId="Visio.Drawing.11">
                  <p:embed/>
                </p:oleObj>
              </mc:Choice>
              <mc:Fallback>
                <p:oleObj name="Visio" r:id="rId9" imgW="1741627" imgH="1113130" progId="Visio.Drawing.11">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59338" y="4025900"/>
                        <a:ext cx="3849687" cy="250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31438" name="Group 14">
            <a:extLst>
              <a:ext uri="{FF2B5EF4-FFF2-40B4-BE49-F238E27FC236}">
                <a16:creationId xmlns:a16="http://schemas.microsoft.com/office/drawing/2014/main" id="{85CF971B-73A7-427E-B653-2C0CF70CFD2A}"/>
              </a:ext>
            </a:extLst>
          </p:cNvPr>
          <p:cNvGrpSpPr>
            <a:grpSpLocks/>
          </p:cNvGrpSpPr>
          <p:nvPr/>
        </p:nvGrpSpPr>
        <p:grpSpPr bwMode="auto">
          <a:xfrm>
            <a:off x="5219700" y="1971675"/>
            <a:ext cx="323850" cy="612775"/>
            <a:chOff x="3288" y="1116"/>
            <a:chExt cx="204" cy="386"/>
          </a:xfrm>
        </p:grpSpPr>
        <p:sp>
          <p:nvSpPr>
            <p:cNvPr id="231439" name="Line 15">
              <a:extLst>
                <a:ext uri="{FF2B5EF4-FFF2-40B4-BE49-F238E27FC236}">
                  <a16:creationId xmlns:a16="http://schemas.microsoft.com/office/drawing/2014/main" id="{C7CDBE2E-EB91-4D99-ABA7-1B8B34313B31}"/>
                </a:ext>
              </a:extLst>
            </p:cNvPr>
            <p:cNvSpPr>
              <a:spLocks noChangeShapeType="1"/>
            </p:cNvSpPr>
            <p:nvPr/>
          </p:nvSpPr>
          <p:spPr bwMode="auto">
            <a:xfrm>
              <a:off x="3492" y="1116"/>
              <a:ext cx="0" cy="38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231440" name="Object 16">
              <a:extLst>
                <a:ext uri="{FF2B5EF4-FFF2-40B4-BE49-F238E27FC236}">
                  <a16:creationId xmlns:a16="http://schemas.microsoft.com/office/drawing/2014/main" id="{8E36F4E2-1AE9-4D9D-B940-3EFDC4E9F205}"/>
                </a:ext>
              </a:extLst>
            </p:cNvPr>
            <p:cNvGraphicFramePr>
              <a:graphicFrameLocks noChangeAspect="1"/>
            </p:cNvGraphicFramePr>
            <p:nvPr/>
          </p:nvGraphicFramePr>
          <p:xfrm>
            <a:off x="3288" y="1223"/>
            <a:ext cx="200" cy="215"/>
          </p:xfrm>
          <a:graphic>
            <a:graphicData uri="http://schemas.openxmlformats.org/presentationml/2006/ole">
              <mc:AlternateContent xmlns:mc="http://schemas.openxmlformats.org/markup-compatibility/2006">
                <mc:Choice xmlns:v="urn:schemas-microsoft-com:vml" Requires="v">
                  <p:oleObj spid="_x0000_s231782" name="Equation" r:id="rId11" imgW="380880" imgH="431640" progId="Equation.DSMT4">
                    <p:embed/>
                  </p:oleObj>
                </mc:Choice>
                <mc:Fallback>
                  <p:oleObj name="Equation" r:id="rId11" imgW="380880" imgH="431640" progId="Equation.DSMT4">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88" y="1223"/>
                          <a:ext cx="200"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31441" name="Group 17">
            <a:extLst>
              <a:ext uri="{FF2B5EF4-FFF2-40B4-BE49-F238E27FC236}">
                <a16:creationId xmlns:a16="http://schemas.microsoft.com/office/drawing/2014/main" id="{C6CA3D05-50EC-40A3-8BEB-BD6CEBE4C95E}"/>
              </a:ext>
            </a:extLst>
          </p:cNvPr>
          <p:cNvGrpSpPr>
            <a:grpSpLocks/>
          </p:cNvGrpSpPr>
          <p:nvPr/>
        </p:nvGrpSpPr>
        <p:grpSpPr bwMode="auto">
          <a:xfrm>
            <a:off x="7696200" y="2044700"/>
            <a:ext cx="404813" cy="611188"/>
            <a:chOff x="3324" y="1185"/>
            <a:chExt cx="220" cy="408"/>
          </a:xfrm>
        </p:grpSpPr>
        <p:sp>
          <p:nvSpPr>
            <p:cNvPr id="231442" name="Line 18">
              <a:extLst>
                <a:ext uri="{FF2B5EF4-FFF2-40B4-BE49-F238E27FC236}">
                  <a16:creationId xmlns:a16="http://schemas.microsoft.com/office/drawing/2014/main" id="{7B317BA9-0661-41EB-8351-26492CE44A74}"/>
                </a:ext>
              </a:extLst>
            </p:cNvPr>
            <p:cNvSpPr>
              <a:spLocks noChangeShapeType="1"/>
            </p:cNvSpPr>
            <p:nvPr/>
          </p:nvSpPr>
          <p:spPr bwMode="auto">
            <a:xfrm>
              <a:off x="3538" y="1185"/>
              <a:ext cx="0" cy="4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231443" name="Object 19">
              <a:extLst>
                <a:ext uri="{FF2B5EF4-FFF2-40B4-BE49-F238E27FC236}">
                  <a16:creationId xmlns:a16="http://schemas.microsoft.com/office/drawing/2014/main" id="{C42FC06E-469E-47CF-BEF0-26F9BB2760E5}"/>
                </a:ext>
              </a:extLst>
            </p:cNvPr>
            <p:cNvGraphicFramePr>
              <a:graphicFrameLocks noChangeAspect="1"/>
            </p:cNvGraphicFramePr>
            <p:nvPr/>
          </p:nvGraphicFramePr>
          <p:xfrm>
            <a:off x="3324" y="1298"/>
            <a:ext cx="220" cy="227"/>
          </p:xfrm>
          <a:graphic>
            <a:graphicData uri="http://schemas.openxmlformats.org/presentationml/2006/ole">
              <mc:AlternateContent xmlns:mc="http://schemas.openxmlformats.org/markup-compatibility/2006">
                <mc:Choice xmlns:v="urn:schemas-microsoft-com:vml" Requires="v">
                  <p:oleObj spid="_x0000_s231783" name="Equation" r:id="rId13" imgW="419040" imgH="431640" progId="Equation.DSMT4">
                    <p:embed/>
                  </p:oleObj>
                </mc:Choice>
                <mc:Fallback>
                  <p:oleObj name="Equation" r:id="rId13" imgW="419040" imgH="431640" progId="Equation.DSMT4">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24" y="1298"/>
                          <a:ext cx="220"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31444" name="Group 20">
            <a:extLst>
              <a:ext uri="{FF2B5EF4-FFF2-40B4-BE49-F238E27FC236}">
                <a16:creationId xmlns:a16="http://schemas.microsoft.com/office/drawing/2014/main" id="{21E281CD-8CB4-4B08-B312-B7A8DD877AE7}"/>
              </a:ext>
            </a:extLst>
          </p:cNvPr>
          <p:cNvGrpSpPr>
            <a:grpSpLocks/>
          </p:cNvGrpSpPr>
          <p:nvPr/>
        </p:nvGrpSpPr>
        <p:grpSpPr bwMode="auto">
          <a:xfrm>
            <a:off x="5611813" y="2008188"/>
            <a:ext cx="328612" cy="612775"/>
            <a:chOff x="3331" y="1185"/>
            <a:chExt cx="207" cy="408"/>
          </a:xfrm>
        </p:grpSpPr>
        <p:sp>
          <p:nvSpPr>
            <p:cNvPr id="231445" name="Line 21">
              <a:extLst>
                <a:ext uri="{FF2B5EF4-FFF2-40B4-BE49-F238E27FC236}">
                  <a16:creationId xmlns:a16="http://schemas.microsoft.com/office/drawing/2014/main" id="{7C80A9F2-3720-4649-89C4-FA983031C75A}"/>
                </a:ext>
              </a:extLst>
            </p:cNvPr>
            <p:cNvSpPr>
              <a:spLocks noChangeShapeType="1"/>
            </p:cNvSpPr>
            <p:nvPr/>
          </p:nvSpPr>
          <p:spPr bwMode="auto">
            <a:xfrm>
              <a:off x="3538" y="1185"/>
              <a:ext cx="0" cy="4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231446" name="Object 22">
              <a:extLst>
                <a:ext uri="{FF2B5EF4-FFF2-40B4-BE49-F238E27FC236}">
                  <a16:creationId xmlns:a16="http://schemas.microsoft.com/office/drawing/2014/main" id="{6FC9F8FF-4E72-42DD-B9FD-C62D29EB916F}"/>
                </a:ext>
              </a:extLst>
            </p:cNvPr>
            <p:cNvGraphicFramePr>
              <a:graphicFrameLocks noChangeAspect="1"/>
            </p:cNvGraphicFramePr>
            <p:nvPr/>
          </p:nvGraphicFramePr>
          <p:xfrm>
            <a:off x="3331" y="1298"/>
            <a:ext cx="207" cy="227"/>
          </p:xfrm>
          <a:graphic>
            <a:graphicData uri="http://schemas.openxmlformats.org/presentationml/2006/ole">
              <mc:AlternateContent xmlns:mc="http://schemas.openxmlformats.org/markup-compatibility/2006">
                <mc:Choice xmlns:v="urn:schemas-microsoft-com:vml" Requires="v">
                  <p:oleObj spid="_x0000_s231784" name="Equation" r:id="rId15" imgW="393480" imgH="431640" progId="Equation.DSMT4">
                    <p:embed/>
                  </p:oleObj>
                </mc:Choice>
                <mc:Fallback>
                  <p:oleObj name="Equation" r:id="rId15" imgW="393480" imgH="431640" progId="Equation.DSMT4">
                    <p:embed/>
                    <p:pic>
                      <p:nvPicPr>
                        <p:cNvPr id="0" name="Object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31" y="1298"/>
                          <a:ext cx="207"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31447" name="Group 23">
            <a:extLst>
              <a:ext uri="{FF2B5EF4-FFF2-40B4-BE49-F238E27FC236}">
                <a16:creationId xmlns:a16="http://schemas.microsoft.com/office/drawing/2014/main" id="{13FDBBAC-BC28-48E5-9CFB-C367922CB4D1}"/>
              </a:ext>
            </a:extLst>
          </p:cNvPr>
          <p:cNvGrpSpPr>
            <a:grpSpLocks/>
          </p:cNvGrpSpPr>
          <p:nvPr/>
        </p:nvGrpSpPr>
        <p:grpSpPr bwMode="auto">
          <a:xfrm>
            <a:off x="7232650" y="2044700"/>
            <a:ext cx="395288" cy="611188"/>
            <a:chOff x="3327" y="1185"/>
            <a:chExt cx="214" cy="408"/>
          </a:xfrm>
        </p:grpSpPr>
        <p:sp>
          <p:nvSpPr>
            <p:cNvPr id="231448" name="Line 24">
              <a:extLst>
                <a:ext uri="{FF2B5EF4-FFF2-40B4-BE49-F238E27FC236}">
                  <a16:creationId xmlns:a16="http://schemas.microsoft.com/office/drawing/2014/main" id="{364F7C09-BE15-44F7-908F-24419968B3C1}"/>
                </a:ext>
              </a:extLst>
            </p:cNvPr>
            <p:cNvSpPr>
              <a:spLocks noChangeShapeType="1"/>
            </p:cNvSpPr>
            <p:nvPr/>
          </p:nvSpPr>
          <p:spPr bwMode="auto">
            <a:xfrm>
              <a:off x="3538" y="1185"/>
              <a:ext cx="0" cy="4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231449" name="Object 25">
              <a:extLst>
                <a:ext uri="{FF2B5EF4-FFF2-40B4-BE49-F238E27FC236}">
                  <a16:creationId xmlns:a16="http://schemas.microsoft.com/office/drawing/2014/main" id="{5A2BB837-CF93-419A-87C2-A9385305AD8E}"/>
                </a:ext>
              </a:extLst>
            </p:cNvPr>
            <p:cNvGraphicFramePr>
              <a:graphicFrameLocks noChangeAspect="1"/>
            </p:cNvGraphicFramePr>
            <p:nvPr/>
          </p:nvGraphicFramePr>
          <p:xfrm>
            <a:off x="3327" y="1298"/>
            <a:ext cx="214" cy="227"/>
          </p:xfrm>
          <a:graphic>
            <a:graphicData uri="http://schemas.openxmlformats.org/presentationml/2006/ole">
              <mc:AlternateContent xmlns:mc="http://schemas.openxmlformats.org/markup-compatibility/2006">
                <mc:Choice xmlns:v="urn:schemas-microsoft-com:vml" Requires="v">
                  <p:oleObj spid="_x0000_s231785" name="Equation" r:id="rId17" imgW="406080" imgH="431640" progId="Equation.DSMT4">
                    <p:embed/>
                  </p:oleObj>
                </mc:Choice>
                <mc:Fallback>
                  <p:oleObj name="Equation" r:id="rId17" imgW="406080" imgH="431640" progId="Equation.DSMT4">
                    <p:embed/>
                    <p:pic>
                      <p:nvPicPr>
                        <p:cNvPr id="0" name="Object 2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27" y="1298"/>
                          <a:ext cx="214"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31450" name="Group 26">
            <a:extLst>
              <a:ext uri="{FF2B5EF4-FFF2-40B4-BE49-F238E27FC236}">
                <a16:creationId xmlns:a16="http://schemas.microsoft.com/office/drawing/2014/main" id="{09CD3229-92FC-4E90-A058-452A55CE67DD}"/>
              </a:ext>
            </a:extLst>
          </p:cNvPr>
          <p:cNvGrpSpPr>
            <a:grpSpLocks/>
          </p:cNvGrpSpPr>
          <p:nvPr/>
        </p:nvGrpSpPr>
        <p:grpSpPr bwMode="auto">
          <a:xfrm>
            <a:off x="5264150" y="4997450"/>
            <a:ext cx="323850" cy="612775"/>
            <a:chOff x="3288" y="1116"/>
            <a:chExt cx="204" cy="386"/>
          </a:xfrm>
        </p:grpSpPr>
        <p:sp>
          <p:nvSpPr>
            <p:cNvPr id="231451" name="Line 27">
              <a:extLst>
                <a:ext uri="{FF2B5EF4-FFF2-40B4-BE49-F238E27FC236}">
                  <a16:creationId xmlns:a16="http://schemas.microsoft.com/office/drawing/2014/main" id="{FB6E0A6C-4AB7-4A8E-B89D-0408C56EE565}"/>
                </a:ext>
              </a:extLst>
            </p:cNvPr>
            <p:cNvSpPr>
              <a:spLocks noChangeShapeType="1"/>
            </p:cNvSpPr>
            <p:nvPr/>
          </p:nvSpPr>
          <p:spPr bwMode="auto">
            <a:xfrm>
              <a:off x="3492" y="1116"/>
              <a:ext cx="0" cy="38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231452" name="Object 28">
              <a:extLst>
                <a:ext uri="{FF2B5EF4-FFF2-40B4-BE49-F238E27FC236}">
                  <a16:creationId xmlns:a16="http://schemas.microsoft.com/office/drawing/2014/main" id="{98FBBBA5-23AB-46AB-BEFC-677F917DCCF4}"/>
                </a:ext>
              </a:extLst>
            </p:cNvPr>
            <p:cNvGraphicFramePr>
              <a:graphicFrameLocks noChangeAspect="1"/>
            </p:cNvGraphicFramePr>
            <p:nvPr/>
          </p:nvGraphicFramePr>
          <p:xfrm>
            <a:off x="3288" y="1223"/>
            <a:ext cx="200" cy="215"/>
          </p:xfrm>
          <a:graphic>
            <a:graphicData uri="http://schemas.openxmlformats.org/presentationml/2006/ole">
              <mc:AlternateContent xmlns:mc="http://schemas.openxmlformats.org/markup-compatibility/2006">
                <mc:Choice xmlns:v="urn:schemas-microsoft-com:vml" Requires="v">
                  <p:oleObj spid="_x0000_s231786" name="Equation" r:id="rId19" imgW="380880" imgH="431640" progId="Equation.DSMT4">
                    <p:embed/>
                  </p:oleObj>
                </mc:Choice>
                <mc:Fallback>
                  <p:oleObj name="Equation" r:id="rId19" imgW="380880" imgH="431640" progId="Equation.DSMT4">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88" y="1223"/>
                          <a:ext cx="200"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31453" name="Group 29">
            <a:extLst>
              <a:ext uri="{FF2B5EF4-FFF2-40B4-BE49-F238E27FC236}">
                <a16:creationId xmlns:a16="http://schemas.microsoft.com/office/drawing/2014/main" id="{284C54BE-4FD5-4C70-B8F7-8C3D4C86523B}"/>
              </a:ext>
            </a:extLst>
          </p:cNvPr>
          <p:cNvGrpSpPr>
            <a:grpSpLocks/>
          </p:cNvGrpSpPr>
          <p:nvPr/>
        </p:nvGrpSpPr>
        <p:grpSpPr bwMode="auto">
          <a:xfrm>
            <a:off x="7740650" y="5070475"/>
            <a:ext cx="404813" cy="611188"/>
            <a:chOff x="3324" y="1185"/>
            <a:chExt cx="220" cy="408"/>
          </a:xfrm>
        </p:grpSpPr>
        <p:sp>
          <p:nvSpPr>
            <p:cNvPr id="231454" name="Line 30">
              <a:extLst>
                <a:ext uri="{FF2B5EF4-FFF2-40B4-BE49-F238E27FC236}">
                  <a16:creationId xmlns:a16="http://schemas.microsoft.com/office/drawing/2014/main" id="{5759BD07-E016-4854-8530-0E3B4A2FFE6D}"/>
                </a:ext>
              </a:extLst>
            </p:cNvPr>
            <p:cNvSpPr>
              <a:spLocks noChangeShapeType="1"/>
            </p:cNvSpPr>
            <p:nvPr/>
          </p:nvSpPr>
          <p:spPr bwMode="auto">
            <a:xfrm>
              <a:off x="3538" y="1185"/>
              <a:ext cx="0" cy="4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231455" name="Object 31">
              <a:extLst>
                <a:ext uri="{FF2B5EF4-FFF2-40B4-BE49-F238E27FC236}">
                  <a16:creationId xmlns:a16="http://schemas.microsoft.com/office/drawing/2014/main" id="{9B221B8E-DA02-469F-836A-B1AC2A09BA9E}"/>
                </a:ext>
              </a:extLst>
            </p:cNvPr>
            <p:cNvGraphicFramePr>
              <a:graphicFrameLocks noChangeAspect="1"/>
            </p:cNvGraphicFramePr>
            <p:nvPr/>
          </p:nvGraphicFramePr>
          <p:xfrm>
            <a:off x="3324" y="1298"/>
            <a:ext cx="220" cy="227"/>
          </p:xfrm>
          <a:graphic>
            <a:graphicData uri="http://schemas.openxmlformats.org/presentationml/2006/ole">
              <mc:AlternateContent xmlns:mc="http://schemas.openxmlformats.org/markup-compatibility/2006">
                <mc:Choice xmlns:v="urn:schemas-microsoft-com:vml" Requires="v">
                  <p:oleObj spid="_x0000_s231787" name="Equation" r:id="rId20" imgW="419040" imgH="431640" progId="Equation.DSMT4">
                    <p:embed/>
                  </p:oleObj>
                </mc:Choice>
                <mc:Fallback>
                  <p:oleObj name="Equation" r:id="rId20" imgW="419040" imgH="431640" progId="Equation.DSMT4">
                    <p:embed/>
                    <p:pic>
                      <p:nvPicPr>
                        <p:cNvPr id="0" name="Object 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24" y="1298"/>
                          <a:ext cx="220"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31456" name="Group 32">
            <a:extLst>
              <a:ext uri="{FF2B5EF4-FFF2-40B4-BE49-F238E27FC236}">
                <a16:creationId xmlns:a16="http://schemas.microsoft.com/office/drawing/2014/main" id="{87874A2F-BD16-4787-9781-C918AB4C8F86}"/>
              </a:ext>
            </a:extLst>
          </p:cNvPr>
          <p:cNvGrpSpPr>
            <a:grpSpLocks/>
          </p:cNvGrpSpPr>
          <p:nvPr/>
        </p:nvGrpSpPr>
        <p:grpSpPr bwMode="auto">
          <a:xfrm>
            <a:off x="5724525" y="4999038"/>
            <a:ext cx="328613" cy="612775"/>
            <a:chOff x="3606" y="2750"/>
            <a:chExt cx="207" cy="386"/>
          </a:xfrm>
        </p:grpSpPr>
        <p:sp>
          <p:nvSpPr>
            <p:cNvPr id="231457" name="Line 33">
              <a:extLst>
                <a:ext uri="{FF2B5EF4-FFF2-40B4-BE49-F238E27FC236}">
                  <a16:creationId xmlns:a16="http://schemas.microsoft.com/office/drawing/2014/main" id="{79DA7B5C-E06B-41D8-92D8-DD6D12781DD8}"/>
                </a:ext>
              </a:extLst>
            </p:cNvPr>
            <p:cNvSpPr>
              <a:spLocks noChangeShapeType="1"/>
            </p:cNvSpPr>
            <p:nvPr/>
          </p:nvSpPr>
          <p:spPr bwMode="auto">
            <a:xfrm>
              <a:off x="3810" y="2750"/>
              <a:ext cx="0" cy="38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231458" name="Object 34">
              <a:extLst>
                <a:ext uri="{FF2B5EF4-FFF2-40B4-BE49-F238E27FC236}">
                  <a16:creationId xmlns:a16="http://schemas.microsoft.com/office/drawing/2014/main" id="{365050CB-F1C1-4030-A3E7-0AD285DDA792}"/>
                </a:ext>
              </a:extLst>
            </p:cNvPr>
            <p:cNvGraphicFramePr>
              <a:graphicFrameLocks noChangeAspect="1"/>
            </p:cNvGraphicFramePr>
            <p:nvPr/>
          </p:nvGraphicFramePr>
          <p:xfrm>
            <a:off x="3606" y="2857"/>
            <a:ext cx="207" cy="215"/>
          </p:xfrm>
          <a:graphic>
            <a:graphicData uri="http://schemas.openxmlformats.org/presentationml/2006/ole">
              <mc:AlternateContent xmlns:mc="http://schemas.openxmlformats.org/markup-compatibility/2006">
                <mc:Choice xmlns:v="urn:schemas-microsoft-com:vml" Requires="v">
                  <p:oleObj spid="_x0000_s231788" name="Equation" r:id="rId21" imgW="393480" imgH="431640" progId="Equation.DSMT4">
                    <p:embed/>
                  </p:oleObj>
                </mc:Choice>
                <mc:Fallback>
                  <p:oleObj name="Equation" r:id="rId21" imgW="393480" imgH="431640" progId="Equation.DSMT4">
                    <p:embed/>
                    <p:pic>
                      <p:nvPicPr>
                        <p:cNvPr id="0" name="Object 3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06" y="2857"/>
                          <a:ext cx="207"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31459" name="Group 35">
            <a:extLst>
              <a:ext uri="{FF2B5EF4-FFF2-40B4-BE49-F238E27FC236}">
                <a16:creationId xmlns:a16="http://schemas.microsoft.com/office/drawing/2014/main" id="{B8B3D64A-702F-4CAF-87F9-E57A83A0947B}"/>
              </a:ext>
            </a:extLst>
          </p:cNvPr>
          <p:cNvGrpSpPr>
            <a:grpSpLocks/>
          </p:cNvGrpSpPr>
          <p:nvPr/>
        </p:nvGrpSpPr>
        <p:grpSpPr bwMode="auto">
          <a:xfrm>
            <a:off x="7235825" y="5178425"/>
            <a:ext cx="401638" cy="576263"/>
            <a:chOff x="4558" y="2863"/>
            <a:chExt cx="253" cy="363"/>
          </a:xfrm>
        </p:grpSpPr>
        <p:sp>
          <p:nvSpPr>
            <p:cNvPr id="231460" name="Line 36">
              <a:extLst>
                <a:ext uri="{FF2B5EF4-FFF2-40B4-BE49-F238E27FC236}">
                  <a16:creationId xmlns:a16="http://schemas.microsoft.com/office/drawing/2014/main" id="{1897B79C-F28F-462C-812F-DA2DC49C2E14}"/>
                </a:ext>
              </a:extLst>
            </p:cNvPr>
            <p:cNvSpPr>
              <a:spLocks noChangeShapeType="1"/>
            </p:cNvSpPr>
            <p:nvPr/>
          </p:nvSpPr>
          <p:spPr bwMode="auto">
            <a:xfrm>
              <a:off x="4808" y="2863"/>
              <a:ext cx="3" cy="363"/>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231461" name="Object 37">
              <a:extLst>
                <a:ext uri="{FF2B5EF4-FFF2-40B4-BE49-F238E27FC236}">
                  <a16:creationId xmlns:a16="http://schemas.microsoft.com/office/drawing/2014/main" id="{67C9663A-0D12-4C5F-917E-47785696A525}"/>
                </a:ext>
              </a:extLst>
            </p:cNvPr>
            <p:cNvGraphicFramePr>
              <a:graphicFrameLocks noChangeAspect="1"/>
            </p:cNvGraphicFramePr>
            <p:nvPr/>
          </p:nvGraphicFramePr>
          <p:xfrm>
            <a:off x="4558" y="2954"/>
            <a:ext cx="249" cy="214"/>
          </p:xfrm>
          <a:graphic>
            <a:graphicData uri="http://schemas.openxmlformats.org/presentationml/2006/ole">
              <mc:AlternateContent xmlns:mc="http://schemas.openxmlformats.org/markup-compatibility/2006">
                <mc:Choice xmlns:v="urn:schemas-microsoft-com:vml" Requires="v">
                  <p:oleObj spid="_x0000_s231789" name="Equation" r:id="rId22" imgW="406080" imgH="431640" progId="Equation.DSMT4">
                    <p:embed/>
                  </p:oleObj>
                </mc:Choice>
                <mc:Fallback>
                  <p:oleObj name="Equation" r:id="rId22" imgW="406080" imgH="431640" progId="Equation.DSMT4">
                    <p:embed/>
                    <p:pic>
                      <p:nvPicPr>
                        <p:cNvPr id="0" name="Object 3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58" y="2954"/>
                          <a:ext cx="249"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31462" name="Object 38">
            <a:extLst>
              <a:ext uri="{FF2B5EF4-FFF2-40B4-BE49-F238E27FC236}">
                <a16:creationId xmlns:a16="http://schemas.microsoft.com/office/drawing/2014/main" id="{9DA79DF7-D24C-4038-8F62-FDD231CD315B}"/>
              </a:ext>
            </a:extLst>
          </p:cNvPr>
          <p:cNvGraphicFramePr>
            <a:graphicFrameLocks noChangeAspect="1"/>
          </p:cNvGraphicFramePr>
          <p:nvPr/>
        </p:nvGraphicFramePr>
        <p:xfrm>
          <a:off x="684213" y="2994025"/>
          <a:ext cx="3600450" cy="1047750"/>
        </p:xfrm>
        <a:graphic>
          <a:graphicData uri="http://schemas.openxmlformats.org/presentationml/2006/ole">
            <mc:AlternateContent xmlns:mc="http://schemas.openxmlformats.org/markup-compatibility/2006">
              <mc:Choice xmlns:v="urn:schemas-microsoft-com:vml" Requires="v">
                <p:oleObj spid="_x0000_s231790" name="Equation" r:id="rId23" imgW="2349360" imgH="787320" progId="Equation.DSMT4">
                  <p:embed/>
                </p:oleObj>
              </mc:Choice>
              <mc:Fallback>
                <p:oleObj name="Equation" r:id="rId23" imgW="2349360" imgH="787320" progId="Equation.DSMT4">
                  <p:embed/>
                  <p:pic>
                    <p:nvPicPr>
                      <p:cNvPr id="0" name="Object 3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84213" y="2994025"/>
                        <a:ext cx="3600450" cy="1047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1463" name="Text Box 39">
            <a:extLst>
              <a:ext uri="{FF2B5EF4-FFF2-40B4-BE49-F238E27FC236}">
                <a16:creationId xmlns:a16="http://schemas.microsoft.com/office/drawing/2014/main" id="{0966B1A5-1CB0-4DBD-896D-54339DA0D509}"/>
              </a:ext>
            </a:extLst>
          </p:cNvPr>
          <p:cNvSpPr txBox="1">
            <a:spLocks noChangeArrowheads="1"/>
          </p:cNvSpPr>
          <p:nvPr/>
        </p:nvSpPr>
        <p:spPr bwMode="auto">
          <a:xfrm>
            <a:off x="431800" y="2528888"/>
            <a:ext cx="3276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或相量形式为：</a:t>
            </a:r>
          </a:p>
        </p:txBody>
      </p:sp>
      <p:sp>
        <p:nvSpPr>
          <p:cNvPr id="231464" name="Line 40">
            <a:extLst>
              <a:ext uri="{FF2B5EF4-FFF2-40B4-BE49-F238E27FC236}">
                <a16:creationId xmlns:a16="http://schemas.microsoft.com/office/drawing/2014/main" id="{7DDFBB31-7FC7-4C4D-9D3D-6DD5D1056DDD}"/>
              </a:ext>
            </a:extLst>
          </p:cNvPr>
          <p:cNvSpPr>
            <a:spLocks noChangeShapeType="1"/>
          </p:cNvSpPr>
          <p:nvPr/>
        </p:nvSpPr>
        <p:spPr bwMode="auto">
          <a:xfrm flipV="1">
            <a:off x="0" y="4113213"/>
            <a:ext cx="9144000" cy="3651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1430"/>
                                        </p:tgtEl>
                                        <p:attrNameLst>
                                          <p:attrName>style.visibility</p:attrName>
                                        </p:attrNameLst>
                                      </p:cBhvr>
                                      <p:to>
                                        <p:strVal val="visible"/>
                                      </p:to>
                                    </p:set>
                                    <p:animEffect transition="in" filter="blinds(horizontal)">
                                      <p:cBhvr>
                                        <p:cTn id="7" dur="500"/>
                                        <p:tgtEl>
                                          <p:spTgt spid="2314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1435"/>
                                        </p:tgtEl>
                                        <p:attrNameLst>
                                          <p:attrName>style.visibility</p:attrName>
                                        </p:attrNameLst>
                                      </p:cBhvr>
                                      <p:to>
                                        <p:strVal val="visible"/>
                                      </p:to>
                                    </p:set>
                                    <p:animEffect transition="in" filter="blinds(horizontal)">
                                      <p:cBhvr>
                                        <p:cTn id="12" dur="500"/>
                                        <p:tgtEl>
                                          <p:spTgt spid="2314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31438"/>
                                        </p:tgtEl>
                                        <p:attrNameLst>
                                          <p:attrName>style.visibility</p:attrName>
                                        </p:attrNameLst>
                                      </p:cBhvr>
                                      <p:to>
                                        <p:strVal val="visible"/>
                                      </p:to>
                                    </p:set>
                                    <p:animEffect transition="in" filter="wipe(up)">
                                      <p:cBhvr>
                                        <p:cTn id="17" dur="1000"/>
                                        <p:tgtEl>
                                          <p:spTgt spid="23143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31441"/>
                                        </p:tgtEl>
                                        <p:attrNameLst>
                                          <p:attrName>style.visibility</p:attrName>
                                        </p:attrNameLst>
                                      </p:cBhvr>
                                      <p:to>
                                        <p:strVal val="visible"/>
                                      </p:to>
                                    </p:set>
                                    <p:animEffect transition="in" filter="wipe(up)">
                                      <p:cBhvr>
                                        <p:cTn id="22" dur="500"/>
                                        <p:tgtEl>
                                          <p:spTgt spid="23144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31444"/>
                                        </p:tgtEl>
                                        <p:attrNameLst>
                                          <p:attrName>style.visibility</p:attrName>
                                        </p:attrNameLst>
                                      </p:cBhvr>
                                      <p:to>
                                        <p:strVal val="visible"/>
                                      </p:to>
                                    </p:set>
                                    <p:animEffect transition="in" filter="wipe(up)">
                                      <p:cBhvr>
                                        <p:cTn id="27" dur="1000"/>
                                        <p:tgtEl>
                                          <p:spTgt spid="23144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231447"/>
                                        </p:tgtEl>
                                        <p:attrNameLst>
                                          <p:attrName>style.visibility</p:attrName>
                                        </p:attrNameLst>
                                      </p:cBhvr>
                                      <p:to>
                                        <p:strVal val="visible"/>
                                      </p:to>
                                    </p:set>
                                    <p:animEffect transition="in" filter="wipe(up)">
                                      <p:cBhvr>
                                        <p:cTn id="32" dur="500"/>
                                        <p:tgtEl>
                                          <p:spTgt spid="23144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231431"/>
                                        </p:tgtEl>
                                        <p:attrNameLst>
                                          <p:attrName>style.visibility</p:attrName>
                                        </p:attrNameLst>
                                      </p:cBhvr>
                                      <p:to>
                                        <p:strVal val="visible"/>
                                      </p:to>
                                    </p:set>
                                    <p:animEffect transition="in" filter="box(in)">
                                      <p:cBhvr>
                                        <p:cTn id="37" dur="500"/>
                                        <p:tgtEl>
                                          <p:spTgt spid="23143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31434"/>
                                        </p:tgtEl>
                                        <p:attrNameLst>
                                          <p:attrName>style.visibility</p:attrName>
                                        </p:attrNameLst>
                                      </p:cBhvr>
                                      <p:to>
                                        <p:strVal val="visible"/>
                                      </p:to>
                                    </p:set>
                                    <p:animEffect transition="in" filter="blinds(horizontal)">
                                      <p:cBhvr>
                                        <p:cTn id="42" dur="500"/>
                                        <p:tgtEl>
                                          <p:spTgt spid="23143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231450"/>
                                        </p:tgtEl>
                                        <p:attrNameLst>
                                          <p:attrName>style.visibility</p:attrName>
                                        </p:attrNameLst>
                                      </p:cBhvr>
                                      <p:to>
                                        <p:strVal val="visible"/>
                                      </p:to>
                                    </p:set>
                                    <p:animEffect transition="in" filter="wipe(up)">
                                      <p:cBhvr>
                                        <p:cTn id="47" dur="1000"/>
                                        <p:tgtEl>
                                          <p:spTgt spid="23145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231453"/>
                                        </p:tgtEl>
                                        <p:attrNameLst>
                                          <p:attrName>style.visibility</p:attrName>
                                        </p:attrNameLst>
                                      </p:cBhvr>
                                      <p:to>
                                        <p:strVal val="visible"/>
                                      </p:to>
                                    </p:set>
                                    <p:animEffect transition="in" filter="wipe(up)">
                                      <p:cBhvr>
                                        <p:cTn id="52" dur="500"/>
                                        <p:tgtEl>
                                          <p:spTgt spid="23145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nodeType="clickEffect">
                                  <p:stCondLst>
                                    <p:cond delay="0"/>
                                  </p:stCondLst>
                                  <p:childTnLst>
                                    <p:set>
                                      <p:cBhvr>
                                        <p:cTn id="56" dur="1" fill="hold">
                                          <p:stCondLst>
                                            <p:cond delay="0"/>
                                          </p:stCondLst>
                                        </p:cTn>
                                        <p:tgtEl>
                                          <p:spTgt spid="231456"/>
                                        </p:tgtEl>
                                        <p:attrNameLst>
                                          <p:attrName>style.visibility</p:attrName>
                                        </p:attrNameLst>
                                      </p:cBhvr>
                                      <p:to>
                                        <p:strVal val="visible"/>
                                      </p:to>
                                    </p:set>
                                    <p:animEffect transition="in" filter="wipe(down)">
                                      <p:cBhvr>
                                        <p:cTn id="57" dur="1000"/>
                                        <p:tgtEl>
                                          <p:spTgt spid="23145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nodeType="clickEffect">
                                  <p:stCondLst>
                                    <p:cond delay="0"/>
                                  </p:stCondLst>
                                  <p:childTnLst>
                                    <p:set>
                                      <p:cBhvr>
                                        <p:cTn id="61" dur="1" fill="hold">
                                          <p:stCondLst>
                                            <p:cond delay="0"/>
                                          </p:stCondLst>
                                        </p:cTn>
                                        <p:tgtEl>
                                          <p:spTgt spid="231459"/>
                                        </p:tgtEl>
                                        <p:attrNameLst>
                                          <p:attrName>style.visibility</p:attrName>
                                        </p:attrNameLst>
                                      </p:cBhvr>
                                      <p:to>
                                        <p:strVal val="visible"/>
                                      </p:to>
                                    </p:set>
                                    <p:animEffect transition="in" filter="wipe(down)">
                                      <p:cBhvr>
                                        <p:cTn id="62" dur="1000"/>
                                        <p:tgtEl>
                                          <p:spTgt spid="23145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16" fill="hold" nodeType="clickEffect">
                                  <p:stCondLst>
                                    <p:cond delay="0"/>
                                  </p:stCondLst>
                                  <p:childTnLst>
                                    <p:set>
                                      <p:cBhvr>
                                        <p:cTn id="66" dur="1" fill="hold">
                                          <p:stCondLst>
                                            <p:cond delay="0"/>
                                          </p:stCondLst>
                                        </p:cTn>
                                        <p:tgtEl>
                                          <p:spTgt spid="231432"/>
                                        </p:tgtEl>
                                        <p:attrNameLst>
                                          <p:attrName>style.visibility</p:attrName>
                                        </p:attrNameLst>
                                      </p:cBhvr>
                                      <p:to>
                                        <p:strVal val="visible"/>
                                      </p:to>
                                    </p:set>
                                    <p:animEffect transition="in" filter="box(in)">
                                      <p:cBhvr>
                                        <p:cTn id="67" dur="500"/>
                                        <p:tgtEl>
                                          <p:spTgt spid="23143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31463"/>
                                        </p:tgtEl>
                                        <p:attrNameLst>
                                          <p:attrName>style.visibility</p:attrName>
                                        </p:attrNameLst>
                                      </p:cBhvr>
                                      <p:to>
                                        <p:strVal val="visible"/>
                                      </p:to>
                                    </p:set>
                                    <p:animEffect transition="in" filter="blinds(horizontal)">
                                      <p:cBhvr>
                                        <p:cTn id="72" dur="500"/>
                                        <p:tgtEl>
                                          <p:spTgt spid="23146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2" fill="hold" nodeType="clickEffect">
                                  <p:stCondLst>
                                    <p:cond delay="0"/>
                                  </p:stCondLst>
                                  <p:childTnLst>
                                    <p:set>
                                      <p:cBhvr>
                                        <p:cTn id="76" dur="1" fill="hold">
                                          <p:stCondLst>
                                            <p:cond delay="0"/>
                                          </p:stCondLst>
                                        </p:cTn>
                                        <p:tgtEl>
                                          <p:spTgt spid="231462"/>
                                        </p:tgtEl>
                                        <p:attrNameLst>
                                          <p:attrName>style.visibility</p:attrName>
                                        </p:attrNameLst>
                                      </p:cBhvr>
                                      <p:to>
                                        <p:strVal val="visible"/>
                                      </p:to>
                                    </p:set>
                                    <p:anim calcmode="lin" valueType="num">
                                      <p:cBhvr additive="base">
                                        <p:cTn id="77" dur="500" fill="hold"/>
                                        <p:tgtEl>
                                          <p:spTgt spid="231462"/>
                                        </p:tgtEl>
                                        <p:attrNameLst>
                                          <p:attrName>ppt_x</p:attrName>
                                        </p:attrNameLst>
                                      </p:cBhvr>
                                      <p:tavLst>
                                        <p:tav tm="0">
                                          <p:val>
                                            <p:strVal val="1+#ppt_w/2"/>
                                          </p:val>
                                        </p:tav>
                                        <p:tav tm="100000">
                                          <p:val>
                                            <p:strVal val="#ppt_x"/>
                                          </p:val>
                                        </p:tav>
                                      </p:tavLst>
                                    </p:anim>
                                    <p:anim calcmode="lin" valueType="num">
                                      <p:cBhvr additive="base">
                                        <p:cTn id="78" dur="500" fill="hold"/>
                                        <p:tgtEl>
                                          <p:spTgt spid="231462"/>
                                        </p:tgtEl>
                                        <p:attrNameLst>
                                          <p:attrName>ppt_y</p:attrName>
                                        </p:attrNameLst>
                                      </p:cBhvr>
                                      <p:tavLst>
                                        <p:tav tm="0">
                                          <p:val>
                                            <p:strVal val="#ppt_y"/>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4" fill="hold" nodeType="clickEffect">
                                  <p:stCondLst>
                                    <p:cond delay="0"/>
                                  </p:stCondLst>
                                  <p:childTnLst>
                                    <p:set>
                                      <p:cBhvr>
                                        <p:cTn id="82" dur="1" fill="hold">
                                          <p:stCondLst>
                                            <p:cond delay="0"/>
                                          </p:stCondLst>
                                        </p:cTn>
                                        <p:tgtEl>
                                          <p:spTgt spid="231464"/>
                                        </p:tgtEl>
                                        <p:attrNameLst>
                                          <p:attrName>style.visibility</p:attrName>
                                        </p:attrNameLst>
                                      </p:cBhvr>
                                      <p:to>
                                        <p:strVal val="visible"/>
                                      </p:to>
                                    </p:set>
                                    <p:animEffect transition="in" filter="wipe(down)">
                                      <p:cBhvr>
                                        <p:cTn id="83" dur="500"/>
                                        <p:tgtEl>
                                          <p:spTgt spid="231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30" grpId="0"/>
      <p:bldP spid="231434" grpId="0"/>
      <p:bldP spid="231435" grpId="0"/>
      <p:bldP spid="23146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2">
            <a:extLst>
              <a:ext uri="{FF2B5EF4-FFF2-40B4-BE49-F238E27FC236}">
                <a16:creationId xmlns:a16="http://schemas.microsoft.com/office/drawing/2014/main" id="{232A0C49-38FB-48FA-BF82-79BACFB0F01D}"/>
              </a:ext>
            </a:extLst>
          </p:cNvPr>
          <p:cNvSpPr txBox="1">
            <a:spLocks noChangeArrowheads="1"/>
          </p:cNvSpPr>
          <p:nvPr/>
        </p:nvSpPr>
        <p:spPr bwMode="auto">
          <a:xfrm>
            <a:off x="395288" y="80963"/>
            <a:ext cx="7416800" cy="641350"/>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3600" b="1">
                <a:solidFill>
                  <a:schemeClr val="hlink"/>
                </a:solidFill>
                <a:latin typeface="Times New Roman" panose="02020603050405020304" pitchFamily="18" charset="0"/>
                <a:ea typeface="华文楷体" panose="02010600040101010101" pitchFamily="2" charset="-122"/>
                <a:cs typeface="Times New Roman" panose="02020603050405020304" pitchFamily="18" charset="0"/>
              </a:rPr>
              <a:t>§10-2 </a:t>
            </a:r>
            <a:r>
              <a:rPr kumimoji="1" lang="zh-CN" altLang="en-US" sz="3600" b="1">
                <a:solidFill>
                  <a:schemeClr val="hlink"/>
                </a:solidFill>
                <a:latin typeface="Times New Roman" panose="02020603050405020304" pitchFamily="18" charset="0"/>
                <a:ea typeface="华文楷体" panose="02010600040101010101" pitchFamily="2" charset="-122"/>
                <a:cs typeface="Times New Roman" panose="02020603050405020304" pitchFamily="18" charset="0"/>
              </a:rPr>
              <a:t>含有耦合电感电路的计算</a:t>
            </a:r>
          </a:p>
        </p:txBody>
      </p:sp>
      <p:sp>
        <p:nvSpPr>
          <p:cNvPr id="11" name="Rectangle 4">
            <a:extLst>
              <a:ext uri="{FF2B5EF4-FFF2-40B4-BE49-F238E27FC236}">
                <a16:creationId xmlns:a16="http://schemas.microsoft.com/office/drawing/2014/main" id="{00A116E6-7A21-46CE-82B2-3A70DDE7E236}"/>
              </a:ext>
            </a:extLst>
          </p:cNvPr>
          <p:cNvSpPr>
            <a:spLocks noChangeArrowheads="1"/>
          </p:cNvSpPr>
          <p:nvPr/>
        </p:nvSpPr>
        <p:spPr bwMode="auto">
          <a:xfrm>
            <a:off x="571501" y="833101"/>
            <a:ext cx="669927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含耦合电感电路分析主要是列写回路的</a:t>
            </a:r>
            <a:r>
              <a:rPr lang="en-US" altLang="zh-CN"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KVL</a:t>
            </a:r>
            <a:r>
              <a:rPr lang="zh-CN" altLang="en-US"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方程</a:t>
            </a:r>
          </a:p>
        </p:txBody>
      </p:sp>
      <p:sp>
        <p:nvSpPr>
          <p:cNvPr id="12" name="Text Box 3">
            <a:extLst>
              <a:ext uri="{FF2B5EF4-FFF2-40B4-BE49-F238E27FC236}">
                <a16:creationId xmlns:a16="http://schemas.microsoft.com/office/drawing/2014/main" id="{208DDBFB-913A-49DB-944F-97A30235C531}"/>
              </a:ext>
            </a:extLst>
          </p:cNvPr>
          <p:cNvSpPr txBox="1">
            <a:spLocks noChangeArrowheads="1"/>
          </p:cNvSpPr>
          <p:nvPr/>
        </p:nvSpPr>
        <p:spPr bwMode="auto">
          <a:xfrm>
            <a:off x="467518" y="1312931"/>
            <a:ext cx="8208963" cy="1092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10000"/>
              </a:lnSpc>
              <a:spcBef>
                <a:spcPct val="50000"/>
              </a:spcBef>
            </a:pPr>
            <a:r>
              <a:rPr lang="zh-CN" altLang="en-US" sz="2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变压器由两个具有互感的线圈构成，一个线圈接电源，另一线圈接负载，变压器是利用互感来实现从一个电路向另一个电路传输能量或信号的器件。当变压器线圈的心子为非铁磁材料时，称空心变压器。</a:t>
            </a:r>
          </a:p>
        </p:txBody>
      </p:sp>
      <p:sp>
        <p:nvSpPr>
          <p:cNvPr id="13" name="Text Box 4">
            <a:extLst>
              <a:ext uri="{FF2B5EF4-FFF2-40B4-BE49-F238E27FC236}">
                <a16:creationId xmlns:a16="http://schemas.microsoft.com/office/drawing/2014/main" id="{3FD98A5A-2D0D-4083-BE94-DA0A054C394B}"/>
              </a:ext>
            </a:extLst>
          </p:cNvPr>
          <p:cNvSpPr txBox="1">
            <a:spLocks noChangeArrowheads="1"/>
          </p:cNvSpPr>
          <p:nvPr/>
        </p:nvSpPr>
        <p:spPr bwMode="auto">
          <a:xfrm>
            <a:off x="429420" y="2579344"/>
            <a:ext cx="6119812" cy="461665"/>
          </a:xfrm>
          <a:prstGeom prst="rect">
            <a:avLst/>
          </a:prstGeom>
          <a:noFill/>
          <a:ln>
            <a:noFill/>
          </a:ln>
          <a:effectLst>
            <a:prstShdw prst="shdw17" dist="17961" dir="2700000">
              <a:srgbClr val="FF3300">
                <a:gamma/>
                <a:shade val="60000"/>
                <a:invGamma/>
              </a:srgbClr>
            </a:prstShdw>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kumimoji="1" lang="zh-CN" altLang="en-US" b="1" dirty="0">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变压器电路（工作在线性段）</a:t>
            </a:r>
          </a:p>
        </p:txBody>
      </p:sp>
      <p:sp>
        <p:nvSpPr>
          <p:cNvPr id="14" name="AutoShape 5">
            <a:extLst>
              <a:ext uri="{FF2B5EF4-FFF2-40B4-BE49-F238E27FC236}">
                <a16:creationId xmlns:a16="http://schemas.microsoft.com/office/drawing/2014/main" id="{65191493-25BF-4A5B-A584-8F00E6B2ED54}"/>
              </a:ext>
            </a:extLst>
          </p:cNvPr>
          <p:cNvSpPr>
            <a:spLocks noChangeArrowheads="1"/>
          </p:cNvSpPr>
          <p:nvPr/>
        </p:nvSpPr>
        <p:spPr bwMode="auto">
          <a:xfrm>
            <a:off x="119064" y="3095594"/>
            <a:ext cx="2089150" cy="504825"/>
          </a:xfrm>
          <a:prstGeom prst="wedgeEllipseCallout">
            <a:avLst>
              <a:gd name="adj1" fmla="val 60076"/>
              <a:gd name="adj2" fmla="val 65113"/>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一次回路</a:t>
            </a:r>
          </a:p>
        </p:txBody>
      </p:sp>
      <p:sp>
        <p:nvSpPr>
          <p:cNvPr id="15" name="AutoShape 6">
            <a:extLst>
              <a:ext uri="{FF2B5EF4-FFF2-40B4-BE49-F238E27FC236}">
                <a16:creationId xmlns:a16="http://schemas.microsoft.com/office/drawing/2014/main" id="{BC7E50CF-D0BC-415A-A0E4-A164B17A4E66}"/>
              </a:ext>
            </a:extLst>
          </p:cNvPr>
          <p:cNvSpPr>
            <a:spLocks noChangeArrowheads="1"/>
          </p:cNvSpPr>
          <p:nvPr/>
        </p:nvSpPr>
        <p:spPr bwMode="auto">
          <a:xfrm>
            <a:off x="5986463" y="2750314"/>
            <a:ext cx="2232025" cy="576262"/>
          </a:xfrm>
          <a:prstGeom prst="wedgeEllipseCallout">
            <a:avLst>
              <a:gd name="adj1" fmla="val -53843"/>
              <a:gd name="adj2" fmla="val 194630"/>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二次回路</a:t>
            </a:r>
          </a:p>
        </p:txBody>
      </p:sp>
      <p:grpSp>
        <p:nvGrpSpPr>
          <p:cNvPr id="16" name="Group 16">
            <a:extLst>
              <a:ext uri="{FF2B5EF4-FFF2-40B4-BE49-F238E27FC236}">
                <a16:creationId xmlns:a16="http://schemas.microsoft.com/office/drawing/2014/main" id="{EBBC1587-7B5B-4A9C-A31D-4F95F27F23F1}"/>
              </a:ext>
            </a:extLst>
          </p:cNvPr>
          <p:cNvGrpSpPr>
            <a:grpSpLocks/>
          </p:cNvGrpSpPr>
          <p:nvPr/>
        </p:nvGrpSpPr>
        <p:grpSpPr bwMode="auto">
          <a:xfrm>
            <a:off x="1258888" y="2944782"/>
            <a:ext cx="7432675" cy="2089150"/>
            <a:chOff x="793" y="2523"/>
            <a:chExt cx="4682" cy="1316"/>
          </a:xfrm>
        </p:grpSpPr>
        <p:sp>
          <p:nvSpPr>
            <p:cNvPr id="17" name="Text Box 17">
              <a:extLst>
                <a:ext uri="{FF2B5EF4-FFF2-40B4-BE49-F238E27FC236}">
                  <a16:creationId xmlns:a16="http://schemas.microsoft.com/office/drawing/2014/main" id="{7ACB42F7-4DB6-45F4-B3FA-6CA4F5C1676F}"/>
                </a:ext>
              </a:extLst>
            </p:cNvPr>
            <p:cNvSpPr txBox="1">
              <a:spLocks noChangeArrowheads="1"/>
            </p:cNvSpPr>
            <p:nvPr/>
          </p:nvSpPr>
          <p:spPr bwMode="auto">
            <a:xfrm>
              <a:off x="4513" y="3203"/>
              <a:ext cx="96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Z=R+</a:t>
              </a:r>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j</a:t>
              </a:r>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X</a:t>
              </a:r>
              <a:endPar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8" name="Line 18">
              <a:extLst>
                <a:ext uri="{FF2B5EF4-FFF2-40B4-BE49-F238E27FC236}">
                  <a16:creationId xmlns:a16="http://schemas.microsoft.com/office/drawing/2014/main" id="{7244058F-754D-46B9-A864-1432AB79A4C7}"/>
                </a:ext>
              </a:extLst>
            </p:cNvPr>
            <p:cNvSpPr>
              <a:spLocks noChangeShapeType="1"/>
            </p:cNvSpPr>
            <p:nvPr/>
          </p:nvSpPr>
          <p:spPr bwMode="auto">
            <a:xfrm flipV="1">
              <a:off x="3061" y="2886"/>
              <a:ext cx="140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 name="Line 19">
              <a:extLst>
                <a:ext uri="{FF2B5EF4-FFF2-40B4-BE49-F238E27FC236}">
                  <a16:creationId xmlns:a16="http://schemas.microsoft.com/office/drawing/2014/main" id="{62FEF181-A6B0-420C-84C5-E4645F64B5C6}"/>
                </a:ext>
              </a:extLst>
            </p:cNvPr>
            <p:cNvSpPr>
              <a:spLocks noChangeShapeType="1"/>
            </p:cNvSpPr>
            <p:nvPr/>
          </p:nvSpPr>
          <p:spPr bwMode="auto">
            <a:xfrm flipH="1" flipV="1">
              <a:off x="1292" y="2886"/>
              <a:ext cx="127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 name="Oval 20">
              <a:extLst>
                <a:ext uri="{FF2B5EF4-FFF2-40B4-BE49-F238E27FC236}">
                  <a16:creationId xmlns:a16="http://schemas.microsoft.com/office/drawing/2014/main" id="{5CA0D3D6-67B2-4CC8-B7C3-70D252A05D58}"/>
                </a:ext>
              </a:extLst>
            </p:cNvPr>
            <p:cNvSpPr>
              <a:spLocks noChangeArrowheads="1"/>
            </p:cNvSpPr>
            <p:nvPr/>
          </p:nvSpPr>
          <p:spPr bwMode="auto">
            <a:xfrm>
              <a:off x="1110" y="3158"/>
              <a:ext cx="363" cy="363"/>
            </a:xfrm>
            <a:prstGeom prst="ellipse">
              <a:avLst/>
            </a:prstGeom>
            <a:solidFill>
              <a:schemeClr val="tx2"/>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 name="Line 21">
              <a:extLst>
                <a:ext uri="{FF2B5EF4-FFF2-40B4-BE49-F238E27FC236}">
                  <a16:creationId xmlns:a16="http://schemas.microsoft.com/office/drawing/2014/main" id="{1EE71692-6C60-4F0A-9C26-60659B05A34B}"/>
                </a:ext>
              </a:extLst>
            </p:cNvPr>
            <p:cNvSpPr>
              <a:spLocks noChangeShapeType="1"/>
            </p:cNvSpPr>
            <p:nvPr/>
          </p:nvSpPr>
          <p:spPr bwMode="auto">
            <a:xfrm flipH="1">
              <a:off x="2562" y="3521"/>
              <a:ext cx="0" cy="31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2" name="Line 22">
              <a:extLst>
                <a:ext uri="{FF2B5EF4-FFF2-40B4-BE49-F238E27FC236}">
                  <a16:creationId xmlns:a16="http://schemas.microsoft.com/office/drawing/2014/main" id="{44D1DB66-36EA-4AEF-8725-F7D034647CBF}"/>
                </a:ext>
              </a:extLst>
            </p:cNvPr>
            <p:cNvSpPr>
              <a:spLocks noChangeShapeType="1"/>
            </p:cNvSpPr>
            <p:nvPr/>
          </p:nvSpPr>
          <p:spPr bwMode="auto">
            <a:xfrm>
              <a:off x="2562" y="2886"/>
              <a:ext cx="0" cy="27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3" name="Line 23">
              <a:extLst>
                <a:ext uri="{FF2B5EF4-FFF2-40B4-BE49-F238E27FC236}">
                  <a16:creationId xmlns:a16="http://schemas.microsoft.com/office/drawing/2014/main" id="{7E426CD9-C332-4E88-B478-B68D29559F1B}"/>
                </a:ext>
              </a:extLst>
            </p:cNvPr>
            <p:cNvSpPr>
              <a:spLocks noChangeShapeType="1"/>
            </p:cNvSpPr>
            <p:nvPr/>
          </p:nvSpPr>
          <p:spPr bwMode="auto">
            <a:xfrm>
              <a:off x="3060" y="3521"/>
              <a:ext cx="0" cy="31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4" name="Line 24">
              <a:extLst>
                <a:ext uri="{FF2B5EF4-FFF2-40B4-BE49-F238E27FC236}">
                  <a16:creationId xmlns:a16="http://schemas.microsoft.com/office/drawing/2014/main" id="{7181A67C-4A99-4D0B-94C5-CB69158163F8}"/>
                </a:ext>
              </a:extLst>
            </p:cNvPr>
            <p:cNvSpPr>
              <a:spLocks noChangeShapeType="1"/>
            </p:cNvSpPr>
            <p:nvPr/>
          </p:nvSpPr>
          <p:spPr bwMode="auto">
            <a:xfrm>
              <a:off x="3060" y="2886"/>
              <a:ext cx="0" cy="29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5" name="Line 25">
              <a:extLst>
                <a:ext uri="{FF2B5EF4-FFF2-40B4-BE49-F238E27FC236}">
                  <a16:creationId xmlns:a16="http://schemas.microsoft.com/office/drawing/2014/main" id="{4186F0AE-31D5-4A4B-BB76-851EAA5914F8}"/>
                </a:ext>
              </a:extLst>
            </p:cNvPr>
            <p:cNvSpPr>
              <a:spLocks noChangeShapeType="1"/>
            </p:cNvSpPr>
            <p:nvPr/>
          </p:nvSpPr>
          <p:spPr bwMode="auto">
            <a:xfrm flipV="1">
              <a:off x="3060" y="3839"/>
              <a:ext cx="140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 name="Line 26">
              <a:extLst>
                <a:ext uri="{FF2B5EF4-FFF2-40B4-BE49-F238E27FC236}">
                  <a16:creationId xmlns:a16="http://schemas.microsoft.com/office/drawing/2014/main" id="{A67D359D-36AF-4D67-8782-3FBE932404C6}"/>
                </a:ext>
              </a:extLst>
            </p:cNvPr>
            <p:cNvSpPr>
              <a:spLocks noChangeShapeType="1"/>
            </p:cNvSpPr>
            <p:nvPr/>
          </p:nvSpPr>
          <p:spPr bwMode="auto">
            <a:xfrm>
              <a:off x="4059" y="2886"/>
              <a:ext cx="272"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7" name="Text Box 27">
              <a:extLst>
                <a:ext uri="{FF2B5EF4-FFF2-40B4-BE49-F238E27FC236}">
                  <a16:creationId xmlns:a16="http://schemas.microsoft.com/office/drawing/2014/main" id="{BBF60143-323B-4BD4-A137-EAC0B6E22539}"/>
                </a:ext>
              </a:extLst>
            </p:cNvPr>
            <p:cNvSpPr txBox="1">
              <a:spLocks noChangeArrowheads="1"/>
            </p:cNvSpPr>
            <p:nvPr/>
          </p:nvSpPr>
          <p:spPr bwMode="auto">
            <a:xfrm>
              <a:off x="2560" y="2931"/>
              <a:ext cx="22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8" name="Text Box 28">
              <a:extLst>
                <a:ext uri="{FF2B5EF4-FFF2-40B4-BE49-F238E27FC236}">
                  <a16:creationId xmlns:a16="http://schemas.microsoft.com/office/drawing/2014/main" id="{9DA850B3-E6E0-4450-9BC1-8C95F41C18DD}"/>
                </a:ext>
              </a:extLst>
            </p:cNvPr>
            <p:cNvSpPr txBox="1">
              <a:spLocks noChangeArrowheads="1"/>
            </p:cNvSpPr>
            <p:nvPr/>
          </p:nvSpPr>
          <p:spPr bwMode="auto">
            <a:xfrm>
              <a:off x="2834" y="2931"/>
              <a:ext cx="2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9" name="Text Box 29">
              <a:extLst>
                <a:ext uri="{FF2B5EF4-FFF2-40B4-BE49-F238E27FC236}">
                  <a16:creationId xmlns:a16="http://schemas.microsoft.com/office/drawing/2014/main" id="{BE53E119-4133-4A5F-8FD5-94868BC85697}"/>
                </a:ext>
              </a:extLst>
            </p:cNvPr>
            <p:cNvSpPr txBox="1">
              <a:spLocks noChangeArrowheads="1"/>
            </p:cNvSpPr>
            <p:nvPr/>
          </p:nvSpPr>
          <p:spPr bwMode="auto">
            <a:xfrm>
              <a:off x="2090" y="3204"/>
              <a:ext cx="53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j</a:t>
              </a:r>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0" name="Line 30">
              <a:extLst>
                <a:ext uri="{FF2B5EF4-FFF2-40B4-BE49-F238E27FC236}">
                  <a16:creationId xmlns:a16="http://schemas.microsoft.com/office/drawing/2014/main" id="{4E76B044-074E-4198-9E21-94A3C475F2B8}"/>
                </a:ext>
              </a:extLst>
            </p:cNvPr>
            <p:cNvSpPr>
              <a:spLocks noChangeShapeType="1"/>
            </p:cNvSpPr>
            <p:nvPr/>
          </p:nvSpPr>
          <p:spPr bwMode="auto">
            <a:xfrm>
              <a:off x="1382" y="2886"/>
              <a:ext cx="272"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1" name="Arc 31">
              <a:extLst>
                <a:ext uri="{FF2B5EF4-FFF2-40B4-BE49-F238E27FC236}">
                  <a16:creationId xmlns:a16="http://schemas.microsoft.com/office/drawing/2014/main" id="{795CCBC9-A895-415E-AA82-5A42AE6B9625}"/>
                </a:ext>
              </a:extLst>
            </p:cNvPr>
            <p:cNvSpPr>
              <a:spLocks/>
            </p:cNvSpPr>
            <p:nvPr/>
          </p:nvSpPr>
          <p:spPr bwMode="auto">
            <a:xfrm rot="10800000" flipV="1">
              <a:off x="2425" y="2705"/>
              <a:ext cx="196" cy="216"/>
            </a:xfrm>
            <a:custGeom>
              <a:avLst/>
              <a:gdLst>
                <a:gd name="G0" fmla="+- 0 0 0"/>
                <a:gd name="G1" fmla="+- 21109 0 0"/>
                <a:gd name="G2" fmla="+- 21600 0 0"/>
                <a:gd name="T0" fmla="*/ 4580 w 20759"/>
                <a:gd name="T1" fmla="*/ 0 h 21109"/>
                <a:gd name="T2" fmla="*/ 20759 w 20759"/>
                <a:gd name="T3" fmla="*/ 15139 h 21109"/>
                <a:gd name="T4" fmla="*/ 0 w 20759"/>
                <a:gd name="T5" fmla="*/ 21109 h 21109"/>
              </a:gdLst>
              <a:ahLst/>
              <a:cxnLst>
                <a:cxn ang="0">
                  <a:pos x="T0" y="T1"/>
                </a:cxn>
                <a:cxn ang="0">
                  <a:pos x="T2" y="T3"/>
                </a:cxn>
                <a:cxn ang="0">
                  <a:pos x="T4" y="T5"/>
                </a:cxn>
              </a:cxnLst>
              <a:rect l="0" t="0" r="r" b="b"/>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close/>
                </a:path>
              </a:pathLst>
            </a:custGeom>
            <a:noFill/>
            <a:ln w="28575">
              <a:solidFill>
                <a:srgbClr val="00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2" name="Arc 32">
              <a:extLst>
                <a:ext uri="{FF2B5EF4-FFF2-40B4-BE49-F238E27FC236}">
                  <a16:creationId xmlns:a16="http://schemas.microsoft.com/office/drawing/2014/main" id="{264BF782-F187-4E81-9A07-6886D01A2EAC}"/>
                </a:ext>
              </a:extLst>
            </p:cNvPr>
            <p:cNvSpPr>
              <a:spLocks/>
            </p:cNvSpPr>
            <p:nvPr/>
          </p:nvSpPr>
          <p:spPr bwMode="auto">
            <a:xfrm rot="-10800000" flipH="1" flipV="1">
              <a:off x="3060" y="2705"/>
              <a:ext cx="198" cy="215"/>
            </a:xfrm>
            <a:custGeom>
              <a:avLst/>
              <a:gdLst>
                <a:gd name="G0" fmla="+- 0 0 0"/>
                <a:gd name="G1" fmla="+- 21109 0 0"/>
                <a:gd name="G2" fmla="+- 21600 0 0"/>
                <a:gd name="T0" fmla="*/ 4580 w 20759"/>
                <a:gd name="T1" fmla="*/ 0 h 21109"/>
                <a:gd name="T2" fmla="*/ 20759 w 20759"/>
                <a:gd name="T3" fmla="*/ 15139 h 21109"/>
                <a:gd name="T4" fmla="*/ 0 w 20759"/>
                <a:gd name="T5" fmla="*/ 21109 h 21109"/>
              </a:gdLst>
              <a:ahLst/>
              <a:cxnLst>
                <a:cxn ang="0">
                  <a:pos x="T0" y="T1"/>
                </a:cxn>
                <a:cxn ang="0">
                  <a:pos x="T2" y="T3"/>
                </a:cxn>
                <a:cxn ang="0">
                  <a:pos x="T4" y="T5"/>
                </a:cxn>
              </a:cxnLst>
              <a:rect l="0" t="0" r="r" b="b"/>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close/>
                </a:path>
              </a:pathLst>
            </a:custGeom>
            <a:noFill/>
            <a:ln w="28575">
              <a:solidFill>
                <a:srgbClr val="00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33" name="Object 33">
              <a:extLst>
                <a:ext uri="{FF2B5EF4-FFF2-40B4-BE49-F238E27FC236}">
                  <a16:creationId xmlns:a16="http://schemas.microsoft.com/office/drawing/2014/main" id="{E7802A55-0843-4893-B8F4-187C883F0898}"/>
                </a:ext>
              </a:extLst>
            </p:cNvPr>
            <p:cNvGraphicFramePr>
              <a:graphicFrameLocks noChangeAspect="1"/>
            </p:cNvGraphicFramePr>
            <p:nvPr>
              <p:extLst>
                <p:ext uri="{D42A27DB-BD31-4B8C-83A1-F6EECF244321}">
                  <p14:modId xmlns:p14="http://schemas.microsoft.com/office/powerpoint/2010/main" val="3410018943"/>
                </p:ext>
              </p:extLst>
            </p:nvPr>
          </p:nvGraphicFramePr>
          <p:xfrm>
            <a:off x="1605" y="2744"/>
            <a:ext cx="211" cy="490"/>
          </p:xfrm>
          <a:graphic>
            <a:graphicData uri="http://schemas.openxmlformats.org/presentationml/2006/ole">
              <mc:AlternateContent xmlns:mc="http://schemas.openxmlformats.org/markup-compatibility/2006">
                <mc:Choice xmlns:v="urn:schemas-microsoft-com:vml" Requires="v">
                  <p:oleObj spid="_x0000_s145622" name="公式" r:id="rId3" imgW="164880" imgH="330120" progId="Equation.3">
                    <p:embed/>
                  </p:oleObj>
                </mc:Choice>
                <mc:Fallback>
                  <p:oleObj name="公式" r:id="rId3" imgW="164880" imgH="330120" progId="Equation.3">
                    <p:embed/>
                    <p:pic>
                      <p:nvPicPr>
                        <p:cNvPr id="202785" name="Object 33">
                          <a:extLst>
                            <a:ext uri="{FF2B5EF4-FFF2-40B4-BE49-F238E27FC236}">
                              <a16:creationId xmlns:a16="http://schemas.microsoft.com/office/drawing/2014/main" id="{1CAF765D-B9FA-4CCD-89D3-C83AAFEA45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5" y="2744"/>
                          <a:ext cx="211" cy="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Object 34">
              <a:extLst>
                <a:ext uri="{FF2B5EF4-FFF2-40B4-BE49-F238E27FC236}">
                  <a16:creationId xmlns:a16="http://schemas.microsoft.com/office/drawing/2014/main" id="{62CC7FD0-B758-4500-8F07-E21E567156BE}"/>
                </a:ext>
              </a:extLst>
            </p:cNvPr>
            <p:cNvGraphicFramePr>
              <a:graphicFrameLocks noChangeAspect="1"/>
            </p:cNvGraphicFramePr>
            <p:nvPr>
              <p:extLst>
                <p:ext uri="{D42A27DB-BD31-4B8C-83A1-F6EECF244321}">
                  <p14:modId xmlns:p14="http://schemas.microsoft.com/office/powerpoint/2010/main" val="296298838"/>
                </p:ext>
              </p:extLst>
            </p:nvPr>
          </p:nvGraphicFramePr>
          <p:xfrm>
            <a:off x="4041" y="2860"/>
            <a:ext cx="247" cy="408"/>
          </p:xfrm>
          <a:graphic>
            <a:graphicData uri="http://schemas.openxmlformats.org/presentationml/2006/ole">
              <mc:AlternateContent xmlns:mc="http://schemas.openxmlformats.org/markup-compatibility/2006">
                <mc:Choice xmlns:v="urn:schemas-microsoft-com:vml" Requires="v">
                  <p:oleObj spid="_x0000_s145623" name="Equation" r:id="rId5" imgW="190440" imgH="304560" progId="Equation.DSMT4">
                    <p:embed/>
                  </p:oleObj>
                </mc:Choice>
                <mc:Fallback>
                  <p:oleObj name="Equation" r:id="rId5" imgW="190440" imgH="304560" progId="Equation.DSMT4">
                    <p:embed/>
                    <p:pic>
                      <p:nvPicPr>
                        <p:cNvPr id="202786" name="Object 34">
                          <a:extLst>
                            <a:ext uri="{FF2B5EF4-FFF2-40B4-BE49-F238E27FC236}">
                              <a16:creationId xmlns:a16="http://schemas.microsoft.com/office/drawing/2014/main" id="{15974BC0-B672-4616-80BF-9EF16019D0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41" y="2860"/>
                          <a:ext cx="247"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 name="Text Box 35">
              <a:extLst>
                <a:ext uri="{FF2B5EF4-FFF2-40B4-BE49-F238E27FC236}">
                  <a16:creationId xmlns:a16="http://schemas.microsoft.com/office/drawing/2014/main" id="{5C15E209-A6D0-49FB-9CE5-9FBEA8D55ACD}"/>
                </a:ext>
              </a:extLst>
            </p:cNvPr>
            <p:cNvSpPr txBox="1">
              <a:spLocks noChangeArrowheads="1"/>
            </p:cNvSpPr>
            <p:nvPr/>
          </p:nvSpPr>
          <p:spPr bwMode="auto">
            <a:xfrm>
              <a:off x="3061" y="3204"/>
              <a:ext cx="80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j</a:t>
              </a:r>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endPar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6" name="Text Box 36">
              <a:extLst>
                <a:ext uri="{FF2B5EF4-FFF2-40B4-BE49-F238E27FC236}">
                  <a16:creationId xmlns:a16="http://schemas.microsoft.com/office/drawing/2014/main" id="{7728FAA6-6320-46FD-94CB-2E99BBB984A9}"/>
                </a:ext>
              </a:extLst>
            </p:cNvPr>
            <p:cNvSpPr txBox="1">
              <a:spLocks noChangeArrowheads="1"/>
            </p:cNvSpPr>
            <p:nvPr/>
          </p:nvSpPr>
          <p:spPr bwMode="auto">
            <a:xfrm>
              <a:off x="2562" y="2523"/>
              <a:ext cx="57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j</a:t>
              </a:r>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M</a:t>
              </a:r>
              <a:endPar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7" name="Line 37">
              <a:extLst>
                <a:ext uri="{FF2B5EF4-FFF2-40B4-BE49-F238E27FC236}">
                  <a16:creationId xmlns:a16="http://schemas.microsoft.com/office/drawing/2014/main" id="{E0502E2B-8A27-4EAB-8F65-09AE7C4E0F2C}"/>
                </a:ext>
              </a:extLst>
            </p:cNvPr>
            <p:cNvSpPr>
              <a:spLocks noChangeShapeType="1"/>
            </p:cNvSpPr>
            <p:nvPr/>
          </p:nvSpPr>
          <p:spPr bwMode="auto">
            <a:xfrm flipH="1">
              <a:off x="1291" y="3839"/>
              <a:ext cx="127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8" name="Text Box 38">
              <a:extLst>
                <a:ext uri="{FF2B5EF4-FFF2-40B4-BE49-F238E27FC236}">
                  <a16:creationId xmlns:a16="http://schemas.microsoft.com/office/drawing/2014/main" id="{310F4036-05EE-4518-87A6-B67ED7575F04}"/>
                </a:ext>
              </a:extLst>
            </p:cNvPr>
            <p:cNvSpPr txBox="1">
              <a:spLocks noChangeArrowheads="1"/>
            </p:cNvSpPr>
            <p:nvPr/>
          </p:nvSpPr>
          <p:spPr bwMode="auto">
            <a:xfrm>
              <a:off x="1072" y="2853"/>
              <a:ext cx="2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39" name="Text Box 39">
              <a:extLst>
                <a:ext uri="{FF2B5EF4-FFF2-40B4-BE49-F238E27FC236}">
                  <a16:creationId xmlns:a16="http://schemas.microsoft.com/office/drawing/2014/main" id="{9A0B64C3-9FC7-44E6-B885-BF19AE0D3765}"/>
                </a:ext>
              </a:extLst>
            </p:cNvPr>
            <p:cNvSpPr txBox="1">
              <a:spLocks noChangeArrowheads="1"/>
            </p:cNvSpPr>
            <p:nvPr/>
          </p:nvSpPr>
          <p:spPr bwMode="auto">
            <a:xfrm>
              <a:off x="1019" y="3476"/>
              <a:ext cx="2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graphicFrame>
          <p:nvGraphicFramePr>
            <p:cNvPr id="40" name="Object 40">
              <a:extLst>
                <a:ext uri="{FF2B5EF4-FFF2-40B4-BE49-F238E27FC236}">
                  <a16:creationId xmlns:a16="http://schemas.microsoft.com/office/drawing/2014/main" id="{A857D1EF-B174-425D-AB71-2770E2489BCB}"/>
                </a:ext>
              </a:extLst>
            </p:cNvPr>
            <p:cNvGraphicFramePr>
              <a:graphicFrameLocks noChangeAspect="1"/>
            </p:cNvGraphicFramePr>
            <p:nvPr/>
          </p:nvGraphicFramePr>
          <p:xfrm>
            <a:off x="793" y="3077"/>
            <a:ext cx="274" cy="464"/>
          </p:xfrm>
          <a:graphic>
            <a:graphicData uri="http://schemas.openxmlformats.org/presentationml/2006/ole">
              <mc:AlternateContent xmlns:mc="http://schemas.openxmlformats.org/markup-compatibility/2006">
                <mc:Choice xmlns:v="urn:schemas-microsoft-com:vml" Requires="v">
                  <p:oleObj spid="_x0000_s145624" name="公式" r:id="rId7" imgW="228600" imgH="317160" progId="Equation.3">
                    <p:embed/>
                  </p:oleObj>
                </mc:Choice>
                <mc:Fallback>
                  <p:oleObj name="公式" r:id="rId7" imgW="228600" imgH="317160" progId="Equation.3">
                    <p:embed/>
                    <p:pic>
                      <p:nvPicPr>
                        <p:cNvPr id="202792" name="Object 40">
                          <a:extLst>
                            <a:ext uri="{FF2B5EF4-FFF2-40B4-BE49-F238E27FC236}">
                              <a16:creationId xmlns:a16="http://schemas.microsoft.com/office/drawing/2014/main" id="{DB9338A8-7E3B-4FC0-ADD8-EB83ADE0755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3" y="3077"/>
                          <a:ext cx="274" cy="4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 name="Line 41">
              <a:extLst>
                <a:ext uri="{FF2B5EF4-FFF2-40B4-BE49-F238E27FC236}">
                  <a16:creationId xmlns:a16="http://schemas.microsoft.com/office/drawing/2014/main" id="{E9B0F18B-04FC-404D-9F70-2FEC426C0EF1}"/>
                </a:ext>
              </a:extLst>
            </p:cNvPr>
            <p:cNvSpPr>
              <a:spLocks noChangeShapeType="1"/>
            </p:cNvSpPr>
            <p:nvPr/>
          </p:nvSpPr>
          <p:spPr bwMode="auto">
            <a:xfrm>
              <a:off x="1289" y="2876"/>
              <a:ext cx="2" cy="96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2" name="Line 42">
              <a:extLst>
                <a:ext uri="{FF2B5EF4-FFF2-40B4-BE49-F238E27FC236}">
                  <a16:creationId xmlns:a16="http://schemas.microsoft.com/office/drawing/2014/main" id="{4AD93FB7-327C-439A-8074-FAACC9523913}"/>
                </a:ext>
              </a:extLst>
            </p:cNvPr>
            <p:cNvSpPr>
              <a:spLocks noChangeShapeType="1"/>
            </p:cNvSpPr>
            <p:nvPr/>
          </p:nvSpPr>
          <p:spPr bwMode="auto">
            <a:xfrm flipV="1">
              <a:off x="4467" y="2886"/>
              <a:ext cx="7" cy="95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 name="Text Box 43">
              <a:extLst>
                <a:ext uri="{FF2B5EF4-FFF2-40B4-BE49-F238E27FC236}">
                  <a16:creationId xmlns:a16="http://schemas.microsoft.com/office/drawing/2014/main" id="{E32BD03D-B49D-45F5-BBB5-94B05C9B7563}"/>
                </a:ext>
              </a:extLst>
            </p:cNvPr>
            <p:cNvSpPr txBox="1">
              <a:spLocks noChangeArrowheads="1"/>
            </p:cNvSpPr>
            <p:nvPr/>
          </p:nvSpPr>
          <p:spPr bwMode="auto">
            <a:xfrm>
              <a:off x="1872" y="2895"/>
              <a:ext cx="5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4" name="Text Box 44">
              <a:extLst>
                <a:ext uri="{FF2B5EF4-FFF2-40B4-BE49-F238E27FC236}">
                  <a16:creationId xmlns:a16="http://schemas.microsoft.com/office/drawing/2014/main" id="{EE34BA53-FCB6-49F6-B1B1-E7FAAA7F1334}"/>
                </a:ext>
              </a:extLst>
            </p:cNvPr>
            <p:cNvSpPr txBox="1">
              <a:spLocks noChangeArrowheads="1"/>
            </p:cNvSpPr>
            <p:nvPr/>
          </p:nvSpPr>
          <p:spPr bwMode="auto">
            <a:xfrm>
              <a:off x="3488" y="2896"/>
              <a:ext cx="5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endPar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 name="Rectangle 45">
              <a:extLst>
                <a:ext uri="{FF2B5EF4-FFF2-40B4-BE49-F238E27FC236}">
                  <a16:creationId xmlns:a16="http://schemas.microsoft.com/office/drawing/2014/main" id="{C7F2D851-19CA-46A0-A8C1-92A8C6B94B14}"/>
                </a:ext>
              </a:extLst>
            </p:cNvPr>
            <p:cNvSpPr>
              <a:spLocks noChangeArrowheads="1"/>
            </p:cNvSpPr>
            <p:nvPr/>
          </p:nvSpPr>
          <p:spPr bwMode="auto">
            <a:xfrm>
              <a:off x="3470" y="2823"/>
              <a:ext cx="317" cy="136"/>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6" name="Rectangle 46">
              <a:extLst>
                <a:ext uri="{FF2B5EF4-FFF2-40B4-BE49-F238E27FC236}">
                  <a16:creationId xmlns:a16="http://schemas.microsoft.com/office/drawing/2014/main" id="{1223713D-2181-4A1C-8019-6D4F27DD0641}"/>
                </a:ext>
              </a:extLst>
            </p:cNvPr>
            <p:cNvSpPr>
              <a:spLocks noChangeArrowheads="1"/>
            </p:cNvSpPr>
            <p:nvPr/>
          </p:nvSpPr>
          <p:spPr bwMode="auto">
            <a:xfrm>
              <a:off x="1881" y="2823"/>
              <a:ext cx="317" cy="136"/>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47" name="Group 47">
              <a:extLst>
                <a:ext uri="{FF2B5EF4-FFF2-40B4-BE49-F238E27FC236}">
                  <a16:creationId xmlns:a16="http://schemas.microsoft.com/office/drawing/2014/main" id="{F03FD7F8-DFC7-40FC-B768-081DED5F1120}"/>
                </a:ext>
              </a:extLst>
            </p:cNvPr>
            <p:cNvGrpSpPr>
              <a:grpSpLocks/>
            </p:cNvGrpSpPr>
            <p:nvPr/>
          </p:nvGrpSpPr>
          <p:grpSpPr bwMode="auto">
            <a:xfrm>
              <a:off x="2979" y="3176"/>
              <a:ext cx="91" cy="363"/>
              <a:chOff x="1565" y="2614"/>
              <a:chExt cx="90" cy="486"/>
            </a:xfrm>
          </p:grpSpPr>
          <p:sp>
            <p:nvSpPr>
              <p:cNvPr id="54" name="Arc 48">
                <a:extLst>
                  <a:ext uri="{FF2B5EF4-FFF2-40B4-BE49-F238E27FC236}">
                    <a16:creationId xmlns:a16="http://schemas.microsoft.com/office/drawing/2014/main" id="{AFDB6622-059D-40DD-8F5F-0665B96C2C0E}"/>
                  </a:ext>
                </a:extLst>
              </p:cNvPr>
              <p:cNvSpPr>
                <a:spLocks/>
              </p:cNvSpPr>
              <p:nvPr/>
            </p:nvSpPr>
            <p:spPr bwMode="auto">
              <a:xfrm rot="21600000" flipH="1" flipV="1">
                <a:off x="1565" y="2860"/>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5" name="Arc 49">
                <a:extLst>
                  <a:ext uri="{FF2B5EF4-FFF2-40B4-BE49-F238E27FC236}">
                    <a16:creationId xmlns:a16="http://schemas.microsoft.com/office/drawing/2014/main" id="{5FF5B609-D4DC-4903-BBA2-D2B97A774378}"/>
                  </a:ext>
                </a:extLst>
              </p:cNvPr>
              <p:cNvSpPr>
                <a:spLocks/>
              </p:cNvSpPr>
              <p:nvPr/>
            </p:nvSpPr>
            <p:spPr bwMode="auto">
              <a:xfrm rot="21600000" flipH="1" flipV="1">
                <a:off x="1565" y="2737"/>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6" name="Arc 50">
                <a:extLst>
                  <a:ext uri="{FF2B5EF4-FFF2-40B4-BE49-F238E27FC236}">
                    <a16:creationId xmlns:a16="http://schemas.microsoft.com/office/drawing/2014/main" id="{8DB9AD7F-ACBE-442F-BD23-08A3DA46F4DA}"/>
                  </a:ext>
                </a:extLst>
              </p:cNvPr>
              <p:cNvSpPr>
                <a:spLocks/>
              </p:cNvSpPr>
              <p:nvPr/>
            </p:nvSpPr>
            <p:spPr bwMode="auto">
              <a:xfrm rot="21600000" flipH="1" flipV="1">
                <a:off x="1565" y="261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7" name="Arc 51">
                <a:extLst>
                  <a:ext uri="{FF2B5EF4-FFF2-40B4-BE49-F238E27FC236}">
                    <a16:creationId xmlns:a16="http://schemas.microsoft.com/office/drawing/2014/main" id="{8882CAD4-E462-4766-9446-8CFA3B547724}"/>
                  </a:ext>
                </a:extLst>
              </p:cNvPr>
              <p:cNvSpPr>
                <a:spLocks/>
              </p:cNvSpPr>
              <p:nvPr/>
            </p:nvSpPr>
            <p:spPr bwMode="auto">
              <a:xfrm rot="21600000" flipH="1" flipV="1">
                <a:off x="1565" y="298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48" name="Group 52">
              <a:extLst>
                <a:ext uri="{FF2B5EF4-FFF2-40B4-BE49-F238E27FC236}">
                  <a16:creationId xmlns:a16="http://schemas.microsoft.com/office/drawing/2014/main" id="{D59F0867-CACD-4884-AE29-BA5099C52EE7}"/>
                </a:ext>
              </a:extLst>
            </p:cNvPr>
            <p:cNvGrpSpPr>
              <a:grpSpLocks/>
            </p:cNvGrpSpPr>
            <p:nvPr/>
          </p:nvGrpSpPr>
          <p:grpSpPr bwMode="auto">
            <a:xfrm rot="10800000">
              <a:off x="2562" y="3158"/>
              <a:ext cx="90" cy="363"/>
              <a:chOff x="1565" y="2614"/>
              <a:chExt cx="90" cy="486"/>
            </a:xfrm>
          </p:grpSpPr>
          <p:sp>
            <p:nvSpPr>
              <p:cNvPr id="50" name="Arc 53">
                <a:extLst>
                  <a:ext uri="{FF2B5EF4-FFF2-40B4-BE49-F238E27FC236}">
                    <a16:creationId xmlns:a16="http://schemas.microsoft.com/office/drawing/2014/main" id="{E9C5DD52-9AF2-41A5-A58E-838C0CA6B553}"/>
                  </a:ext>
                </a:extLst>
              </p:cNvPr>
              <p:cNvSpPr>
                <a:spLocks/>
              </p:cNvSpPr>
              <p:nvPr/>
            </p:nvSpPr>
            <p:spPr bwMode="auto">
              <a:xfrm rot="21600000" flipH="1" flipV="1">
                <a:off x="1565" y="2860"/>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1" name="Arc 54">
                <a:extLst>
                  <a:ext uri="{FF2B5EF4-FFF2-40B4-BE49-F238E27FC236}">
                    <a16:creationId xmlns:a16="http://schemas.microsoft.com/office/drawing/2014/main" id="{C9B2C0BC-F33F-46BC-9E14-09BC2A6D9673}"/>
                  </a:ext>
                </a:extLst>
              </p:cNvPr>
              <p:cNvSpPr>
                <a:spLocks/>
              </p:cNvSpPr>
              <p:nvPr/>
            </p:nvSpPr>
            <p:spPr bwMode="auto">
              <a:xfrm rot="21600000" flipH="1" flipV="1">
                <a:off x="1565" y="2737"/>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2" name="Arc 55">
                <a:extLst>
                  <a:ext uri="{FF2B5EF4-FFF2-40B4-BE49-F238E27FC236}">
                    <a16:creationId xmlns:a16="http://schemas.microsoft.com/office/drawing/2014/main" id="{825E2FA0-408E-49E3-8BB2-F41C160EFF68}"/>
                  </a:ext>
                </a:extLst>
              </p:cNvPr>
              <p:cNvSpPr>
                <a:spLocks/>
              </p:cNvSpPr>
              <p:nvPr/>
            </p:nvSpPr>
            <p:spPr bwMode="auto">
              <a:xfrm rot="21600000" flipH="1" flipV="1">
                <a:off x="1565" y="261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 name="Arc 56">
                <a:extLst>
                  <a:ext uri="{FF2B5EF4-FFF2-40B4-BE49-F238E27FC236}">
                    <a16:creationId xmlns:a16="http://schemas.microsoft.com/office/drawing/2014/main" id="{D2988BEE-B265-4B65-A340-B37FACE0D5D1}"/>
                  </a:ext>
                </a:extLst>
              </p:cNvPr>
              <p:cNvSpPr>
                <a:spLocks/>
              </p:cNvSpPr>
              <p:nvPr/>
            </p:nvSpPr>
            <p:spPr bwMode="auto">
              <a:xfrm rot="21600000" flipH="1" flipV="1">
                <a:off x="1565" y="298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49" name="Rectangle 57">
              <a:extLst>
                <a:ext uri="{FF2B5EF4-FFF2-40B4-BE49-F238E27FC236}">
                  <a16:creationId xmlns:a16="http://schemas.microsoft.com/office/drawing/2014/main" id="{EEBDD6C1-7BD3-4F47-B338-AE6105970FE1}"/>
                </a:ext>
              </a:extLst>
            </p:cNvPr>
            <p:cNvSpPr>
              <a:spLocks noChangeArrowheads="1"/>
            </p:cNvSpPr>
            <p:nvPr/>
          </p:nvSpPr>
          <p:spPr bwMode="auto">
            <a:xfrm>
              <a:off x="4404" y="3213"/>
              <a:ext cx="127" cy="318"/>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58" name="Text Box 3">
            <a:extLst>
              <a:ext uri="{FF2B5EF4-FFF2-40B4-BE49-F238E27FC236}">
                <a16:creationId xmlns:a16="http://schemas.microsoft.com/office/drawing/2014/main" id="{E988C894-E523-4EFF-8B8E-F8FAF55E2F04}"/>
              </a:ext>
            </a:extLst>
          </p:cNvPr>
          <p:cNvSpPr txBox="1">
            <a:spLocks noChangeArrowheads="1"/>
          </p:cNvSpPr>
          <p:nvPr/>
        </p:nvSpPr>
        <p:spPr bwMode="auto">
          <a:xfrm>
            <a:off x="319882" y="5091084"/>
            <a:ext cx="3925888" cy="461665"/>
          </a:xfrm>
          <a:prstGeom prst="rect">
            <a:avLst/>
          </a:prstGeom>
          <a:noFill/>
          <a:ln>
            <a:noFill/>
          </a:ln>
          <a:effectLst>
            <a:prstShdw prst="shdw17" dist="17961" dir="2700000">
              <a:schemeClr val="hlink">
                <a:gamma/>
                <a:shade val="60000"/>
                <a:invGamma/>
              </a:schemeClr>
            </a:prstShdw>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列写回路方程分析</a:t>
            </a:r>
          </a:p>
        </p:txBody>
      </p:sp>
      <p:sp>
        <p:nvSpPr>
          <p:cNvPr id="59" name="Arc 106">
            <a:extLst>
              <a:ext uri="{FF2B5EF4-FFF2-40B4-BE49-F238E27FC236}">
                <a16:creationId xmlns:a16="http://schemas.microsoft.com/office/drawing/2014/main" id="{5C103D26-1533-4117-A6BB-7919E28F4E2F}"/>
              </a:ext>
            </a:extLst>
          </p:cNvPr>
          <p:cNvSpPr>
            <a:spLocks/>
          </p:cNvSpPr>
          <p:nvPr/>
        </p:nvSpPr>
        <p:spPr bwMode="auto">
          <a:xfrm>
            <a:off x="2502694" y="3938204"/>
            <a:ext cx="757238" cy="936625"/>
          </a:xfrm>
          <a:custGeom>
            <a:avLst/>
            <a:gdLst>
              <a:gd name="G0" fmla="+- 20046 0 0"/>
              <a:gd name="G1" fmla="+- 21600 0 0"/>
              <a:gd name="G2" fmla="+- 21600 0 0"/>
              <a:gd name="T0" fmla="*/ 20046 w 41646"/>
              <a:gd name="T1" fmla="*/ 0 h 43200"/>
              <a:gd name="T2" fmla="*/ 0 w 41646"/>
              <a:gd name="T3" fmla="*/ 29644 h 43200"/>
              <a:gd name="T4" fmla="*/ 20046 w 41646"/>
              <a:gd name="T5" fmla="*/ 21600 h 43200"/>
            </a:gdLst>
            <a:ahLst/>
            <a:cxnLst>
              <a:cxn ang="0">
                <a:pos x="T0" y="T1"/>
              </a:cxn>
              <a:cxn ang="0">
                <a:pos x="T2" y="T3"/>
              </a:cxn>
              <a:cxn ang="0">
                <a:pos x="T4" y="T5"/>
              </a:cxn>
            </a:cxnLst>
            <a:rect l="0" t="0" r="r" b="b"/>
            <a:pathLst>
              <a:path w="41646" h="43200" fill="none" extrusionOk="0">
                <a:moveTo>
                  <a:pt x="20045" y="0"/>
                </a:moveTo>
                <a:cubicBezTo>
                  <a:pt x="31975" y="0"/>
                  <a:pt x="41646" y="9670"/>
                  <a:pt x="41646" y="21600"/>
                </a:cubicBezTo>
                <a:cubicBezTo>
                  <a:pt x="41646" y="33529"/>
                  <a:pt x="31975" y="43200"/>
                  <a:pt x="20046" y="43200"/>
                </a:cubicBezTo>
                <a:cubicBezTo>
                  <a:pt x="11222" y="43200"/>
                  <a:pt x="3285" y="37833"/>
                  <a:pt x="-1" y="29644"/>
                </a:cubicBezTo>
              </a:path>
              <a:path w="41646" h="43200" stroke="0" extrusionOk="0">
                <a:moveTo>
                  <a:pt x="20045" y="0"/>
                </a:moveTo>
                <a:cubicBezTo>
                  <a:pt x="31975" y="0"/>
                  <a:pt x="41646" y="9670"/>
                  <a:pt x="41646" y="21600"/>
                </a:cubicBezTo>
                <a:cubicBezTo>
                  <a:pt x="41646" y="33529"/>
                  <a:pt x="31975" y="43200"/>
                  <a:pt x="20046" y="43200"/>
                </a:cubicBezTo>
                <a:cubicBezTo>
                  <a:pt x="11222" y="43200"/>
                  <a:pt x="3285" y="37833"/>
                  <a:pt x="-1" y="29644"/>
                </a:cubicBezTo>
                <a:lnTo>
                  <a:pt x="20046" y="21600"/>
                </a:lnTo>
                <a:close/>
              </a:path>
            </a:pathLst>
          </a:custGeom>
          <a:noFill/>
          <a:ln w="28575">
            <a:solidFill>
              <a:srgbClr val="990000"/>
            </a:solidFill>
            <a:prstDash val="dash"/>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 name="Arc 107">
            <a:extLst>
              <a:ext uri="{FF2B5EF4-FFF2-40B4-BE49-F238E27FC236}">
                <a16:creationId xmlns:a16="http://schemas.microsoft.com/office/drawing/2014/main" id="{88A34271-99AA-4E64-9FFA-92804687648B}"/>
              </a:ext>
            </a:extLst>
          </p:cNvPr>
          <p:cNvSpPr>
            <a:spLocks/>
          </p:cNvSpPr>
          <p:nvPr/>
        </p:nvSpPr>
        <p:spPr bwMode="auto">
          <a:xfrm>
            <a:off x="5735638" y="3946495"/>
            <a:ext cx="757238" cy="936625"/>
          </a:xfrm>
          <a:custGeom>
            <a:avLst/>
            <a:gdLst>
              <a:gd name="G0" fmla="+- 20046 0 0"/>
              <a:gd name="G1" fmla="+- 21600 0 0"/>
              <a:gd name="G2" fmla="+- 21600 0 0"/>
              <a:gd name="T0" fmla="*/ 20046 w 41646"/>
              <a:gd name="T1" fmla="*/ 0 h 43200"/>
              <a:gd name="T2" fmla="*/ 0 w 41646"/>
              <a:gd name="T3" fmla="*/ 29644 h 43200"/>
              <a:gd name="T4" fmla="*/ 20046 w 41646"/>
              <a:gd name="T5" fmla="*/ 21600 h 43200"/>
            </a:gdLst>
            <a:ahLst/>
            <a:cxnLst>
              <a:cxn ang="0">
                <a:pos x="T0" y="T1"/>
              </a:cxn>
              <a:cxn ang="0">
                <a:pos x="T2" y="T3"/>
              </a:cxn>
              <a:cxn ang="0">
                <a:pos x="T4" y="T5"/>
              </a:cxn>
            </a:cxnLst>
            <a:rect l="0" t="0" r="r" b="b"/>
            <a:pathLst>
              <a:path w="41646" h="43200" fill="none" extrusionOk="0">
                <a:moveTo>
                  <a:pt x="20045" y="0"/>
                </a:moveTo>
                <a:cubicBezTo>
                  <a:pt x="31975" y="0"/>
                  <a:pt x="41646" y="9670"/>
                  <a:pt x="41646" y="21600"/>
                </a:cubicBezTo>
                <a:cubicBezTo>
                  <a:pt x="41646" y="33529"/>
                  <a:pt x="31975" y="43200"/>
                  <a:pt x="20046" y="43200"/>
                </a:cubicBezTo>
                <a:cubicBezTo>
                  <a:pt x="11222" y="43200"/>
                  <a:pt x="3285" y="37833"/>
                  <a:pt x="-1" y="29644"/>
                </a:cubicBezTo>
              </a:path>
              <a:path w="41646" h="43200" stroke="0" extrusionOk="0">
                <a:moveTo>
                  <a:pt x="20045" y="0"/>
                </a:moveTo>
                <a:cubicBezTo>
                  <a:pt x="31975" y="0"/>
                  <a:pt x="41646" y="9670"/>
                  <a:pt x="41646" y="21600"/>
                </a:cubicBezTo>
                <a:cubicBezTo>
                  <a:pt x="41646" y="33529"/>
                  <a:pt x="31975" y="43200"/>
                  <a:pt x="20046" y="43200"/>
                </a:cubicBezTo>
                <a:cubicBezTo>
                  <a:pt x="11222" y="43200"/>
                  <a:pt x="3285" y="37833"/>
                  <a:pt x="-1" y="29644"/>
                </a:cubicBezTo>
                <a:lnTo>
                  <a:pt x="20046" y="21600"/>
                </a:lnTo>
                <a:close/>
              </a:path>
            </a:pathLst>
          </a:custGeom>
          <a:noFill/>
          <a:ln w="28575">
            <a:solidFill>
              <a:srgbClr val="990000"/>
            </a:solidFill>
            <a:prstDash val="dash"/>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1" name="AutoShape 4">
            <a:extLst>
              <a:ext uri="{FF2B5EF4-FFF2-40B4-BE49-F238E27FC236}">
                <a16:creationId xmlns:a16="http://schemas.microsoft.com/office/drawing/2014/main" id="{C55A5D43-EC94-436E-8D25-9A18A3FFA1F3}"/>
              </a:ext>
            </a:extLst>
          </p:cNvPr>
          <p:cNvSpPr>
            <a:spLocks/>
          </p:cNvSpPr>
          <p:nvPr/>
        </p:nvSpPr>
        <p:spPr bwMode="auto">
          <a:xfrm>
            <a:off x="2924969" y="5228359"/>
            <a:ext cx="133350" cy="1009650"/>
          </a:xfrm>
          <a:prstGeom prst="leftBrace">
            <a:avLst>
              <a:gd name="adj1" fmla="val 63095"/>
              <a:gd name="adj2" fmla="val 50000"/>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62" name="Object 62">
            <a:extLst>
              <a:ext uri="{FF2B5EF4-FFF2-40B4-BE49-F238E27FC236}">
                <a16:creationId xmlns:a16="http://schemas.microsoft.com/office/drawing/2014/main" id="{6346DF8E-641B-424B-B7B2-123A0DB54180}"/>
              </a:ext>
            </a:extLst>
          </p:cNvPr>
          <p:cNvGraphicFramePr>
            <a:graphicFrameLocks noChangeAspect="1"/>
          </p:cNvGraphicFramePr>
          <p:nvPr>
            <p:extLst>
              <p:ext uri="{D42A27DB-BD31-4B8C-83A1-F6EECF244321}">
                <p14:modId xmlns:p14="http://schemas.microsoft.com/office/powerpoint/2010/main" val="2816123047"/>
              </p:ext>
            </p:extLst>
          </p:nvPr>
        </p:nvGraphicFramePr>
        <p:xfrm>
          <a:off x="3129099" y="5057163"/>
          <a:ext cx="4063866" cy="646886"/>
        </p:xfrm>
        <a:graphic>
          <a:graphicData uri="http://schemas.openxmlformats.org/presentationml/2006/ole">
            <mc:AlternateContent xmlns:mc="http://schemas.openxmlformats.org/markup-compatibility/2006">
              <mc:Choice xmlns:v="urn:schemas-microsoft-com:vml" Requires="v">
                <p:oleObj spid="_x0000_s145625" name="Equation" r:id="rId9" imgW="2400120" imgH="431640" progId="Equation.DSMT4">
                  <p:embed/>
                </p:oleObj>
              </mc:Choice>
              <mc:Fallback>
                <p:oleObj name="Equation" r:id="rId9" imgW="2400120" imgH="431640" progId="Equation.DSMT4">
                  <p:embed/>
                  <p:pic>
                    <p:nvPicPr>
                      <p:cNvPr id="53" name="Object 62">
                        <a:extLst>
                          <a:ext uri="{FF2B5EF4-FFF2-40B4-BE49-F238E27FC236}">
                            <a16:creationId xmlns:a16="http://schemas.microsoft.com/office/drawing/2014/main" id="{78EFB525-32E5-438B-AAF2-45B04092903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9099" y="5057163"/>
                        <a:ext cx="4063866" cy="646886"/>
                      </a:xfrm>
                      <a:prstGeom prst="rect">
                        <a:avLst/>
                      </a:prstGeom>
                      <a:noFill/>
                      <a:ln>
                        <a:noFill/>
                      </a:ln>
                      <a:effectLst/>
                      <a:extLst/>
                    </p:spPr>
                  </p:pic>
                </p:oleObj>
              </mc:Fallback>
            </mc:AlternateContent>
          </a:graphicData>
        </a:graphic>
      </p:graphicFrame>
      <p:graphicFrame>
        <p:nvGraphicFramePr>
          <p:cNvPr id="63" name="Object 63">
            <a:extLst>
              <a:ext uri="{FF2B5EF4-FFF2-40B4-BE49-F238E27FC236}">
                <a16:creationId xmlns:a16="http://schemas.microsoft.com/office/drawing/2014/main" id="{B58758C4-3E45-4966-AE56-BC62DC2A7863}"/>
              </a:ext>
            </a:extLst>
          </p:cNvPr>
          <p:cNvGraphicFramePr>
            <a:graphicFrameLocks noChangeAspect="1"/>
          </p:cNvGraphicFramePr>
          <p:nvPr>
            <p:extLst>
              <p:ext uri="{D42A27DB-BD31-4B8C-83A1-F6EECF244321}">
                <p14:modId xmlns:p14="http://schemas.microsoft.com/office/powerpoint/2010/main" val="327465229"/>
              </p:ext>
            </p:extLst>
          </p:nvPr>
        </p:nvGraphicFramePr>
        <p:xfrm>
          <a:off x="2971801" y="5733184"/>
          <a:ext cx="4563659" cy="504824"/>
        </p:xfrm>
        <a:graphic>
          <a:graphicData uri="http://schemas.openxmlformats.org/presentationml/2006/ole">
            <mc:AlternateContent xmlns:mc="http://schemas.openxmlformats.org/markup-compatibility/2006">
              <mc:Choice xmlns:v="urn:schemas-microsoft-com:vml" Requires="v">
                <p:oleObj spid="_x0000_s145626" name="公式" r:id="rId11" imgW="2286000" imgH="266400" progId="Equation.3">
                  <p:embed/>
                </p:oleObj>
              </mc:Choice>
              <mc:Fallback>
                <p:oleObj name="公式" r:id="rId11" imgW="2286000" imgH="266400" progId="Equation.3">
                  <p:embed/>
                  <p:pic>
                    <p:nvPicPr>
                      <p:cNvPr id="54" name="Object 63">
                        <a:extLst>
                          <a:ext uri="{FF2B5EF4-FFF2-40B4-BE49-F238E27FC236}">
                            <a16:creationId xmlns:a16="http://schemas.microsoft.com/office/drawing/2014/main" id="{FC84BA79-821D-4137-9509-985A6EE3C4C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71801" y="5733184"/>
                        <a:ext cx="4563659" cy="504824"/>
                      </a:xfrm>
                      <a:prstGeom prst="rect">
                        <a:avLst/>
                      </a:prstGeom>
                      <a:noFill/>
                      <a:ln>
                        <a:noFill/>
                      </a:ln>
                      <a:effectLst/>
                      <a:extLst/>
                    </p:spPr>
                  </p:pic>
                </p:oleObj>
              </mc:Fallback>
            </mc:AlternateContent>
          </a:graphicData>
        </a:graphic>
      </p:graphicFrame>
      <p:sp>
        <p:nvSpPr>
          <p:cNvPr id="64" name="Text Box 3">
            <a:extLst>
              <a:ext uri="{FF2B5EF4-FFF2-40B4-BE49-F238E27FC236}">
                <a16:creationId xmlns:a16="http://schemas.microsoft.com/office/drawing/2014/main" id="{7198DB27-EEE8-4FB6-9F6B-24797919FB3B}"/>
              </a:ext>
            </a:extLst>
          </p:cNvPr>
          <p:cNvSpPr txBox="1">
            <a:spLocks noChangeArrowheads="1"/>
          </p:cNvSpPr>
          <p:nvPr/>
        </p:nvSpPr>
        <p:spPr bwMode="auto">
          <a:xfrm>
            <a:off x="2685256" y="6387715"/>
            <a:ext cx="2823370" cy="461665"/>
          </a:xfrm>
          <a:prstGeom prst="rect">
            <a:avLst/>
          </a:prstGeom>
          <a:noFill/>
          <a:ln>
            <a:noFill/>
          </a:ln>
          <a:effectLst>
            <a:prstShdw prst="shdw17" dist="17961" dir="2700000">
              <a:schemeClr val="hlink">
                <a:gamma/>
                <a:shade val="60000"/>
                <a:invGamma/>
              </a:schemeClr>
            </a:prstShdw>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可求解出电流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linds(horizontal)">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2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edge">
                                      <p:cBhvr>
                                        <p:cTn id="18" dur="20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20"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edge">
                                      <p:cBhvr>
                                        <p:cTn id="23" dur="20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58"/>
                                        </p:tgtEl>
                                        <p:attrNameLst>
                                          <p:attrName>style.visibility</p:attrName>
                                        </p:attrNameLst>
                                      </p:cBhvr>
                                      <p:to>
                                        <p:strVal val="visible"/>
                                      </p:to>
                                    </p:set>
                                    <p:anim calcmode="lin" valueType="num">
                                      <p:cBhvr additive="base">
                                        <p:cTn id="28" dur="500" fill="hold"/>
                                        <p:tgtEl>
                                          <p:spTgt spid="58"/>
                                        </p:tgtEl>
                                        <p:attrNameLst>
                                          <p:attrName>ppt_x</p:attrName>
                                        </p:attrNameLst>
                                      </p:cBhvr>
                                      <p:tavLst>
                                        <p:tav tm="0">
                                          <p:val>
                                            <p:strVal val="0-#ppt_w/2"/>
                                          </p:val>
                                        </p:tav>
                                        <p:tav tm="100000">
                                          <p:val>
                                            <p:strVal val="#ppt_x"/>
                                          </p:val>
                                        </p:tav>
                                      </p:tavLst>
                                    </p:anim>
                                    <p:anim calcmode="lin" valueType="num">
                                      <p:cBhvr additive="base">
                                        <p:cTn id="29" dur="5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nodeType="click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wipe(right)">
                                      <p:cBhvr>
                                        <p:cTn id="34" dur="500"/>
                                        <p:tgtEl>
                                          <p:spTgt spid="5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60"/>
                                        </p:tgtEl>
                                        <p:attrNameLst>
                                          <p:attrName>style.visibility</p:attrName>
                                        </p:attrNameLst>
                                      </p:cBhvr>
                                      <p:to>
                                        <p:strVal val="visible"/>
                                      </p:to>
                                    </p:set>
                                    <p:animEffect transition="in" filter="wipe(right)">
                                      <p:cBhvr>
                                        <p:cTn id="39" dur="500"/>
                                        <p:tgtEl>
                                          <p:spTgt spid="60"/>
                                        </p:tgtEl>
                                      </p:cBhvr>
                                    </p:animEffect>
                                  </p:childTnLst>
                                </p:cTn>
                              </p:par>
                            </p:childTnLst>
                          </p:cTn>
                        </p:par>
                        <p:par>
                          <p:cTn id="40" fill="hold">
                            <p:stCondLst>
                              <p:cond delay="500"/>
                            </p:stCondLst>
                            <p:childTnLst>
                              <p:par>
                                <p:cTn id="41" presetID="1" presetClass="entr" presetSubtype="0" fill="hold" nodeType="afterEffect">
                                  <p:stCondLst>
                                    <p:cond delay="0"/>
                                  </p:stCondLst>
                                  <p:childTnLst>
                                    <p:set>
                                      <p:cBhvr>
                                        <p:cTn id="42" dur="1" fill="hold">
                                          <p:stCondLst>
                                            <p:cond delay="499"/>
                                          </p:stCondLst>
                                        </p:cTn>
                                        <p:tgtEl>
                                          <p:spTgt spid="6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2"/>
                                        </p:tgtEl>
                                        <p:attrNameLst>
                                          <p:attrName>style.visibility</p:attrName>
                                        </p:attrNameLst>
                                      </p:cBhvr>
                                      <p:to>
                                        <p:strVal val="visible"/>
                                      </p:to>
                                    </p:set>
                                    <p:animEffect transition="in" filter="wipe(left)">
                                      <p:cBhvr>
                                        <p:cTn id="47" dur="2000"/>
                                        <p:tgtEl>
                                          <p:spTgt spid="6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63"/>
                                        </p:tgtEl>
                                        <p:attrNameLst>
                                          <p:attrName>style.visibility</p:attrName>
                                        </p:attrNameLst>
                                      </p:cBhvr>
                                      <p:to>
                                        <p:strVal val="visible"/>
                                      </p:to>
                                    </p:set>
                                    <p:animEffect transition="in" filter="wipe(left)">
                                      <p:cBhvr>
                                        <p:cTn id="52" dur="2000"/>
                                        <p:tgtEl>
                                          <p:spTgt spid="63"/>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64"/>
                                        </p:tgtEl>
                                        <p:attrNameLst>
                                          <p:attrName>style.visibility</p:attrName>
                                        </p:attrNameLst>
                                      </p:cBhvr>
                                      <p:to>
                                        <p:strVal val="visible"/>
                                      </p:to>
                                    </p:set>
                                    <p:anim calcmode="lin" valueType="num">
                                      <p:cBhvr additive="base">
                                        <p:cTn id="57" dur="500" fill="hold"/>
                                        <p:tgtEl>
                                          <p:spTgt spid="64"/>
                                        </p:tgtEl>
                                        <p:attrNameLst>
                                          <p:attrName>ppt_x</p:attrName>
                                        </p:attrNameLst>
                                      </p:cBhvr>
                                      <p:tavLst>
                                        <p:tav tm="0">
                                          <p:val>
                                            <p:strVal val="0-#ppt_w/2"/>
                                          </p:val>
                                        </p:tav>
                                        <p:tav tm="100000">
                                          <p:val>
                                            <p:strVal val="#ppt_x"/>
                                          </p:val>
                                        </p:tav>
                                      </p:tavLst>
                                    </p:anim>
                                    <p:anim calcmode="lin" valueType="num">
                                      <p:cBhvr additive="base">
                                        <p:cTn id="58" dur="500" fill="hold"/>
                                        <p:tgtEl>
                                          <p:spTgt spid="64"/>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animBg="1"/>
      <p:bldP spid="15" grpId="0" animBg="1"/>
      <p:bldP spid="58" grpId="0"/>
      <p:bldP spid="6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ext Box 2">
            <a:extLst>
              <a:ext uri="{FF2B5EF4-FFF2-40B4-BE49-F238E27FC236}">
                <a16:creationId xmlns:a16="http://schemas.microsoft.com/office/drawing/2014/main" id="{13714711-F3AF-4778-B8DC-0FABE4541965}"/>
              </a:ext>
            </a:extLst>
          </p:cNvPr>
          <p:cNvSpPr txBox="1">
            <a:spLocks noChangeArrowheads="1"/>
          </p:cNvSpPr>
          <p:nvPr/>
        </p:nvSpPr>
        <p:spPr bwMode="auto">
          <a:xfrm>
            <a:off x="2270125" y="1714648"/>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endParaRPr lang="zh-CN" altLang="en-US" sz="1800">
              <a:latin typeface="楷体_GB2312" pitchFamily="49" charset="-122"/>
              <a:ea typeface="楷体_GB2312" pitchFamily="49" charset="-122"/>
            </a:endParaRPr>
          </a:p>
        </p:txBody>
      </p:sp>
      <p:sp>
        <p:nvSpPr>
          <p:cNvPr id="161795" name="Rectangle 3">
            <a:extLst>
              <a:ext uri="{FF2B5EF4-FFF2-40B4-BE49-F238E27FC236}">
                <a16:creationId xmlns:a16="http://schemas.microsoft.com/office/drawing/2014/main" id="{3331C23D-BEBA-4B0D-A58A-B568210DBFC4}"/>
              </a:ext>
            </a:extLst>
          </p:cNvPr>
          <p:cNvSpPr>
            <a:spLocks noChangeArrowheads="1"/>
          </p:cNvSpPr>
          <p:nvPr/>
        </p:nvSpPr>
        <p:spPr bwMode="auto">
          <a:xfrm>
            <a:off x="3852863"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1798" name="Rectangle 6">
            <a:extLst>
              <a:ext uri="{FF2B5EF4-FFF2-40B4-BE49-F238E27FC236}">
                <a16:creationId xmlns:a16="http://schemas.microsoft.com/office/drawing/2014/main" id="{94E8BECF-239E-49A8-B8B1-B5A97D519F00}"/>
              </a:ext>
            </a:extLst>
          </p:cNvPr>
          <p:cNvSpPr>
            <a:spLocks noChangeArrowheads="1"/>
          </p:cNvSpPr>
          <p:nvPr/>
        </p:nvSpPr>
        <p:spPr bwMode="auto">
          <a:xfrm>
            <a:off x="418750" y="1568935"/>
            <a:ext cx="717055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50000"/>
              </a:spcBef>
            </a:pPr>
            <a:r>
              <a:rPr lang="en-US" altLang="zh-CN" b="1"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rPr>
              <a:t>解</a:t>
            </a:r>
            <a:r>
              <a:rPr lang="en-US" altLang="zh-CN" b="1"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b="1"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rPr>
              <a:t>）画相量模型，列写两个回路的</a:t>
            </a:r>
            <a:r>
              <a:rPr lang="en-US" altLang="zh-CN" b="1" dirty="0">
                <a:latin typeface="Times New Roman" panose="02020603050405020304" pitchFamily="18" charset="0"/>
                <a:ea typeface="华文楷体" panose="02010600040101010101" pitchFamily="2" charset="-122"/>
                <a:cs typeface="Times New Roman" panose="02020603050405020304" pitchFamily="18" charset="0"/>
              </a:rPr>
              <a:t>KVL</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rPr>
              <a:t>方程 </a:t>
            </a:r>
          </a:p>
        </p:txBody>
      </p:sp>
      <p:sp>
        <p:nvSpPr>
          <p:cNvPr id="161804" name="Rectangle 12">
            <a:extLst>
              <a:ext uri="{FF2B5EF4-FFF2-40B4-BE49-F238E27FC236}">
                <a16:creationId xmlns:a16="http://schemas.microsoft.com/office/drawing/2014/main" id="{3B54370F-94C0-412F-8E66-D9FA6EC2BBF6}"/>
              </a:ext>
            </a:extLst>
          </p:cNvPr>
          <p:cNvSpPr>
            <a:spLocks noChangeArrowheads="1"/>
          </p:cNvSpPr>
          <p:nvPr/>
        </p:nvSpPr>
        <p:spPr bwMode="auto">
          <a:xfrm>
            <a:off x="0" y="317514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61805" name="Object 13">
            <a:extLst>
              <a:ext uri="{FF2B5EF4-FFF2-40B4-BE49-F238E27FC236}">
                <a16:creationId xmlns:a16="http://schemas.microsoft.com/office/drawing/2014/main" id="{95D727A7-F8E1-49E4-A94E-7BCED332FFC1}"/>
              </a:ext>
            </a:extLst>
          </p:cNvPr>
          <p:cNvGraphicFramePr>
            <a:graphicFrameLocks noChangeAspect="1"/>
          </p:cNvGraphicFramePr>
          <p:nvPr>
            <p:extLst>
              <p:ext uri="{D42A27DB-BD31-4B8C-83A1-F6EECF244321}">
                <p14:modId xmlns:p14="http://schemas.microsoft.com/office/powerpoint/2010/main" val="1992500908"/>
              </p:ext>
            </p:extLst>
          </p:nvPr>
        </p:nvGraphicFramePr>
        <p:xfrm>
          <a:off x="488634" y="1952521"/>
          <a:ext cx="3708400" cy="1800225"/>
        </p:xfrm>
        <a:graphic>
          <a:graphicData uri="http://schemas.openxmlformats.org/presentationml/2006/ole">
            <mc:AlternateContent xmlns:mc="http://schemas.openxmlformats.org/markup-compatibility/2006">
              <mc:Choice xmlns:v="urn:schemas-microsoft-com:vml" Requires="v">
                <p:oleObj spid="_x0000_s162045" name="Visio" r:id="rId3" imgW="1991598" imgH="1011467" progId="Visio.Drawing.11">
                  <p:embed/>
                </p:oleObj>
              </mc:Choice>
              <mc:Fallback>
                <p:oleObj name="Visio" r:id="rId3" imgW="1991598" imgH="1011467" progId="Visio.Drawing.11">
                  <p:embed/>
                  <p:pic>
                    <p:nvPicPr>
                      <p:cNvPr id="0" name="Object 13"/>
                      <p:cNvPicPr>
                        <a:picLocks noChangeAspect="1" noChangeArrowheads="1"/>
                      </p:cNvPicPr>
                      <p:nvPr/>
                    </p:nvPicPr>
                    <p:blipFill>
                      <a:blip r:embed="rId4"/>
                      <a:srcRect/>
                      <a:stretch>
                        <a:fillRect/>
                      </a:stretch>
                    </p:blipFill>
                    <p:spPr bwMode="auto">
                      <a:xfrm>
                        <a:off x="488634" y="1952521"/>
                        <a:ext cx="3708400" cy="180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6" name="AutoShape 14">
            <a:extLst>
              <a:ext uri="{FF2B5EF4-FFF2-40B4-BE49-F238E27FC236}">
                <a16:creationId xmlns:a16="http://schemas.microsoft.com/office/drawing/2014/main" id="{FD9E4B17-8F99-4BB4-9330-66470CD1CD74}"/>
              </a:ext>
            </a:extLst>
          </p:cNvPr>
          <p:cNvSpPr>
            <a:spLocks noChangeArrowheads="1"/>
          </p:cNvSpPr>
          <p:nvPr/>
        </p:nvSpPr>
        <p:spPr bwMode="auto">
          <a:xfrm>
            <a:off x="4051018" y="2852985"/>
            <a:ext cx="431800" cy="323850"/>
          </a:xfrm>
          <a:prstGeom prst="rightArrow">
            <a:avLst>
              <a:gd name="adj1" fmla="val 50000"/>
              <a:gd name="adj2"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61807" name="Object 15">
            <a:extLst>
              <a:ext uri="{FF2B5EF4-FFF2-40B4-BE49-F238E27FC236}">
                <a16:creationId xmlns:a16="http://schemas.microsoft.com/office/drawing/2014/main" id="{8A741D4B-7C67-4A4C-96D2-F470B8B73C99}"/>
              </a:ext>
            </a:extLst>
          </p:cNvPr>
          <p:cNvGraphicFramePr>
            <a:graphicFrameLocks noChangeAspect="1"/>
          </p:cNvGraphicFramePr>
          <p:nvPr>
            <p:extLst>
              <p:ext uri="{D42A27DB-BD31-4B8C-83A1-F6EECF244321}">
                <p14:modId xmlns:p14="http://schemas.microsoft.com/office/powerpoint/2010/main" val="584320749"/>
              </p:ext>
            </p:extLst>
          </p:nvPr>
        </p:nvGraphicFramePr>
        <p:xfrm>
          <a:off x="4432300" y="1981200"/>
          <a:ext cx="4432300" cy="2336800"/>
        </p:xfrm>
        <a:graphic>
          <a:graphicData uri="http://schemas.openxmlformats.org/presentationml/2006/ole">
            <mc:AlternateContent xmlns:mc="http://schemas.openxmlformats.org/markup-compatibility/2006">
              <mc:Choice xmlns:v="urn:schemas-microsoft-com:vml" Requires="v">
                <p:oleObj spid="_x0000_s162046" name="Visio" r:id="rId5" imgW="2264034" imgH="1213104" progId="Visio.Drawing.11">
                  <p:embed/>
                </p:oleObj>
              </mc:Choice>
              <mc:Fallback>
                <p:oleObj name="Visio" r:id="rId5" imgW="2264034" imgH="1213104" progId="Visio.Drawing.11">
                  <p:embed/>
                  <p:pic>
                    <p:nvPicPr>
                      <p:cNvPr id="0" name="Object 15"/>
                      <p:cNvPicPr>
                        <a:picLocks noChangeAspect="1" noChangeArrowheads="1"/>
                      </p:cNvPicPr>
                      <p:nvPr/>
                    </p:nvPicPr>
                    <p:blipFill>
                      <a:blip r:embed="rId6"/>
                      <a:srcRect/>
                      <a:stretch>
                        <a:fillRect/>
                      </a:stretch>
                    </p:blipFill>
                    <p:spPr bwMode="auto">
                      <a:xfrm>
                        <a:off x="4432300" y="1981200"/>
                        <a:ext cx="4432300" cy="233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12" name="Object 20">
            <a:extLst>
              <a:ext uri="{FF2B5EF4-FFF2-40B4-BE49-F238E27FC236}">
                <a16:creationId xmlns:a16="http://schemas.microsoft.com/office/drawing/2014/main" id="{F6C9F8F3-2285-4D5D-B973-DDE09D57F685}"/>
              </a:ext>
            </a:extLst>
          </p:cNvPr>
          <p:cNvGraphicFramePr>
            <a:graphicFrameLocks noChangeAspect="1"/>
          </p:cNvGraphicFramePr>
          <p:nvPr>
            <p:extLst>
              <p:ext uri="{D42A27DB-BD31-4B8C-83A1-F6EECF244321}">
                <p14:modId xmlns:p14="http://schemas.microsoft.com/office/powerpoint/2010/main" val="1625871357"/>
              </p:ext>
            </p:extLst>
          </p:nvPr>
        </p:nvGraphicFramePr>
        <p:xfrm>
          <a:off x="952184" y="4572476"/>
          <a:ext cx="5081588" cy="836613"/>
        </p:xfrm>
        <a:graphic>
          <a:graphicData uri="http://schemas.openxmlformats.org/presentationml/2006/ole">
            <mc:AlternateContent xmlns:mc="http://schemas.openxmlformats.org/markup-compatibility/2006">
              <mc:Choice xmlns:v="urn:schemas-microsoft-com:vml" Requires="v">
                <p:oleObj spid="_x0000_s162047" name="Equation" r:id="rId7" imgW="2565360" imgH="393480" progId="Equation.DSMT4">
                  <p:embed/>
                </p:oleObj>
              </mc:Choice>
              <mc:Fallback>
                <p:oleObj name="Equation" r:id="rId7" imgW="2565360" imgH="393480" progId="Equation.DSMT4">
                  <p:embed/>
                  <p:pic>
                    <p:nvPicPr>
                      <p:cNvPr id="0" name="Object 20"/>
                      <p:cNvPicPr>
                        <a:picLocks noChangeAspect="1" noChangeArrowheads="1"/>
                      </p:cNvPicPr>
                      <p:nvPr/>
                    </p:nvPicPr>
                    <p:blipFill>
                      <a:blip r:embed="rId8"/>
                      <a:srcRect/>
                      <a:stretch>
                        <a:fillRect/>
                      </a:stretch>
                    </p:blipFill>
                    <p:spPr bwMode="auto">
                      <a:xfrm>
                        <a:off x="952184" y="4572476"/>
                        <a:ext cx="5081588" cy="836613"/>
                      </a:xfrm>
                      <a:prstGeom prst="rect">
                        <a:avLst/>
                      </a:prstGeom>
                      <a:noFill/>
                      <a:extLst/>
                    </p:spPr>
                  </p:pic>
                </p:oleObj>
              </mc:Fallback>
            </mc:AlternateContent>
          </a:graphicData>
        </a:graphic>
      </p:graphicFrame>
      <p:graphicFrame>
        <p:nvGraphicFramePr>
          <p:cNvPr id="161811" name="Object 19">
            <a:extLst>
              <a:ext uri="{FF2B5EF4-FFF2-40B4-BE49-F238E27FC236}">
                <a16:creationId xmlns:a16="http://schemas.microsoft.com/office/drawing/2014/main" id="{3E4FF14B-6FF5-4DA3-A16E-808FD2B81C6F}"/>
              </a:ext>
            </a:extLst>
          </p:cNvPr>
          <p:cNvGraphicFramePr>
            <a:graphicFrameLocks noChangeAspect="1"/>
          </p:cNvGraphicFramePr>
          <p:nvPr>
            <p:extLst>
              <p:ext uri="{D42A27DB-BD31-4B8C-83A1-F6EECF244321}">
                <p14:modId xmlns:p14="http://schemas.microsoft.com/office/powerpoint/2010/main" val="3187635634"/>
              </p:ext>
            </p:extLst>
          </p:nvPr>
        </p:nvGraphicFramePr>
        <p:xfrm>
          <a:off x="4246247" y="4193260"/>
          <a:ext cx="3575050" cy="434975"/>
        </p:xfrm>
        <a:graphic>
          <a:graphicData uri="http://schemas.openxmlformats.org/presentationml/2006/ole">
            <mc:AlternateContent xmlns:mc="http://schemas.openxmlformats.org/markup-compatibility/2006">
              <mc:Choice xmlns:v="urn:schemas-microsoft-com:vml" Requires="v">
                <p:oleObj spid="_x0000_s162048" name="Equation" r:id="rId9" imgW="1803240" imgH="203040" progId="Equation.DSMT4">
                  <p:embed/>
                </p:oleObj>
              </mc:Choice>
              <mc:Fallback>
                <p:oleObj name="Equation" r:id="rId9" imgW="1803240" imgH="203040" progId="Equation.DSMT4">
                  <p:embed/>
                  <p:pic>
                    <p:nvPicPr>
                      <p:cNvPr id="0" name="Object 19"/>
                      <p:cNvPicPr>
                        <a:picLocks noChangeAspect="1" noChangeArrowheads="1"/>
                      </p:cNvPicPr>
                      <p:nvPr/>
                    </p:nvPicPr>
                    <p:blipFill>
                      <a:blip r:embed="rId10"/>
                      <a:srcRect/>
                      <a:stretch>
                        <a:fillRect/>
                      </a:stretch>
                    </p:blipFill>
                    <p:spPr bwMode="auto">
                      <a:xfrm>
                        <a:off x="4246247" y="4193260"/>
                        <a:ext cx="3575050" cy="434975"/>
                      </a:xfrm>
                      <a:prstGeom prst="rect">
                        <a:avLst/>
                      </a:prstGeom>
                      <a:noFill/>
                      <a:extLst/>
                    </p:spPr>
                  </p:pic>
                </p:oleObj>
              </mc:Fallback>
            </mc:AlternateContent>
          </a:graphicData>
        </a:graphic>
      </p:graphicFrame>
      <p:graphicFrame>
        <p:nvGraphicFramePr>
          <p:cNvPr id="161810" name="Object 18">
            <a:extLst>
              <a:ext uri="{FF2B5EF4-FFF2-40B4-BE49-F238E27FC236}">
                <a16:creationId xmlns:a16="http://schemas.microsoft.com/office/drawing/2014/main" id="{30B5C8FE-D521-4639-A712-08F3139745E9}"/>
              </a:ext>
            </a:extLst>
          </p:cNvPr>
          <p:cNvGraphicFramePr>
            <a:graphicFrameLocks noChangeAspect="1"/>
          </p:cNvGraphicFramePr>
          <p:nvPr>
            <p:extLst>
              <p:ext uri="{D42A27DB-BD31-4B8C-83A1-F6EECF244321}">
                <p14:modId xmlns:p14="http://schemas.microsoft.com/office/powerpoint/2010/main" val="75471008"/>
              </p:ext>
            </p:extLst>
          </p:nvPr>
        </p:nvGraphicFramePr>
        <p:xfrm>
          <a:off x="952184" y="5656022"/>
          <a:ext cx="3244850" cy="495300"/>
        </p:xfrm>
        <a:graphic>
          <a:graphicData uri="http://schemas.openxmlformats.org/presentationml/2006/ole">
            <mc:AlternateContent xmlns:mc="http://schemas.openxmlformats.org/markup-compatibility/2006">
              <mc:Choice xmlns:v="urn:schemas-microsoft-com:vml" Requires="v">
                <p:oleObj spid="_x0000_s162049" name="Equation" r:id="rId11" imgW="1638000" imgH="228600" progId="Equation.DSMT4">
                  <p:embed/>
                </p:oleObj>
              </mc:Choice>
              <mc:Fallback>
                <p:oleObj name="Equation" r:id="rId11" imgW="1638000" imgH="228600" progId="Equation.DSMT4">
                  <p:embed/>
                  <p:pic>
                    <p:nvPicPr>
                      <p:cNvPr id="0" name="Object 18"/>
                      <p:cNvPicPr>
                        <a:picLocks noChangeAspect="1" noChangeArrowheads="1"/>
                      </p:cNvPicPr>
                      <p:nvPr/>
                    </p:nvPicPr>
                    <p:blipFill>
                      <a:blip r:embed="rId12"/>
                      <a:srcRect/>
                      <a:stretch>
                        <a:fillRect/>
                      </a:stretch>
                    </p:blipFill>
                    <p:spPr bwMode="auto">
                      <a:xfrm>
                        <a:off x="952184" y="5656022"/>
                        <a:ext cx="3244850" cy="495300"/>
                      </a:xfrm>
                      <a:prstGeom prst="rect">
                        <a:avLst/>
                      </a:prstGeom>
                      <a:noFill/>
                      <a:extLst/>
                    </p:spPr>
                  </p:pic>
                </p:oleObj>
              </mc:Fallback>
            </mc:AlternateContent>
          </a:graphicData>
        </a:graphic>
      </p:graphicFrame>
      <p:graphicFrame>
        <p:nvGraphicFramePr>
          <p:cNvPr id="161809" name="Object 17">
            <a:extLst>
              <a:ext uri="{FF2B5EF4-FFF2-40B4-BE49-F238E27FC236}">
                <a16:creationId xmlns:a16="http://schemas.microsoft.com/office/drawing/2014/main" id="{A809B393-4155-4397-A224-F0640C522599}"/>
              </a:ext>
            </a:extLst>
          </p:cNvPr>
          <p:cNvGraphicFramePr>
            <a:graphicFrameLocks noChangeAspect="1"/>
          </p:cNvGraphicFramePr>
          <p:nvPr>
            <p:extLst>
              <p:ext uri="{D42A27DB-BD31-4B8C-83A1-F6EECF244321}">
                <p14:modId xmlns:p14="http://schemas.microsoft.com/office/powerpoint/2010/main" val="3648627037"/>
              </p:ext>
            </p:extLst>
          </p:nvPr>
        </p:nvGraphicFramePr>
        <p:xfrm>
          <a:off x="4415631" y="5551571"/>
          <a:ext cx="3027363" cy="466725"/>
        </p:xfrm>
        <a:graphic>
          <a:graphicData uri="http://schemas.openxmlformats.org/presentationml/2006/ole">
            <mc:AlternateContent xmlns:mc="http://schemas.openxmlformats.org/markup-compatibility/2006">
              <mc:Choice xmlns:v="urn:schemas-microsoft-com:vml" Requires="v">
                <p:oleObj spid="_x0000_s162050" name="Equation" r:id="rId13" imgW="1625400" imgH="228600" progId="Equation.DSMT4">
                  <p:embed/>
                </p:oleObj>
              </mc:Choice>
              <mc:Fallback>
                <p:oleObj name="Equation" r:id="rId13" imgW="1625400" imgH="228600" progId="Equation.DSMT4">
                  <p:embed/>
                  <p:pic>
                    <p:nvPicPr>
                      <p:cNvPr id="0" name="Object 17"/>
                      <p:cNvPicPr>
                        <a:picLocks noChangeAspect="1" noChangeArrowheads="1"/>
                      </p:cNvPicPr>
                      <p:nvPr/>
                    </p:nvPicPr>
                    <p:blipFill>
                      <a:blip r:embed="rId14"/>
                      <a:srcRect/>
                      <a:stretch>
                        <a:fillRect/>
                      </a:stretch>
                    </p:blipFill>
                    <p:spPr bwMode="auto">
                      <a:xfrm>
                        <a:off x="4415631" y="5551571"/>
                        <a:ext cx="3027363" cy="466725"/>
                      </a:xfrm>
                      <a:prstGeom prst="rect">
                        <a:avLst/>
                      </a:prstGeom>
                      <a:noFill/>
                      <a:extLst/>
                    </p:spPr>
                  </p:pic>
                </p:oleObj>
              </mc:Fallback>
            </mc:AlternateContent>
          </a:graphicData>
        </a:graphic>
      </p:graphicFrame>
      <p:sp>
        <p:nvSpPr>
          <p:cNvPr id="161816" name="Rectangle 24">
            <a:extLst>
              <a:ext uri="{FF2B5EF4-FFF2-40B4-BE49-F238E27FC236}">
                <a16:creationId xmlns:a16="http://schemas.microsoft.com/office/drawing/2014/main" id="{B4700B32-73FD-4EE5-94AC-58AAEAF463BB}"/>
              </a:ext>
            </a:extLst>
          </p:cNvPr>
          <p:cNvSpPr>
            <a:spLocks noChangeArrowheads="1"/>
          </p:cNvSpPr>
          <p:nvPr/>
        </p:nvSpPr>
        <p:spPr bwMode="auto">
          <a:xfrm>
            <a:off x="0" y="468399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 name="Text Box 2">
            <a:extLst>
              <a:ext uri="{FF2B5EF4-FFF2-40B4-BE49-F238E27FC236}">
                <a16:creationId xmlns:a16="http://schemas.microsoft.com/office/drawing/2014/main" id="{67B1D109-3930-46AD-B73C-8C8136CC7DF1}"/>
              </a:ext>
            </a:extLst>
          </p:cNvPr>
          <p:cNvSpPr txBox="1">
            <a:spLocks noChangeArrowheads="1"/>
          </p:cNvSpPr>
          <p:nvPr/>
        </p:nvSpPr>
        <p:spPr bwMode="auto">
          <a:xfrm>
            <a:off x="2270125" y="1714648"/>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endParaRPr lang="zh-CN" altLang="en-US" sz="18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5" name="Rectangle 7">
            <a:extLst>
              <a:ext uri="{FF2B5EF4-FFF2-40B4-BE49-F238E27FC236}">
                <a16:creationId xmlns:a16="http://schemas.microsoft.com/office/drawing/2014/main" id="{5ACDC9FC-45B7-4F91-AD07-B58099B98750}"/>
              </a:ext>
            </a:extLst>
          </p:cNvPr>
          <p:cNvSpPr>
            <a:spLocks noChangeArrowheads="1"/>
          </p:cNvSpPr>
          <p:nvPr/>
        </p:nvSpPr>
        <p:spPr bwMode="auto">
          <a:xfrm>
            <a:off x="539750" y="109339"/>
            <a:ext cx="77517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800" b="1" dirty="0">
                <a:latin typeface="Times New Roman" panose="02020603050405020304" pitchFamily="18" charset="0"/>
                <a:ea typeface="华文楷体" panose="02010600040101010101" pitchFamily="2" charset="-122"/>
                <a:cs typeface="Times New Roman" panose="02020603050405020304" pitchFamily="18" charset="0"/>
              </a:rPr>
              <a:t>例正弦稳态电路中</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rPr>
              <a:t>已知</a:t>
            </a:r>
          </a:p>
        </p:txBody>
      </p:sp>
      <p:graphicFrame>
        <p:nvGraphicFramePr>
          <p:cNvPr id="16" name="Object 14">
            <a:extLst>
              <a:ext uri="{FF2B5EF4-FFF2-40B4-BE49-F238E27FC236}">
                <a16:creationId xmlns:a16="http://schemas.microsoft.com/office/drawing/2014/main" id="{521E4137-E798-4C1B-9A5C-06F249D733D6}"/>
              </a:ext>
            </a:extLst>
          </p:cNvPr>
          <p:cNvGraphicFramePr>
            <a:graphicFrameLocks noChangeAspect="1"/>
          </p:cNvGraphicFramePr>
          <p:nvPr>
            <p:extLst>
              <p:ext uri="{D42A27DB-BD31-4B8C-83A1-F6EECF244321}">
                <p14:modId xmlns:p14="http://schemas.microsoft.com/office/powerpoint/2010/main" val="67389879"/>
              </p:ext>
            </p:extLst>
          </p:nvPr>
        </p:nvGraphicFramePr>
        <p:xfrm>
          <a:off x="4487863" y="203174"/>
          <a:ext cx="3803650" cy="484188"/>
        </p:xfrm>
        <a:graphic>
          <a:graphicData uri="http://schemas.openxmlformats.org/presentationml/2006/ole">
            <mc:AlternateContent xmlns:mc="http://schemas.openxmlformats.org/markup-compatibility/2006">
              <mc:Choice xmlns:v="urn:schemas-microsoft-com:vml" Requires="v">
                <p:oleObj spid="_x0000_s162051" name="Equation" r:id="rId15" imgW="1866600" imgH="228600" progId="Equation.DSMT4">
                  <p:embed/>
                </p:oleObj>
              </mc:Choice>
              <mc:Fallback>
                <p:oleObj name="Equation" r:id="rId15" imgW="1866600" imgH="228600" progId="Equation.DSMT4">
                  <p:embed/>
                  <p:pic>
                    <p:nvPicPr>
                      <p:cNvPr id="160782" name="Object 14">
                        <a:extLst>
                          <a:ext uri="{FF2B5EF4-FFF2-40B4-BE49-F238E27FC236}">
                            <a16:creationId xmlns:a16="http://schemas.microsoft.com/office/drawing/2014/main" id="{4958D52D-F472-42CD-ABDD-AB71625855F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87863" y="203174"/>
                        <a:ext cx="3803650"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9">
            <a:extLst>
              <a:ext uri="{FF2B5EF4-FFF2-40B4-BE49-F238E27FC236}">
                <a16:creationId xmlns:a16="http://schemas.microsoft.com/office/drawing/2014/main" id="{0C34DBE9-0AC8-4876-9917-0F3598370F01}"/>
              </a:ext>
            </a:extLst>
          </p:cNvPr>
          <p:cNvGraphicFramePr>
            <a:graphicFrameLocks noChangeAspect="1"/>
          </p:cNvGraphicFramePr>
          <p:nvPr>
            <p:extLst>
              <p:ext uri="{D42A27DB-BD31-4B8C-83A1-F6EECF244321}">
                <p14:modId xmlns:p14="http://schemas.microsoft.com/office/powerpoint/2010/main" val="2761174233"/>
              </p:ext>
            </p:extLst>
          </p:nvPr>
        </p:nvGraphicFramePr>
        <p:xfrm>
          <a:off x="4260120" y="721036"/>
          <a:ext cx="4637087" cy="576263"/>
        </p:xfrm>
        <a:graphic>
          <a:graphicData uri="http://schemas.openxmlformats.org/presentationml/2006/ole">
            <mc:AlternateContent xmlns:mc="http://schemas.openxmlformats.org/markup-compatibility/2006">
              <mc:Choice xmlns:v="urn:schemas-microsoft-com:vml" Requires="v">
                <p:oleObj spid="_x0000_s162052" name="Equation" r:id="rId17" imgW="2044440" imgH="279360" progId="Equation.DSMT4">
                  <p:embed/>
                </p:oleObj>
              </mc:Choice>
              <mc:Fallback>
                <p:oleObj name="Equation" r:id="rId17" imgW="2044440" imgH="279360" progId="Equation.DSMT4">
                  <p:embed/>
                  <p:pic>
                    <p:nvPicPr>
                      <p:cNvPr id="160777" name="Object 9">
                        <a:extLst>
                          <a:ext uri="{FF2B5EF4-FFF2-40B4-BE49-F238E27FC236}">
                            <a16:creationId xmlns:a16="http://schemas.microsoft.com/office/drawing/2014/main" id="{2ED48AA0-954F-4717-81A5-CC977D7BAFC6}"/>
                          </a:ext>
                        </a:extLst>
                      </p:cNvPr>
                      <p:cNvPicPr>
                        <a:picLocks noChangeAspect="1" noChangeArrowheads="1"/>
                      </p:cNvPicPr>
                      <p:nvPr/>
                    </p:nvPicPr>
                    <p:blipFill>
                      <a:blip r:embed="rId18"/>
                      <a:srcRect/>
                      <a:stretch>
                        <a:fillRect/>
                      </a:stretch>
                    </p:blipFill>
                    <p:spPr bwMode="auto">
                      <a:xfrm>
                        <a:off x="4260120" y="721036"/>
                        <a:ext cx="4637087"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8">
            <a:extLst>
              <a:ext uri="{FF2B5EF4-FFF2-40B4-BE49-F238E27FC236}">
                <a16:creationId xmlns:a16="http://schemas.microsoft.com/office/drawing/2014/main" id="{AC194BD0-2744-4812-879B-6A0C063A6555}"/>
              </a:ext>
            </a:extLst>
          </p:cNvPr>
          <p:cNvGraphicFramePr>
            <a:graphicFrameLocks noChangeAspect="1"/>
          </p:cNvGraphicFramePr>
          <p:nvPr>
            <p:extLst>
              <p:ext uri="{D42A27DB-BD31-4B8C-83A1-F6EECF244321}">
                <p14:modId xmlns:p14="http://schemas.microsoft.com/office/powerpoint/2010/main" val="125965437"/>
              </p:ext>
            </p:extLst>
          </p:nvPr>
        </p:nvGraphicFramePr>
        <p:xfrm>
          <a:off x="1849438" y="1123950"/>
          <a:ext cx="625475" cy="508000"/>
        </p:xfrm>
        <a:graphic>
          <a:graphicData uri="http://schemas.openxmlformats.org/presentationml/2006/ole">
            <mc:AlternateContent xmlns:mc="http://schemas.openxmlformats.org/markup-compatibility/2006">
              <mc:Choice xmlns:v="urn:schemas-microsoft-com:vml" Requires="v">
                <p:oleObj spid="_x0000_s162053" name="Equation" r:id="rId19" imgW="279360" imgH="228600" progId="Equation.DSMT4">
                  <p:embed/>
                </p:oleObj>
              </mc:Choice>
              <mc:Fallback>
                <p:oleObj name="Equation" r:id="rId19" imgW="279360" imgH="228600" progId="Equation.DSMT4">
                  <p:embed/>
                  <p:pic>
                    <p:nvPicPr>
                      <p:cNvPr id="160776" name="Object 8">
                        <a:extLst>
                          <a:ext uri="{FF2B5EF4-FFF2-40B4-BE49-F238E27FC236}">
                            <a16:creationId xmlns:a16="http://schemas.microsoft.com/office/drawing/2014/main" id="{F003068C-455F-4DC1-8DAD-2B4E2169DC94}"/>
                          </a:ext>
                        </a:extLst>
                      </p:cNvPr>
                      <p:cNvPicPr>
                        <a:picLocks noChangeAspect="1" noChangeArrowheads="1"/>
                      </p:cNvPicPr>
                      <p:nvPr/>
                    </p:nvPicPr>
                    <p:blipFill>
                      <a:blip r:embed="rId20"/>
                      <a:srcRect/>
                      <a:stretch>
                        <a:fillRect/>
                      </a:stretch>
                    </p:blipFill>
                    <p:spPr bwMode="auto">
                      <a:xfrm>
                        <a:off x="1849438" y="1123950"/>
                        <a:ext cx="625475"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26">
            <a:extLst>
              <a:ext uri="{FF2B5EF4-FFF2-40B4-BE49-F238E27FC236}">
                <a16:creationId xmlns:a16="http://schemas.microsoft.com/office/drawing/2014/main" id="{ED9527AA-348D-4ABB-ABC7-B7EE0B5E6E38}"/>
              </a:ext>
            </a:extLst>
          </p:cNvPr>
          <p:cNvSpPr>
            <a:spLocks noChangeArrowheads="1"/>
          </p:cNvSpPr>
          <p:nvPr/>
        </p:nvSpPr>
        <p:spPr bwMode="auto">
          <a:xfrm>
            <a:off x="549798" y="1137175"/>
            <a:ext cx="23391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latin typeface="Times New Roman" panose="02020603050405020304" pitchFamily="18" charset="0"/>
                <a:ea typeface="华文楷体" panose="02010600040101010101" pitchFamily="2" charset="-122"/>
                <a:cs typeface="Times New Roman" panose="02020603050405020304" pitchFamily="18" charset="0"/>
              </a:rPr>
              <a:t>试求电流        。</a:t>
            </a:r>
          </a:p>
        </p:txBody>
      </p:sp>
      <p:graphicFrame>
        <p:nvGraphicFramePr>
          <p:cNvPr id="20" name="Object 27">
            <a:extLst>
              <a:ext uri="{FF2B5EF4-FFF2-40B4-BE49-F238E27FC236}">
                <a16:creationId xmlns:a16="http://schemas.microsoft.com/office/drawing/2014/main" id="{38FF764A-E2A5-486E-B877-A72F090AAB4D}"/>
              </a:ext>
            </a:extLst>
          </p:cNvPr>
          <p:cNvGraphicFramePr>
            <a:graphicFrameLocks noChangeAspect="1"/>
          </p:cNvGraphicFramePr>
          <p:nvPr>
            <p:extLst>
              <p:ext uri="{D42A27DB-BD31-4B8C-83A1-F6EECF244321}">
                <p14:modId xmlns:p14="http://schemas.microsoft.com/office/powerpoint/2010/main" val="557053174"/>
              </p:ext>
            </p:extLst>
          </p:nvPr>
        </p:nvGraphicFramePr>
        <p:xfrm>
          <a:off x="652463" y="828477"/>
          <a:ext cx="3411537" cy="417512"/>
        </p:xfrm>
        <a:graphic>
          <a:graphicData uri="http://schemas.openxmlformats.org/presentationml/2006/ole">
            <mc:AlternateContent xmlns:mc="http://schemas.openxmlformats.org/markup-compatibility/2006">
              <mc:Choice xmlns:v="urn:schemas-microsoft-com:vml" Requires="v">
                <p:oleObj spid="_x0000_s162054" name="Equation" r:id="rId21" imgW="1473120" imgH="203040" progId="Equation.DSMT4">
                  <p:embed/>
                </p:oleObj>
              </mc:Choice>
              <mc:Fallback>
                <p:oleObj name="Equation" r:id="rId21" imgW="1473120" imgH="203040" progId="Equation.DSMT4">
                  <p:embed/>
                  <p:pic>
                    <p:nvPicPr>
                      <p:cNvPr id="160795" name="Object 27">
                        <a:extLst>
                          <a:ext uri="{FF2B5EF4-FFF2-40B4-BE49-F238E27FC236}">
                            <a16:creationId xmlns:a16="http://schemas.microsoft.com/office/drawing/2014/main" id="{850E00CB-8487-4801-B92A-9198A080A31F}"/>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52463" y="828477"/>
                        <a:ext cx="3411537" cy="41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 name="Object 9">
            <a:extLst>
              <a:ext uri="{FF2B5EF4-FFF2-40B4-BE49-F238E27FC236}">
                <a16:creationId xmlns:a16="http://schemas.microsoft.com/office/drawing/2014/main" id="{C1AB0170-E022-4D72-9EB7-F60FBACE9359}"/>
              </a:ext>
            </a:extLst>
          </p:cNvPr>
          <p:cNvGraphicFramePr>
            <a:graphicFrameLocks noChangeAspect="1"/>
          </p:cNvGraphicFramePr>
          <p:nvPr>
            <p:extLst>
              <p:ext uri="{D42A27DB-BD31-4B8C-83A1-F6EECF244321}">
                <p14:modId xmlns:p14="http://schemas.microsoft.com/office/powerpoint/2010/main" val="457631886"/>
              </p:ext>
            </p:extLst>
          </p:nvPr>
        </p:nvGraphicFramePr>
        <p:xfrm>
          <a:off x="1107867" y="4049671"/>
          <a:ext cx="2649537" cy="498475"/>
        </p:xfrm>
        <a:graphic>
          <a:graphicData uri="http://schemas.openxmlformats.org/presentationml/2006/ole">
            <mc:AlternateContent xmlns:mc="http://schemas.openxmlformats.org/markup-compatibility/2006">
              <mc:Choice xmlns:v="urn:schemas-microsoft-com:vml" Requires="v">
                <p:oleObj spid="_x0000_s162055" name="Equation" r:id="rId23" imgW="1168200" imgH="241200" progId="Equation.DSMT4">
                  <p:embed/>
                </p:oleObj>
              </mc:Choice>
              <mc:Fallback>
                <p:oleObj name="Equation" r:id="rId23" imgW="1168200" imgH="241200" progId="Equation.DSMT4">
                  <p:embed/>
                  <p:pic>
                    <p:nvPicPr>
                      <p:cNvPr id="17" name="Object 9">
                        <a:extLst>
                          <a:ext uri="{FF2B5EF4-FFF2-40B4-BE49-F238E27FC236}">
                            <a16:creationId xmlns:a16="http://schemas.microsoft.com/office/drawing/2014/main" id="{0C34DBE9-0AC8-4876-9917-0F3598370F01}"/>
                          </a:ext>
                        </a:extLst>
                      </p:cNvPr>
                      <p:cNvPicPr>
                        <a:picLocks noChangeAspect="1" noChangeArrowheads="1"/>
                      </p:cNvPicPr>
                      <p:nvPr/>
                    </p:nvPicPr>
                    <p:blipFill>
                      <a:blip r:embed="rId24"/>
                      <a:srcRect/>
                      <a:stretch>
                        <a:fillRect/>
                      </a:stretch>
                    </p:blipFill>
                    <p:spPr bwMode="auto">
                      <a:xfrm>
                        <a:off x="1107867" y="4049671"/>
                        <a:ext cx="2649537"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79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180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18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18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18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180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18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Text Box 5">
            <a:extLst>
              <a:ext uri="{FF2B5EF4-FFF2-40B4-BE49-F238E27FC236}">
                <a16:creationId xmlns:a16="http://schemas.microsoft.com/office/drawing/2014/main" id="{0E589C5D-3EFB-47C6-9DDE-0FB7FF10994D}"/>
              </a:ext>
            </a:extLst>
          </p:cNvPr>
          <p:cNvSpPr txBox="1">
            <a:spLocks noChangeArrowheads="1"/>
          </p:cNvSpPr>
          <p:nvPr/>
        </p:nvSpPr>
        <p:spPr bwMode="auto">
          <a:xfrm>
            <a:off x="900113" y="1089025"/>
            <a:ext cx="1468437" cy="519113"/>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Font typeface="Wingdings" panose="05000000000000000000" pitchFamily="2" charset="2"/>
              <a:buChar char="l"/>
            </a:pPr>
            <a:r>
              <a:rPr kumimoji="1" lang="zh-CN" altLang="en-US" sz="2800" b="1">
                <a:solidFill>
                  <a:srgbClr val="CC3300"/>
                </a:solidFill>
                <a:latin typeface="华文楷体" panose="02010600040101010101" pitchFamily="2" charset="-122"/>
                <a:ea typeface="华文楷体" panose="02010600040101010101" pitchFamily="2" charset="-122"/>
              </a:rPr>
              <a:t>重点</a:t>
            </a:r>
          </a:p>
        </p:txBody>
      </p:sp>
      <p:sp>
        <p:nvSpPr>
          <p:cNvPr id="23558" name="Text Box 6">
            <a:extLst>
              <a:ext uri="{FF2B5EF4-FFF2-40B4-BE49-F238E27FC236}">
                <a16:creationId xmlns:a16="http://schemas.microsoft.com/office/drawing/2014/main" id="{2694EB7A-5E0A-4E42-957B-2A22A3432B34}"/>
              </a:ext>
            </a:extLst>
          </p:cNvPr>
          <p:cNvSpPr txBox="1">
            <a:spLocks noChangeArrowheads="1"/>
          </p:cNvSpPr>
          <p:nvPr/>
        </p:nvSpPr>
        <p:spPr bwMode="auto">
          <a:xfrm>
            <a:off x="1403350" y="1809750"/>
            <a:ext cx="645953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800" b="1">
                <a:solidFill>
                  <a:srgbClr val="000000"/>
                </a:solidFill>
                <a:latin typeface="华文楷体" panose="02010600040101010101" pitchFamily="2" charset="-122"/>
                <a:ea typeface="华文楷体" panose="02010600040101010101" pitchFamily="2" charset="-122"/>
              </a:rPr>
              <a:t> </a:t>
            </a:r>
            <a:r>
              <a:rPr kumimoji="1" lang="en-US" altLang="zh-CN" sz="2800" b="1">
                <a:solidFill>
                  <a:srgbClr val="000000"/>
                </a:solidFill>
                <a:latin typeface="华文楷体" panose="02010600040101010101" pitchFamily="2" charset="-122"/>
                <a:ea typeface="华文楷体" panose="02010600040101010101" pitchFamily="2" charset="-122"/>
              </a:rPr>
              <a:t>1.</a:t>
            </a:r>
            <a:r>
              <a:rPr kumimoji="1" lang="zh-CN" altLang="en-US" sz="2800" b="1">
                <a:solidFill>
                  <a:srgbClr val="000000"/>
                </a:solidFill>
                <a:latin typeface="华文楷体" panose="02010600040101010101" pitchFamily="2" charset="-122"/>
                <a:ea typeface="华文楷体" panose="02010600040101010101" pitchFamily="2" charset="-122"/>
              </a:rPr>
              <a:t>互感和互感电压</a:t>
            </a:r>
          </a:p>
        </p:txBody>
      </p:sp>
      <p:sp>
        <p:nvSpPr>
          <p:cNvPr id="23559" name="Text Box 7">
            <a:extLst>
              <a:ext uri="{FF2B5EF4-FFF2-40B4-BE49-F238E27FC236}">
                <a16:creationId xmlns:a16="http://schemas.microsoft.com/office/drawing/2014/main" id="{892A6F5C-4FAA-44CC-AEC3-AA70B2BF972B}"/>
              </a:ext>
            </a:extLst>
          </p:cNvPr>
          <p:cNvSpPr txBox="1">
            <a:spLocks noChangeArrowheads="1"/>
          </p:cNvSpPr>
          <p:nvPr/>
        </p:nvSpPr>
        <p:spPr bwMode="auto">
          <a:xfrm>
            <a:off x="1568450" y="3197225"/>
            <a:ext cx="645953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a:solidFill>
                  <a:srgbClr val="000000"/>
                </a:solidFill>
                <a:latin typeface="华文楷体" panose="02010600040101010101" pitchFamily="2" charset="-122"/>
                <a:ea typeface="华文楷体" panose="02010600040101010101" pitchFamily="2" charset="-122"/>
              </a:rPr>
              <a:t>3.</a:t>
            </a:r>
            <a:r>
              <a:rPr lang="zh-CN" altLang="en-US" sz="2800" b="1">
                <a:solidFill>
                  <a:srgbClr val="000000"/>
                </a:solidFill>
                <a:latin typeface="华文楷体" panose="02010600040101010101" pitchFamily="2" charset="-122"/>
                <a:ea typeface="华文楷体" panose="02010600040101010101" pitchFamily="2" charset="-122"/>
              </a:rPr>
              <a:t>含耦合电感电路的分析</a:t>
            </a:r>
          </a:p>
        </p:txBody>
      </p:sp>
      <p:sp>
        <p:nvSpPr>
          <p:cNvPr id="23560" name="Text Box 8">
            <a:extLst>
              <a:ext uri="{FF2B5EF4-FFF2-40B4-BE49-F238E27FC236}">
                <a16:creationId xmlns:a16="http://schemas.microsoft.com/office/drawing/2014/main" id="{C420B17B-8410-4AA2-8B88-285FB84E1981}"/>
              </a:ext>
            </a:extLst>
          </p:cNvPr>
          <p:cNvSpPr txBox="1">
            <a:spLocks noChangeArrowheads="1"/>
          </p:cNvSpPr>
          <p:nvPr/>
        </p:nvSpPr>
        <p:spPr bwMode="auto">
          <a:xfrm>
            <a:off x="1403350" y="3989388"/>
            <a:ext cx="705643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800" b="1">
                <a:solidFill>
                  <a:srgbClr val="000000"/>
                </a:solidFill>
                <a:latin typeface="华文楷体" panose="02010600040101010101" pitchFamily="2" charset="-122"/>
                <a:ea typeface="华文楷体" panose="02010600040101010101" pitchFamily="2" charset="-122"/>
              </a:rPr>
              <a:t> </a:t>
            </a:r>
            <a:r>
              <a:rPr kumimoji="1" lang="en-US" altLang="zh-CN" sz="2800" b="1">
                <a:solidFill>
                  <a:srgbClr val="000000"/>
                </a:solidFill>
                <a:latin typeface="华文楷体" panose="02010600040101010101" pitchFamily="2" charset="-122"/>
                <a:ea typeface="华文楷体" panose="02010600040101010101" pitchFamily="2" charset="-122"/>
              </a:rPr>
              <a:t>4.</a:t>
            </a:r>
            <a:r>
              <a:rPr kumimoji="1" lang="zh-CN" altLang="en-US" sz="2800" b="1">
                <a:solidFill>
                  <a:srgbClr val="000000"/>
                </a:solidFill>
                <a:latin typeface="华文楷体" panose="02010600040101010101" pitchFamily="2" charset="-122"/>
                <a:ea typeface="华文楷体" panose="02010600040101010101" pitchFamily="2" charset="-122"/>
              </a:rPr>
              <a:t>变压器和理想变压器原理</a:t>
            </a:r>
          </a:p>
        </p:txBody>
      </p:sp>
      <p:sp>
        <p:nvSpPr>
          <p:cNvPr id="23565" name="Text Box 13">
            <a:extLst>
              <a:ext uri="{FF2B5EF4-FFF2-40B4-BE49-F238E27FC236}">
                <a16:creationId xmlns:a16="http://schemas.microsoft.com/office/drawing/2014/main" id="{2B8F84C7-1FA9-4A44-970D-0BCB28A1DB55}"/>
              </a:ext>
            </a:extLst>
          </p:cNvPr>
          <p:cNvSpPr txBox="1">
            <a:spLocks noChangeArrowheads="1"/>
          </p:cNvSpPr>
          <p:nvPr/>
        </p:nvSpPr>
        <p:spPr bwMode="auto">
          <a:xfrm>
            <a:off x="1368425" y="2457450"/>
            <a:ext cx="645953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800" b="1">
                <a:solidFill>
                  <a:srgbClr val="FFFF00"/>
                </a:solidFill>
                <a:latin typeface="华文楷体" panose="02010600040101010101" pitchFamily="2" charset="-122"/>
                <a:ea typeface="华文楷体" panose="02010600040101010101" pitchFamily="2" charset="-122"/>
              </a:rPr>
              <a:t> </a:t>
            </a:r>
            <a:r>
              <a:rPr kumimoji="1" lang="en-US" altLang="zh-CN" sz="2800" b="1">
                <a:solidFill>
                  <a:srgbClr val="000000"/>
                </a:solidFill>
                <a:latin typeface="华文楷体" panose="02010600040101010101" pitchFamily="2" charset="-122"/>
                <a:ea typeface="华文楷体" panose="02010600040101010101" pitchFamily="2" charset="-122"/>
              </a:rPr>
              <a:t>2.</a:t>
            </a:r>
            <a:r>
              <a:rPr lang="zh-CN" altLang="en-US" sz="2800" b="1">
                <a:solidFill>
                  <a:srgbClr val="000000"/>
                </a:solidFill>
                <a:latin typeface="华文楷体" panose="02010600040101010101" pitchFamily="2" charset="-122"/>
                <a:ea typeface="华文楷体" panose="02010600040101010101" pitchFamily="2" charset="-122"/>
              </a:rPr>
              <a:t>同名端及耦合电感的伏安关系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3557"/>
                                        </p:tgtEl>
                                        <p:attrNameLst>
                                          <p:attrName>style.visibility</p:attrName>
                                        </p:attrNameLst>
                                      </p:cBhvr>
                                      <p:to>
                                        <p:strVal val="visible"/>
                                      </p:to>
                                    </p:set>
                                    <p:anim calcmode="lin" valueType="num">
                                      <p:cBhvr additive="base">
                                        <p:cTn id="7" dur="500" fill="hold"/>
                                        <p:tgtEl>
                                          <p:spTgt spid="23557"/>
                                        </p:tgtEl>
                                        <p:attrNameLst>
                                          <p:attrName>ppt_x</p:attrName>
                                        </p:attrNameLst>
                                      </p:cBhvr>
                                      <p:tavLst>
                                        <p:tav tm="0">
                                          <p:val>
                                            <p:strVal val="0-#ppt_w/2"/>
                                          </p:val>
                                        </p:tav>
                                        <p:tav tm="100000">
                                          <p:val>
                                            <p:strVal val="#ppt_x"/>
                                          </p:val>
                                        </p:tav>
                                      </p:tavLst>
                                    </p:anim>
                                    <p:anim calcmode="lin" valueType="num">
                                      <p:cBhvr additive="base">
                                        <p:cTn id="8" dur="500" fill="hold"/>
                                        <p:tgtEl>
                                          <p:spTgt spid="23557"/>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23558"/>
                                        </p:tgtEl>
                                        <p:attrNameLst>
                                          <p:attrName>style.visibility</p:attrName>
                                        </p:attrNameLst>
                                      </p:cBhvr>
                                      <p:to>
                                        <p:strVal val="visible"/>
                                      </p:to>
                                    </p:set>
                                    <p:anim calcmode="lin" valueType="num">
                                      <p:cBhvr>
                                        <p:cTn id="12" dur="1000" fill="hold"/>
                                        <p:tgtEl>
                                          <p:spTgt spid="23558"/>
                                        </p:tgtEl>
                                        <p:attrNameLst>
                                          <p:attrName>ppt_w</p:attrName>
                                        </p:attrNameLst>
                                      </p:cBhvr>
                                      <p:tavLst>
                                        <p:tav tm="0">
                                          <p:val>
                                            <p:fltVal val="0"/>
                                          </p:val>
                                        </p:tav>
                                        <p:tav tm="100000">
                                          <p:val>
                                            <p:strVal val="#ppt_w"/>
                                          </p:val>
                                        </p:tav>
                                      </p:tavLst>
                                    </p:anim>
                                    <p:anim calcmode="lin" valueType="num">
                                      <p:cBhvr>
                                        <p:cTn id="13" dur="1000" fill="hold"/>
                                        <p:tgtEl>
                                          <p:spTgt spid="23558"/>
                                        </p:tgtEl>
                                        <p:attrNameLst>
                                          <p:attrName>ppt_h</p:attrName>
                                        </p:attrNameLst>
                                      </p:cBhvr>
                                      <p:tavLst>
                                        <p:tav tm="0">
                                          <p:val>
                                            <p:fltVal val="0"/>
                                          </p:val>
                                        </p:tav>
                                        <p:tav tm="100000">
                                          <p:val>
                                            <p:strVal val="#ppt_h"/>
                                          </p:val>
                                        </p:tav>
                                      </p:tavLst>
                                    </p:anim>
                                  </p:childTnLst>
                                </p:cTn>
                              </p:par>
                            </p:childTnLst>
                          </p:cTn>
                        </p:par>
                        <p:par>
                          <p:cTn id="14" fill="hold" nodeType="afterGroup">
                            <p:stCondLst>
                              <p:cond delay="1500"/>
                            </p:stCondLst>
                            <p:childTnLst>
                              <p:par>
                                <p:cTn id="15" presetID="23" presetClass="entr" presetSubtype="16" fill="hold" grpId="0" nodeType="afterEffect">
                                  <p:stCondLst>
                                    <p:cond delay="0"/>
                                  </p:stCondLst>
                                  <p:childTnLst>
                                    <p:set>
                                      <p:cBhvr>
                                        <p:cTn id="16" dur="1" fill="hold">
                                          <p:stCondLst>
                                            <p:cond delay="0"/>
                                          </p:stCondLst>
                                        </p:cTn>
                                        <p:tgtEl>
                                          <p:spTgt spid="23559"/>
                                        </p:tgtEl>
                                        <p:attrNameLst>
                                          <p:attrName>style.visibility</p:attrName>
                                        </p:attrNameLst>
                                      </p:cBhvr>
                                      <p:to>
                                        <p:strVal val="visible"/>
                                      </p:to>
                                    </p:set>
                                    <p:anim calcmode="lin" valueType="num">
                                      <p:cBhvr>
                                        <p:cTn id="17" dur="1000" fill="hold"/>
                                        <p:tgtEl>
                                          <p:spTgt spid="23559"/>
                                        </p:tgtEl>
                                        <p:attrNameLst>
                                          <p:attrName>ppt_w</p:attrName>
                                        </p:attrNameLst>
                                      </p:cBhvr>
                                      <p:tavLst>
                                        <p:tav tm="0">
                                          <p:val>
                                            <p:fltVal val="0"/>
                                          </p:val>
                                        </p:tav>
                                        <p:tav tm="100000">
                                          <p:val>
                                            <p:strVal val="#ppt_w"/>
                                          </p:val>
                                        </p:tav>
                                      </p:tavLst>
                                    </p:anim>
                                    <p:anim calcmode="lin" valueType="num">
                                      <p:cBhvr>
                                        <p:cTn id="18" dur="1000" fill="hold"/>
                                        <p:tgtEl>
                                          <p:spTgt spid="23559"/>
                                        </p:tgtEl>
                                        <p:attrNameLst>
                                          <p:attrName>ppt_h</p:attrName>
                                        </p:attrNameLst>
                                      </p:cBhvr>
                                      <p:tavLst>
                                        <p:tav tm="0">
                                          <p:val>
                                            <p:fltVal val="0"/>
                                          </p:val>
                                        </p:tav>
                                        <p:tav tm="100000">
                                          <p:val>
                                            <p:strVal val="#ppt_h"/>
                                          </p:val>
                                        </p:tav>
                                      </p:tavLst>
                                    </p:anim>
                                  </p:childTnLst>
                                </p:cTn>
                              </p:par>
                            </p:childTnLst>
                          </p:cTn>
                        </p:par>
                        <p:par>
                          <p:cTn id="19" fill="hold" nodeType="afterGroup">
                            <p:stCondLst>
                              <p:cond delay="2500"/>
                            </p:stCondLst>
                            <p:childTnLst>
                              <p:par>
                                <p:cTn id="20" presetID="23" presetClass="entr" presetSubtype="16" fill="hold" grpId="0" nodeType="afterEffect">
                                  <p:stCondLst>
                                    <p:cond delay="0"/>
                                  </p:stCondLst>
                                  <p:childTnLst>
                                    <p:set>
                                      <p:cBhvr>
                                        <p:cTn id="21" dur="1" fill="hold">
                                          <p:stCondLst>
                                            <p:cond delay="0"/>
                                          </p:stCondLst>
                                        </p:cTn>
                                        <p:tgtEl>
                                          <p:spTgt spid="23560"/>
                                        </p:tgtEl>
                                        <p:attrNameLst>
                                          <p:attrName>style.visibility</p:attrName>
                                        </p:attrNameLst>
                                      </p:cBhvr>
                                      <p:to>
                                        <p:strVal val="visible"/>
                                      </p:to>
                                    </p:set>
                                    <p:anim calcmode="lin" valueType="num">
                                      <p:cBhvr>
                                        <p:cTn id="22" dur="1000" fill="hold"/>
                                        <p:tgtEl>
                                          <p:spTgt spid="23560"/>
                                        </p:tgtEl>
                                        <p:attrNameLst>
                                          <p:attrName>ppt_w</p:attrName>
                                        </p:attrNameLst>
                                      </p:cBhvr>
                                      <p:tavLst>
                                        <p:tav tm="0">
                                          <p:val>
                                            <p:fltVal val="0"/>
                                          </p:val>
                                        </p:tav>
                                        <p:tav tm="100000">
                                          <p:val>
                                            <p:strVal val="#ppt_w"/>
                                          </p:val>
                                        </p:tav>
                                      </p:tavLst>
                                    </p:anim>
                                    <p:anim calcmode="lin" valueType="num">
                                      <p:cBhvr>
                                        <p:cTn id="23" dur="1000" fill="hold"/>
                                        <p:tgtEl>
                                          <p:spTgt spid="23560"/>
                                        </p:tgtEl>
                                        <p:attrNameLst>
                                          <p:attrName>ppt_h</p:attrName>
                                        </p:attrNameLst>
                                      </p:cBhvr>
                                      <p:tavLst>
                                        <p:tav tm="0">
                                          <p:val>
                                            <p:fltVal val="0"/>
                                          </p:val>
                                        </p:tav>
                                        <p:tav tm="100000">
                                          <p:val>
                                            <p:strVal val="#ppt_h"/>
                                          </p:val>
                                        </p:tav>
                                      </p:tavLst>
                                    </p:anim>
                                  </p:childTnLst>
                                </p:cTn>
                              </p:par>
                            </p:childTnLst>
                          </p:cTn>
                        </p:par>
                        <p:par>
                          <p:cTn id="24" fill="hold" nodeType="afterGroup">
                            <p:stCondLst>
                              <p:cond delay="3500"/>
                            </p:stCondLst>
                            <p:childTnLst>
                              <p:par>
                                <p:cTn id="25" presetID="23" presetClass="entr" presetSubtype="16" fill="hold" grpId="0" nodeType="afterEffect">
                                  <p:stCondLst>
                                    <p:cond delay="0"/>
                                  </p:stCondLst>
                                  <p:childTnLst>
                                    <p:set>
                                      <p:cBhvr>
                                        <p:cTn id="26" dur="1" fill="hold">
                                          <p:stCondLst>
                                            <p:cond delay="0"/>
                                          </p:stCondLst>
                                        </p:cTn>
                                        <p:tgtEl>
                                          <p:spTgt spid="23565"/>
                                        </p:tgtEl>
                                        <p:attrNameLst>
                                          <p:attrName>style.visibility</p:attrName>
                                        </p:attrNameLst>
                                      </p:cBhvr>
                                      <p:to>
                                        <p:strVal val="visible"/>
                                      </p:to>
                                    </p:set>
                                    <p:anim calcmode="lin" valueType="num">
                                      <p:cBhvr>
                                        <p:cTn id="27" dur="1000" fill="hold"/>
                                        <p:tgtEl>
                                          <p:spTgt spid="23565"/>
                                        </p:tgtEl>
                                        <p:attrNameLst>
                                          <p:attrName>ppt_w</p:attrName>
                                        </p:attrNameLst>
                                      </p:cBhvr>
                                      <p:tavLst>
                                        <p:tav tm="0">
                                          <p:val>
                                            <p:fltVal val="0"/>
                                          </p:val>
                                        </p:tav>
                                        <p:tav tm="100000">
                                          <p:val>
                                            <p:strVal val="#ppt_w"/>
                                          </p:val>
                                        </p:tav>
                                      </p:tavLst>
                                    </p:anim>
                                    <p:anim calcmode="lin" valueType="num">
                                      <p:cBhvr>
                                        <p:cTn id="28" dur="1000" fill="hold"/>
                                        <p:tgtEl>
                                          <p:spTgt spid="2356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p:bldP spid="23558" grpId="0"/>
      <p:bldP spid="23559" grpId="0"/>
      <p:bldP spid="23560" grpId="0"/>
      <p:bldP spid="2356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2826" name="Object 10">
            <a:extLst>
              <a:ext uri="{FF2B5EF4-FFF2-40B4-BE49-F238E27FC236}">
                <a16:creationId xmlns:a16="http://schemas.microsoft.com/office/drawing/2014/main" id="{C778BFF5-DF97-46C8-AE0E-98BEF48EB73A}"/>
              </a:ext>
            </a:extLst>
          </p:cNvPr>
          <p:cNvGraphicFramePr>
            <a:graphicFrameLocks noChangeAspect="1"/>
          </p:cNvGraphicFramePr>
          <p:nvPr>
            <p:extLst>
              <p:ext uri="{D42A27DB-BD31-4B8C-83A1-F6EECF244321}">
                <p14:modId xmlns:p14="http://schemas.microsoft.com/office/powerpoint/2010/main" val="4211690476"/>
              </p:ext>
            </p:extLst>
          </p:nvPr>
        </p:nvGraphicFramePr>
        <p:xfrm>
          <a:off x="1882775" y="4301753"/>
          <a:ext cx="4719638" cy="1000125"/>
        </p:xfrm>
        <a:graphic>
          <a:graphicData uri="http://schemas.openxmlformats.org/presentationml/2006/ole">
            <mc:AlternateContent xmlns:mc="http://schemas.openxmlformats.org/markup-compatibility/2006">
              <mc:Choice xmlns:v="urn:schemas-microsoft-com:vml" Requires="v">
                <p:oleObj spid="_x0000_s162946" name="Equation" r:id="rId3" imgW="2387520" imgH="444240" progId="Equation.DSMT4">
                  <p:embed/>
                </p:oleObj>
              </mc:Choice>
              <mc:Fallback>
                <p:oleObj name="Equation" r:id="rId3" imgW="2387520" imgH="444240" progId="Equation.DSMT4">
                  <p:embed/>
                  <p:pic>
                    <p:nvPicPr>
                      <p:cNvPr id="0" name="Object 10"/>
                      <p:cNvPicPr>
                        <a:picLocks noChangeAspect="1" noChangeArrowheads="1"/>
                      </p:cNvPicPr>
                      <p:nvPr/>
                    </p:nvPicPr>
                    <p:blipFill>
                      <a:blip r:embed="rId4"/>
                      <a:srcRect/>
                      <a:stretch>
                        <a:fillRect/>
                      </a:stretch>
                    </p:blipFill>
                    <p:spPr bwMode="auto">
                      <a:xfrm>
                        <a:off x="1882775" y="4301753"/>
                        <a:ext cx="4719638" cy="1000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15">
            <a:extLst>
              <a:ext uri="{FF2B5EF4-FFF2-40B4-BE49-F238E27FC236}">
                <a16:creationId xmlns:a16="http://schemas.microsoft.com/office/drawing/2014/main" id="{057AE043-7724-4D8F-817F-15B09CCFD090}"/>
              </a:ext>
            </a:extLst>
          </p:cNvPr>
          <p:cNvGraphicFramePr>
            <a:graphicFrameLocks noChangeAspect="1"/>
          </p:cNvGraphicFramePr>
          <p:nvPr>
            <p:extLst>
              <p:ext uri="{D42A27DB-BD31-4B8C-83A1-F6EECF244321}">
                <p14:modId xmlns:p14="http://schemas.microsoft.com/office/powerpoint/2010/main" val="224059771"/>
              </p:ext>
            </p:extLst>
          </p:nvPr>
        </p:nvGraphicFramePr>
        <p:xfrm>
          <a:off x="3740100" y="616573"/>
          <a:ext cx="4432300" cy="2298700"/>
        </p:xfrm>
        <a:graphic>
          <a:graphicData uri="http://schemas.openxmlformats.org/presentationml/2006/ole">
            <mc:AlternateContent xmlns:mc="http://schemas.openxmlformats.org/markup-compatibility/2006">
              <mc:Choice xmlns:v="urn:schemas-microsoft-com:vml" Requires="v">
                <p:oleObj spid="_x0000_s162947" name="Visio" r:id="rId5" imgW="2264034" imgH="1191534" progId="Visio.Drawing.11">
                  <p:embed/>
                </p:oleObj>
              </mc:Choice>
              <mc:Fallback>
                <p:oleObj name="Visio" r:id="rId5" imgW="2264034" imgH="1191534" progId="Visio.Drawing.11">
                  <p:embed/>
                  <p:pic>
                    <p:nvPicPr>
                      <p:cNvPr id="161807" name="Object 15">
                        <a:extLst>
                          <a:ext uri="{FF2B5EF4-FFF2-40B4-BE49-F238E27FC236}">
                            <a16:creationId xmlns:a16="http://schemas.microsoft.com/office/drawing/2014/main" id="{8A741D4B-7C67-4A4C-96D2-F470B8B73C99}"/>
                          </a:ext>
                        </a:extLst>
                      </p:cNvPr>
                      <p:cNvPicPr>
                        <a:picLocks noChangeAspect="1" noChangeArrowheads="1"/>
                      </p:cNvPicPr>
                      <p:nvPr/>
                    </p:nvPicPr>
                    <p:blipFill>
                      <a:blip r:embed="rId6"/>
                      <a:srcRect/>
                      <a:stretch>
                        <a:fillRect/>
                      </a:stretch>
                    </p:blipFill>
                    <p:spPr bwMode="auto">
                      <a:xfrm>
                        <a:off x="3740100" y="616573"/>
                        <a:ext cx="4432300" cy="229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任意多边形: 形状 2">
            <a:extLst>
              <a:ext uri="{FF2B5EF4-FFF2-40B4-BE49-F238E27FC236}">
                <a16:creationId xmlns:a16="http://schemas.microsoft.com/office/drawing/2014/main" id="{80DEA04B-A5C1-4D1E-A51C-104DE60CC8B4}"/>
              </a:ext>
            </a:extLst>
          </p:cNvPr>
          <p:cNvSpPr/>
          <p:nvPr/>
        </p:nvSpPr>
        <p:spPr bwMode="auto">
          <a:xfrm>
            <a:off x="4670474" y="1758462"/>
            <a:ext cx="1535079" cy="801858"/>
          </a:xfrm>
          <a:custGeom>
            <a:avLst/>
            <a:gdLst>
              <a:gd name="connsiteX0" fmla="*/ 0 w 1535079"/>
              <a:gd name="connsiteY0" fmla="*/ 0 h 801858"/>
              <a:gd name="connsiteX1" fmla="*/ 1533378 w 1535079"/>
              <a:gd name="connsiteY1" fmla="*/ 562707 h 801858"/>
              <a:gd name="connsiteX2" fmla="*/ 239151 w 1535079"/>
              <a:gd name="connsiteY2" fmla="*/ 801858 h 801858"/>
            </a:gdLst>
            <a:ahLst/>
            <a:cxnLst>
              <a:cxn ang="0">
                <a:pos x="connsiteX0" y="connsiteY0"/>
              </a:cxn>
              <a:cxn ang="0">
                <a:pos x="connsiteX1" y="connsiteY1"/>
              </a:cxn>
              <a:cxn ang="0">
                <a:pos x="connsiteX2" y="connsiteY2"/>
              </a:cxn>
            </a:cxnLst>
            <a:rect l="l" t="t" r="r" b="b"/>
            <a:pathLst>
              <a:path w="1535079" h="801858">
                <a:moveTo>
                  <a:pt x="0" y="0"/>
                </a:moveTo>
                <a:cubicBezTo>
                  <a:pt x="746760" y="214532"/>
                  <a:pt x="1493520" y="429064"/>
                  <a:pt x="1533378" y="562707"/>
                </a:cubicBezTo>
                <a:cubicBezTo>
                  <a:pt x="1573237" y="696350"/>
                  <a:pt x="906194" y="749104"/>
                  <a:pt x="239151" y="801858"/>
                </a:cubicBezTo>
              </a:path>
            </a:pathLst>
          </a:custGeom>
          <a:noFill/>
          <a:ln w="952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3" name="任意多边形: 形状 12">
            <a:extLst>
              <a:ext uri="{FF2B5EF4-FFF2-40B4-BE49-F238E27FC236}">
                <a16:creationId xmlns:a16="http://schemas.microsoft.com/office/drawing/2014/main" id="{59EDCB51-EE37-463A-92C9-F803534637D3}"/>
              </a:ext>
            </a:extLst>
          </p:cNvPr>
          <p:cNvSpPr/>
          <p:nvPr/>
        </p:nvSpPr>
        <p:spPr bwMode="auto">
          <a:xfrm>
            <a:off x="5619797" y="1536529"/>
            <a:ext cx="1535079" cy="282746"/>
          </a:xfrm>
          <a:custGeom>
            <a:avLst/>
            <a:gdLst>
              <a:gd name="connsiteX0" fmla="*/ 0 w 1535079"/>
              <a:gd name="connsiteY0" fmla="*/ 0 h 801858"/>
              <a:gd name="connsiteX1" fmla="*/ 1533378 w 1535079"/>
              <a:gd name="connsiteY1" fmla="*/ 562707 h 801858"/>
              <a:gd name="connsiteX2" fmla="*/ 239151 w 1535079"/>
              <a:gd name="connsiteY2" fmla="*/ 801858 h 801858"/>
            </a:gdLst>
            <a:ahLst/>
            <a:cxnLst>
              <a:cxn ang="0">
                <a:pos x="connsiteX0" y="connsiteY0"/>
              </a:cxn>
              <a:cxn ang="0">
                <a:pos x="connsiteX1" y="connsiteY1"/>
              </a:cxn>
              <a:cxn ang="0">
                <a:pos x="connsiteX2" y="connsiteY2"/>
              </a:cxn>
            </a:cxnLst>
            <a:rect l="l" t="t" r="r" b="b"/>
            <a:pathLst>
              <a:path w="1535079" h="801858">
                <a:moveTo>
                  <a:pt x="0" y="0"/>
                </a:moveTo>
                <a:cubicBezTo>
                  <a:pt x="746760" y="214532"/>
                  <a:pt x="1493520" y="429064"/>
                  <a:pt x="1533378" y="562707"/>
                </a:cubicBezTo>
                <a:cubicBezTo>
                  <a:pt x="1573237" y="696350"/>
                  <a:pt x="906194" y="749104"/>
                  <a:pt x="239151" y="801858"/>
                </a:cubicBezTo>
              </a:path>
            </a:pathLst>
          </a:custGeom>
          <a:noFill/>
          <a:ln w="952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graphicFrame>
        <p:nvGraphicFramePr>
          <p:cNvPr id="14" name="Object 18">
            <a:extLst>
              <a:ext uri="{FF2B5EF4-FFF2-40B4-BE49-F238E27FC236}">
                <a16:creationId xmlns:a16="http://schemas.microsoft.com/office/drawing/2014/main" id="{1D5E7A96-3038-408D-A5D2-CA378C9EBE72}"/>
              </a:ext>
            </a:extLst>
          </p:cNvPr>
          <p:cNvGraphicFramePr>
            <a:graphicFrameLocks noChangeAspect="1"/>
          </p:cNvGraphicFramePr>
          <p:nvPr>
            <p:extLst>
              <p:ext uri="{D42A27DB-BD31-4B8C-83A1-F6EECF244321}">
                <p14:modId xmlns:p14="http://schemas.microsoft.com/office/powerpoint/2010/main" val="487067081"/>
              </p:ext>
            </p:extLst>
          </p:nvPr>
        </p:nvGraphicFramePr>
        <p:xfrm>
          <a:off x="741363" y="2982913"/>
          <a:ext cx="5861050" cy="604837"/>
        </p:xfrm>
        <a:graphic>
          <a:graphicData uri="http://schemas.openxmlformats.org/presentationml/2006/ole">
            <mc:AlternateContent xmlns:mc="http://schemas.openxmlformats.org/markup-compatibility/2006">
              <mc:Choice xmlns:v="urn:schemas-microsoft-com:vml" Requires="v">
                <p:oleObj spid="_x0000_s162948" name="Equation" r:id="rId7" imgW="2958840" imgH="279360" progId="Equation.DSMT4">
                  <p:embed/>
                </p:oleObj>
              </mc:Choice>
              <mc:Fallback>
                <p:oleObj name="Equation" r:id="rId7" imgW="2958840" imgH="279360" progId="Equation.DSMT4">
                  <p:embed/>
                  <p:pic>
                    <p:nvPicPr>
                      <p:cNvPr id="161810" name="Object 18">
                        <a:extLst>
                          <a:ext uri="{FF2B5EF4-FFF2-40B4-BE49-F238E27FC236}">
                            <a16:creationId xmlns:a16="http://schemas.microsoft.com/office/drawing/2014/main" id="{30B5C8FE-D521-4639-A712-08F3139745E9}"/>
                          </a:ext>
                        </a:extLst>
                      </p:cNvPr>
                      <p:cNvPicPr>
                        <a:picLocks noChangeAspect="1" noChangeArrowheads="1"/>
                      </p:cNvPicPr>
                      <p:nvPr/>
                    </p:nvPicPr>
                    <p:blipFill>
                      <a:blip r:embed="rId8"/>
                      <a:srcRect/>
                      <a:stretch>
                        <a:fillRect/>
                      </a:stretch>
                    </p:blipFill>
                    <p:spPr bwMode="auto">
                      <a:xfrm>
                        <a:off x="741363" y="2982913"/>
                        <a:ext cx="5861050" cy="604837"/>
                      </a:xfrm>
                      <a:prstGeom prst="rect">
                        <a:avLst/>
                      </a:prstGeom>
                      <a:noFill/>
                      <a:extLst/>
                    </p:spPr>
                  </p:pic>
                </p:oleObj>
              </mc:Fallback>
            </mc:AlternateContent>
          </a:graphicData>
        </a:graphic>
      </p:graphicFrame>
      <p:graphicFrame>
        <p:nvGraphicFramePr>
          <p:cNvPr id="16" name="Object 18">
            <a:extLst>
              <a:ext uri="{FF2B5EF4-FFF2-40B4-BE49-F238E27FC236}">
                <a16:creationId xmlns:a16="http://schemas.microsoft.com/office/drawing/2014/main" id="{52B57A51-8741-4639-8854-E07938566601}"/>
              </a:ext>
            </a:extLst>
          </p:cNvPr>
          <p:cNvGraphicFramePr>
            <a:graphicFrameLocks noChangeAspect="1"/>
          </p:cNvGraphicFramePr>
          <p:nvPr>
            <p:extLst>
              <p:ext uri="{D42A27DB-BD31-4B8C-83A1-F6EECF244321}">
                <p14:modId xmlns:p14="http://schemas.microsoft.com/office/powerpoint/2010/main" val="1083871098"/>
              </p:ext>
            </p:extLst>
          </p:nvPr>
        </p:nvGraphicFramePr>
        <p:xfrm>
          <a:off x="1224012" y="3624130"/>
          <a:ext cx="3446462" cy="522287"/>
        </p:xfrm>
        <a:graphic>
          <a:graphicData uri="http://schemas.openxmlformats.org/presentationml/2006/ole">
            <mc:AlternateContent xmlns:mc="http://schemas.openxmlformats.org/markup-compatibility/2006">
              <mc:Choice xmlns:v="urn:schemas-microsoft-com:vml" Requires="v">
                <p:oleObj spid="_x0000_s162949" name="Equation" r:id="rId9" imgW="1739880" imgH="241200" progId="Equation.DSMT4">
                  <p:embed/>
                </p:oleObj>
              </mc:Choice>
              <mc:Fallback>
                <p:oleObj name="Equation" r:id="rId9" imgW="1739880" imgH="241200" progId="Equation.DSMT4">
                  <p:embed/>
                  <p:pic>
                    <p:nvPicPr>
                      <p:cNvPr id="14" name="Object 18">
                        <a:extLst>
                          <a:ext uri="{FF2B5EF4-FFF2-40B4-BE49-F238E27FC236}">
                            <a16:creationId xmlns:a16="http://schemas.microsoft.com/office/drawing/2014/main" id="{1D5E7A96-3038-408D-A5D2-CA378C9EBE72}"/>
                          </a:ext>
                        </a:extLst>
                      </p:cNvPr>
                      <p:cNvPicPr>
                        <a:picLocks noChangeAspect="1" noChangeArrowheads="1"/>
                      </p:cNvPicPr>
                      <p:nvPr/>
                    </p:nvPicPr>
                    <p:blipFill>
                      <a:blip r:embed="rId10"/>
                      <a:srcRect/>
                      <a:stretch>
                        <a:fillRect/>
                      </a:stretch>
                    </p:blipFill>
                    <p:spPr bwMode="auto">
                      <a:xfrm>
                        <a:off x="1224012" y="3624130"/>
                        <a:ext cx="3446462" cy="522287"/>
                      </a:xfrm>
                      <a:prstGeom prst="rect">
                        <a:avLst/>
                      </a:prstGeom>
                      <a:noFill/>
                      <a:extLst/>
                    </p:spPr>
                  </p:pic>
                </p:oleObj>
              </mc:Fallback>
            </mc:AlternateContent>
          </a:graphicData>
        </a:graphic>
      </p:graphicFrame>
      <p:graphicFrame>
        <p:nvGraphicFramePr>
          <p:cNvPr id="17" name="Object 18">
            <a:extLst>
              <a:ext uri="{FF2B5EF4-FFF2-40B4-BE49-F238E27FC236}">
                <a16:creationId xmlns:a16="http://schemas.microsoft.com/office/drawing/2014/main" id="{E38D5536-F9DD-46EE-A031-9BD5D5BD66B7}"/>
              </a:ext>
            </a:extLst>
          </p:cNvPr>
          <p:cNvGraphicFramePr>
            <a:graphicFrameLocks noChangeAspect="1"/>
          </p:cNvGraphicFramePr>
          <p:nvPr>
            <p:extLst>
              <p:ext uri="{D42A27DB-BD31-4B8C-83A1-F6EECF244321}">
                <p14:modId xmlns:p14="http://schemas.microsoft.com/office/powerpoint/2010/main" val="1045792619"/>
              </p:ext>
            </p:extLst>
          </p:nvPr>
        </p:nvGraphicFramePr>
        <p:xfrm>
          <a:off x="5302250" y="3574085"/>
          <a:ext cx="981075" cy="522288"/>
        </p:xfrm>
        <a:graphic>
          <a:graphicData uri="http://schemas.openxmlformats.org/presentationml/2006/ole">
            <mc:AlternateContent xmlns:mc="http://schemas.openxmlformats.org/markup-compatibility/2006">
              <mc:Choice xmlns:v="urn:schemas-microsoft-com:vml" Requires="v">
                <p:oleObj spid="_x0000_s162950" name="Equation" r:id="rId11" imgW="495000" imgH="241200" progId="Equation.DSMT4">
                  <p:embed/>
                </p:oleObj>
              </mc:Choice>
              <mc:Fallback>
                <p:oleObj name="Equation" r:id="rId11" imgW="495000" imgH="241200" progId="Equation.DSMT4">
                  <p:embed/>
                  <p:pic>
                    <p:nvPicPr>
                      <p:cNvPr id="16" name="Object 18">
                        <a:extLst>
                          <a:ext uri="{FF2B5EF4-FFF2-40B4-BE49-F238E27FC236}">
                            <a16:creationId xmlns:a16="http://schemas.microsoft.com/office/drawing/2014/main" id="{52B57A51-8741-4639-8854-E07938566601}"/>
                          </a:ext>
                        </a:extLst>
                      </p:cNvPr>
                      <p:cNvPicPr>
                        <a:picLocks noChangeAspect="1" noChangeArrowheads="1"/>
                      </p:cNvPicPr>
                      <p:nvPr/>
                    </p:nvPicPr>
                    <p:blipFill>
                      <a:blip r:embed="rId12"/>
                      <a:srcRect/>
                      <a:stretch>
                        <a:fillRect/>
                      </a:stretch>
                    </p:blipFill>
                    <p:spPr bwMode="auto">
                      <a:xfrm>
                        <a:off x="5302250" y="3574085"/>
                        <a:ext cx="981075" cy="522288"/>
                      </a:xfrm>
                      <a:prstGeom prst="rect">
                        <a:avLst/>
                      </a:prstGeom>
                      <a:noFill/>
                      <a:extLst/>
                    </p:spPr>
                  </p:pic>
                </p:oleObj>
              </mc:Fallback>
            </mc:AlternateContent>
          </a:graphicData>
        </a:graphic>
      </p:graphicFrame>
      <p:sp>
        <p:nvSpPr>
          <p:cNvPr id="4" name="箭头: 右 3">
            <a:extLst>
              <a:ext uri="{FF2B5EF4-FFF2-40B4-BE49-F238E27FC236}">
                <a16:creationId xmlns:a16="http://schemas.microsoft.com/office/drawing/2014/main" id="{BC8167CF-7F69-46B0-918D-2C875C514F4C}"/>
              </a:ext>
            </a:extLst>
          </p:cNvPr>
          <p:cNvSpPr/>
          <p:nvPr/>
        </p:nvSpPr>
        <p:spPr bwMode="auto">
          <a:xfrm>
            <a:off x="4670474" y="3717032"/>
            <a:ext cx="621606" cy="16873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5" name="右大括号 4">
            <a:extLst>
              <a:ext uri="{FF2B5EF4-FFF2-40B4-BE49-F238E27FC236}">
                <a16:creationId xmlns:a16="http://schemas.microsoft.com/office/drawing/2014/main" id="{B3267C8B-EFCE-4F81-94DD-B99528CCCB60}"/>
              </a:ext>
            </a:extLst>
          </p:cNvPr>
          <p:cNvSpPr/>
          <p:nvPr/>
        </p:nvSpPr>
        <p:spPr bwMode="auto">
          <a:xfrm>
            <a:off x="6753672" y="3125761"/>
            <a:ext cx="319088" cy="896648"/>
          </a:xfrm>
          <a:prstGeom prst="rightBrace">
            <a:avLst/>
          </a:prstGeom>
          <a:noFill/>
          <a:ln w="28575" cap="flat" cmpd="sng" algn="ctr">
            <a:solidFill>
              <a:schemeClr val="accent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20" name="箭头: 右 19">
            <a:extLst>
              <a:ext uri="{FF2B5EF4-FFF2-40B4-BE49-F238E27FC236}">
                <a16:creationId xmlns:a16="http://schemas.microsoft.com/office/drawing/2014/main" id="{C4B4B72E-E6D2-4854-91F1-98B1B0CB20C7}"/>
              </a:ext>
            </a:extLst>
          </p:cNvPr>
          <p:cNvSpPr/>
          <p:nvPr/>
        </p:nvSpPr>
        <p:spPr bwMode="auto">
          <a:xfrm>
            <a:off x="7234189" y="3455398"/>
            <a:ext cx="621606" cy="16873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graphicFrame>
        <p:nvGraphicFramePr>
          <p:cNvPr id="21" name="Object 18">
            <a:extLst>
              <a:ext uri="{FF2B5EF4-FFF2-40B4-BE49-F238E27FC236}">
                <a16:creationId xmlns:a16="http://schemas.microsoft.com/office/drawing/2014/main" id="{10D071BD-D0FF-427B-9941-FDF4182AE294}"/>
              </a:ext>
            </a:extLst>
          </p:cNvPr>
          <p:cNvGraphicFramePr>
            <a:graphicFrameLocks noChangeAspect="1"/>
          </p:cNvGraphicFramePr>
          <p:nvPr>
            <p:extLst>
              <p:ext uri="{D42A27DB-BD31-4B8C-83A1-F6EECF244321}">
                <p14:modId xmlns:p14="http://schemas.microsoft.com/office/powerpoint/2010/main" val="3001384899"/>
              </p:ext>
            </p:extLst>
          </p:nvPr>
        </p:nvGraphicFramePr>
        <p:xfrm>
          <a:off x="615950" y="5435600"/>
          <a:ext cx="7745413" cy="549275"/>
        </p:xfrm>
        <a:graphic>
          <a:graphicData uri="http://schemas.openxmlformats.org/presentationml/2006/ole">
            <mc:AlternateContent xmlns:mc="http://schemas.openxmlformats.org/markup-compatibility/2006">
              <mc:Choice xmlns:v="urn:schemas-microsoft-com:vml" Requires="v">
                <p:oleObj spid="_x0000_s162951" name="Equation" r:id="rId13" imgW="3911400" imgH="253800" progId="Equation.DSMT4">
                  <p:embed/>
                </p:oleObj>
              </mc:Choice>
              <mc:Fallback>
                <p:oleObj name="Equation" r:id="rId13" imgW="3911400" imgH="253800" progId="Equation.DSMT4">
                  <p:embed/>
                  <p:pic>
                    <p:nvPicPr>
                      <p:cNvPr id="14" name="Object 18">
                        <a:extLst>
                          <a:ext uri="{FF2B5EF4-FFF2-40B4-BE49-F238E27FC236}">
                            <a16:creationId xmlns:a16="http://schemas.microsoft.com/office/drawing/2014/main" id="{1D5E7A96-3038-408D-A5D2-CA378C9EBE72}"/>
                          </a:ext>
                        </a:extLst>
                      </p:cNvPr>
                      <p:cNvPicPr>
                        <a:picLocks noChangeAspect="1" noChangeArrowheads="1"/>
                      </p:cNvPicPr>
                      <p:nvPr/>
                    </p:nvPicPr>
                    <p:blipFill>
                      <a:blip r:embed="rId14"/>
                      <a:srcRect/>
                      <a:stretch>
                        <a:fillRect/>
                      </a:stretch>
                    </p:blipFill>
                    <p:spPr bwMode="auto">
                      <a:xfrm>
                        <a:off x="615950" y="5435600"/>
                        <a:ext cx="7745413" cy="549275"/>
                      </a:xfrm>
                      <a:prstGeom prst="rect">
                        <a:avLst/>
                      </a:prstGeom>
                      <a:noFill/>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28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animBg="1"/>
      <p:bldP spid="4" grpId="0" animBg="1"/>
      <p:bldP spid="5" grpId="0" animBg="1"/>
      <p:bldP spid="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Text Box 2">
            <a:extLst>
              <a:ext uri="{FF2B5EF4-FFF2-40B4-BE49-F238E27FC236}">
                <a16:creationId xmlns:a16="http://schemas.microsoft.com/office/drawing/2014/main" id="{B58694CE-0A78-4597-912E-512952A35AE2}"/>
              </a:ext>
            </a:extLst>
          </p:cNvPr>
          <p:cNvSpPr txBox="1">
            <a:spLocks noChangeArrowheads="1"/>
          </p:cNvSpPr>
          <p:nvPr/>
        </p:nvSpPr>
        <p:spPr bwMode="auto">
          <a:xfrm>
            <a:off x="1800225" y="0"/>
            <a:ext cx="4675077" cy="707886"/>
          </a:xfrm>
          <a:prstGeom prst="rect">
            <a:avLst/>
          </a:prstGeom>
          <a:noFill/>
          <a:ln>
            <a:noFill/>
          </a:ln>
          <a:effectLst>
            <a:prstShdw prst="shdw17" dist="17961" dir="2700000">
              <a:srgbClr val="CCECFF">
                <a:gamma/>
                <a:shade val="60000"/>
                <a:invGamma/>
              </a:srgbClr>
            </a:prstShdw>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98000" rIns="198000">
            <a:spAutoFit/>
          </a:bodyPr>
          <a:lstStyle/>
          <a:p>
            <a:pPr eaLnBrk="1" hangingPunct="1"/>
            <a:r>
              <a:rPr kumimoji="1" lang="en-US" altLang="zh-CN" sz="4000" dirty="0">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§10-3</a:t>
            </a:r>
            <a:r>
              <a:rPr kumimoji="1" lang="en-US" altLang="zh-CN" sz="4000" b="1" dirty="0">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4000" b="1" dirty="0">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理想变压器</a:t>
            </a:r>
          </a:p>
        </p:txBody>
      </p:sp>
      <p:graphicFrame>
        <p:nvGraphicFramePr>
          <p:cNvPr id="209923" name="Object 3">
            <a:extLst>
              <a:ext uri="{FF2B5EF4-FFF2-40B4-BE49-F238E27FC236}">
                <a16:creationId xmlns:a16="http://schemas.microsoft.com/office/drawing/2014/main" id="{DD1E88DF-5682-458C-B16C-76E232B350A1}"/>
              </a:ext>
            </a:extLst>
          </p:cNvPr>
          <p:cNvGraphicFramePr>
            <a:graphicFrameLocks noChangeAspect="1"/>
          </p:cNvGraphicFramePr>
          <p:nvPr/>
        </p:nvGraphicFramePr>
        <p:xfrm>
          <a:off x="3132138" y="4397375"/>
          <a:ext cx="2763837" cy="649288"/>
        </p:xfrm>
        <a:graphic>
          <a:graphicData uri="http://schemas.openxmlformats.org/presentationml/2006/ole">
            <mc:AlternateContent xmlns:mc="http://schemas.openxmlformats.org/markup-compatibility/2006">
              <mc:Choice xmlns:v="urn:schemas-microsoft-com:vml" Requires="v">
                <p:oleObj spid="_x0000_s210024" name="公式" r:id="rId3" imgW="1434960" imgH="291960" progId="Equation.3">
                  <p:embed/>
                </p:oleObj>
              </mc:Choice>
              <mc:Fallback>
                <p:oleObj name="公式" r:id="rId3" imgW="1434960" imgH="29196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4397375"/>
                        <a:ext cx="2763837" cy="6492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rgbClr val="FFFF99">
                                  <a:gamma/>
                                  <a:shade val="60000"/>
                                  <a:invGamma/>
                                </a:srgbClr>
                              </a:outerShdw>
                            </a:effectLst>
                          </a14:hiddenEffects>
                        </a:ext>
                      </a:extLst>
                    </p:spPr>
                  </p:pic>
                </p:oleObj>
              </mc:Fallback>
            </mc:AlternateContent>
          </a:graphicData>
        </a:graphic>
      </p:graphicFrame>
      <p:sp>
        <p:nvSpPr>
          <p:cNvPr id="209924" name="Text Box 4">
            <a:extLst>
              <a:ext uri="{FF2B5EF4-FFF2-40B4-BE49-F238E27FC236}">
                <a16:creationId xmlns:a16="http://schemas.microsoft.com/office/drawing/2014/main" id="{C351BC18-60BA-4F0B-9E9F-953C8620B0D8}"/>
              </a:ext>
            </a:extLst>
          </p:cNvPr>
          <p:cNvSpPr txBox="1">
            <a:spLocks noChangeArrowheads="1"/>
          </p:cNvSpPr>
          <p:nvPr/>
        </p:nvSpPr>
        <p:spPr bwMode="auto">
          <a:xfrm>
            <a:off x="468313" y="2452688"/>
            <a:ext cx="6696075" cy="519112"/>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1.</a:t>
            </a:r>
            <a:r>
              <a:rPr kumimoji="1" lang="zh-CN" altLang="en-US" sz="2800" b="1">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理想变压器的三个理想化条件</a:t>
            </a:r>
          </a:p>
        </p:txBody>
      </p:sp>
      <p:sp>
        <p:nvSpPr>
          <p:cNvPr id="209925" name="Text Box 5">
            <a:extLst>
              <a:ext uri="{FF2B5EF4-FFF2-40B4-BE49-F238E27FC236}">
                <a16:creationId xmlns:a16="http://schemas.microsoft.com/office/drawing/2014/main" id="{BAEDCAFB-9AE6-4378-812C-1338A88DC016}"/>
              </a:ext>
            </a:extLst>
          </p:cNvPr>
          <p:cNvSpPr txBox="1">
            <a:spLocks noChangeArrowheads="1"/>
          </p:cNvSpPr>
          <p:nvPr/>
        </p:nvSpPr>
        <p:spPr bwMode="auto">
          <a:xfrm>
            <a:off x="215900" y="765175"/>
            <a:ext cx="6013450"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0000"/>
              </a:lnSpc>
              <a:spcBef>
                <a:spcPct val="50000"/>
              </a:spcBef>
            </a:pP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理想变压器是实际变压器的理想化模型，是对互感元件的理想科学抽象，是极限情况下的耦合电感。</a:t>
            </a:r>
          </a:p>
        </p:txBody>
      </p:sp>
      <p:sp>
        <p:nvSpPr>
          <p:cNvPr id="209926" name="Text Box 6">
            <a:extLst>
              <a:ext uri="{FF2B5EF4-FFF2-40B4-BE49-F238E27FC236}">
                <a16:creationId xmlns:a16="http://schemas.microsoft.com/office/drawing/2014/main" id="{29B89170-4768-44FC-9089-546DDA386A53}"/>
              </a:ext>
            </a:extLst>
          </p:cNvPr>
          <p:cNvSpPr txBox="1">
            <a:spLocks noChangeArrowheads="1"/>
          </p:cNvSpPr>
          <p:nvPr/>
        </p:nvSpPr>
        <p:spPr bwMode="auto">
          <a:xfrm>
            <a:off x="611188" y="4381500"/>
            <a:ext cx="2232025"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AutoNum type="circleNumDbPlain" startAt="2"/>
            </a:pP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全耦合</a:t>
            </a:r>
          </a:p>
        </p:txBody>
      </p:sp>
      <p:sp>
        <p:nvSpPr>
          <p:cNvPr id="209927" name="Text Box 7">
            <a:extLst>
              <a:ext uri="{FF2B5EF4-FFF2-40B4-BE49-F238E27FC236}">
                <a16:creationId xmlns:a16="http://schemas.microsoft.com/office/drawing/2014/main" id="{0E3A06F0-65A4-48DF-B267-1905D79630CD}"/>
              </a:ext>
            </a:extLst>
          </p:cNvPr>
          <p:cNvSpPr txBox="1">
            <a:spLocks noChangeArrowheads="1"/>
          </p:cNvSpPr>
          <p:nvPr/>
        </p:nvSpPr>
        <p:spPr bwMode="auto">
          <a:xfrm>
            <a:off x="611188" y="3276600"/>
            <a:ext cx="2232025"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AutoNum type="circleNumDbPlain"/>
            </a:pP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无损耗</a:t>
            </a:r>
          </a:p>
        </p:txBody>
      </p:sp>
      <p:sp>
        <p:nvSpPr>
          <p:cNvPr id="209928" name="Text Box 8">
            <a:extLst>
              <a:ext uri="{FF2B5EF4-FFF2-40B4-BE49-F238E27FC236}">
                <a16:creationId xmlns:a16="http://schemas.microsoft.com/office/drawing/2014/main" id="{1D28924D-0A75-4A8A-A745-0B639E59FD01}"/>
              </a:ext>
            </a:extLst>
          </p:cNvPr>
          <p:cNvSpPr txBox="1">
            <a:spLocks noChangeArrowheads="1"/>
          </p:cNvSpPr>
          <p:nvPr/>
        </p:nvSpPr>
        <p:spPr bwMode="auto">
          <a:xfrm>
            <a:off x="2987675" y="3133725"/>
            <a:ext cx="4716463"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0000"/>
              </a:lnSpc>
              <a:spcBef>
                <a:spcPct val="50000"/>
              </a:spcBef>
            </a:pP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线圈导线无电阻，做心子的铁磁材料的磁导率无限大。</a:t>
            </a:r>
          </a:p>
        </p:txBody>
      </p:sp>
      <p:sp>
        <p:nvSpPr>
          <p:cNvPr id="209929" name="Line 9">
            <a:extLst>
              <a:ext uri="{FF2B5EF4-FFF2-40B4-BE49-F238E27FC236}">
                <a16:creationId xmlns:a16="http://schemas.microsoft.com/office/drawing/2014/main" id="{2C1CD419-B6B5-486E-BEBA-49B8638C5501}"/>
              </a:ext>
            </a:extLst>
          </p:cNvPr>
          <p:cNvSpPr>
            <a:spLocks noChangeShapeType="1"/>
          </p:cNvSpPr>
          <p:nvPr/>
        </p:nvSpPr>
        <p:spPr bwMode="auto">
          <a:xfrm>
            <a:off x="2411413" y="3565525"/>
            <a:ext cx="504825" cy="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9930" name="Line 10">
            <a:extLst>
              <a:ext uri="{FF2B5EF4-FFF2-40B4-BE49-F238E27FC236}">
                <a16:creationId xmlns:a16="http://schemas.microsoft.com/office/drawing/2014/main" id="{8E4B9060-8BCD-4C05-A46E-B11EAF1DB244}"/>
              </a:ext>
            </a:extLst>
          </p:cNvPr>
          <p:cNvSpPr>
            <a:spLocks noChangeShapeType="1"/>
          </p:cNvSpPr>
          <p:nvPr/>
        </p:nvSpPr>
        <p:spPr bwMode="auto">
          <a:xfrm>
            <a:off x="2339975" y="4668838"/>
            <a:ext cx="504825" cy="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9931" name="Text Box 11">
            <a:extLst>
              <a:ext uri="{FF2B5EF4-FFF2-40B4-BE49-F238E27FC236}">
                <a16:creationId xmlns:a16="http://schemas.microsoft.com/office/drawing/2014/main" id="{EE95EE77-2795-45B1-B9C5-67C7106C541A}"/>
              </a:ext>
            </a:extLst>
          </p:cNvPr>
          <p:cNvSpPr txBox="1">
            <a:spLocks noChangeArrowheads="1"/>
          </p:cNvSpPr>
          <p:nvPr/>
        </p:nvSpPr>
        <p:spPr bwMode="auto">
          <a:xfrm>
            <a:off x="611188" y="5260975"/>
            <a:ext cx="295275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AutoNum type="circleNumDbPlain" startAt="3"/>
            </a:pP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参数无限大</a:t>
            </a:r>
          </a:p>
        </p:txBody>
      </p:sp>
      <p:graphicFrame>
        <p:nvGraphicFramePr>
          <p:cNvPr id="209932" name="Object 12">
            <a:extLst>
              <a:ext uri="{FF2B5EF4-FFF2-40B4-BE49-F238E27FC236}">
                <a16:creationId xmlns:a16="http://schemas.microsoft.com/office/drawing/2014/main" id="{40D0BF30-FD3E-42EE-A089-8A61B0F21DFC}"/>
              </a:ext>
            </a:extLst>
          </p:cNvPr>
          <p:cNvGraphicFramePr>
            <a:graphicFrameLocks noChangeAspect="1"/>
          </p:cNvGraphicFramePr>
          <p:nvPr/>
        </p:nvGraphicFramePr>
        <p:xfrm>
          <a:off x="3913188" y="5030788"/>
          <a:ext cx="4011612" cy="1077912"/>
        </p:xfrm>
        <a:graphic>
          <a:graphicData uri="http://schemas.openxmlformats.org/presentationml/2006/ole">
            <mc:AlternateContent xmlns:mc="http://schemas.openxmlformats.org/markup-compatibility/2006">
              <mc:Choice xmlns:v="urn:schemas-microsoft-com:vml" Requires="v">
                <p:oleObj spid="_x0000_s210025" name="Equation" r:id="rId5" imgW="2082600" imgH="482400" progId="Equation.DSMT4">
                  <p:embed/>
                </p:oleObj>
              </mc:Choice>
              <mc:Fallback>
                <p:oleObj name="Equation" r:id="rId5" imgW="2082600" imgH="482400"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13188" y="5030788"/>
                        <a:ext cx="4011612" cy="10779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rgbClr val="FFFF99">
                                  <a:gamma/>
                                  <a:shade val="60000"/>
                                  <a:invGamma/>
                                </a:srgbClr>
                              </a:outerShdw>
                            </a:effectLst>
                          </a14:hiddenEffects>
                        </a:ext>
                      </a:extLst>
                    </p:spPr>
                  </p:pic>
                </p:oleObj>
              </mc:Fallback>
            </mc:AlternateContent>
          </a:graphicData>
        </a:graphic>
      </p:graphicFrame>
      <p:sp>
        <p:nvSpPr>
          <p:cNvPr id="209933" name="Line 13">
            <a:extLst>
              <a:ext uri="{FF2B5EF4-FFF2-40B4-BE49-F238E27FC236}">
                <a16:creationId xmlns:a16="http://schemas.microsoft.com/office/drawing/2014/main" id="{3704B8F8-226E-4655-AD7B-183C3F5B8652}"/>
              </a:ext>
            </a:extLst>
          </p:cNvPr>
          <p:cNvSpPr>
            <a:spLocks noChangeShapeType="1"/>
          </p:cNvSpPr>
          <p:nvPr/>
        </p:nvSpPr>
        <p:spPr bwMode="auto">
          <a:xfrm>
            <a:off x="3059113" y="5549900"/>
            <a:ext cx="649287" cy="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209943" name="Group 23">
            <a:extLst>
              <a:ext uri="{FF2B5EF4-FFF2-40B4-BE49-F238E27FC236}">
                <a16:creationId xmlns:a16="http://schemas.microsoft.com/office/drawing/2014/main" id="{9320CABD-F728-4DAC-8514-A486BE13F7C5}"/>
              </a:ext>
            </a:extLst>
          </p:cNvPr>
          <p:cNvGrpSpPr>
            <a:grpSpLocks/>
          </p:cNvGrpSpPr>
          <p:nvPr/>
        </p:nvGrpSpPr>
        <p:grpSpPr bwMode="auto">
          <a:xfrm>
            <a:off x="6119813" y="1036638"/>
            <a:ext cx="3144837" cy="1887537"/>
            <a:chOff x="340" y="1797"/>
            <a:chExt cx="1981" cy="1189"/>
          </a:xfrm>
        </p:grpSpPr>
        <p:grpSp>
          <p:nvGrpSpPr>
            <p:cNvPr id="209944" name="Group 24">
              <a:extLst>
                <a:ext uri="{FF2B5EF4-FFF2-40B4-BE49-F238E27FC236}">
                  <a16:creationId xmlns:a16="http://schemas.microsoft.com/office/drawing/2014/main" id="{F509970E-F450-4D29-A3C2-D03547D90647}"/>
                </a:ext>
              </a:extLst>
            </p:cNvPr>
            <p:cNvGrpSpPr>
              <a:grpSpLocks/>
            </p:cNvGrpSpPr>
            <p:nvPr/>
          </p:nvGrpSpPr>
          <p:grpSpPr bwMode="auto">
            <a:xfrm>
              <a:off x="340" y="1797"/>
              <a:ext cx="1981" cy="1079"/>
              <a:chOff x="748" y="1480"/>
              <a:chExt cx="1981" cy="1079"/>
            </a:xfrm>
          </p:grpSpPr>
          <p:sp>
            <p:nvSpPr>
              <p:cNvPr id="209945" name="Rectangle 25">
                <a:extLst>
                  <a:ext uri="{FF2B5EF4-FFF2-40B4-BE49-F238E27FC236}">
                    <a16:creationId xmlns:a16="http://schemas.microsoft.com/office/drawing/2014/main" id="{D2A41735-1256-4E18-8B9A-86F1D3FEAD13}"/>
                  </a:ext>
                </a:extLst>
              </p:cNvPr>
              <p:cNvSpPr>
                <a:spLocks noChangeArrowheads="1"/>
              </p:cNvSpPr>
              <p:nvPr/>
            </p:nvSpPr>
            <p:spPr bwMode="auto">
              <a:xfrm>
                <a:off x="1211" y="1626"/>
                <a:ext cx="876" cy="933"/>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9946" name="Rectangle 26">
                <a:extLst>
                  <a:ext uri="{FF2B5EF4-FFF2-40B4-BE49-F238E27FC236}">
                    <a16:creationId xmlns:a16="http://schemas.microsoft.com/office/drawing/2014/main" id="{0F97171E-9416-43D7-B588-3D3D45EB0931}"/>
                  </a:ext>
                </a:extLst>
              </p:cNvPr>
              <p:cNvSpPr>
                <a:spLocks noChangeArrowheads="1"/>
              </p:cNvSpPr>
              <p:nvPr/>
            </p:nvSpPr>
            <p:spPr bwMode="auto">
              <a:xfrm>
                <a:off x="1390" y="1792"/>
                <a:ext cx="482" cy="589"/>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9947" name="AutoShape 27">
                <a:extLst>
                  <a:ext uri="{FF2B5EF4-FFF2-40B4-BE49-F238E27FC236}">
                    <a16:creationId xmlns:a16="http://schemas.microsoft.com/office/drawing/2014/main" id="{382428A0-E955-4C8A-903C-59B8B18549C9}"/>
                  </a:ext>
                </a:extLst>
              </p:cNvPr>
              <p:cNvSpPr>
                <a:spLocks noChangeArrowheads="1"/>
              </p:cNvSpPr>
              <p:nvPr/>
            </p:nvSpPr>
            <p:spPr bwMode="auto">
              <a:xfrm>
                <a:off x="1283" y="1713"/>
                <a:ext cx="696" cy="742"/>
              </a:xfrm>
              <a:prstGeom prst="roundRect">
                <a:avLst>
                  <a:gd name="adj" fmla="val 16667"/>
                </a:avLst>
              </a:prstGeom>
              <a:noFill/>
              <a:ln w="28575">
                <a:solidFill>
                  <a:srgbClr val="000000"/>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CC33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9948" name="Line 28">
                <a:extLst>
                  <a:ext uri="{FF2B5EF4-FFF2-40B4-BE49-F238E27FC236}">
                    <a16:creationId xmlns:a16="http://schemas.microsoft.com/office/drawing/2014/main" id="{92CC931F-10B7-4D21-A3CC-874BAECBC0A4}"/>
                  </a:ext>
                </a:extLst>
              </p:cNvPr>
              <p:cNvSpPr>
                <a:spLocks noChangeShapeType="1"/>
              </p:cNvSpPr>
              <p:nvPr/>
            </p:nvSpPr>
            <p:spPr bwMode="auto">
              <a:xfrm>
                <a:off x="1979" y="2068"/>
                <a:ext cx="0" cy="63"/>
              </a:xfrm>
              <a:prstGeom prst="line">
                <a:avLst/>
              </a:prstGeom>
              <a:noFill/>
              <a:ln w="28575">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209949" name="Group 29">
                <a:extLst>
                  <a:ext uri="{FF2B5EF4-FFF2-40B4-BE49-F238E27FC236}">
                    <a16:creationId xmlns:a16="http://schemas.microsoft.com/office/drawing/2014/main" id="{7FA1AE44-D9D8-40ED-9D16-B0D5A85170D7}"/>
                  </a:ext>
                </a:extLst>
              </p:cNvPr>
              <p:cNvGrpSpPr>
                <a:grpSpLocks/>
              </p:cNvGrpSpPr>
              <p:nvPr/>
            </p:nvGrpSpPr>
            <p:grpSpPr bwMode="auto">
              <a:xfrm>
                <a:off x="960" y="1842"/>
                <a:ext cx="472" cy="457"/>
                <a:chOff x="862" y="2612"/>
                <a:chExt cx="423" cy="450"/>
              </a:xfrm>
            </p:grpSpPr>
            <p:sp>
              <p:nvSpPr>
                <p:cNvPr id="209950" name="Freeform 30">
                  <a:extLst>
                    <a:ext uri="{FF2B5EF4-FFF2-40B4-BE49-F238E27FC236}">
                      <a16:creationId xmlns:a16="http://schemas.microsoft.com/office/drawing/2014/main" id="{1927419B-8BD4-446E-AFBF-045920A5B3D6}"/>
                    </a:ext>
                  </a:extLst>
                </p:cNvPr>
                <p:cNvSpPr>
                  <a:spLocks/>
                </p:cNvSpPr>
                <p:nvPr/>
              </p:nvSpPr>
              <p:spPr bwMode="auto">
                <a:xfrm>
                  <a:off x="892" y="2626"/>
                  <a:ext cx="348" cy="1"/>
                </a:xfrm>
                <a:custGeom>
                  <a:avLst/>
                  <a:gdLst>
                    <a:gd name="T0" fmla="*/ 0 w 739"/>
                    <a:gd name="T1" fmla="*/ 0 h 1"/>
                    <a:gd name="T2" fmla="*/ 739 w 739"/>
                    <a:gd name="T3" fmla="*/ 0 h 1"/>
                  </a:gdLst>
                  <a:ahLst/>
                  <a:cxnLst>
                    <a:cxn ang="0">
                      <a:pos x="T0" y="T1"/>
                    </a:cxn>
                    <a:cxn ang="0">
                      <a:pos x="T2" y="T3"/>
                    </a:cxn>
                  </a:cxnLst>
                  <a:rect l="0" t="0" r="r" b="b"/>
                  <a:pathLst>
                    <a:path w="739" h="1">
                      <a:moveTo>
                        <a:pt x="0" y="0"/>
                      </a:moveTo>
                      <a:lnTo>
                        <a:pt x="739" y="0"/>
                      </a:lnTo>
                    </a:path>
                  </a:pathLst>
                </a:custGeom>
                <a:noFill/>
                <a:ln w="2857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9951" name="Line 31">
                  <a:extLst>
                    <a:ext uri="{FF2B5EF4-FFF2-40B4-BE49-F238E27FC236}">
                      <a16:creationId xmlns:a16="http://schemas.microsoft.com/office/drawing/2014/main" id="{52F88398-BC7A-4CB8-BD06-B957B3763C43}"/>
                    </a:ext>
                  </a:extLst>
                </p:cNvPr>
                <p:cNvSpPr>
                  <a:spLocks noChangeShapeType="1"/>
                </p:cNvSpPr>
                <p:nvPr/>
              </p:nvSpPr>
              <p:spPr bwMode="auto">
                <a:xfrm>
                  <a:off x="888" y="3036"/>
                  <a:ext cx="204" cy="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9952" name="Freeform 32">
                  <a:extLst>
                    <a:ext uri="{FF2B5EF4-FFF2-40B4-BE49-F238E27FC236}">
                      <a16:creationId xmlns:a16="http://schemas.microsoft.com/office/drawing/2014/main" id="{9B66F5CA-A6B1-415F-B7CA-FEB89812AF91}"/>
                    </a:ext>
                  </a:extLst>
                </p:cNvPr>
                <p:cNvSpPr>
                  <a:spLocks/>
                </p:cNvSpPr>
                <p:nvPr/>
              </p:nvSpPr>
              <p:spPr bwMode="auto">
                <a:xfrm>
                  <a:off x="1239" y="2624"/>
                  <a:ext cx="45" cy="36"/>
                </a:xfrm>
                <a:custGeom>
                  <a:avLst/>
                  <a:gdLst>
                    <a:gd name="T0" fmla="*/ 0 w 95"/>
                    <a:gd name="T1" fmla="*/ 0 h 60"/>
                    <a:gd name="T2" fmla="*/ 90 w 95"/>
                    <a:gd name="T3" fmla="*/ 18 h 60"/>
                    <a:gd name="T4" fmla="*/ 30 w 95"/>
                    <a:gd name="T5" fmla="*/ 60 h 60"/>
                  </a:gdLst>
                  <a:ahLst/>
                  <a:cxnLst>
                    <a:cxn ang="0">
                      <a:pos x="T0" y="T1"/>
                    </a:cxn>
                    <a:cxn ang="0">
                      <a:pos x="T2" y="T3"/>
                    </a:cxn>
                    <a:cxn ang="0">
                      <a:pos x="T4" y="T5"/>
                    </a:cxn>
                  </a:cxnLst>
                  <a:rect l="0" t="0" r="r" b="b"/>
                  <a:pathLst>
                    <a:path w="95" h="60">
                      <a:moveTo>
                        <a:pt x="0" y="0"/>
                      </a:moveTo>
                      <a:cubicBezTo>
                        <a:pt x="15" y="3"/>
                        <a:pt x="85" y="8"/>
                        <a:pt x="90" y="18"/>
                      </a:cubicBezTo>
                      <a:cubicBezTo>
                        <a:pt x="95" y="28"/>
                        <a:pt x="42" y="51"/>
                        <a:pt x="30" y="60"/>
                      </a:cubicBezTo>
                    </a:path>
                  </a:pathLst>
                </a:custGeom>
                <a:noFill/>
                <a:ln w="28575"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9953" name="Freeform 33">
                  <a:extLst>
                    <a:ext uri="{FF2B5EF4-FFF2-40B4-BE49-F238E27FC236}">
                      <a16:creationId xmlns:a16="http://schemas.microsoft.com/office/drawing/2014/main" id="{D2453489-00C7-4A84-A1B9-3BCE531479ED}"/>
                    </a:ext>
                  </a:extLst>
                </p:cNvPr>
                <p:cNvSpPr>
                  <a:spLocks/>
                </p:cNvSpPr>
                <p:nvPr/>
              </p:nvSpPr>
              <p:spPr bwMode="auto">
                <a:xfrm>
                  <a:off x="1061" y="2697"/>
                  <a:ext cx="223" cy="75"/>
                </a:xfrm>
                <a:custGeom>
                  <a:avLst/>
                  <a:gdLst>
                    <a:gd name="T0" fmla="*/ 62 w 474"/>
                    <a:gd name="T1" fmla="*/ 0 h 126"/>
                    <a:gd name="T2" fmla="*/ 2 w 474"/>
                    <a:gd name="T3" fmla="*/ 14 h 126"/>
                    <a:gd name="T4" fmla="*/ 73 w 474"/>
                    <a:gd name="T5" fmla="*/ 57 h 126"/>
                    <a:gd name="T6" fmla="*/ 416 w 474"/>
                    <a:gd name="T7" fmla="*/ 82 h 126"/>
                    <a:gd name="T8" fmla="*/ 422 w 474"/>
                    <a:gd name="T9" fmla="*/ 126 h 126"/>
                  </a:gdLst>
                  <a:ahLst/>
                  <a:cxnLst>
                    <a:cxn ang="0">
                      <a:pos x="T0" y="T1"/>
                    </a:cxn>
                    <a:cxn ang="0">
                      <a:pos x="T2" y="T3"/>
                    </a:cxn>
                    <a:cxn ang="0">
                      <a:pos x="T4" y="T5"/>
                    </a:cxn>
                    <a:cxn ang="0">
                      <a:pos x="T6" y="T7"/>
                    </a:cxn>
                    <a:cxn ang="0">
                      <a:pos x="T8" y="T9"/>
                    </a:cxn>
                  </a:cxnLst>
                  <a:rect l="0" t="0" r="r" b="b"/>
                  <a:pathLst>
                    <a:path w="474" h="126">
                      <a:moveTo>
                        <a:pt x="62" y="0"/>
                      </a:moveTo>
                      <a:cubicBezTo>
                        <a:pt x="34" y="2"/>
                        <a:pt x="0" y="5"/>
                        <a:pt x="2" y="14"/>
                      </a:cubicBezTo>
                      <a:cubicBezTo>
                        <a:pt x="4" y="23"/>
                        <a:pt x="4" y="46"/>
                        <a:pt x="73" y="57"/>
                      </a:cubicBezTo>
                      <a:cubicBezTo>
                        <a:pt x="142" y="68"/>
                        <a:pt x="358" y="71"/>
                        <a:pt x="416" y="82"/>
                      </a:cubicBezTo>
                      <a:cubicBezTo>
                        <a:pt x="474" y="93"/>
                        <a:pt x="451" y="109"/>
                        <a:pt x="422" y="126"/>
                      </a:cubicBezTo>
                    </a:path>
                  </a:pathLst>
                </a:custGeom>
                <a:noFill/>
                <a:ln w="28575"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9954" name="Freeform 34">
                  <a:extLst>
                    <a:ext uri="{FF2B5EF4-FFF2-40B4-BE49-F238E27FC236}">
                      <a16:creationId xmlns:a16="http://schemas.microsoft.com/office/drawing/2014/main" id="{7F0243E7-7BBD-4B71-A67C-D0043FB611F6}"/>
                    </a:ext>
                  </a:extLst>
                </p:cNvPr>
                <p:cNvSpPr>
                  <a:spLocks/>
                </p:cNvSpPr>
                <p:nvPr/>
              </p:nvSpPr>
              <p:spPr bwMode="auto">
                <a:xfrm>
                  <a:off x="1061" y="2801"/>
                  <a:ext cx="223" cy="75"/>
                </a:xfrm>
                <a:custGeom>
                  <a:avLst/>
                  <a:gdLst>
                    <a:gd name="T0" fmla="*/ 61 w 474"/>
                    <a:gd name="T1" fmla="*/ 0 h 126"/>
                    <a:gd name="T2" fmla="*/ 1 w 474"/>
                    <a:gd name="T3" fmla="*/ 14 h 126"/>
                    <a:gd name="T4" fmla="*/ 69 w 474"/>
                    <a:gd name="T5" fmla="*/ 57 h 126"/>
                    <a:gd name="T6" fmla="*/ 415 w 474"/>
                    <a:gd name="T7" fmla="*/ 82 h 126"/>
                    <a:gd name="T8" fmla="*/ 421 w 474"/>
                    <a:gd name="T9" fmla="*/ 126 h 126"/>
                  </a:gdLst>
                  <a:ahLst/>
                  <a:cxnLst>
                    <a:cxn ang="0">
                      <a:pos x="T0" y="T1"/>
                    </a:cxn>
                    <a:cxn ang="0">
                      <a:pos x="T2" y="T3"/>
                    </a:cxn>
                    <a:cxn ang="0">
                      <a:pos x="T4" y="T5"/>
                    </a:cxn>
                    <a:cxn ang="0">
                      <a:pos x="T6" y="T7"/>
                    </a:cxn>
                    <a:cxn ang="0">
                      <a:pos x="T8" y="T9"/>
                    </a:cxn>
                  </a:cxnLst>
                  <a:rect l="0" t="0" r="r" b="b"/>
                  <a:pathLst>
                    <a:path w="474" h="126">
                      <a:moveTo>
                        <a:pt x="61" y="0"/>
                      </a:moveTo>
                      <a:cubicBezTo>
                        <a:pt x="33" y="2"/>
                        <a:pt x="0" y="5"/>
                        <a:pt x="1" y="14"/>
                      </a:cubicBezTo>
                      <a:cubicBezTo>
                        <a:pt x="2" y="23"/>
                        <a:pt x="0" y="46"/>
                        <a:pt x="69" y="57"/>
                      </a:cubicBezTo>
                      <a:cubicBezTo>
                        <a:pt x="138" y="68"/>
                        <a:pt x="356" y="71"/>
                        <a:pt x="415" y="82"/>
                      </a:cubicBezTo>
                      <a:cubicBezTo>
                        <a:pt x="474" y="93"/>
                        <a:pt x="450" y="109"/>
                        <a:pt x="421" y="126"/>
                      </a:cubicBezTo>
                    </a:path>
                  </a:pathLst>
                </a:custGeom>
                <a:noFill/>
                <a:ln w="28575"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9955" name="Freeform 35">
                  <a:extLst>
                    <a:ext uri="{FF2B5EF4-FFF2-40B4-BE49-F238E27FC236}">
                      <a16:creationId xmlns:a16="http://schemas.microsoft.com/office/drawing/2014/main" id="{0C8349F9-AE3C-4985-A9EE-3ABBB1E2B473}"/>
                    </a:ext>
                  </a:extLst>
                </p:cNvPr>
                <p:cNvSpPr>
                  <a:spLocks/>
                </p:cNvSpPr>
                <p:nvPr/>
              </p:nvSpPr>
              <p:spPr bwMode="auto">
                <a:xfrm>
                  <a:off x="1055" y="2913"/>
                  <a:ext cx="230" cy="86"/>
                </a:xfrm>
                <a:custGeom>
                  <a:avLst/>
                  <a:gdLst>
                    <a:gd name="T0" fmla="*/ 51 w 487"/>
                    <a:gd name="T1" fmla="*/ 0 h 144"/>
                    <a:gd name="T2" fmla="*/ 12 w 487"/>
                    <a:gd name="T3" fmla="*/ 21 h 144"/>
                    <a:gd name="T4" fmla="*/ 69 w 487"/>
                    <a:gd name="T5" fmla="*/ 54 h 144"/>
                    <a:gd name="T6" fmla="*/ 427 w 487"/>
                    <a:gd name="T7" fmla="*/ 81 h 144"/>
                    <a:gd name="T8" fmla="*/ 429 w 487"/>
                    <a:gd name="T9" fmla="*/ 144 h 144"/>
                  </a:gdLst>
                  <a:ahLst/>
                  <a:cxnLst>
                    <a:cxn ang="0">
                      <a:pos x="T0" y="T1"/>
                    </a:cxn>
                    <a:cxn ang="0">
                      <a:pos x="T2" y="T3"/>
                    </a:cxn>
                    <a:cxn ang="0">
                      <a:pos x="T4" y="T5"/>
                    </a:cxn>
                    <a:cxn ang="0">
                      <a:pos x="T6" y="T7"/>
                    </a:cxn>
                    <a:cxn ang="0">
                      <a:pos x="T8" y="T9"/>
                    </a:cxn>
                  </a:cxnLst>
                  <a:rect l="0" t="0" r="r" b="b"/>
                  <a:pathLst>
                    <a:path w="487" h="144">
                      <a:moveTo>
                        <a:pt x="51" y="0"/>
                      </a:moveTo>
                      <a:cubicBezTo>
                        <a:pt x="45" y="3"/>
                        <a:pt x="9" y="12"/>
                        <a:pt x="12" y="21"/>
                      </a:cubicBezTo>
                      <a:cubicBezTo>
                        <a:pt x="15" y="30"/>
                        <a:pt x="0" y="44"/>
                        <a:pt x="69" y="54"/>
                      </a:cubicBezTo>
                      <a:cubicBezTo>
                        <a:pt x="138" y="64"/>
                        <a:pt x="367" y="66"/>
                        <a:pt x="427" y="81"/>
                      </a:cubicBezTo>
                      <a:cubicBezTo>
                        <a:pt x="487" y="96"/>
                        <a:pt x="429" y="131"/>
                        <a:pt x="429" y="144"/>
                      </a:cubicBezTo>
                    </a:path>
                  </a:pathLst>
                </a:custGeom>
                <a:noFill/>
                <a:ln w="28575"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9956" name="Oval 36">
                  <a:extLst>
                    <a:ext uri="{FF2B5EF4-FFF2-40B4-BE49-F238E27FC236}">
                      <a16:creationId xmlns:a16="http://schemas.microsoft.com/office/drawing/2014/main" id="{FEAB9029-9A1D-4FAB-8FFF-96AE6A788B74}"/>
                    </a:ext>
                  </a:extLst>
                </p:cNvPr>
                <p:cNvSpPr>
                  <a:spLocks noChangeArrowheads="1"/>
                </p:cNvSpPr>
                <p:nvPr/>
              </p:nvSpPr>
              <p:spPr bwMode="auto">
                <a:xfrm>
                  <a:off x="862" y="2612"/>
                  <a:ext cx="29" cy="40"/>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9957" name="Oval 37">
                  <a:extLst>
                    <a:ext uri="{FF2B5EF4-FFF2-40B4-BE49-F238E27FC236}">
                      <a16:creationId xmlns:a16="http://schemas.microsoft.com/office/drawing/2014/main" id="{977EA09A-1709-4583-8D4F-BECFFFE5E9CC}"/>
                    </a:ext>
                  </a:extLst>
                </p:cNvPr>
                <p:cNvSpPr>
                  <a:spLocks noChangeArrowheads="1"/>
                </p:cNvSpPr>
                <p:nvPr/>
              </p:nvSpPr>
              <p:spPr bwMode="auto">
                <a:xfrm>
                  <a:off x="866" y="3022"/>
                  <a:ext cx="28" cy="40"/>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209958" name="Line 38">
                <a:extLst>
                  <a:ext uri="{FF2B5EF4-FFF2-40B4-BE49-F238E27FC236}">
                    <a16:creationId xmlns:a16="http://schemas.microsoft.com/office/drawing/2014/main" id="{F39958C9-A778-4CBB-8183-AF826BEACEEA}"/>
                  </a:ext>
                </a:extLst>
              </p:cNvPr>
              <p:cNvSpPr>
                <a:spLocks noChangeShapeType="1"/>
              </p:cNvSpPr>
              <p:nvPr/>
            </p:nvSpPr>
            <p:spPr bwMode="auto">
              <a:xfrm>
                <a:off x="959" y="1773"/>
                <a:ext cx="186"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9959" name="Text Box 39">
                <a:extLst>
                  <a:ext uri="{FF2B5EF4-FFF2-40B4-BE49-F238E27FC236}">
                    <a16:creationId xmlns:a16="http://schemas.microsoft.com/office/drawing/2014/main" id="{F58C7E8F-97C8-4BBB-B5C7-504BFD9C3BA0}"/>
                  </a:ext>
                </a:extLst>
              </p:cNvPr>
              <p:cNvSpPr txBox="1">
                <a:spLocks noChangeArrowheads="1"/>
              </p:cNvSpPr>
              <p:nvPr/>
            </p:nvSpPr>
            <p:spPr bwMode="auto">
              <a:xfrm>
                <a:off x="1444" y="1544"/>
                <a:ext cx="375"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kumimoji="1" lang="zh-CN" altLang="en-US"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kumimoji="1" lang="zh-CN" altLang="en-US"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9960" name="Text Box 40">
                <a:extLst>
                  <a:ext uri="{FF2B5EF4-FFF2-40B4-BE49-F238E27FC236}">
                    <a16:creationId xmlns:a16="http://schemas.microsoft.com/office/drawing/2014/main" id="{6F48716D-589C-4CA3-A637-67EE9838E331}"/>
                  </a:ext>
                </a:extLst>
              </p:cNvPr>
              <p:cNvSpPr txBox="1">
                <a:spLocks noChangeArrowheads="1"/>
              </p:cNvSpPr>
              <p:nvPr/>
            </p:nvSpPr>
            <p:spPr bwMode="auto">
              <a:xfrm>
                <a:off x="937" y="1480"/>
                <a:ext cx="339"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endPar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209961" name="Group 41">
                <a:extLst>
                  <a:ext uri="{FF2B5EF4-FFF2-40B4-BE49-F238E27FC236}">
                    <a16:creationId xmlns:a16="http://schemas.microsoft.com/office/drawing/2014/main" id="{895B1487-A874-47C9-ADD1-F142DEC0C353}"/>
                  </a:ext>
                </a:extLst>
              </p:cNvPr>
              <p:cNvGrpSpPr>
                <a:grpSpLocks/>
              </p:cNvGrpSpPr>
              <p:nvPr/>
            </p:nvGrpSpPr>
            <p:grpSpPr bwMode="auto">
              <a:xfrm flipH="1">
                <a:off x="1819" y="1870"/>
                <a:ext cx="589" cy="439"/>
                <a:chOff x="862" y="2612"/>
                <a:chExt cx="423" cy="450"/>
              </a:xfrm>
            </p:grpSpPr>
            <p:sp>
              <p:nvSpPr>
                <p:cNvPr id="209962" name="Freeform 42">
                  <a:extLst>
                    <a:ext uri="{FF2B5EF4-FFF2-40B4-BE49-F238E27FC236}">
                      <a16:creationId xmlns:a16="http://schemas.microsoft.com/office/drawing/2014/main" id="{FE0C2F58-C865-442B-89CF-95EAFF089403}"/>
                    </a:ext>
                  </a:extLst>
                </p:cNvPr>
                <p:cNvSpPr>
                  <a:spLocks/>
                </p:cNvSpPr>
                <p:nvPr/>
              </p:nvSpPr>
              <p:spPr bwMode="auto">
                <a:xfrm>
                  <a:off x="892" y="2626"/>
                  <a:ext cx="348" cy="1"/>
                </a:xfrm>
                <a:custGeom>
                  <a:avLst/>
                  <a:gdLst>
                    <a:gd name="T0" fmla="*/ 0 w 739"/>
                    <a:gd name="T1" fmla="*/ 0 h 1"/>
                    <a:gd name="T2" fmla="*/ 739 w 739"/>
                    <a:gd name="T3" fmla="*/ 0 h 1"/>
                  </a:gdLst>
                  <a:ahLst/>
                  <a:cxnLst>
                    <a:cxn ang="0">
                      <a:pos x="T0" y="T1"/>
                    </a:cxn>
                    <a:cxn ang="0">
                      <a:pos x="T2" y="T3"/>
                    </a:cxn>
                  </a:cxnLst>
                  <a:rect l="0" t="0" r="r" b="b"/>
                  <a:pathLst>
                    <a:path w="739" h="1">
                      <a:moveTo>
                        <a:pt x="0" y="0"/>
                      </a:moveTo>
                      <a:lnTo>
                        <a:pt x="739" y="0"/>
                      </a:lnTo>
                    </a:path>
                  </a:pathLst>
                </a:custGeom>
                <a:noFill/>
                <a:ln w="2857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9963" name="Line 43">
                  <a:extLst>
                    <a:ext uri="{FF2B5EF4-FFF2-40B4-BE49-F238E27FC236}">
                      <a16:creationId xmlns:a16="http://schemas.microsoft.com/office/drawing/2014/main" id="{B2B7334E-BD7D-4F5E-A748-3C0E0F2A4158}"/>
                    </a:ext>
                  </a:extLst>
                </p:cNvPr>
                <p:cNvSpPr>
                  <a:spLocks noChangeShapeType="1"/>
                </p:cNvSpPr>
                <p:nvPr/>
              </p:nvSpPr>
              <p:spPr bwMode="auto">
                <a:xfrm>
                  <a:off x="888" y="3036"/>
                  <a:ext cx="204" cy="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9964" name="Freeform 44">
                  <a:extLst>
                    <a:ext uri="{FF2B5EF4-FFF2-40B4-BE49-F238E27FC236}">
                      <a16:creationId xmlns:a16="http://schemas.microsoft.com/office/drawing/2014/main" id="{1A067F7E-04B2-44F8-BCC3-1F57FF8BA979}"/>
                    </a:ext>
                  </a:extLst>
                </p:cNvPr>
                <p:cNvSpPr>
                  <a:spLocks/>
                </p:cNvSpPr>
                <p:nvPr/>
              </p:nvSpPr>
              <p:spPr bwMode="auto">
                <a:xfrm>
                  <a:off x="1239" y="2624"/>
                  <a:ext cx="45" cy="36"/>
                </a:xfrm>
                <a:custGeom>
                  <a:avLst/>
                  <a:gdLst>
                    <a:gd name="T0" fmla="*/ 0 w 95"/>
                    <a:gd name="T1" fmla="*/ 0 h 60"/>
                    <a:gd name="T2" fmla="*/ 90 w 95"/>
                    <a:gd name="T3" fmla="*/ 18 h 60"/>
                    <a:gd name="T4" fmla="*/ 30 w 95"/>
                    <a:gd name="T5" fmla="*/ 60 h 60"/>
                  </a:gdLst>
                  <a:ahLst/>
                  <a:cxnLst>
                    <a:cxn ang="0">
                      <a:pos x="T0" y="T1"/>
                    </a:cxn>
                    <a:cxn ang="0">
                      <a:pos x="T2" y="T3"/>
                    </a:cxn>
                    <a:cxn ang="0">
                      <a:pos x="T4" y="T5"/>
                    </a:cxn>
                  </a:cxnLst>
                  <a:rect l="0" t="0" r="r" b="b"/>
                  <a:pathLst>
                    <a:path w="95" h="60">
                      <a:moveTo>
                        <a:pt x="0" y="0"/>
                      </a:moveTo>
                      <a:cubicBezTo>
                        <a:pt x="15" y="3"/>
                        <a:pt x="85" y="8"/>
                        <a:pt x="90" y="18"/>
                      </a:cubicBezTo>
                      <a:cubicBezTo>
                        <a:pt x="95" y="28"/>
                        <a:pt x="42" y="51"/>
                        <a:pt x="30" y="60"/>
                      </a:cubicBezTo>
                    </a:path>
                  </a:pathLst>
                </a:custGeom>
                <a:noFill/>
                <a:ln w="28575"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9965" name="Freeform 45">
                  <a:extLst>
                    <a:ext uri="{FF2B5EF4-FFF2-40B4-BE49-F238E27FC236}">
                      <a16:creationId xmlns:a16="http://schemas.microsoft.com/office/drawing/2014/main" id="{959A3A6A-51B1-45C0-BB91-11C8AC6643CA}"/>
                    </a:ext>
                  </a:extLst>
                </p:cNvPr>
                <p:cNvSpPr>
                  <a:spLocks/>
                </p:cNvSpPr>
                <p:nvPr/>
              </p:nvSpPr>
              <p:spPr bwMode="auto">
                <a:xfrm>
                  <a:off x="1061" y="2697"/>
                  <a:ext cx="223" cy="75"/>
                </a:xfrm>
                <a:custGeom>
                  <a:avLst/>
                  <a:gdLst>
                    <a:gd name="T0" fmla="*/ 62 w 474"/>
                    <a:gd name="T1" fmla="*/ 0 h 126"/>
                    <a:gd name="T2" fmla="*/ 2 w 474"/>
                    <a:gd name="T3" fmla="*/ 14 h 126"/>
                    <a:gd name="T4" fmla="*/ 73 w 474"/>
                    <a:gd name="T5" fmla="*/ 57 h 126"/>
                    <a:gd name="T6" fmla="*/ 416 w 474"/>
                    <a:gd name="T7" fmla="*/ 82 h 126"/>
                    <a:gd name="T8" fmla="*/ 422 w 474"/>
                    <a:gd name="T9" fmla="*/ 126 h 126"/>
                  </a:gdLst>
                  <a:ahLst/>
                  <a:cxnLst>
                    <a:cxn ang="0">
                      <a:pos x="T0" y="T1"/>
                    </a:cxn>
                    <a:cxn ang="0">
                      <a:pos x="T2" y="T3"/>
                    </a:cxn>
                    <a:cxn ang="0">
                      <a:pos x="T4" y="T5"/>
                    </a:cxn>
                    <a:cxn ang="0">
                      <a:pos x="T6" y="T7"/>
                    </a:cxn>
                    <a:cxn ang="0">
                      <a:pos x="T8" y="T9"/>
                    </a:cxn>
                  </a:cxnLst>
                  <a:rect l="0" t="0" r="r" b="b"/>
                  <a:pathLst>
                    <a:path w="474" h="126">
                      <a:moveTo>
                        <a:pt x="62" y="0"/>
                      </a:moveTo>
                      <a:cubicBezTo>
                        <a:pt x="34" y="2"/>
                        <a:pt x="0" y="5"/>
                        <a:pt x="2" y="14"/>
                      </a:cubicBezTo>
                      <a:cubicBezTo>
                        <a:pt x="4" y="23"/>
                        <a:pt x="4" y="46"/>
                        <a:pt x="73" y="57"/>
                      </a:cubicBezTo>
                      <a:cubicBezTo>
                        <a:pt x="142" y="68"/>
                        <a:pt x="358" y="71"/>
                        <a:pt x="416" y="82"/>
                      </a:cubicBezTo>
                      <a:cubicBezTo>
                        <a:pt x="474" y="93"/>
                        <a:pt x="451" y="109"/>
                        <a:pt x="422" y="126"/>
                      </a:cubicBezTo>
                    </a:path>
                  </a:pathLst>
                </a:custGeom>
                <a:noFill/>
                <a:ln w="28575"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9966" name="Freeform 46">
                  <a:extLst>
                    <a:ext uri="{FF2B5EF4-FFF2-40B4-BE49-F238E27FC236}">
                      <a16:creationId xmlns:a16="http://schemas.microsoft.com/office/drawing/2014/main" id="{008579E2-2478-41DA-B411-8B3AD7855B5A}"/>
                    </a:ext>
                  </a:extLst>
                </p:cNvPr>
                <p:cNvSpPr>
                  <a:spLocks/>
                </p:cNvSpPr>
                <p:nvPr/>
              </p:nvSpPr>
              <p:spPr bwMode="auto">
                <a:xfrm>
                  <a:off x="1061" y="2801"/>
                  <a:ext cx="223" cy="75"/>
                </a:xfrm>
                <a:custGeom>
                  <a:avLst/>
                  <a:gdLst>
                    <a:gd name="T0" fmla="*/ 61 w 474"/>
                    <a:gd name="T1" fmla="*/ 0 h 126"/>
                    <a:gd name="T2" fmla="*/ 1 w 474"/>
                    <a:gd name="T3" fmla="*/ 14 h 126"/>
                    <a:gd name="T4" fmla="*/ 69 w 474"/>
                    <a:gd name="T5" fmla="*/ 57 h 126"/>
                    <a:gd name="T6" fmla="*/ 415 w 474"/>
                    <a:gd name="T7" fmla="*/ 82 h 126"/>
                    <a:gd name="T8" fmla="*/ 421 w 474"/>
                    <a:gd name="T9" fmla="*/ 126 h 126"/>
                  </a:gdLst>
                  <a:ahLst/>
                  <a:cxnLst>
                    <a:cxn ang="0">
                      <a:pos x="T0" y="T1"/>
                    </a:cxn>
                    <a:cxn ang="0">
                      <a:pos x="T2" y="T3"/>
                    </a:cxn>
                    <a:cxn ang="0">
                      <a:pos x="T4" y="T5"/>
                    </a:cxn>
                    <a:cxn ang="0">
                      <a:pos x="T6" y="T7"/>
                    </a:cxn>
                    <a:cxn ang="0">
                      <a:pos x="T8" y="T9"/>
                    </a:cxn>
                  </a:cxnLst>
                  <a:rect l="0" t="0" r="r" b="b"/>
                  <a:pathLst>
                    <a:path w="474" h="126">
                      <a:moveTo>
                        <a:pt x="61" y="0"/>
                      </a:moveTo>
                      <a:cubicBezTo>
                        <a:pt x="33" y="2"/>
                        <a:pt x="0" y="5"/>
                        <a:pt x="1" y="14"/>
                      </a:cubicBezTo>
                      <a:cubicBezTo>
                        <a:pt x="2" y="23"/>
                        <a:pt x="0" y="46"/>
                        <a:pt x="69" y="57"/>
                      </a:cubicBezTo>
                      <a:cubicBezTo>
                        <a:pt x="138" y="68"/>
                        <a:pt x="356" y="71"/>
                        <a:pt x="415" y="82"/>
                      </a:cubicBezTo>
                      <a:cubicBezTo>
                        <a:pt x="474" y="93"/>
                        <a:pt x="450" y="109"/>
                        <a:pt x="421" y="126"/>
                      </a:cubicBezTo>
                    </a:path>
                  </a:pathLst>
                </a:custGeom>
                <a:noFill/>
                <a:ln w="28575"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9967" name="Freeform 47">
                  <a:extLst>
                    <a:ext uri="{FF2B5EF4-FFF2-40B4-BE49-F238E27FC236}">
                      <a16:creationId xmlns:a16="http://schemas.microsoft.com/office/drawing/2014/main" id="{B23C3E6B-C550-4153-AC98-FD25E5ED83DD}"/>
                    </a:ext>
                  </a:extLst>
                </p:cNvPr>
                <p:cNvSpPr>
                  <a:spLocks/>
                </p:cNvSpPr>
                <p:nvPr/>
              </p:nvSpPr>
              <p:spPr bwMode="auto">
                <a:xfrm>
                  <a:off x="1055" y="2913"/>
                  <a:ext cx="230" cy="86"/>
                </a:xfrm>
                <a:custGeom>
                  <a:avLst/>
                  <a:gdLst>
                    <a:gd name="T0" fmla="*/ 51 w 487"/>
                    <a:gd name="T1" fmla="*/ 0 h 144"/>
                    <a:gd name="T2" fmla="*/ 12 w 487"/>
                    <a:gd name="T3" fmla="*/ 21 h 144"/>
                    <a:gd name="T4" fmla="*/ 69 w 487"/>
                    <a:gd name="T5" fmla="*/ 54 h 144"/>
                    <a:gd name="T6" fmla="*/ 427 w 487"/>
                    <a:gd name="T7" fmla="*/ 81 h 144"/>
                    <a:gd name="T8" fmla="*/ 429 w 487"/>
                    <a:gd name="T9" fmla="*/ 144 h 144"/>
                  </a:gdLst>
                  <a:ahLst/>
                  <a:cxnLst>
                    <a:cxn ang="0">
                      <a:pos x="T0" y="T1"/>
                    </a:cxn>
                    <a:cxn ang="0">
                      <a:pos x="T2" y="T3"/>
                    </a:cxn>
                    <a:cxn ang="0">
                      <a:pos x="T4" y="T5"/>
                    </a:cxn>
                    <a:cxn ang="0">
                      <a:pos x="T6" y="T7"/>
                    </a:cxn>
                    <a:cxn ang="0">
                      <a:pos x="T8" y="T9"/>
                    </a:cxn>
                  </a:cxnLst>
                  <a:rect l="0" t="0" r="r" b="b"/>
                  <a:pathLst>
                    <a:path w="487" h="144">
                      <a:moveTo>
                        <a:pt x="51" y="0"/>
                      </a:moveTo>
                      <a:cubicBezTo>
                        <a:pt x="45" y="3"/>
                        <a:pt x="9" y="12"/>
                        <a:pt x="12" y="21"/>
                      </a:cubicBezTo>
                      <a:cubicBezTo>
                        <a:pt x="15" y="30"/>
                        <a:pt x="0" y="44"/>
                        <a:pt x="69" y="54"/>
                      </a:cubicBezTo>
                      <a:cubicBezTo>
                        <a:pt x="138" y="64"/>
                        <a:pt x="367" y="66"/>
                        <a:pt x="427" y="81"/>
                      </a:cubicBezTo>
                      <a:cubicBezTo>
                        <a:pt x="487" y="96"/>
                        <a:pt x="429" y="131"/>
                        <a:pt x="429" y="144"/>
                      </a:cubicBezTo>
                    </a:path>
                  </a:pathLst>
                </a:custGeom>
                <a:noFill/>
                <a:ln w="28575"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9968" name="Oval 48">
                  <a:extLst>
                    <a:ext uri="{FF2B5EF4-FFF2-40B4-BE49-F238E27FC236}">
                      <a16:creationId xmlns:a16="http://schemas.microsoft.com/office/drawing/2014/main" id="{F0217ACD-3BF3-4602-9430-7E84D7DA90EA}"/>
                    </a:ext>
                  </a:extLst>
                </p:cNvPr>
                <p:cNvSpPr>
                  <a:spLocks noChangeArrowheads="1"/>
                </p:cNvSpPr>
                <p:nvPr/>
              </p:nvSpPr>
              <p:spPr bwMode="auto">
                <a:xfrm>
                  <a:off x="862" y="2612"/>
                  <a:ext cx="29" cy="40"/>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9969" name="Oval 49">
                  <a:extLst>
                    <a:ext uri="{FF2B5EF4-FFF2-40B4-BE49-F238E27FC236}">
                      <a16:creationId xmlns:a16="http://schemas.microsoft.com/office/drawing/2014/main" id="{1E174A89-EB19-41F9-B7F5-39186B65682E}"/>
                    </a:ext>
                  </a:extLst>
                </p:cNvPr>
                <p:cNvSpPr>
                  <a:spLocks noChangeArrowheads="1"/>
                </p:cNvSpPr>
                <p:nvPr/>
              </p:nvSpPr>
              <p:spPr bwMode="auto">
                <a:xfrm>
                  <a:off x="866" y="3022"/>
                  <a:ext cx="28" cy="40"/>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209970" name="Text Box 50">
                <a:extLst>
                  <a:ext uri="{FF2B5EF4-FFF2-40B4-BE49-F238E27FC236}">
                    <a16:creationId xmlns:a16="http://schemas.microsoft.com/office/drawing/2014/main" id="{520E2F8E-8189-484E-8B47-CF79AF00701E}"/>
                  </a:ext>
                </a:extLst>
              </p:cNvPr>
              <p:cNvSpPr txBox="1">
                <a:spLocks noChangeArrowheads="1"/>
              </p:cNvSpPr>
              <p:nvPr/>
            </p:nvSpPr>
            <p:spPr bwMode="auto">
              <a:xfrm>
                <a:off x="748" y="1724"/>
                <a:ext cx="2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p>
            </p:txBody>
          </p:sp>
          <p:sp>
            <p:nvSpPr>
              <p:cNvPr id="209971" name="Text Box 51">
                <a:extLst>
                  <a:ext uri="{FF2B5EF4-FFF2-40B4-BE49-F238E27FC236}">
                    <a16:creationId xmlns:a16="http://schemas.microsoft.com/office/drawing/2014/main" id="{C2D0C2B7-AC01-4C92-A9E1-D66D1F6B5D51}"/>
                  </a:ext>
                </a:extLst>
              </p:cNvPr>
              <p:cNvSpPr txBox="1">
                <a:spLocks noChangeArrowheads="1"/>
              </p:cNvSpPr>
              <p:nvPr/>
            </p:nvSpPr>
            <p:spPr bwMode="auto">
              <a:xfrm>
                <a:off x="748" y="2114"/>
                <a:ext cx="32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p>
            </p:txBody>
          </p:sp>
          <p:sp>
            <p:nvSpPr>
              <p:cNvPr id="209972" name="Text Box 52">
                <a:extLst>
                  <a:ext uri="{FF2B5EF4-FFF2-40B4-BE49-F238E27FC236}">
                    <a16:creationId xmlns:a16="http://schemas.microsoft.com/office/drawing/2014/main" id="{C9381BCA-FA9D-44EE-8609-98789B836214}"/>
                  </a:ext>
                </a:extLst>
              </p:cNvPr>
              <p:cNvSpPr txBox="1">
                <a:spLocks noChangeArrowheads="1"/>
              </p:cNvSpPr>
              <p:nvPr/>
            </p:nvSpPr>
            <p:spPr bwMode="auto">
              <a:xfrm>
                <a:off x="2408" y="1724"/>
                <a:ext cx="32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p>
            </p:txBody>
          </p:sp>
          <p:sp>
            <p:nvSpPr>
              <p:cNvPr id="209973" name="Text Box 53">
                <a:extLst>
                  <a:ext uri="{FF2B5EF4-FFF2-40B4-BE49-F238E27FC236}">
                    <a16:creationId xmlns:a16="http://schemas.microsoft.com/office/drawing/2014/main" id="{71AF233C-6302-4F6D-99DC-A6B2DF537734}"/>
                  </a:ext>
                </a:extLst>
              </p:cNvPr>
              <p:cNvSpPr txBox="1">
                <a:spLocks noChangeArrowheads="1"/>
              </p:cNvSpPr>
              <p:nvPr/>
            </p:nvSpPr>
            <p:spPr bwMode="auto">
              <a:xfrm>
                <a:off x="2408" y="2114"/>
                <a:ext cx="32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p>
            </p:txBody>
          </p:sp>
        </p:grpSp>
        <p:sp>
          <p:nvSpPr>
            <p:cNvPr id="209974" name="Text Box 54">
              <a:extLst>
                <a:ext uri="{FF2B5EF4-FFF2-40B4-BE49-F238E27FC236}">
                  <a16:creationId xmlns:a16="http://schemas.microsoft.com/office/drawing/2014/main" id="{92151EC8-F2FA-4CCD-B628-74A6C878EE64}"/>
                </a:ext>
              </a:extLst>
            </p:cNvPr>
            <p:cNvSpPr txBox="1">
              <a:spLocks noChangeArrowheads="1"/>
            </p:cNvSpPr>
            <p:nvPr/>
          </p:nvSpPr>
          <p:spPr bwMode="auto">
            <a:xfrm>
              <a:off x="476" y="2659"/>
              <a:ext cx="4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a:t>
              </a:r>
              <a:r>
                <a:rPr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p>
          </p:txBody>
        </p:sp>
        <p:sp>
          <p:nvSpPr>
            <p:cNvPr id="209975" name="Text Box 55">
              <a:extLst>
                <a:ext uri="{FF2B5EF4-FFF2-40B4-BE49-F238E27FC236}">
                  <a16:creationId xmlns:a16="http://schemas.microsoft.com/office/drawing/2014/main" id="{8F310AC1-FA10-4374-BEA0-CF920DC89369}"/>
                </a:ext>
              </a:extLst>
            </p:cNvPr>
            <p:cNvSpPr txBox="1">
              <a:spLocks noChangeArrowheads="1"/>
            </p:cNvSpPr>
            <p:nvPr/>
          </p:nvSpPr>
          <p:spPr bwMode="auto">
            <a:xfrm>
              <a:off x="1655" y="2659"/>
              <a:ext cx="4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a:t>
              </a:r>
              <a:r>
                <a:rPr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childTnLst>
                                    <p:set>
                                      <p:cBhvr>
                                        <p:cTn id="6" dur="1" fill="hold">
                                          <p:stCondLst>
                                            <p:cond delay="0"/>
                                          </p:stCondLst>
                                        </p:cTn>
                                        <p:tgtEl>
                                          <p:spTgt spid="209922"/>
                                        </p:tgtEl>
                                        <p:attrNameLst>
                                          <p:attrName>style.visibility</p:attrName>
                                        </p:attrNameLst>
                                      </p:cBhvr>
                                      <p:to>
                                        <p:strVal val="visible"/>
                                      </p:to>
                                    </p:set>
                                    <p:anim calcmode="lin" valueType="num">
                                      <p:cBhvr additive="base">
                                        <p:cTn id="7" dur="500" fill="hold"/>
                                        <p:tgtEl>
                                          <p:spTgt spid="209922"/>
                                        </p:tgtEl>
                                        <p:attrNameLst>
                                          <p:attrName>ppt_x</p:attrName>
                                        </p:attrNameLst>
                                      </p:cBhvr>
                                      <p:tavLst>
                                        <p:tav tm="0">
                                          <p:val>
                                            <p:strVal val="0-#ppt_w/2"/>
                                          </p:val>
                                        </p:tav>
                                        <p:tav tm="100000">
                                          <p:val>
                                            <p:strVal val="#ppt_x"/>
                                          </p:val>
                                        </p:tav>
                                      </p:tavLst>
                                    </p:anim>
                                    <p:anim calcmode="lin" valueType="num">
                                      <p:cBhvr additive="base">
                                        <p:cTn id="8" dur="500" fill="hold"/>
                                        <p:tgtEl>
                                          <p:spTgt spid="20992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0" presetClass="entr" presetSubtype="0" fill="hold" nodeType="clickEffect">
                                  <p:stCondLst>
                                    <p:cond delay="0"/>
                                  </p:stCondLst>
                                  <p:childTnLst>
                                    <p:set>
                                      <p:cBhvr>
                                        <p:cTn id="12" dur="1" fill="hold">
                                          <p:stCondLst>
                                            <p:cond delay="0"/>
                                          </p:stCondLst>
                                        </p:cTn>
                                        <p:tgtEl>
                                          <p:spTgt spid="209943"/>
                                        </p:tgtEl>
                                        <p:attrNameLst>
                                          <p:attrName>style.visibility</p:attrName>
                                        </p:attrNameLst>
                                      </p:cBhvr>
                                      <p:to>
                                        <p:strVal val="visible"/>
                                      </p:to>
                                    </p:set>
                                    <p:animEffect transition="in" filter="wedge">
                                      <p:cBhvr>
                                        <p:cTn id="13" dur="2000"/>
                                        <p:tgtEl>
                                          <p:spTgt spid="20994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209925"/>
                                        </p:tgtEl>
                                        <p:attrNameLst>
                                          <p:attrName>style.visibility</p:attrName>
                                        </p:attrNameLst>
                                      </p:cBhvr>
                                      <p:to>
                                        <p:strVal val="visible"/>
                                      </p:to>
                                    </p:set>
                                    <p:animEffect transition="in" filter="slide(fromBottom)">
                                      <p:cBhvr>
                                        <p:cTn id="18" dur="2000"/>
                                        <p:tgtEl>
                                          <p:spTgt spid="20992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09924"/>
                                        </p:tgtEl>
                                        <p:attrNameLst>
                                          <p:attrName>style.visibility</p:attrName>
                                        </p:attrNameLst>
                                      </p:cBhvr>
                                      <p:to>
                                        <p:strVal val="visible"/>
                                      </p:to>
                                    </p:set>
                                    <p:anim calcmode="lin" valueType="num">
                                      <p:cBhvr additive="base">
                                        <p:cTn id="23" dur="500" fill="hold"/>
                                        <p:tgtEl>
                                          <p:spTgt spid="209924"/>
                                        </p:tgtEl>
                                        <p:attrNameLst>
                                          <p:attrName>ppt_x</p:attrName>
                                        </p:attrNameLst>
                                      </p:cBhvr>
                                      <p:tavLst>
                                        <p:tav tm="0">
                                          <p:val>
                                            <p:strVal val="0-#ppt_w/2"/>
                                          </p:val>
                                        </p:tav>
                                        <p:tav tm="100000">
                                          <p:val>
                                            <p:strVal val="#ppt_x"/>
                                          </p:val>
                                        </p:tav>
                                      </p:tavLst>
                                    </p:anim>
                                    <p:anim calcmode="lin" valueType="num">
                                      <p:cBhvr additive="base">
                                        <p:cTn id="24" dur="500" fill="hold"/>
                                        <p:tgtEl>
                                          <p:spTgt spid="209924"/>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09927"/>
                                        </p:tgtEl>
                                        <p:attrNameLst>
                                          <p:attrName>style.visibility</p:attrName>
                                        </p:attrNameLst>
                                      </p:cBhvr>
                                      <p:to>
                                        <p:strVal val="visible"/>
                                      </p:to>
                                    </p:set>
                                    <p:anim calcmode="lin" valueType="num">
                                      <p:cBhvr additive="base">
                                        <p:cTn id="29" dur="500" fill="hold"/>
                                        <p:tgtEl>
                                          <p:spTgt spid="209927"/>
                                        </p:tgtEl>
                                        <p:attrNameLst>
                                          <p:attrName>ppt_x</p:attrName>
                                        </p:attrNameLst>
                                      </p:cBhvr>
                                      <p:tavLst>
                                        <p:tav tm="0">
                                          <p:val>
                                            <p:strVal val="0-#ppt_w/2"/>
                                          </p:val>
                                        </p:tav>
                                        <p:tav tm="100000">
                                          <p:val>
                                            <p:strVal val="#ppt_x"/>
                                          </p:val>
                                        </p:tav>
                                      </p:tavLst>
                                    </p:anim>
                                    <p:anim calcmode="lin" valueType="num">
                                      <p:cBhvr additive="base">
                                        <p:cTn id="30" dur="500" fill="hold"/>
                                        <p:tgtEl>
                                          <p:spTgt spid="209927"/>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8" fill="hold" nodeType="clickEffect">
                                  <p:stCondLst>
                                    <p:cond delay="0"/>
                                  </p:stCondLst>
                                  <p:childTnLst>
                                    <p:set>
                                      <p:cBhvr>
                                        <p:cTn id="34" dur="1" fill="hold">
                                          <p:stCondLst>
                                            <p:cond delay="0"/>
                                          </p:stCondLst>
                                        </p:cTn>
                                        <p:tgtEl>
                                          <p:spTgt spid="209929"/>
                                        </p:tgtEl>
                                        <p:attrNameLst>
                                          <p:attrName>style.visibility</p:attrName>
                                        </p:attrNameLst>
                                      </p:cBhvr>
                                      <p:to>
                                        <p:strVal val="visible"/>
                                      </p:to>
                                    </p:set>
                                    <p:animEffect transition="in" filter="slide(fromLeft)">
                                      <p:cBhvr>
                                        <p:cTn id="35" dur="500"/>
                                        <p:tgtEl>
                                          <p:spTgt spid="209929"/>
                                        </p:tgtEl>
                                      </p:cBhvr>
                                    </p:animEffect>
                                  </p:childTnLst>
                                </p:cTn>
                              </p:par>
                            </p:childTnLst>
                          </p:cTn>
                        </p:par>
                        <p:par>
                          <p:cTn id="36" fill="hold" nodeType="afterGroup">
                            <p:stCondLst>
                              <p:cond delay="500"/>
                            </p:stCondLst>
                            <p:childTnLst>
                              <p:par>
                                <p:cTn id="37" presetID="22" presetClass="entr" presetSubtype="8" fill="hold" grpId="0" nodeType="afterEffect">
                                  <p:stCondLst>
                                    <p:cond delay="0"/>
                                  </p:stCondLst>
                                  <p:iterate type="lt">
                                    <p:tmPct val="100000"/>
                                  </p:iterate>
                                  <p:childTnLst>
                                    <p:set>
                                      <p:cBhvr>
                                        <p:cTn id="38" dur="1" fill="hold">
                                          <p:stCondLst>
                                            <p:cond delay="0"/>
                                          </p:stCondLst>
                                        </p:cTn>
                                        <p:tgtEl>
                                          <p:spTgt spid="209928"/>
                                        </p:tgtEl>
                                        <p:attrNameLst>
                                          <p:attrName>style.visibility</p:attrName>
                                        </p:attrNameLst>
                                      </p:cBhvr>
                                      <p:to>
                                        <p:strVal val="visible"/>
                                      </p:to>
                                    </p:set>
                                    <p:animEffect transition="in" filter="wipe(left)">
                                      <p:cBhvr>
                                        <p:cTn id="39" dur="100"/>
                                        <p:tgtEl>
                                          <p:spTgt spid="20992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209926"/>
                                        </p:tgtEl>
                                        <p:attrNameLst>
                                          <p:attrName>style.visibility</p:attrName>
                                        </p:attrNameLst>
                                      </p:cBhvr>
                                      <p:to>
                                        <p:strVal val="visible"/>
                                      </p:to>
                                    </p:set>
                                    <p:anim calcmode="lin" valueType="num">
                                      <p:cBhvr additive="base">
                                        <p:cTn id="44" dur="500" fill="hold"/>
                                        <p:tgtEl>
                                          <p:spTgt spid="209926"/>
                                        </p:tgtEl>
                                        <p:attrNameLst>
                                          <p:attrName>ppt_x</p:attrName>
                                        </p:attrNameLst>
                                      </p:cBhvr>
                                      <p:tavLst>
                                        <p:tav tm="0">
                                          <p:val>
                                            <p:strVal val="0-#ppt_w/2"/>
                                          </p:val>
                                        </p:tav>
                                        <p:tav tm="100000">
                                          <p:val>
                                            <p:strVal val="#ppt_x"/>
                                          </p:val>
                                        </p:tav>
                                      </p:tavLst>
                                    </p:anim>
                                    <p:anim calcmode="lin" valueType="num">
                                      <p:cBhvr additive="base">
                                        <p:cTn id="45" dur="500" fill="hold"/>
                                        <p:tgtEl>
                                          <p:spTgt spid="209926"/>
                                        </p:tgtEl>
                                        <p:attrNameLst>
                                          <p:attrName>ppt_y</p:attrName>
                                        </p:attrNameLst>
                                      </p:cBhvr>
                                      <p:tavLst>
                                        <p:tav tm="0">
                                          <p:val>
                                            <p:strVal val="#ppt_y"/>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12" presetClass="entr" presetSubtype="8" fill="hold" nodeType="clickEffect">
                                  <p:stCondLst>
                                    <p:cond delay="0"/>
                                  </p:stCondLst>
                                  <p:childTnLst>
                                    <p:set>
                                      <p:cBhvr>
                                        <p:cTn id="49" dur="1" fill="hold">
                                          <p:stCondLst>
                                            <p:cond delay="0"/>
                                          </p:stCondLst>
                                        </p:cTn>
                                        <p:tgtEl>
                                          <p:spTgt spid="209930"/>
                                        </p:tgtEl>
                                        <p:attrNameLst>
                                          <p:attrName>style.visibility</p:attrName>
                                        </p:attrNameLst>
                                      </p:cBhvr>
                                      <p:to>
                                        <p:strVal val="visible"/>
                                      </p:to>
                                    </p:set>
                                    <p:animEffect transition="in" filter="slide(fromLeft)">
                                      <p:cBhvr>
                                        <p:cTn id="50" dur="500"/>
                                        <p:tgtEl>
                                          <p:spTgt spid="209930"/>
                                        </p:tgtEl>
                                      </p:cBhvr>
                                    </p:animEffect>
                                  </p:childTnLst>
                                </p:cTn>
                              </p:par>
                            </p:childTnLst>
                          </p:cTn>
                        </p:par>
                        <p:par>
                          <p:cTn id="51" fill="hold" nodeType="afterGroup">
                            <p:stCondLst>
                              <p:cond delay="500"/>
                            </p:stCondLst>
                            <p:childTnLst>
                              <p:par>
                                <p:cTn id="52" presetID="22" presetClass="entr" presetSubtype="8" fill="hold" nodeType="afterEffect">
                                  <p:stCondLst>
                                    <p:cond delay="0"/>
                                  </p:stCondLst>
                                  <p:childTnLst>
                                    <p:set>
                                      <p:cBhvr>
                                        <p:cTn id="53" dur="1" fill="hold">
                                          <p:stCondLst>
                                            <p:cond delay="0"/>
                                          </p:stCondLst>
                                        </p:cTn>
                                        <p:tgtEl>
                                          <p:spTgt spid="209923"/>
                                        </p:tgtEl>
                                        <p:attrNameLst>
                                          <p:attrName>style.visibility</p:attrName>
                                        </p:attrNameLst>
                                      </p:cBhvr>
                                      <p:to>
                                        <p:strVal val="visible"/>
                                      </p:to>
                                    </p:set>
                                    <p:animEffect transition="in" filter="wipe(left)">
                                      <p:cBhvr>
                                        <p:cTn id="54" dur="2000"/>
                                        <p:tgtEl>
                                          <p:spTgt spid="209923"/>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209931"/>
                                        </p:tgtEl>
                                        <p:attrNameLst>
                                          <p:attrName>style.visibility</p:attrName>
                                        </p:attrNameLst>
                                      </p:cBhvr>
                                      <p:to>
                                        <p:strVal val="visible"/>
                                      </p:to>
                                    </p:set>
                                    <p:anim calcmode="lin" valueType="num">
                                      <p:cBhvr additive="base">
                                        <p:cTn id="59" dur="500" fill="hold"/>
                                        <p:tgtEl>
                                          <p:spTgt spid="209931"/>
                                        </p:tgtEl>
                                        <p:attrNameLst>
                                          <p:attrName>ppt_x</p:attrName>
                                        </p:attrNameLst>
                                      </p:cBhvr>
                                      <p:tavLst>
                                        <p:tav tm="0">
                                          <p:val>
                                            <p:strVal val="0-#ppt_w/2"/>
                                          </p:val>
                                        </p:tav>
                                        <p:tav tm="100000">
                                          <p:val>
                                            <p:strVal val="#ppt_x"/>
                                          </p:val>
                                        </p:tav>
                                      </p:tavLst>
                                    </p:anim>
                                    <p:anim calcmode="lin" valueType="num">
                                      <p:cBhvr additive="base">
                                        <p:cTn id="60" dur="500" fill="hold"/>
                                        <p:tgtEl>
                                          <p:spTgt spid="209931"/>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12" presetClass="entr" presetSubtype="8" fill="hold" nodeType="clickEffect">
                                  <p:stCondLst>
                                    <p:cond delay="0"/>
                                  </p:stCondLst>
                                  <p:childTnLst>
                                    <p:set>
                                      <p:cBhvr>
                                        <p:cTn id="64" dur="1" fill="hold">
                                          <p:stCondLst>
                                            <p:cond delay="0"/>
                                          </p:stCondLst>
                                        </p:cTn>
                                        <p:tgtEl>
                                          <p:spTgt spid="209933"/>
                                        </p:tgtEl>
                                        <p:attrNameLst>
                                          <p:attrName>style.visibility</p:attrName>
                                        </p:attrNameLst>
                                      </p:cBhvr>
                                      <p:to>
                                        <p:strVal val="visible"/>
                                      </p:to>
                                    </p:set>
                                    <p:animEffect transition="in" filter="slide(fromLeft)">
                                      <p:cBhvr>
                                        <p:cTn id="65" dur="500"/>
                                        <p:tgtEl>
                                          <p:spTgt spid="209933"/>
                                        </p:tgtEl>
                                      </p:cBhvr>
                                    </p:animEffect>
                                  </p:childTnLst>
                                </p:cTn>
                              </p:par>
                            </p:childTnLst>
                          </p:cTn>
                        </p:par>
                        <p:par>
                          <p:cTn id="66" fill="hold" nodeType="afterGroup">
                            <p:stCondLst>
                              <p:cond delay="500"/>
                            </p:stCondLst>
                            <p:childTnLst>
                              <p:par>
                                <p:cTn id="67" presetID="22" presetClass="entr" presetSubtype="1" fill="hold" nodeType="afterEffect">
                                  <p:stCondLst>
                                    <p:cond delay="0"/>
                                  </p:stCondLst>
                                  <p:childTnLst>
                                    <p:set>
                                      <p:cBhvr>
                                        <p:cTn id="68" dur="1" fill="hold">
                                          <p:stCondLst>
                                            <p:cond delay="0"/>
                                          </p:stCondLst>
                                        </p:cTn>
                                        <p:tgtEl>
                                          <p:spTgt spid="209932"/>
                                        </p:tgtEl>
                                        <p:attrNameLst>
                                          <p:attrName>style.visibility</p:attrName>
                                        </p:attrNameLst>
                                      </p:cBhvr>
                                      <p:to>
                                        <p:strVal val="visible"/>
                                      </p:to>
                                    </p:set>
                                    <p:animEffect transition="in" filter="wipe(up)">
                                      <p:cBhvr>
                                        <p:cTn id="69" dur="2000"/>
                                        <p:tgtEl>
                                          <p:spTgt spid="209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2" grpId="0"/>
      <p:bldP spid="209924" grpId="0"/>
      <p:bldP spid="209925" grpId="0"/>
      <p:bldP spid="209926" grpId="0"/>
      <p:bldP spid="209927" grpId="0"/>
      <p:bldP spid="209928" grpId="0"/>
      <p:bldP spid="20993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1970" name="Object 2">
            <a:extLst>
              <a:ext uri="{FF2B5EF4-FFF2-40B4-BE49-F238E27FC236}">
                <a16:creationId xmlns:a16="http://schemas.microsoft.com/office/drawing/2014/main" id="{F3A34EA4-A100-4DDD-83AE-15FBF1968404}"/>
              </a:ext>
            </a:extLst>
          </p:cNvPr>
          <p:cNvGraphicFramePr>
            <a:graphicFrameLocks noChangeAspect="1"/>
          </p:cNvGraphicFramePr>
          <p:nvPr>
            <p:extLst>
              <p:ext uri="{D42A27DB-BD31-4B8C-83A1-F6EECF244321}">
                <p14:modId xmlns:p14="http://schemas.microsoft.com/office/powerpoint/2010/main" val="3996022736"/>
              </p:ext>
            </p:extLst>
          </p:nvPr>
        </p:nvGraphicFramePr>
        <p:xfrm>
          <a:off x="4763941" y="836613"/>
          <a:ext cx="1522805" cy="892084"/>
        </p:xfrm>
        <a:graphic>
          <a:graphicData uri="http://schemas.openxmlformats.org/presentationml/2006/ole">
            <mc:AlternateContent xmlns:mc="http://schemas.openxmlformats.org/markup-compatibility/2006">
              <mc:Choice xmlns:v="urn:schemas-microsoft-com:vml" Requires="v">
                <p:oleObj spid="_x0000_s212151" name="公式" r:id="rId3" imgW="888840" imgH="495000" progId="Equation.3">
                  <p:embed/>
                </p:oleObj>
              </mc:Choice>
              <mc:Fallback>
                <p:oleObj name="公式" r:id="rId3" imgW="888840" imgH="4950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3941" y="836613"/>
                        <a:ext cx="1522805" cy="892084"/>
                      </a:xfrm>
                      <a:prstGeom prst="rect">
                        <a:avLst/>
                      </a:prstGeom>
                      <a:noFill/>
                      <a:ln>
                        <a:noFill/>
                      </a:ln>
                      <a:effectLst/>
                      <a:extLst/>
                    </p:spPr>
                  </p:pic>
                </p:oleObj>
              </mc:Fallback>
            </mc:AlternateContent>
          </a:graphicData>
        </a:graphic>
      </p:graphicFrame>
      <p:sp>
        <p:nvSpPr>
          <p:cNvPr id="211971" name="Text Box 3">
            <a:extLst>
              <a:ext uri="{FF2B5EF4-FFF2-40B4-BE49-F238E27FC236}">
                <a16:creationId xmlns:a16="http://schemas.microsoft.com/office/drawing/2014/main" id="{0F2FB860-9244-4163-A7D9-9FB7BE403458}"/>
              </a:ext>
            </a:extLst>
          </p:cNvPr>
          <p:cNvSpPr txBox="1">
            <a:spLocks noChangeArrowheads="1"/>
          </p:cNvSpPr>
          <p:nvPr/>
        </p:nvSpPr>
        <p:spPr bwMode="auto">
          <a:xfrm>
            <a:off x="1917662" y="3349833"/>
            <a:ext cx="54371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若变压器电压的极性如图所示</a:t>
            </a:r>
          </a:p>
        </p:txBody>
      </p:sp>
      <p:sp>
        <p:nvSpPr>
          <p:cNvPr id="211972" name="Line 4">
            <a:extLst>
              <a:ext uri="{FF2B5EF4-FFF2-40B4-BE49-F238E27FC236}">
                <a16:creationId xmlns:a16="http://schemas.microsoft.com/office/drawing/2014/main" id="{22B12198-D849-41AC-B01C-B5FA658DF78E}"/>
              </a:ext>
            </a:extLst>
          </p:cNvPr>
          <p:cNvSpPr>
            <a:spLocks noChangeShapeType="1"/>
          </p:cNvSpPr>
          <p:nvPr/>
        </p:nvSpPr>
        <p:spPr bwMode="auto">
          <a:xfrm>
            <a:off x="4019384" y="4722467"/>
            <a:ext cx="792162" cy="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211979" name="Group 11">
            <a:extLst>
              <a:ext uri="{FF2B5EF4-FFF2-40B4-BE49-F238E27FC236}">
                <a16:creationId xmlns:a16="http://schemas.microsoft.com/office/drawing/2014/main" id="{1D713742-0DA9-4791-93D4-D6F4593C412B}"/>
              </a:ext>
            </a:extLst>
          </p:cNvPr>
          <p:cNvGrpSpPr>
            <a:grpSpLocks/>
          </p:cNvGrpSpPr>
          <p:nvPr/>
        </p:nvGrpSpPr>
        <p:grpSpPr bwMode="auto">
          <a:xfrm>
            <a:off x="466778" y="3184611"/>
            <a:ext cx="1755775" cy="850900"/>
            <a:chOff x="385" y="3022"/>
            <a:chExt cx="1106" cy="536"/>
          </a:xfrm>
        </p:grpSpPr>
        <p:pic>
          <p:nvPicPr>
            <p:cNvPr id="211980" name="Picture 12" descr="123">
              <a:extLst>
                <a:ext uri="{FF2B5EF4-FFF2-40B4-BE49-F238E27FC236}">
                  <a16:creationId xmlns:a16="http://schemas.microsoft.com/office/drawing/2014/main" id="{E1C79CB9-7326-4746-AA83-9F445BECA1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extLst>
              <a:ext uri="{909E8E84-426E-40DD-AFC4-6F175D3DCCD1}">
                <a14:hiddenFill xmlns:a14="http://schemas.microsoft.com/office/drawing/2010/main">
                  <a:solidFill>
                    <a:srgbClr val="FFFFFF"/>
                  </a:solidFill>
                </a14:hiddenFill>
              </a:ext>
            </a:extLst>
          </p:spPr>
        </p:pic>
        <p:sp>
          <p:nvSpPr>
            <p:cNvPr id="211981" name="Text Box 13">
              <a:extLst>
                <a:ext uri="{FF2B5EF4-FFF2-40B4-BE49-F238E27FC236}">
                  <a16:creationId xmlns:a16="http://schemas.microsoft.com/office/drawing/2014/main" id="{1166753E-C273-48E4-A9E9-9926C836CEDB}"/>
                </a:ext>
              </a:extLst>
            </p:cNvPr>
            <p:cNvSpPr txBox="1">
              <a:spLocks noChangeArrowheads="1"/>
            </p:cNvSpPr>
            <p:nvPr/>
          </p:nvSpPr>
          <p:spPr bwMode="auto">
            <a:xfrm>
              <a:off x="793" y="3116"/>
              <a:ext cx="69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注意</a:t>
              </a:r>
              <a:r>
                <a:rPr kumimoji="1" lang="zh-CN" altLang="en-US" sz="32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p>
          </p:txBody>
        </p:sp>
      </p:grpSp>
      <p:graphicFrame>
        <p:nvGraphicFramePr>
          <p:cNvPr id="211982" name="Object 14">
            <a:extLst>
              <a:ext uri="{FF2B5EF4-FFF2-40B4-BE49-F238E27FC236}">
                <a16:creationId xmlns:a16="http://schemas.microsoft.com/office/drawing/2014/main" id="{4980EC8D-8CBD-4CD8-B5EF-A9C007DAAAA9}"/>
              </a:ext>
            </a:extLst>
          </p:cNvPr>
          <p:cNvGraphicFramePr>
            <a:graphicFrameLocks noChangeAspect="1"/>
          </p:cNvGraphicFramePr>
          <p:nvPr>
            <p:extLst>
              <p:ext uri="{D42A27DB-BD31-4B8C-83A1-F6EECF244321}">
                <p14:modId xmlns:p14="http://schemas.microsoft.com/office/powerpoint/2010/main" val="4049326307"/>
              </p:ext>
            </p:extLst>
          </p:nvPr>
        </p:nvGraphicFramePr>
        <p:xfrm>
          <a:off x="5434012" y="4085625"/>
          <a:ext cx="2148173" cy="1013031"/>
        </p:xfrm>
        <a:graphic>
          <a:graphicData uri="http://schemas.openxmlformats.org/presentationml/2006/ole">
            <mc:AlternateContent xmlns:mc="http://schemas.openxmlformats.org/markup-compatibility/2006">
              <mc:Choice xmlns:v="urn:schemas-microsoft-com:vml" Requires="v">
                <p:oleObj spid="_x0000_s212152" name="公式" r:id="rId6" imgW="1104840" imgH="495000" progId="Equation.3">
                  <p:embed/>
                </p:oleObj>
              </mc:Choice>
              <mc:Fallback>
                <p:oleObj name="公式" r:id="rId6" imgW="1104840" imgH="495000" progId="Equation.3">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34012" y="4085625"/>
                        <a:ext cx="2148173" cy="1013031"/>
                      </a:xfrm>
                      <a:prstGeom prst="rect">
                        <a:avLst/>
                      </a:prstGeom>
                      <a:noFill/>
                      <a:ln>
                        <a:noFill/>
                      </a:ln>
                      <a:effectLst/>
                      <a:extLst/>
                    </p:spPr>
                  </p:pic>
                </p:oleObj>
              </mc:Fallback>
            </mc:AlternateContent>
          </a:graphicData>
        </a:graphic>
      </p:graphicFrame>
      <p:grpSp>
        <p:nvGrpSpPr>
          <p:cNvPr id="211986" name="Group 18">
            <a:extLst>
              <a:ext uri="{FF2B5EF4-FFF2-40B4-BE49-F238E27FC236}">
                <a16:creationId xmlns:a16="http://schemas.microsoft.com/office/drawing/2014/main" id="{9128DAC6-EF79-45C7-9EE3-B1CC25D8A0A6}"/>
              </a:ext>
            </a:extLst>
          </p:cNvPr>
          <p:cNvGrpSpPr>
            <a:grpSpLocks/>
          </p:cNvGrpSpPr>
          <p:nvPr/>
        </p:nvGrpSpPr>
        <p:grpSpPr bwMode="auto">
          <a:xfrm>
            <a:off x="673101" y="1143793"/>
            <a:ext cx="2854325" cy="2064752"/>
            <a:chOff x="3061" y="361"/>
            <a:chExt cx="2089" cy="1519"/>
          </a:xfrm>
        </p:grpSpPr>
        <p:sp>
          <p:nvSpPr>
            <p:cNvPr id="211987" name="Rectangle 19" descr="羊皮纸">
              <a:extLst>
                <a:ext uri="{FF2B5EF4-FFF2-40B4-BE49-F238E27FC236}">
                  <a16:creationId xmlns:a16="http://schemas.microsoft.com/office/drawing/2014/main" id="{8E1A3E3D-81B0-4005-8059-702A2A60040B}"/>
                </a:ext>
              </a:extLst>
            </p:cNvPr>
            <p:cNvSpPr>
              <a:spLocks noChangeArrowheads="1"/>
            </p:cNvSpPr>
            <p:nvPr/>
          </p:nvSpPr>
          <p:spPr bwMode="auto">
            <a:xfrm>
              <a:off x="3142" y="1540"/>
              <a:ext cx="1926" cy="340"/>
            </a:xfrm>
            <a:prstGeom prst="rect">
              <a:avLst/>
            </a:prstGeom>
            <a:blipFill dpi="0" rotWithShape="1">
              <a:blip r:embed="rId8"/>
              <a:srcRect/>
              <a:tile tx="0" ty="0" sx="100000" sy="100000" flip="none" algn="tl"/>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98000" rIns="198000">
              <a:spAutoFit/>
            </a:bodyPr>
            <a:lstStyle/>
            <a:p>
              <a:pPr eaLnBrk="1" hangingPunct="1">
                <a:spcBef>
                  <a:spcPct val="50000"/>
                </a:spcBef>
              </a:pPr>
              <a:r>
                <a:rPr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理想变压器模型</a:t>
              </a:r>
            </a:p>
          </p:txBody>
        </p:sp>
        <p:sp>
          <p:nvSpPr>
            <p:cNvPr id="211988" name="Line 20">
              <a:extLst>
                <a:ext uri="{FF2B5EF4-FFF2-40B4-BE49-F238E27FC236}">
                  <a16:creationId xmlns:a16="http://schemas.microsoft.com/office/drawing/2014/main" id="{A7B14571-8A08-47AB-95A7-BE2D4500C741}"/>
                </a:ext>
              </a:extLst>
            </p:cNvPr>
            <p:cNvSpPr>
              <a:spLocks noChangeShapeType="1"/>
            </p:cNvSpPr>
            <p:nvPr/>
          </p:nvSpPr>
          <p:spPr bwMode="auto">
            <a:xfrm flipV="1">
              <a:off x="3923" y="588"/>
              <a:ext cx="0" cy="28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1989" name="Line 21">
              <a:extLst>
                <a:ext uri="{FF2B5EF4-FFF2-40B4-BE49-F238E27FC236}">
                  <a16:creationId xmlns:a16="http://schemas.microsoft.com/office/drawing/2014/main" id="{DF695C97-1911-41E2-9D79-A50086B2A270}"/>
                </a:ext>
              </a:extLst>
            </p:cNvPr>
            <p:cNvSpPr>
              <a:spLocks noChangeShapeType="1"/>
            </p:cNvSpPr>
            <p:nvPr/>
          </p:nvSpPr>
          <p:spPr bwMode="auto">
            <a:xfrm flipH="1" flipV="1">
              <a:off x="3923" y="1223"/>
              <a:ext cx="0" cy="19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1990" name="Line 22">
              <a:extLst>
                <a:ext uri="{FF2B5EF4-FFF2-40B4-BE49-F238E27FC236}">
                  <a16:creationId xmlns:a16="http://schemas.microsoft.com/office/drawing/2014/main" id="{B4A300C8-80CE-44CA-B36C-42794A43935C}"/>
                </a:ext>
              </a:extLst>
            </p:cNvPr>
            <p:cNvSpPr>
              <a:spLocks noChangeShapeType="1"/>
            </p:cNvSpPr>
            <p:nvPr/>
          </p:nvSpPr>
          <p:spPr bwMode="auto">
            <a:xfrm>
              <a:off x="3242" y="1404"/>
              <a:ext cx="68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1991" name="Text Box 23">
              <a:extLst>
                <a:ext uri="{FF2B5EF4-FFF2-40B4-BE49-F238E27FC236}">
                  <a16:creationId xmlns:a16="http://schemas.microsoft.com/office/drawing/2014/main" id="{021C5B0E-C68F-413C-B5A7-F7AA27C95A95}"/>
                </a:ext>
              </a:extLst>
            </p:cNvPr>
            <p:cNvSpPr txBox="1">
              <a:spLocks noChangeArrowheads="1"/>
            </p:cNvSpPr>
            <p:nvPr/>
          </p:nvSpPr>
          <p:spPr bwMode="auto">
            <a:xfrm>
              <a:off x="3705" y="732"/>
              <a:ext cx="20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11992" name="Text Box 24">
              <a:extLst>
                <a:ext uri="{FF2B5EF4-FFF2-40B4-BE49-F238E27FC236}">
                  <a16:creationId xmlns:a16="http://schemas.microsoft.com/office/drawing/2014/main" id="{81852B68-C9AF-4CA1-9AE5-1CF4C4052676}"/>
                </a:ext>
              </a:extLst>
            </p:cNvPr>
            <p:cNvSpPr txBox="1">
              <a:spLocks noChangeArrowheads="1"/>
            </p:cNvSpPr>
            <p:nvPr/>
          </p:nvSpPr>
          <p:spPr bwMode="auto">
            <a:xfrm>
              <a:off x="4267" y="750"/>
              <a:ext cx="20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11993" name="Text Box 25">
              <a:extLst>
                <a:ext uri="{FF2B5EF4-FFF2-40B4-BE49-F238E27FC236}">
                  <a16:creationId xmlns:a16="http://schemas.microsoft.com/office/drawing/2014/main" id="{7952083D-7A1F-4FFB-8176-2D5F3A6BC2C2}"/>
                </a:ext>
              </a:extLst>
            </p:cNvPr>
            <p:cNvSpPr txBox="1">
              <a:spLocks noChangeArrowheads="1"/>
            </p:cNvSpPr>
            <p:nvPr/>
          </p:nvSpPr>
          <p:spPr bwMode="auto">
            <a:xfrm>
              <a:off x="3923" y="361"/>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a:t>
              </a:r>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p>
          </p:txBody>
        </p:sp>
        <p:sp>
          <p:nvSpPr>
            <p:cNvPr id="211994" name="Text Box 26">
              <a:extLst>
                <a:ext uri="{FF2B5EF4-FFF2-40B4-BE49-F238E27FC236}">
                  <a16:creationId xmlns:a16="http://schemas.microsoft.com/office/drawing/2014/main" id="{E87FB4F1-FB26-4F6E-A288-BD3A7AB8B4A7}"/>
                </a:ext>
              </a:extLst>
            </p:cNvPr>
            <p:cNvSpPr txBox="1">
              <a:spLocks noChangeArrowheads="1"/>
            </p:cNvSpPr>
            <p:nvPr/>
          </p:nvSpPr>
          <p:spPr bwMode="auto">
            <a:xfrm>
              <a:off x="3061" y="633"/>
              <a:ext cx="22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11995" name="Text Box 27">
              <a:extLst>
                <a:ext uri="{FF2B5EF4-FFF2-40B4-BE49-F238E27FC236}">
                  <a16:creationId xmlns:a16="http://schemas.microsoft.com/office/drawing/2014/main" id="{81946966-183C-45B6-ACD4-B271204B12A2}"/>
                </a:ext>
              </a:extLst>
            </p:cNvPr>
            <p:cNvSpPr txBox="1">
              <a:spLocks noChangeArrowheads="1"/>
            </p:cNvSpPr>
            <p:nvPr/>
          </p:nvSpPr>
          <p:spPr bwMode="auto">
            <a:xfrm>
              <a:off x="3061" y="951"/>
              <a:ext cx="20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211996" name="Text Box 28">
              <a:extLst>
                <a:ext uri="{FF2B5EF4-FFF2-40B4-BE49-F238E27FC236}">
                  <a16:creationId xmlns:a16="http://schemas.microsoft.com/office/drawing/2014/main" id="{B9839CD6-07AA-4F62-8DB4-B6EEBEC1433D}"/>
                </a:ext>
              </a:extLst>
            </p:cNvPr>
            <p:cNvSpPr txBox="1">
              <a:spLocks noChangeArrowheads="1"/>
            </p:cNvSpPr>
            <p:nvPr/>
          </p:nvSpPr>
          <p:spPr bwMode="auto">
            <a:xfrm>
              <a:off x="3061" y="815"/>
              <a:ext cx="27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1997" name="Text Box 29">
              <a:extLst>
                <a:ext uri="{FF2B5EF4-FFF2-40B4-BE49-F238E27FC236}">
                  <a16:creationId xmlns:a16="http://schemas.microsoft.com/office/drawing/2014/main" id="{B5DAD9B1-9893-4764-968E-4D17763F41C1}"/>
                </a:ext>
              </a:extLst>
            </p:cNvPr>
            <p:cNvSpPr txBox="1">
              <a:spLocks noChangeArrowheads="1"/>
            </p:cNvSpPr>
            <p:nvPr/>
          </p:nvSpPr>
          <p:spPr bwMode="auto">
            <a:xfrm>
              <a:off x="4875" y="588"/>
              <a:ext cx="22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11998" name="Text Box 30">
              <a:extLst>
                <a:ext uri="{FF2B5EF4-FFF2-40B4-BE49-F238E27FC236}">
                  <a16:creationId xmlns:a16="http://schemas.microsoft.com/office/drawing/2014/main" id="{A5E60996-126F-4B6D-BEB1-BC3D0D4EB748}"/>
                </a:ext>
              </a:extLst>
            </p:cNvPr>
            <p:cNvSpPr txBox="1">
              <a:spLocks noChangeArrowheads="1"/>
            </p:cNvSpPr>
            <p:nvPr/>
          </p:nvSpPr>
          <p:spPr bwMode="auto">
            <a:xfrm>
              <a:off x="4875" y="996"/>
              <a:ext cx="20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211999" name="Text Box 31">
              <a:extLst>
                <a:ext uri="{FF2B5EF4-FFF2-40B4-BE49-F238E27FC236}">
                  <a16:creationId xmlns:a16="http://schemas.microsoft.com/office/drawing/2014/main" id="{0E1F61C9-C021-4508-8268-87F20A615453}"/>
                </a:ext>
              </a:extLst>
            </p:cNvPr>
            <p:cNvSpPr txBox="1">
              <a:spLocks noChangeArrowheads="1"/>
            </p:cNvSpPr>
            <p:nvPr/>
          </p:nvSpPr>
          <p:spPr bwMode="auto">
            <a:xfrm>
              <a:off x="4875" y="815"/>
              <a:ext cx="27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endPar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000" name="Line 32">
              <a:extLst>
                <a:ext uri="{FF2B5EF4-FFF2-40B4-BE49-F238E27FC236}">
                  <a16:creationId xmlns:a16="http://schemas.microsoft.com/office/drawing/2014/main" id="{5CFFE0C1-1DB2-44BC-A98B-5C42A3DF96EE}"/>
                </a:ext>
              </a:extLst>
            </p:cNvPr>
            <p:cNvSpPr>
              <a:spLocks noChangeShapeType="1"/>
            </p:cNvSpPr>
            <p:nvPr/>
          </p:nvSpPr>
          <p:spPr bwMode="auto">
            <a:xfrm>
              <a:off x="4285" y="1404"/>
              <a:ext cx="68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001" name="Line 33">
              <a:extLst>
                <a:ext uri="{FF2B5EF4-FFF2-40B4-BE49-F238E27FC236}">
                  <a16:creationId xmlns:a16="http://schemas.microsoft.com/office/drawing/2014/main" id="{1ED1B756-A175-40EC-B308-AEC8EC10EBEE}"/>
                </a:ext>
              </a:extLst>
            </p:cNvPr>
            <p:cNvSpPr>
              <a:spLocks noChangeShapeType="1"/>
            </p:cNvSpPr>
            <p:nvPr/>
          </p:nvSpPr>
          <p:spPr bwMode="auto">
            <a:xfrm>
              <a:off x="4285" y="588"/>
              <a:ext cx="68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002" name="Line 34">
              <a:extLst>
                <a:ext uri="{FF2B5EF4-FFF2-40B4-BE49-F238E27FC236}">
                  <a16:creationId xmlns:a16="http://schemas.microsoft.com/office/drawing/2014/main" id="{BBD3EFCD-CCDC-4401-8604-8833A37E48D3}"/>
                </a:ext>
              </a:extLst>
            </p:cNvPr>
            <p:cNvSpPr>
              <a:spLocks noChangeShapeType="1"/>
            </p:cNvSpPr>
            <p:nvPr/>
          </p:nvSpPr>
          <p:spPr bwMode="auto">
            <a:xfrm>
              <a:off x="3197" y="588"/>
              <a:ext cx="72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003" name="Line 35">
              <a:extLst>
                <a:ext uri="{FF2B5EF4-FFF2-40B4-BE49-F238E27FC236}">
                  <a16:creationId xmlns:a16="http://schemas.microsoft.com/office/drawing/2014/main" id="{F375B350-DA15-4C3D-9374-E07046C426E6}"/>
                </a:ext>
              </a:extLst>
            </p:cNvPr>
            <p:cNvSpPr>
              <a:spLocks noChangeShapeType="1"/>
            </p:cNvSpPr>
            <p:nvPr/>
          </p:nvSpPr>
          <p:spPr bwMode="auto">
            <a:xfrm flipH="1" flipV="1">
              <a:off x="4285" y="1223"/>
              <a:ext cx="0" cy="19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004" name="Line 36">
              <a:extLst>
                <a:ext uri="{FF2B5EF4-FFF2-40B4-BE49-F238E27FC236}">
                  <a16:creationId xmlns:a16="http://schemas.microsoft.com/office/drawing/2014/main" id="{0FC6D42D-4A85-444C-98C6-1BA32AC33F51}"/>
                </a:ext>
              </a:extLst>
            </p:cNvPr>
            <p:cNvSpPr>
              <a:spLocks noChangeShapeType="1"/>
            </p:cNvSpPr>
            <p:nvPr/>
          </p:nvSpPr>
          <p:spPr bwMode="auto">
            <a:xfrm flipH="1" flipV="1">
              <a:off x="4285" y="588"/>
              <a:ext cx="0" cy="28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212005" name="Group 37">
              <a:extLst>
                <a:ext uri="{FF2B5EF4-FFF2-40B4-BE49-F238E27FC236}">
                  <a16:creationId xmlns:a16="http://schemas.microsoft.com/office/drawing/2014/main" id="{B8126578-F27B-41AE-A031-4391E63B251E}"/>
                </a:ext>
              </a:extLst>
            </p:cNvPr>
            <p:cNvGrpSpPr>
              <a:grpSpLocks/>
            </p:cNvGrpSpPr>
            <p:nvPr/>
          </p:nvGrpSpPr>
          <p:grpSpPr bwMode="auto">
            <a:xfrm>
              <a:off x="4195" y="872"/>
              <a:ext cx="91" cy="363"/>
              <a:chOff x="1565" y="2614"/>
              <a:chExt cx="90" cy="486"/>
            </a:xfrm>
          </p:grpSpPr>
          <p:sp>
            <p:nvSpPr>
              <p:cNvPr id="212006" name="Arc 38">
                <a:extLst>
                  <a:ext uri="{FF2B5EF4-FFF2-40B4-BE49-F238E27FC236}">
                    <a16:creationId xmlns:a16="http://schemas.microsoft.com/office/drawing/2014/main" id="{DE33167F-7C98-4529-8C25-61D8E93B2E82}"/>
                  </a:ext>
                </a:extLst>
              </p:cNvPr>
              <p:cNvSpPr>
                <a:spLocks/>
              </p:cNvSpPr>
              <p:nvPr/>
            </p:nvSpPr>
            <p:spPr bwMode="auto">
              <a:xfrm rot="21600000" flipH="1" flipV="1">
                <a:off x="1565" y="2860"/>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007" name="Arc 39">
                <a:extLst>
                  <a:ext uri="{FF2B5EF4-FFF2-40B4-BE49-F238E27FC236}">
                    <a16:creationId xmlns:a16="http://schemas.microsoft.com/office/drawing/2014/main" id="{2BA77CEB-6384-42A0-BB5A-9E3ED2B4C7A1}"/>
                  </a:ext>
                </a:extLst>
              </p:cNvPr>
              <p:cNvSpPr>
                <a:spLocks/>
              </p:cNvSpPr>
              <p:nvPr/>
            </p:nvSpPr>
            <p:spPr bwMode="auto">
              <a:xfrm rot="21600000" flipH="1" flipV="1">
                <a:off x="1565" y="2737"/>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008" name="Arc 40">
                <a:extLst>
                  <a:ext uri="{FF2B5EF4-FFF2-40B4-BE49-F238E27FC236}">
                    <a16:creationId xmlns:a16="http://schemas.microsoft.com/office/drawing/2014/main" id="{7DB7113C-0AFE-4144-9329-DABB3A2C9DBB}"/>
                  </a:ext>
                </a:extLst>
              </p:cNvPr>
              <p:cNvSpPr>
                <a:spLocks/>
              </p:cNvSpPr>
              <p:nvPr/>
            </p:nvSpPr>
            <p:spPr bwMode="auto">
              <a:xfrm rot="21600000" flipH="1" flipV="1">
                <a:off x="1565" y="261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009" name="Arc 41">
                <a:extLst>
                  <a:ext uri="{FF2B5EF4-FFF2-40B4-BE49-F238E27FC236}">
                    <a16:creationId xmlns:a16="http://schemas.microsoft.com/office/drawing/2014/main" id="{1DCB5FE0-9E46-4ED3-BE0D-3D3C1E47F21E}"/>
                  </a:ext>
                </a:extLst>
              </p:cNvPr>
              <p:cNvSpPr>
                <a:spLocks/>
              </p:cNvSpPr>
              <p:nvPr/>
            </p:nvSpPr>
            <p:spPr bwMode="auto">
              <a:xfrm rot="21600000" flipH="1" flipV="1">
                <a:off x="1565" y="298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12010" name="Group 42">
              <a:extLst>
                <a:ext uri="{FF2B5EF4-FFF2-40B4-BE49-F238E27FC236}">
                  <a16:creationId xmlns:a16="http://schemas.microsoft.com/office/drawing/2014/main" id="{2803E1AD-9374-40F7-B91A-DD76FAB72BBE}"/>
                </a:ext>
              </a:extLst>
            </p:cNvPr>
            <p:cNvGrpSpPr>
              <a:grpSpLocks/>
            </p:cNvGrpSpPr>
            <p:nvPr/>
          </p:nvGrpSpPr>
          <p:grpSpPr bwMode="auto">
            <a:xfrm rot="10800000">
              <a:off x="3923" y="872"/>
              <a:ext cx="90" cy="363"/>
              <a:chOff x="1565" y="2614"/>
              <a:chExt cx="90" cy="486"/>
            </a:xfrm>
          </p:grpSpPr>
          <p:sp>
            <p:nvSpPr>
              <p:cNvPr id="212011" name="Arc 43">
                <a:extLst>
                  <a:ext uri="{FF2B5EF4-FFF2-40B4-BE49-F238E27FC236}">
                    <a16:creationId xmlns:a16="http://schemas.microsoft.com/office/drawing/2014/main" id="{0F0812BC-6734-44E3-AECD-3B9522E9EDE4}"/>
                  </a:ext>
                </a:extLst>
              </p:cNvPr>
              <p:cNvSpPr>
                <a:spLocks/>
              </p:cNvSpPr>
              <p:nvPr/>
            </p:nvSpPr>
            <p:spPr bwMode="auto">
              <a:xfrm rot="21600000" flipH="1" flipV="1">
                <a:off x="1565" y="2860"/>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012" name="Arc 44">
                <a:extLst>
                  <a:ext uri="{FF2B5EF4-FFF2-40B4-BE49-F238E27FC236}">
                    <a16:creationId xmlns:a16="http://schemas.microsoft.com/office/drawing/2014/main" id="{267414B7-0E15-4A01-A410-C38DB8C885C3}"/>
                  </a:ext>
                </a:extLst>
              </p:cNvPr>
              <p:cNvSpPr>
                <a:spLocks/>
              </p:cNvSpPr>
              <p:nvPr/>
            </p:nvSpPr>
            <p:spPr bwMode="auto">
              <a:xfrm rot="21600000" flipH="1" flipV="1">
                <a:off x="1565" y="2737"/>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013" name="Arc 45">
                <a:extLst>
                  <a:ext uri="{FF2B5EF4-FFF2-40B4-BE49-F238E27FC236}">
                    <a16:creationId xmlns:a16="http://schemas.microsoft.com/office/drawing/2014/main" id="{17FFF0EE-16C4-4CCB-A336-AB92A6E17771}"/>
                  </a:ext>
                </a:extLst>
              </p:cNvPr>
              <p:cNvSpPr>
                <a:spLocks/>
              </p:cNvSpPr>
              <p:nvPr/>
            </p:nvSpPr>
            <p:spPr bwMode="auto">
              <a:xfrm rot="21600000" flipH="1" flipV="1">
                <a:off x="1565" y="261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014" name="Arc 46">
                <a:extLst>
                  <a:ext uri="{FF2B5EF4-FFF2-40B4-BE49-F238E27FC236}">
                    <a16:creationId xmlns:a16="http://schemas.microsoft.com/office/drawing/2014/main" id="{772925A2-03F5-4862-B0F0-0A84368C2D17}"/>
                  </a:ext>
                </a:extLst>
              </p:cNvPr>
              <p:cNvSpPr>
                <a:spLocks/>
              </p:cNvSpPr>
              <p:nvPr/>
            </p:nvSpPr>
            <p:spPr bwMode="auto">
              <a:xfrm rot="21600000" flipH="1" flipV="1">
                <a:off x="1565" y="298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212015" name="Oval 47">
              <a:extLst>
                <a:ext uri="{FF2B5EF4-FFF2-40B4-BE49-F238E27FC236}">
                  <a16:creationId xmlns:a16="http://schemas.microsoft.com/office/drawing/2014/main" id="{49C89904-187B-44ED-804F-13BFA69B9777}"/>
                </a:ext>
              </a:extLst>
            </p:cNvPr>
            <p:cNvSpPr>
              <a:spLocks noChangeArrowheads="1"/>
            </p:cNvSpPr>
            <p:nvPr/>
          </p:nvSpPr>
          <p:spPr bwMode="auto">
            <a:xfrm>
              <a:off x="4967" y="554"/>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016" name="Oval 48">
              <a:extLst>
                <a:ext uri="{FF2B5EF4-FFF2-40B4-BE49-F238E27FC236}">
                  <a16:creationId xmlns:a16="http://schemas.microsoft.com/office/drawing/2014/main" id="{FE1620B3-3093-48A7-9CE7-071B728DB023}"/>
                </a:ext>
              </a:extLst>
            </p:cNvPr>
            <p:cNvSpPr>
              <a:spLocks noChangeArrowheads="1"/>
            </p:cNvSpPr>
            <p:nvPr/>
          </p:nvSpPr>
          <p:spPr bwMode="auto">
            <a:xfrm>
              <a:off x="4967" y="1362"/>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017" name="Oval 49">
              <a:extLst>
                <a:ext uri="{FF2B5EF4-FFF2-40B4-BE49-F238E27FC236}">
                  <a16:creationId xmlns:a16="http://schemas.microsoft.com/office/drawing/2014/main" id="{64995121-6459-4E4C-BE6E-B9E4837B451F}"/>
                </a:ext>
              </a:extLst>
            </p:cNvPr>
            <p:cNvSpPr>
              <a:spLocks noChangeArrowheads="1"/>
            </p:cNvSpPr>
            <p:nvPr/>
          </p:nvSpPr>
          <p:spPr bwMode="auto">
            <a:xfrm>
              <a:off x="3134" y="554"/>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018" name="Oval 50">
              <a:extLst>
                <a:ext uri="{FF2B5EF4-FFF2-40B4-BE49-F238E27FC236}">
                  <a16:creationId xmlns:a16="http://schemas.microsoft.com/office/drawing/2014/main" id="{6C4C1D92-A29A-45E2-BFB5-60F5591D2B04}"/>
                </a:ext>
              </a:extLst>
            </p:cNvPr>
            <p:cNvSpPr>
              <a:spLocks noChangeArrowheads="1"/>
            </p:cNvSpPr>
            <p:nvPr/>
          </p:nvSpPr>
          <p:spPr bwMode="auto">
            <a:xfrm>
              <a:off x="3170" y="1371"/>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12019" name="Group 51">
            <a:extLst>
              <a:ext uri="{FF2B5EF4-FFF2-40B4-BE49-F238E27FC236}">
                <a16:creationId xmlns:a16="http://schemas.microsoft.com/office/drawing/2014/main" id="{59096D0F-5B3B-4EB1-BE42-FFF8B6794196}"/>
              </a:ext>
            </a:extLst>
          </p:cNvPr>
          <p:cNvGrpSpPr>
            <a:grpSpLocks/>
          </p:cNvGrpSpPr>
          <p:nvPr/>
        </p:nvGrpSpPr>
        <p:grpSpPr bwMode="auto">
          <a:xfrm>
            <a:off x="610517" y="3833899"/>
            <a:ext cx="3362325" cy="1711324"/>
            <a:chOff x="340" y="2069"/>
            <a:chExt cx="2118" cy="1078"/>
          </a:xfrm>
        </p:grpSpPr>
        <p:sp>
          <p:nvSpPr>
            <p:cNvPr id="212020" name="Line 52">
              <a:extLst>
                <a:ext uri="{FF2B5EF4-FFF2-40B4-BE49-F238E27FC236}">
                  <a16:creationId xmlns:a16="http://schemas.microsoft.com/office/drawing/2014/main" id="{FD5459F3-E99C-41B0-B69B-6C4399FD89C8}"/>
                </a:ext>
              </a:extLst>
            </p:cNvPr>
            <p:cNvSpPr>
              <a:spLocks noChangeShapeType="1"/>
            </p:cNvSpPr>
            <p:nvPr/>
          </p:nvSpPr>
          <p:spPr bwMode="auto">
            <a:xfrm flipV="1">
              <a:off x="1202" y="2296"/>
              <a:ext cx="0" cy="28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021" name="Line 53">
              <a:extLst>
                <a:ext uri="{FF2B5EF4-FFF2-40B4-BE49-F238E27FC236}">
                  <a16:creationId xmlns:a16="http://schemas.microsoft.com/office/drawing/2014/main" id="{88687E1B-947C-4451-B2F9-5781FB850EF5}"/>
                </a:ext>
              </a:extLst>
            </p:cNvPr>
            <p:cNvSpPr>
              <a:spLocks noChangeShapeType="1"/>
            </p:cNvSpPr>
            <p:nvPr/>
          </p:nvSpPr>
          <p:spPr bwMode="auto">
            <a:xfrm flipH="1" flipV="1">
              <a:off x="1202" y="2931"/>
              <a:ext cx="0" cy="19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022" name="Line 54">
              <a:extLst>
                <a:ext uri="{FF2B5EF4-FFF2-40B4-BE49-F238E27FC236}">
                  <a16:creationId xmlns:a16="http://schemas.microsoft.com/office/drawing/2014/main" id="{DCDE8310-FD72-4A95-AE1E-65AC482AD026}"/>
                </a:ext>
              </a:extLst>
            </p:cNvPr>
            <p:cNvSpPr>
              <a:spLocks noChangeShapeType="1"/>
            </p:cNvSpPr>
            <p:nvPr/>
          </p:nvSpPr>
          <p:spPr bwMode="auto">
            <a:xfrm>
              <a:off x="521" y="3112"/>
              <a:ext cx="68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023" name="Text Box 55">
              <a:extLst>
                <a:ext uri="{FF2B5EF4-FFF2-40B4-BE49-F238E27FC236}">
                  <a16:creationId xmlns:a16="http://schemas.microsoft.com/office/drawing/2014/main" id="{7AAC2BB8-257E-4056-B248-E4A974E8DAC5}"/>
                </a:ext>
              </a:extLst>
            </p:cNvPr>
            <p:cNvSpPr txBox="1">
              <a:spLocks noChangeArrowheads="1"/>
            </p:cNvSpPr>
            <p:nvPr/>
          </p:nvSpPr>
          <p:spPr bwMode="auto">
            <a:xfrm>
              <a:off x="984" y="2440"/>
              <a:ext cx="22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12024" name="Text Box 56">
              <a:extLst>
                <a:ext uri="{FF2B5EF4-FFF2-40B4-BE49-F238E27FC236}">
                  <a16:creationId xmlns:a16="http://schemas.microsoft.com/office/drawing/2014/main" id="{94BBD83D-55C6-43E7-ADE3-F7512F806899}"/>
                </a:ext>
              </a:extLst>
            </p:cNvPr>
            <p:cNvSpPr txBox="1">
              <a:spLocks noChangeArrowheads="1"/>
            </p:cNvSpPr>
            <p:nvPr/>
          </p:nvSpPr>
          <p:spPr bwMode="auto">
            <a:xfrm>
              <a:off x="1529" y="2424"/>
              <a:ext cx="22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12025" name="Text Box 57">
              <a:extLst>
                <a:ext uri="{FF2B5EF4-FFF2-40B4-BE49-F238E27FC236}">
                  <a16:creationId xmlns:a16="http://schemas.microsoft.com/office/drawing/2014/main" id="{1EDF0B49-56C0-4F28-8C64-7502B8770CE0}"/>
                </a:ext>
              </a:extLst>
            </p:cNvPr>
            <p:cNvSpPr txBox="1">
              <a:spLocks noChangeArrowheads="1"/>
            </p:cNvSpPr>
            <p:nvPr/>
          </p:nvSpPr>
          <p:spPr bwMode="auto">
            <a:xfrm>
              <a:off x="1202" y="2069"/>
              <a:ext cx="4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a:t>
              </a:r>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p>
          </p:txBody>
        </p:sp>
        <p:sp>
          <p:nvSpPr>
            <p:cNvPr id="212026" name="Text Box 58">
              <a:extLst>
                <a:ext uri="{FF2B5EF4-FFF2-40B4-BE49-F238E27FC236}">
                  <a16:creationId xmlns:a16="http://schemas.microsoft.com/office/drawing/2014/main" id="{8C3E6216-C0E2-4CA7-B379-1FEBC9CC4833}"/>
                </a:ext>
              </a:extLst>
            </p:cNvPr>
            <p:cNvSpPr txBox="1">
              <a:spLocks noChangeArrowheads="1"/>
            </p:cNvSpPr>
            <p:nvPr/>
          </p:nvSpPr>
          <p:spPr bwMode="auto">
            <a:xfrm>
              <a:off x="340" y="2341"/>
              <a:ext cx="24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12027" name="Text Box 59">
              <a:extLst>
                <a:ext uri="{FF2B5EF4-FFF2-40B4-BE49-F238E27FC236}">
                  <a16:creationId xmlns:a16="http://schemas.microsoft.com/office/drawing/2014/main" id="{5A529498-5838-45D9-BB76-2B9E999A1405}"/>
                </a:ext>
              </a:extLst>
            </p:cNvPr>
            <p:cNvSpPr txBox="1">
              <a:spLocks noChangeArrowheads="1"/>
            </p:cNvSpPr>
            <p:nvPr/>
          </p:nvSpPr>
          <p:spPr bwMode="auto">
            <a:xfrm>
              <a:off x="340" y="2659"/>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212028" name="Text Box 60">
              <a:extLst>
                <a:ext uri="{FF2B5EF4-FFF2-40B4-BE49-F238E27FC236}">
                  <a16:creationId xmlns:a16="http://schemas.microsoft.com/office/drawing/2014/main" id="{DC9F4FF1-7787-4197-9067-A2103EA269AF}"/>
                </a:ext>
              </a:extLst>
            </p:cNvPr>
            <p:cNvSpPr txBox="1">
              <a:spLocks noChangeArrowheads="1"/>
            </p:cNvSpPr>
            <p:nvPr/>
          </p:nvSpPr>
          <p:spPr bwMode="auto">
            <a:xfrm>
              <a:off x="340" y="2523"/>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029" name="Text Box 61">
              <a:extLst>
                <a:ext uri="{FF2B5EF4-FFF2-40B4-BE49-F238E27FC236}">
                  <a16:creationId xmlns:a16="http://schemas.microsoft.com/office/drawing/2014/main" id="{961E58B4-6124-42C1-AF80-967D5DB67E16}"/>
                </a:ext>
              </a:extLst>
            </p:cNvPr>
            <p:cNvSpPr txBox="1">
              <a:spLocks noChangeArrowheads="1"/>
            </p:cNvSpPr>
            <p:nvPr/>
          </p:nvSpPr>
          <p:spPr bwMode="auto">
            <a:xfrm>
              <a:off x="2146" y="2795"/>
              <a:ext cx="24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12030" name="Text Box 62">
              <a:extLst>
                <a:ext uri="{FF2B5EF4-FFF2-40B4-BE49-F238E27FC236}">
                  <a16:creationId xmlns:a16="http://schemas.microsoft.com/office/drawing/2014/main" id="{47EB31E5-E461-4807-B006-1E22330304F8}"/>
                </a:ext>
              </a:extLst>
            </p:cNvPr>
            <p:cNvSpPr txBox="1">
              <a:spLocks noChangeArrowheads="1"/>
            </p:cNvSpPr>
            <p:nvPr/>
          </p:nvSpPr>
          <p:spPr bwMode="auto">
            <a:xfrm>
              <a:off x="2095" y="212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212031" name="Text Box 63">
              <a:extLst>
                <a:ext uri="{FF2B5EF4-FFF2-40B4-BE49-F238E27FC236}">
                  <a16:creationId xmlns:a16="http://schemas.microsoft.com/office/drawing/2014/main" id="{4D316716-E917-45F7-BB91-9352B091AA25}"/>
                </a:ext>
              </a:extLst>
            </p:cNvPr>
            <p:cNvSpPr txBox="1">
              <a:spLocks noChangeArrowheads="1"/>
            </p:cNvSpPr>
            <p:nvPr/>
          </p:nvSpPr>
          <p:spPr bwMode="auto">
            <a:xfrm>
              <a:off x="2154" y="2523"/>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endPar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032" name="Line 64">
              <a:extLst>
                <a:ext uri="{FF2B5EF4-FFF2-40B4-BE49-F238E27FC236}">
                  <a16:creationId xmlns:a16="http://schemas.microsoft.com/office/drawing/2014/main" id="{A5532DEE-78B4-4965-89EF-C3309BCB0F8C}"/>
                </a:ext>
              </a:extLst>
            </p:cNvPr>
            <p:cNvSpPr>
              <a:spLocks noChangeShapeType="1"/>
            </p:cNvSpPr>
            <p:nvPr/>
          </p:nvSpPr>
          <p:spPr bwMode="auto">
            <a:xfrm>
              <a:off x="1564" y="3112"/>
              <a:ext cx="68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033" name="Line 65">
              <a:extLst>
                <a:ext uri="{FF2B5EF4-FFF2-40B4-BE49-F238E27FC236}">
                  <a16:creationId xmlns:a16="http://schemas.microsoft.com/office/drawing/2014/main" id="{BFE99F9F-524F-440D-8D40-F9B3CBC12FE1}"/>
                </a:ext>
              </a:extLst>
            </p:cNvPr>
            <p:cNvSpPr>
              <a:spLocks noChangeShapeType="1"/>
            </p:cNvSpPr>
            <p:nvPr/>
          </p:nvSpPr>
          <p:spPr bwMode="auto">
            <a:xfrm>
              <a:off x="1564" y="2303"/>
              <a:ext cx="68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034" name="Line 66">
              <a:extLst>
                <a:ext uri="{FF2B5EF4-FFF2-40B4-BE49-F238E27FC236}">
                  <a16:creationId xmlns:a16="http://schemas.microsoft.com/office/drawing/2014/main" id="{915B1763-F3C6-43C3-92D3-30607E0C0AD4}"/>
                </a:ext>
              </a:extLst>
            </p:cNvPr>
            <p:cNvSpPr>
              <a:spLocks noChangeShapeType="1"/>
            </p:cNvSpPr>
            <p:nvPr/>
          </p:nvSpPr>
          <p:spPr bwMode="auto">
            <a:xfrm>
              <a:off x="476" y="2296"/>
              <a:ext cx="72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035" name="Line 67">
              <a:extLst>
                <a:ext uri="{FF2B5EF4-FFF2-40B4-BE49-F238E27FC236}">
                  <a16:creationId xmlns:a16="http://schemas.microsoft.com/office/drawing/2014/main" id="{6C379260-CCB6-44FF-9A6C-BD126D1A14CC}"/>
                </a:ext>
              </a:extLst>
            </p:cNvPr>
            <p:cNvSpPr>
              <a:spLocks noChangeShapeType="1"/>
            </p:cNvSpPr>
            <p:nvPr/>
          </p:nvSpPr>
          <p:spPr bwMode="auto">
            <a:xfrm flipH="1" flipV="1">
              <a:off x="1564" y="2931"/>
              <a:ext cx="0" cy="19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036" name="Line 68">
              <a:extLst>
                <a:ext uri="{FF2B5EF4-FFF2-40B4-BE49-F238E27FC236}">
                  <a16:creationId xmlns:a16="http://schemas.microsoft.com/office/drawing/2014/main" id="{89F7264B-921D-4A66-9A90-DDF036031A66}"/>
                </a:ext>
              </a:extLst>
            </p:cNvPr>
            <p:cNvSpPr>
              <a:spLocks noChangeShapeType="1"/>
            </p:cNvSpPr>
            <p:nvPr/>
          </p:nvSpPr>
          <p:spPr bwMode="auto">
            <a:xfrm flipH="1" flipV="1">
              <a:off x="1564" y="2296"/>
              <a:ext cx="0" cy="28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212037" name="Group 69">
              <a:extLst>
                <a:ext uri="{FF2B5EF4-FFF2-40B4-BE49-F238E27FC236}">
                  <a16:creationId xmlns:a16="http://schemas.microsoft.com/office/drawing/2014/main" id="{33EE25CC-D832-4F08-AB9C-CA726E463112}"/>
                </a:ext>
              </a:extLst>
            </p:cNvPr>
            <p:cNvGrpSpPr>
              <a:grpSpLocks/>
            </p:cNvGrpSpPr>
            <p:nvPr/>
          </p:nvGrpSpPr>
          <p:grpSpPr bwMode="auto">
            <a:xfrm>
              <a:off x="1474" y="2580"/>
              <a:ext cx="91" cy="363"/>
              <a:chOff x="1565" y="2614"/>
              <a:chExt cx="90" cy="486"/>
            </a:xfrm>
          </p:grpSpPr>
          <p:sp>
            <p:nvSpPr>
              <p:cNvPr id="212038" name="Arc 70">
                <a:extLst>
                  <a:ext uri="{FF2B5EF4-FFF2-40B4-BE49-F238E27FC236}">
                    <a16:creationId xmlns:a16="http://schemas.microsoft.com/office/drawing/2014/main" id="{5E4D9E51-68D3-44BA-99E4-F4F9B167EFB6}"/>
                  </a:ext>
                </a:extLst>
              </p:cNvPr>
              <p:cNvSpPr>
                <a:spLocks/>
              </p:cNvSpPr>
              <p:nvPr/>
            </p:nvSpPr>
            <p:spPr bwMode="auto">
              <a:xfrm rot="21600000" flipH="1" flipV="1">
                <a:off x="1565" y="2860"/>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039" name="Arc 71">
                <a:extLst>
                  <a:ext uri="{FF2B5EF4-FFF2-40B4-BE49-F238E27FC236}">
                    <a16:creationId xmlns:a16="http://schemas.microsoft.com/office/drawing/2014/main" id="{03AC7D9E-B17D-4EFA-80C6-2E831DF8A833}"/>
                  </a:ext>
                </a:extLst>
              </p:cNvPr>
              <p:cNvSpPr>
                <a:spLocks/>
              </p:cNvSpPr>
              <p:nvPr/>
            </p:nvSpPr>
            <p:spPr bwMode="auto">
              <a:xfrm rot="21600000" flipH="1" flipV="1">
                <a:off x="1565" y="2737"/>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040" name="Arc 72">
                <a:extLst>
                  <a:ext uri="{FF2B5EF4-FFF2-40B4-BE49-F238E27FC236}">
                    <a16:creationId xmlns:a16="http://schemas.microsoft.com/office/drawing/2014/main" id="{8EEFC7D7-BF10-4ED4-9182-C86007EC0C47}"/>
                  </a:ext>
                </a:extLst>
              </p:cNvPr>
              <p:cNvSpPr>
                <a:spLocks/>
              </p:cNvSpPr>
              <p:nvPr/>
            </p:nvSpPr>
            <p:spPr bwMode="auto">
              <a:xfrm rot="21600000" flipH="1" flipV="1">
                <a:off x="1565" y="261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041" name="Arc 73">
                <a:extLst>
                  <a:ext uri="{FF2B5EF4-FFF2-40B4-BE49-F238E27FC236}">
                    <a16:creationId xmlns:a16="http://schemas.microsoft.com/office/drawing/2014/main" id="{915D4B87-194C-4725-BBB7-873E587B96BF}"/>
                  </a:ext>
                </a:extLst>
              </p:cNvPr>
              <p:cNvSpPr>
                <a:spLocks/>
              </p:cNvSpPr>
              <p:nvPr/>
            </p:nvSpPr>
            <p:spPr bwMode="auto">
              <a:xfrm rot="21600000" flipH="1" flipV="1">
                <a:off x="1565" y="298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12042" name="Group 74">
              <a:extLst>
                <a:ext uri="{FF2B5EF4-FFF2-40B4-BE49-F238E27FC236}">
                  <a16:creationId xmlns:a16="http://schemas.microsoft.com/office/drawing/2014/main" id="{6E7BF6D1-309E-4D24-A59F-FD6B1D785D1A}"/>
                </a:ext>
              </a:extLst>
            </p:cNvPr>
            <p:cNvGrpSpPr>
              <a:grpSpLocks/>
            </p:cNvGrpSpPr>
            <p:nvPr/>
          </p:nvGrpSpPr>
          <p:grpSpPr bwMode="auto">
            <a:xfrm rot="10800000">
              <a:off x="1202" y="2580"/>
              <a:ext cx="90" cy="363"/>
              <a:chOff x="1565" y="2614"/>
              <a:chExt cx="90" cy="486"/>
            </a:xfrm>
          </p:grpSpPr>
          <p:sp>
            <p:nvSpPr>
              <p:cNvPr id="212043" name="Arc 75">
                <a:extLst>
                  <a:ext uri="{FF2B5EF4-FFF2-40B4-BE49-F238E27FC236}">
                    <a16:creationId xmlns:a16="http://schemas.microsoft.com/office/drawing/2014/main" id="{F7FD0DF8-8F1A-4EF3-B3F6-098D08B8D8D2}"/>
                  </a:ext>
                </a:extLst>
              </p:cNvPr>
              <p:cNvSpPr>
                <a:spLocks/>
              </p:cNvSpPr>
              <p:nvPr/>
            </p:nvSpPr>
            <p:spPr bwMode="auto">
              <a:xfrm rot="21600000" flipH="1" flipV="1">
                <a:off x="1565" y="2860"/>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044" name="Arc 76">
                <a:extLst>
                  <a:ext uri="{FF2B5EF4-FFF2-40B4-BE49-F238E27FC236}">
                    <a16:creationId xmlns:a16="http://schemas.microsoft.com/office/drawing/2014/main" id="{36E04C81-45FE-4581-93DF-25F6D43A4F48}"/>
                  </a:ext>
                </a:extLst>
              </p:cNvPr>
              <p:cNvSpPr>
                <a:spLocks/>
              </p:cNvSpPr>
              <p:nvPr/>
            </p:nvSpPr>
            <p:spPr bwMode="auto">
              <a:xfrm rot="21600000" flipH="1" flipV="1">
                <a:off x="1565" y="2737"/>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045" name="Arc 77">
                <a:extLst>
                  <a:ext uri="{FF2B5EF4-FFF2-40B4-BE49-F238E27FC236}">
                    <a16:creationId xmlns:a16="http://schemas.microsoft.com/office/drawing/2014/main" id="{F4DA607A-2486-4355-BEDE-227E8136CFA8}"/>
                  </a:ext>
                </a:extLst>
              </p:cNvPr>
              <p:cNvSpPr>
                <a:spLocks/>
              </p:cNvSpPr>
              <p:nvPr/>
            </p:nvSpPr>
            <p:spPr bwMode="auto">
              <a:xfrm rot="21600000" flipH="1" flipV="1">
                <a:off x="1565" y="261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046" name="Arc 78">
                <a:extLst>
                  <a:ext uri="{FF2B5EF4-FFF2-40B4-BE49-F238E27FC236}">
                    <a16:creationId xmlns:a16="http://schemas.microsoft.com/office/drawing/2014/main" id="{1F29859C-A6DD-4AD4-93BC-7B74D9250FB3}"/>
                  </a:ext>
                </a:extLst>
              </p:cNvPr>
              <p:cNvSpPr>
                <a:spLocks/>
              </p:cNvSpPr>
              <p:nvPr/>
            </p:nvSpPr>
            <p:spPr bwMode="auto">
              <a:xfrm rot="21600000" flipH="1" flipV="1">
                <a:off x="1565" y="298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212047" name="Oval 79">
              <a:extLst>
                <a:ext uri="{FF2B5EF4-FFF2-40B4-BE49-F238E27FC236}">
                  <a16:creationId xmlns:a16="http://schemas.microsoft.com/office/drawing/2014/main" id="{933654C5-B18C-4856-81F0-D198CD85DDA5}"/>
                </a:ext>
              </a:extLst>
            </p:cNvPr>
            <p:cNvSpPr>
              <a:spLocks noChangeArrowheads="1"/>
            </p:cNvSpPr>
            <p:nvPr/>
          </p:nvSpPr>
          <p:spPr bwMode="auto">
            <a:xfrm>
              <a:off x="2246" y="2262"/>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048" name="Oval 80">
              <a:extLst>
                <a:ext uri="{FF2B5EF4-FFF2-40B4-BE49-F238E27FC236}">
                  <a16:creationId xmlns:a16="http://schemas.microsoft.com/office/drawing/2014/main" id="{25756335-2041-4100-AE5D-BBC254262AD9}"/>
                </a:ext>
              </a:extLst>
            </p:cNvPr>
            <p:cNvSpPr>
              <a:spLocks noChangeArrowheads="1"/>
            </p:cNvSpPr>
            <p:nvPr/>
          </p:nvSpPr>
          <p:spPr bwMode="auto">
            <a:xfrm>
              <a:off x="2246" y="3070"/>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049" name="Oval 81">
              <a:extLst>
                <a:ext uri="{FF2B5EF4-FFF2-40B4-BE49-F238E27FC236}">
                  <a16:creationId xmlns:a16="http://schemas.microsoft.com/office/drawing/2014/main" id="{C68A532B-BB4A-44A0-A322-051DBE58EEE0}"/>
                </a:ext>
              </a:extLst>
            </p:cNvPr>
            <p:cNvSpPr>
              <a:spLocks noChangeArrowheads="1"/>
            </p:cNvSpPr>
            <p:nvPr/>
          </p:nvSpPr>
          <p:spPr bwMode="auto">
            <a:xfrm>
              <a:off x="413" y="2262"/>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050" name="Oval 82">
              <a:extLst>
                <a:ext uri="{FF2B5EF4-FFF2-40B4-BE49-F238E27FC236}">
                  <a16:creationId xmlns:a16="http://schemas.microsoft.com/office/drawing/2014/main" id="{2658AAD1-C7EB-4433-A1B9-9FEA49760C46}"/>
                </a:ext>
              </a:extLst>
            </p:cNvPr>
            <p:cNvSpPr>
              <a:spLocks noChangeArrowheads="1"/>
            </p:cNvSpPr>
            <p:nvPr/>
          </p:nvSpPr>
          <p:spPr bwMode="auto">
            <a:xfrm>
              <a:off x="449" y="3079"/>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212086" name="Text Box 118">
            <a:extLst>
              <a:ext uri="{FF2B5EF4-FFF2-40B4-BE49-F238E27FC236}">
                <a16:creationId xmlns:a16="http://schemas.microsoft.com/office/drawing/2014/main" id="{EFBEC1F0-D840-42E1-A554-F438A8615555}"/>
              </a:ext>
            </a:extLst>
          </p:cNvPr>
          <p:cNvSpPr txBox="1">
            <a:spLocks noChangeArrowheads="1"/>
          </p:cNvSpPr>
          <p:nvPr/>
        </p:nvSpPr>
        <p:spPr bwMode="auto">
          <a:xfrm>
            <a:off x="468313" y="0"/>
            <a:ext cx="5256212" cy="519113"/>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dirty="0">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2.</a:t>
            </a:r>
            <a:r>
              <a:rPr kumimoji="1" lang="zh-CN" altLang="en-US" sz="2800" b="1" dirty="0">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理想变压器的主要性能</a:t>
            </a:r>
          </a:p>
        </p:txBody>
      </p:sp>
      <p:sp>
        <p:nvSpPr>
          <p:cNvPr id="212087" name="Text Box 119">
            <a:extLst>
              <a:ext uri="{FF2B5EF4-FFF2-40B4-BE49-F238E27FC236}">
                <a16:creationId xmlns:a16="http://schemas.microsoft.com/office/drawing/2014/main" id="{46CB0CFA-A2FA-4810-A870-8F5BB50EF88A}"/>
              </a:ext>
            </a:extLst>
          </p:cNvPr>
          <p:cNvSpPr txBox="1">
            <a:spLocks noChangeArrowheads="1"/>
          </p:cNvSpPr>
          <p:nvPr/>
        </p:nvSpPr>
        <p:spPr bwMode="auto">
          <a:xfrm>
            <a:off x="684213" y="836613"/>
            <a:ext cx="2520950"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AutoNum type="circleNumDbPlain"/>
            </a:pP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变压关系</a:t>
            </a:r>
          </a:p>
        </p:txBody>
      </p:sp>
      <p:graphicFrame>
        <p:nvGraphicFramePr>
          <p:cNvPr id="79" name="Object 2">
            <a:extLst>
              <a:ext uri="{FF2B5EF4-FFF2-40B4-BE49-F238E27FC236}">
                <a16:creationId xmlns:a16="http://schemas.microsoft.com/office/drawing/2014/main" id="{9BBFC133-A8EE-4E5D-AB83-301F5F02D415}"/>
              </a:ext>
            </a:extLst>
          </p:cNvPr>
          <p:cNvGraphicFramePr>
            <a:graphicFrameLocks noChangeAspect="1"/>
          </p:cNvGraphicFramePr>
          <p:nvPr>
            <p:extLst>
              <p:ext uri="{D42A27DB-BD31-4B8C-83A1-F6EECF244321}">
                <p14:modId xmlns:p14="http://schemas.microsoft.com/office/powerpoint/2010/main" val="3389839393"/>
              </p:ext>
            </p:extLst>
          </p:nvPr>
        </p:nvGraphicFramePr>
        <p:xfrm>
          <a:off x="4774180" y="2096931"/>
          <a:ext cx="1523587" cy="888040"/>
        </p:xfrm>
        <a:graphic>
          <a:graphicData uri="http://schemas.openxmlformats.org/presentationml/2006/ole">
            <mc:AlternateContent xmlns:mc="http://schemas.openxmlformats.org/markup-compatibility/2006">
              <mc:Choice xmlns:v="urn:schemas-microsoft-com:vml" Requires="v">
                <p:oleObj spid="_x0000_s212153" name="Equation" r:id="rId9" imgW="939600" imgH="520560" progId="Equation.DSMT4">
                  <p:embed/>
                </p:oleObj>
              </mc:Choice>
              <mc:Fallback>
                <p:oleObj name="Equation" r:id="rId9" imgW="939600" imgH="520560" progId="Equation.DSMT4">
                  <p:embed/>
                  <p:pic>
                    <p:nvPicPr>
                      <p:cNvPr id="211970" name="Object 2">
                        <a:extLst>
                          <a:ext uri="{FF2B5EF4-FFF2-40B4-BE49-F238E27FC236}">
                            <a16:creationId xmlns:a16="http://schemas.microsoft.com/office/drawing/2014/main" id="{F3A34EA4-A100-4DDD-83AE-15FBF1968404}"/>
                          </a:ext>
                        </a:extLst>
                      </p:cNvPr>
                      <p:cNvPicPr>
                        <a:picLocks noChangeAspect="1" noChangeArrowheads="1"/>
                      </p:cNvPicPr>
                      <p:nvPr/>
                    </p:nvPicPr>
                    <p:blipFill>
                      <a:blip r:embed="rId10"/>
                      <a:srcRect/>
                      <a:stretch>
                        <a:fillRect/>
                      </a:stretch>
                    </p:blipFill>
                    <p:spPr bwMode="auto">
                      <a:xfrm>
                        <a:off x="4774180" y="2096931"/>
                        <a:ext cx="1523587" cy="888040"/>
                      </a:xfrm>
                      <a:prstGeom prst="rect">
                        <a:avLst/>
                      </a:prstGeom>
                      <a:noFill/>
                      <a:ln>
                        <a:noFill/>
                      </a:ln>
                      <a:effectLst/>
                      <a:extLst/>
                    </p:spPr>
                  </p:pic>
                </p:oleObj>
              </mc:Fallback>
            </mc:AlternateContent>
          </a:graphicData>
        </a:graphic>
      </p:graphicFrame>
      <p:graphicFrame>
        <p:nvGraphicFramePr>
          <p:cNvPr id="80" name="Object 2">
            <a:extLst>
              <a:ext uri="{FF2B5EF4-FFF2-40B4-BE49-F238E27FC236}">
                <a16:creationId xmlns:a16="http://schemas.microsoft.com/office/drawing/2014/main" id="{16ED1E99-C93F-4D26-8655-1306B511B077}"/>
              </a:ext>
            </a:extLst>
          </p:cNvPr>
          <p:cNvGraphicFramePr>
            <a:graphicFrameLocks noChangeAspect="1"/>
          </p:cNvGraphicFramePr>
          <p:nvPr>
            <p:extLst>
              <p:ext uri="{D42A27DB-BD31-4B8C-83A1-F6EECF244321}">
                <p14:modId xmlns:p14="http://schemas.microsoft.com/office/powerpoint/2010/main" val="3481808787"/>
              </p:ext>
            </p:extLst>
          </p:nvPr>
        </p:nvGraphicFramePr>
        <p:xfrm>
          <a:off x="5399760" y="5342283"/>
          <a:ext cx="2048336" cy="970356"/>
        </p:xfrm>
        <a:graphic>
          <a:graphicData uri="http://schemas.openxmlformats.org/presentationml/2006/ole">
            <mc:AlternateContent xmlns:mc="http://schemas.openxmlformats.org/markup-compatibility/2006">
              <mc:Choice xmlns:v="urn:schemas-microsoft-com:vml" Requires="v">
                <p:oleObj spid="_x0000_s212154" name="Equation" r:id="rId11" imgW="1155600" imgH="520560" progId="Equation.DSMT4">
                  <p:embed/>
                </p:oleObj>
              </mc:Choice>
              <mc:Fallback>
                <p:oleObj name="Equation" r:id="rId11" imgW="1155600" imgH="520560" progId="Equation.DSMT4">
                  <p:embed/>
                  <p:pic>
                    <p:nvPicPr>
                      <p:cNvPr id="79" name="Object 2">
                        <a:extLst>
                          <a:ext uri="{FF2B5EF4-FFF2-40B4-BE49-F238E27FC236}">
                            <a16:creationId xmlns:a16="http://schemas.microsoft.com/office/drawing/2014/main" id="{9BBFC133-A8EE-4E5D-AB83-301F5F02D415}"/>
                          </a:ext>
                        </a:extLst>
                      </p:cNvPr>
                      <p:cNvPicPr>
                        <a:picLocks noChangeAspect="1" noChangeArrowheads="1"/>
                      </p:cNvPicPr>
                      <p:nvPr/>
                    </p:nvPicPr>
                    <p:blipFill>
                      <a:blip r:embed="rId12"/>
                      <a:srcRect/>
                      <a:stretch>
                        <a:fillRect/>
                      </a:stretch>
                    </p:blipFill>
                    <p:spPr bwMode="auto">
                      <a:xfrm>
                        <a:off x="5399760" y="5342283"/>
                        <a:ext cx="2048336" cy="970356"/>
                      </a:xfrm>
                      <a:prstGeom prst="rect">
                        <a:avLst/>
                      </a:prstGeom>
                      <a:noFill/>
                      <a:ln>
                        <a:noFill/>
                      </a:ln>
                      <a:effectLst/>
                      <a:extLst/>
                    </p:spPr>
                  </p:pic>
                </p:oleObj>
              </mc:Fallback>
            </mc:AlternateContent>
          </a:graphicData>
        </a:graphic>
      </p:graphicFrame>
      <p:sp>
        <p:nvSpPr>
          <p:cNvPr id="81" name="Text Box 2">
            <a:extLst>
              <a:ext uri="{FF2B5EF4-FFF2-40B4-BE49-F238E27FC236}">
                <a16:creationId xmlns:a16="http://schemas.microsoft.com/office/drawing/2014/main" id="{ED417DF0-AD41-45D6-A0F8-A7C93D4B8702}"/>
              </a:ext>
            </a:extLst>
          </p:cNvPr>
          <p:cNvSpPr txBox="1">
            <a:spLocks noChangeArrowheads="1"/>
          </p:cNvSpPr>
          <p:nvPr/>
        </p:nvSpPr>
        <p:spPr bwMode="auto">
          <a:xfrm>
            <a:off x="4378468" y="1772816"/>
            <a:ext cx="2826985" cy="46166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spcBef>
                <a:spcPct val="50000"/>
              </a:spcBef>
            </a:pPr>
            <a:r>
              <a:rPr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或在正弦稳态下为</a:t>
            </a:r>
          </a:p>
        </p:txBody>
      </p:sp>
      <p:sp>
        <p:nvSpPr>
          <p:cNvPr id="82" name="Text Box 2">
            <a:extLst>
              <a:ext uri="{FF2B5EF4-FFF2-40B4-BE49-F238E27FC236}">
                <a16:creationId xmlns:a16="http://schemas.microsoft.com/office/drawing/2014/main" id="{175B8E9A-6C56-456C-9176-15C5E7C70D92}"/>
              </a:ext>
            </a:extLst>
          </p:cNvPr>
          <p:cNvSpPr txBox="1">
            <a:spLocks noChangeArrowheads="1"/>
          </p:cNvSpPr>
          <p:nvPr/>
        </p:nvSpPr>
        <p:spPr bwMode="auto">
          <a:xfrm>
            <a:off x="4925165" y="5013176"/>
            <a:ext cx="2826985" cy="46166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spcBef>
                <a:spcPct val="50000"/>
              </a:spcBef>
            </a:pPr>
            <a:r>
              <a:rPr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或在正弦稳态下为</a:t>
            </a:r>
          </a:p>
        </p:txBody>
      </p:sp>
      <p:cxnSp>
        <p:nvCxnSpPr>
          <p:cNvPr id="83" name="直接连接符 82">
            <a:extLst>
              <a:ext uri="{FF2B5EF4-FFF2-40B4-BE49-F238E27FC236}">
                <a16:creationId xmlns:a16="http://schemas.microsoft.com/office/drawing/2014/main" id="{08C9E17B-6FA6-4EA7-B33F-33EABEA9AFCA}"/>
              </a:ext>
            </a:extLst>
          </p:cNvPr>
          <p:cNvCxnSpPr/>
          <p:nvPr/>
        </p:nvCxnSpPr>
        <p:spPr bwMode="auto">
          <a:xfrm>
            <a:off x="0" y="3253749"/>
            <a:ext cx="9144000" cy="0"/>
          </a:xfrm>
          <a:prstGeom prst="line">
            <a:avLst/>
          </a:prstGeom>
          <a:solidFill>
            <a:schemeClr val="accent1"/>
          </a:solidFill>
          <a:ln w="28575" cap="flat" cmpd="sng" algn="ctr">
            <a:solidFill>
              <a:srgbClr val="3BCC08"/>
            </a:solidFill>
            <a:prstDash val="dash"/>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2086"/>
                                        </p:tgtEl>
                                        <p:attrNameLst>
                                          <p:attrName>style.visibility</p:attrName>
                                        </p:attrNameLst>
                                      </p:cBhvr>
                                      <p:to>
                                        <p:strVal val="visible"/>
                                      </p:to>
                                    </p:set>
                                    <p:anim calcmode="lin" valueType="num">
                                      <p:cBhvr additive="base">
                                        <p:cTn id="7" dur="500" fill="hold"/>
                                        <p:tgtEl>
                                          <p:spTgt spid="212086"/>
                                        </p:tgtEl>
                                        <p:attrNameLst>
                                          <p:attrName>ppt_x</p:attrName>
                                        </p:attrNameLst>
                                      </p:cBhvr>
                                      <p:tavLst>
                                        <p:tav tm="0">
                                          <p:val>
                                            <p:strVal val="0-#ppt_w/2"/>
                                          </p:val>
                                        </p:tav>
                                        <p:tav tm="100000">
                                          <p:val>
                                            <p:strVal val="#ppt_x"/>
                                          </p:val>
                                        </p:tav>
                                      </p:tavLst>
                                    </p:anim>
                                    <p:anim calcmode="lin" valueType="num">
                                      <p:cBhvr additive="base">
                                        <p:cTn id="8" dur="500" fill="hold"/>
                                        <p:tgtEl>
                                          <p:spTgt spid="21208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11986"/>
                                        </p:tgtEl>
                                        <p:attrNameLst>
                                          <p:attrName>style.visibility</p:attrName>
                                        </p:attrNameLst>
                                      </p:cBhvr>
                                      <p:to>
                                        <p:strVal val="visible"/>
                                      </p:to>
                                    </p:set>
                                    <p:animEffect transition="in" filter="blinds(horizontal)">
                                      <p:cBhvr>
                                        <p:cTn id="13" dur="500"/>
                                        <p:tgtEl>
                                          <p:spTgt spid="21198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12087"/>
                                        </p:tgtEl>
                                        <p:attrNameLst>
                                          <p:attrName>style.visibility</p:attrName>
                                        </p:attrNameLst>
                                      </p:cBhvr>
                                      <p:to>
                                        <p:strVal val="visible"/>
                                      </p:to>
                                    </p:set>
                                    <p:anim calcmode="lin" valueType="num">
                                      <p:cBhvr additive="base">
                                        <p:cTn id="18" dur="500" fill="hold"/>
                                        <p:tgtEl>
                                          <p:spTgt spid="212087"/>
                                        </p:tgtEl>
                                        <p:attrNameLst>
                                          <p:attrName>ppt_x</p:attrName>
                                        </p:attrNameLst>
                                      </p:cBhvr>
                                      <p:tavLst>
                                        <p:tav tm="0">
                                          <p:val>
                                            <p:strVal val="0-#ppt_w/2"/>
                                          </p:val>
                                        </p:tav>
                                        <p:tav tm="100000">
                                          <p:val>
                                            <p:strVal val="#ppt_x"/>
                                          </p:val>
                                        </p:tav>
                                      </p:tavLst>
                                    </p:anim>
                                    <p:anim calcmode="lin" valueType="num">
                                      <p:cBhvr additive="base">
                                        <p:cTn id="19" dur="500" fill="hold"/>
                                        <p:tgtEl>
                                          <p:spTgt spid="212087"/>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211970"/>
                                        </p:tgtEl>
                                        <p:attrNameLst>
                                          <p:attrName>style.visibility</p:attrName>
                                        </p:attrNameLst>
                                      </p:cBhvr>
                                      <p:to>
                                        <p:strVal val="visible"/>
                                      </p:to>
                                    </p:set>
                                    <p:anim calcmode="lin" valueType="num">
                                      <p:cBhvr additive="base">
                                        <p:cTn id="24" dur="500" fill="hold"/>
                                        <p:tgtEl>
                                          <p:spTgt spid="211970"/>
                                        </p:tgtEl>
                                        <p:attrNameLst>
                                          <p:attrName>ppt_x</p:attrName>
                                        </p:attrNameLst>
                                      </p:cBhvr>
                                      <p:tavLst>
                                        <p:tav tm="0">
                                          <p:val>
                                            <p:strVal val="0-#ppt_w/2"/>
                                          </p:val>
                                        </p:tav>
                                        <p:tav tm="100000">
                                          <p:val>
                                            <p:strVal val="#ppt_x"/>
                                          </p:val>
                                        </p:tav>
                                      </p:tavLst>
                                    </p:anim>
                                    <p:anim calcmode="lin" valueType="num">
                                      <p:cBhvr additive="base">
                                        <p:cTn id="25" dur="500" fill="hold"/>
                                        <p:tgtEl>
                                          <p:spTgt spid="211970"/>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211979"/>
                                        </p:tgtEl>
                                        <p:attrNameLst>
                                          <p:attrName>style.visibility</p:attrName>
                                        </p:attrNameLst>
                                      </p:cBhvr>
                                      <p:to>
                                        <p:strVal val="visible"/>
                                      </p:to>
                                    </p:set>
                                    <p:animEffect transition="in" filter="blinds(horizontal)">
                                      <p:cBhvr>
                                        <p:cTn id="30" dur="500"/>
                                        <p:tgtEl>
                                          <p:spTgt spid="21197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8" fill="hold" grpId="0" nodeType="clickEffect">
                                  <p:stCondLst>
                                    <p:cond delay="0"/>
                                  </p:stCondLst>
                                  <p:childTnLst>
                                    <p:set>
                                      <p:cBhvr>
                                        <p:cTn id="34" dur="1" fill="hold">
                                          <p:stCondLst>
                                            <p:cond delay="0"/>
                                          </p:stCondLst>
                                        </p:cTn>
                                        <p:tgtEl>
                                          <p:spTgt spid="211971"/>
                                        </p:tgtEl>
                                        <p:attrNameLst>
                                          <p:attrName>style.visibility</p:attrName>
                                        </p:attrNameLst>
                                      </p:cBhvr>
                                      <p:to>
                                        <p:strVal val="visible"/>
                                      </p:to>
                                    </p:set>
                                    <p:animEffect transition="in" filter="slide(fromLeft)">
                                      <p:cBhvr>
                                        <p:cTn id="35" dur="500"/>
                                        <p:tgtEl>
                                          <p:spTgt spid="211971"/>
                                        </p:tgtEl>
                                      </p:cBhvr>
                                    </p:animEffect>
                                  </p:childTnLst>
                                </p:cTn>
                              </p:par>
                            </p:childTnLst>
                          </p:cTn>
                        </p:par>
                        <p:par>
                          <p:cTn id="36" fill="hold" nodeType="afterGroup">
                            <p:stCondLst>
                              <p:cond delay="500"/>
                            </p:stCondLst>
                            <p:childTnLst>
                              <p:par>
                                <p:cTn id="37" presetID="3" presetClass="entr" presetSubtype="10" fill="hold" nodeType="afterEffect">
                                  <p:stCondLst>
                                    <p:cond delay="0"/>
                                  </p:stCondLst>
                                  <p:childTnLst>
                                    <p:set>
                                      <p:cBhvr>
                                        <p:cTn id="38" dur="1" fill="hold">
                                          <p:stCondLst>
                                            <p:cond delay="0"/>
                                          </p:stCondLst>
                                        </p:cTn>
                                        <p:tgtEl>
                                          <p:spTgt spid="212019"/>
                                        </p:tgtEl>
                                        <p:attrNameLst>
                                          <p:attrName>style.visibility</p:attrName>
                                        </p:attrNameLst>
                                      </p:cBhvr>
                                      <p:to>
                                        <p:strVal val="visible"/>
                                      </p:to>
                                    </p:set>
                                    <p:animEffect transition="in" filter="blinds(horizontal)">
                                      <p:cBhvr>
                                        <p:cTn id="39" dur="500"/>
                                        <p:tgtEl>
                                          <p:spTgt spid="21201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2" presetClass="entr" presetSubtype="8" fill="hold" nodeType="clickEffect">
                                  <p:stCondLst>
                                    <p:cond delay="0"/>
                                  </p:stCondLst>
                                  <p:childTnLst>
                                    <p:set>
                                      <p:cBhvr>
                                        <p:cTn id="43" dur="1" fill="hold">
                                          <p:stCondLst>
                                            <p:cond delay="0"/>
                                          </p:stCondLst>
                                        </p:cTn>
                                        <p:tgtEl>
                                          <p:spTgt spid="211972"/>
                                        </p:tgtEl>
                                        <p:attrNameLst>
                                          <p:attrName>style.visibility</p:attrName>
                                        </p:attrNameLst>
                                      </p:cBhvr>
                                      <p:to>
                                        <p:strVal val="visible"/>
                                      </p:to>
                                    </p:set>
                                    <p:animEffect transition="in" filter="slide(fromLeft)">
                                      <p:cBhvr>
                                        <p:cTn id="44" dur="500"/>
                                        <p:tgtEl>
                                          <p:spTgt spid="211972"/>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211982"/>
                                        </p:tgtEl>
                                        <p:attrNameLst>
                                          <p:attrName>style.visibility</p:attrName>
                                        </p:attrNameLst>
                                      </p:cBhvr>
                                      <p:to>
                                        <p:strVal val="visible"/>
                                      </p:to>
                                    </p:set>
                                    <p:anim calcmode="lin" valueType="num">
                                      <p:cBhvr additive="base">
                                        <p:cTn id="49" dur="500" fill="hold"/>
                                        <p:tgtEl>
                                          <p:spTgt spid="211982"/>
                                        </p:tgtEl>
                                        <p:attrNameLst>
                                          <p:attrName>ppt_x</p:attrName>
                                        </p:attrNameLst>
                                      </p:cBhvr>
                                      <p:tavLst>
                                        <p:tav tm="0">
                                          <p:val>
                                            <p:strVal val="1+#ppt_w/2"/>
                                          </p:val>
                                        </p:tav>
                                        <p:tav tm="100000">
                                          <p:val>
                                            <p:strVal val="#ppt_x"/>
                                          </p:val>
                                        </p:tav>
                                      </p:tavLst>
                                    </p:anim>
                                    <p:anim calcmode="lin" valueType="num">
                                      <p:cBhvr additive="base">
                                        <p:cTn id="50" dur="500" fill="hold"/>
                                        <p:tgtEl>
                                          <p:spTgt spid="211982"/>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8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p:bldP spid="212086" grpId="0"/>
      <p:bldP spid="212087" grpId="0"/>
      <p:bldP spid="81" grpId="0"/>
      <p:bldP spid="8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Text Box 2">
            <a:extLst>
              <a:ext uri="{FF2B5EF4-FFF2-40B4-BE49-F238E27FC236}">
                <a16:creationId xmlns:a16="http://schemas.microsoft.com/office/drawing/2014/main" id="{CC06079C-D867-47FC-B7DC-DB486BBDD637}"/>
              </a:ext>
            </a:extLst>
          </p:cNvPr>
          <p:cNvSpPr txBox="1">
            <a:spLocks noChangeArrowheads="1"/>
          </p:cNvSpPr>
          <p:nvPr/>
        </p:nvSpPr>
        <p:spPr bwMode="auto">
          <a:xfrm>
            <a:off x="576263" y="765175"/>
            <a:ext cx="2232025"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AutoNum type="circleNumDbPlain" startAt="2"/>
            </a:pP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变流关系</a:t>
            </a:r>
          </a:p>
        </p:txBody>
      </p:sp>
      <p:sp>
        <p:nvSpPr>
          <p:cNvPr id="213004" name="Line 12">
            <a:extLst>
              <a:ext uri="{FF2B5EF4-FFF2-40B4-BE49-F238E27FC236}">
                <a16:creationId xmlns:a16="http://schemas.microsoft.com/office/drawing/2014/main" id="{582EE0FC-7D4B-44A4-86E5-3B44B425F816}"/>
              </a:ext>
            </a:extLst>
          </p:cNvPr>
          <p:cNvSpPr>
            <a:spLocks noChangeShapeType="1"/>
          </p:cNvSpPr>
          <p:nvPr/>
        </p:nvSpPr>
        <p:spPr bwMode="auto">
          <a:xfrm>
            <a:off x="4248150" y="2542366"/>
            <a:ext cx="647700" cy="0"/>
          </a:xfrm>
          <a:prstGeom prst="line">
            <a:avLst/>
          </a:prstGeom>
          <a:noFill/>
          <a:ln w="76200">
            <a:solidFill>
              <a:srgbClr val="33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213011" name="Object 19">
            <a:extLst>
              <a:ext uri="{FF2B5EF4-FFF2-40B4-BE49-F238E27FC236}">
                <a16:creationId xmlns:a16="http://schemas.microsoft.com/office/drawing/2014/main" id="{77DF7C74-0495-4630-A1C7-ED557FA4B65E}"/>
              </a:ext>
            </a:extLst>
          </p:cNvPr>
          <p:cNvGraphicFramePr>
            <a:graphicFrameLocks noChangeAspect="1"/>
          </p:cNvGraphicFramePr>
          <p:nvPr>
            <p:extLst>
              <p:ext uri="{D42A27DB-BD31-4B8C-83A1-F6EECF244321}">
                <p14:modId xmlns:p14="http://schemas.microsoft.com/office/powerpoint/2010/main" val="3558241428"/>
              </p:ext>
            </p:extLst>
          </p:nvPr>
        </p:nvGraphicFramePr>
        <p:xfrm>
          <a:off x="5496685" y="1153744"/>
          <a:ext cx="1309722" cy="1055558"/>
        </p:xfrm>
        <a:graphic>
          <a:graphicData uri="http://schemas.openxmlformats.org/presentationml/2006/ole">
            <mc:AlternateContent xmlns:mc="http://schemas.openxmlformats.org/markup-compatibility/2006">
              <mc:Choice xmlns:v="urn:schemas-microsoft-com:vml" Requires="v">
                <p:oleObj spid="_x0000_s213180" name="Equation" r:id="rId3" imgW="520560" imgH="444240" progId="Equation.DSMT4">
                  <p:embed/>
                </p:oleObj>
              </mc:Choice>
              <mc:Fallback>
                <p:oleObj name="Equation" r:id="rId3" imgW="520560" imgH="444240" progId="Equation.DSMT4">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6685" y="1153744"/>
                        <a:ext cx="1309722" cy="1055558"/>
                      </a:xfrm>
                      <a:prstGeom prst="rect">
                        <a:avLst/>
                      </a:prstGeom>
                      <a:noFill/>
                      <a:ln>
                        <a:noFill/>
                      </a:ln>
                      <a:effectLst/>
                      <a:extLst/>
                    </p:spPr>
                  </p:pic>
                </p:oleObj>
              </mc:Fallback>
            </mc:AlternateContent>
          </a:graphicData>
        </a:graphic>
      </p:graphicFrame>
      <p:grpSp>
        <p:nvGrpSpPr>
          <p:cNvPr id="213015" name="Group 23">
            <a:extLst>
              <a:ext uri="{FF2B5EF4-FFF2-40B4-BE49-F238E27FC236}">
                <a16:creationId xmlns:a16="http://schemas.microsoft.com/office/drawing/2014/main" id="{0BF51339-351D-4CAE-9C77-1EB564700A97}"/>
              </a:ext>
            </a:extLst>
          </p:cNvPr>
          <p:cNvGrpSpPr>
            <a:grpSpLocks/>
          </p:cNvGrpSpPr>
          <p:nvPr/>
        </p:nvGrpSpPr>
        <p:grpSpPr bwMode="auto">
          <a:xfrm>
            <a:off x="611187" y="1376772"/>
            <a:ext cx="3362325" cy="1922463"/>
            <a:chOff x="3288" y="346"/>
            <a:chExt cx="2118" cy="1211"/>
          </a:xfrm>
        </p:grpSpPr>
        <p:sp>
          <p:nvSpPr>
            <p:cNvPr id="213016" name="Line 24">
              <a:extLst>
                <a:ext uri="{FF2B5EF4-FFF2-40B4-BE49-F238E27FC236}">
                  <a16:creationId xmlns:a16="http://schemas.microsoft.com/office/drawing/2014/main" id="{CAF97A9F-83C3-49AE-A096-1FC2DC436740}"/>
                </a:ext>
              </a:extLst>
            </p:cNvPr>
            <p:cNvSpPr>
              <a:spLocks noChangeShapeType="1"/>
            </p:cNvSpPr>
            <p:nvPr/>
          </p:nvSpPr>
          <p:spPr bwMode="auto">
            <a:xfrm flipV="1">
              <a:off x="4150" y="709"/>
              <a:ext cx="0" cy="28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3017" name="Line 25">
              <a:extLst>
                <a:ext uri="{FF2B5EF4-FFF2-40B4-BE49-F238E27FC236}">
                  <a16:creationId xmlns:a16="http://schemas.microsoft.com/office/drawing/2014/main" id="{25A258F5-1C3D-411C-8AD8-D962DB19115F}"/>
                </a:ext>
              </a:extLst>
            </p:cNvPr>
            <p:cNvSpPr>
              <a:spLocks noChangeShapeType="1"/>
            </p:cNvSpPr>
            <p:nvPr/>
          </p:nvSpPr>
          <p:spPr bwMode="auto">
            <a:xfrm flipH="1" flipV="1">
              <a:off x="4150" y="1344"/>
              <a:ext cx="0" cy="19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3018" name="Line 26">
              <a:extLst>
                <a:ext uri="{FF2B5EF4-FFF2-40B4-BE49-F238E27FC236}">
                  <a16:creationId xmlns:a16="http://schemas.microsoft.com/office/drawing/2014/main" id="{9E84BE11-C165-4F0F-97BA-97BE2B7BB467}"/>
                </a:ext>
              </a:extLst>
            </p:cNvPr>
            <p:cNvSpPr>
              <a:spLocks noChangeShapeType="1"/>
            </p:cNvSpPr>
            <p:nvPr/>
          </p:nvSpPr>
          <p:spPr bwMode="auto">
            <a:xfrm>
              <a:off x="3469" y="1525"/>
              <a:ext cx="68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3019" name="Text Box 27">
              <a:extLst>
                <a:ext uri="{FF2B5EF4-FFF2-40B4-BE49-F238E27FC236}">
                  <a16:creationId xmlns:a16="http://schemas.microsoft.com/office/drawing/2014/main" id="{097E58C4-1374-4BA8-AA4B-6975E5D3971A}"/>
                </a:ext>
              </a:extLst>
            </p:cNvPr>
            <p:cNvSpPr txBox="1">
              <a:spLocks noChangeArrowheads="1"/>
            </p:cNvSpPr>
            <p:nvPr/>
          </p:nvSpPr>
          <p:spPr bwMode="auto">
            <a:xfrm>
              <a:off x="3923" y="754"/>
              <a:ext cx="22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13020" name="Text Box 28">
              <a:extLst>
                <a:ext uri="{FF2B5EF4-FFF2-40B4-BE49-F238E27FC236}">
                  <a16:creationId xmlns:a16="http://schemas.microsoft.com/office/drawing/2014/main" id="{15477CFA-8037-4549-BFEF-B998C9A317D2}"/>
                </a:ext>
              </a:extLst>
            </p:cNvPr>
            <p:cNvSpPr txBox="1">
              <a:spLocks noChangeArrowheads="1"/>
            </p:cNvSpPr>
            <p:nvPr/>
          </p:nvSpPr>
          <p:spPr bwMode="auto">
            <a:xfrm>
              <a:off x="4513" y="754"/>
              <a:ext cx="22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13021" name="Text Box 29">
              <a:extLst>
                <a:ext uri="{FF2B5EF4-FFF2-40B4-BE49-F238E27FC236}">
                  <a16:creationId xmlns:a16="http://schemas.microsoft.com/office/drawing/2014/main" id="{4C56DBDD-934A-4EB4-A91B-C05E51FDBFF1}"/>
                </a:ext>
              </a:extLst>
            </p:cNvPr>
            <p:cNvSpPr txBox="1">
              <a:spLocks noChangeArrowheads="1"/>
            </p:cNvSpPr>
            <p:nvPr/>
          </p:nvSpPr>
          <p:spPr bwMode="auto">
            <a:xfrm>
              <a:off x="3288" y="754"/>
              <a:ext cx="24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13022" name="Text Box 30">
              <a:extLst>
                <a:ext uri="{FF2B5EF4-FFF2-40B4-BE49-F238E27FC236}">
                  <a16:creationId xmlns:a16="http://schemas.microsoft.com/office/drawing/2014/main" id="{2AFCCA84-9214-4EE5-9AB5-9788F92B018B}"/>
                </a:ext>
              </a:extLst>
            </p:cNvPr>
            <p:cNvSpPr txBox="1">
              <a:spLocks noChangeArrowheads="1"/>
            </p:cNvSpPr>
            <p:nvPr/>
          </p:nvSpPr>
          <p:spPr bwMode="auto">
            <a:xfrm>
              <a:off x="3288" y="107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213023" name="Text Box 31">
              <a:extLst>
                <a:ext uri="{FF2B5EF4-FFF2-40B4-BE49-F238E27FC236}">
                  <a16:creationId xmlns:a16="http://schemas.microsoft.com/office/drawing/2014/main" id="{F6F1C9C8-64D3-4434-ADE7-529C7DEC5DE1}"/>
                </a:ext>
              </a:extLst>
            </p:cNvPr>
            <p:cNvSpPr txBox="1">
              <a:spLocks noChangeArrowheads="1"/>
            </p:cNvSpPr>
            <p:nvPr/>
          </p:nvSpPr>
          <p:spPr bwMode="auto">
            <a:xfrm>
              <a:off x="3288" y="936"/>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3024" name="Text Box 32">
              <a:extLst>
                <a:ext uri="{FF2B5EF4-FFF2-40B4-BE49-F238E27FC236}">
                  <a16:creationId xmlns:a16="http://schemas.microsoft.com/office/drawing/2014/main" id="{1713C978-FBE1-4E71-89FB-BEB716D942FA}"/>
                </a:ext>
              </a:extLst>
            </p:cNvPr>
            <p:cNvSpPr txBox="1">
              <a:spLocks noChangeArrowheads="1"/>
            </p:cNvSpPr>
            <p:nvPr/>
          </p:nvSpPr>
          <p:spPr bwMode="auto">
            <a:xfrm>
              <a:off x="5102" y="709"/>
              <a:ext cx="24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13025" name="Text Box 33">
              <a:extLst>
                <a:ext uri="{FF2B5EF4-FFF2-40B4-BE49-F238E27FC236}">
                  <a16:creationId xmlns:a16="http://schemas.microsoft.com/office/drawing/2014/main" id="{092CB307-878D-4B5F-8738-67ECE90C409F}"/>
                </a:ext>
              </a:extLst>
            </p:cNvPr>
            <p:cNvSpPr txBox="1">
              <a:spLocks noChangeArrowheads="1"/>
            </p:cNvSpPr>
            <p:nvPr/>
          </p:nvSpPr>
          <p:spPr bwMode="auto">
            <a:xfrm>
              <a:off x="5102" y="1117"/>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213026" name="Text Box 34">
              <a:extLst>
                <a:ext uri="{FF2B5EF4-FFF2-40B4-BE49-F238E27FC236}">
                  <a16:creationId xmlns:a16="http://schemas.microsoft.com/office/drawing/2014/main" id="{8D36D5EE-E143-4527-BF45-BF57AC98A9CF}"/>
                </a:ext>
              </a:extLst>
            </p:cNvPr>
            <p:cNvSpPr txBox="1">
              <a:spLocks noChangeArrowheads="1"/>
            </p:cNvSpPr>
            <p:nvPr/>
          </p:nvSpPr>
          <p:spPr bwMode="auto">
            <a:xfrm>
              <a:off x="5102" y="936"/>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endPar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3027" name="Line 35">
              <a:extLst>
                <a:ext uri="{FF2B5EF4-FFF2-40B4-BE49-F238E27FC236}">
                  <a16:creationId xmlns:a16="http://schemas.microsoft.com/office/drawing/2014/main" id="{79825C72-ACF0-4E8E-BD41-436A2B995C34}"/>
                </a:ext>
              </a:extLst>
            </p:cNvPr>
            <p:cNvSpPr>
              <a:spLocks noChangeShapeType="1"/>
            </p:cNvSpPr>
            <p:nvPr/>
          </p:nvSpPr>
          <p:spPr bwMode="auto">
            <a:xfrm>
              <a:off x="4512" y="1525"/>
              <a:ext cx="68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3028" name="Line 36">
              <a:extLst>
                <a:ext uri="{FF2B5EF4-FFF2-40B4-BE49-F238E27FC236}">
                  <a16:creationId xmlns:a16="http://schemas.microsoft.com/office/drawing/2014/main" id="{2E845570-2B6E-4171-8D24-1AA45B3104B3}"/>
                </a:ext>
              </a:extLst>
            </p:cNvPr>
            <p:cNvSpPr>
              <a:spLocks noChangeShapeType="1"/>
            </p:cNvSpPr>
            <p:nvPr/>
          </p:nvSpPr>
          <p:spPr bwMode="auto">
            <a:xfrm>
              <a:off x="4512" y="709"/>
              <a:ext cx="68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3029" name="Line 37">
              <a:extLst>
                <a:ext uri="{FF2B5EF4-FFF2-40B4-BE49-F238E27FC236}">
                  <a16:creationId xmlns:a16="http://schemas.microsoft.com/office/drawing/2014/main" id="{3E764CAE-196F-49A7-962E-0316D07A3174}"/>
                </a:ext>
              </a:extLst>
            </p:cNvPr>
            <p:cNvSpPr>
              <a:spLocks noChangeShapeType="1"/>
            </p:cNvSpPr>
            <p:nvPr/>
          </p:nvSpPr>
          <p:spPr bwMode="auto">
            <a:xfrm>
              <a:off x="3424" y="709"/>
              <a:ext cx="72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3030" name="Line 38">
              <a:extLst>
                <a:ext uri="{FF2B5EF4-FFF2-40B4-BE49-F238E27FC236}">
                  <a16:creationId xmlns:a16="http://schemas.microsoft.com/office/drawing/2014/main" id="{3356A8DA-E629-48B6-8A28-494DAD1A120F}"/>
                </a:ext>
              </a:extLst>
            </p:cNvPr>
            <p:cNvSpPr>
              <a:spLocks noChangeShapeType="1"/>
            </p:cNvSpPr>
            <p:nvPr/>
          </p:nvSpPr>
          <p:spPr bwMode="auto">
            <a:xfrm flipH="1" flipV="1">
              <a:off x="4512" y="1344"/>
              <a:ext cx="0" cy="19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3031" name="Line 39">
              <a:extLst>
                <a:ext uri="{FF2B5EF4-FFF2-40B4-BE49-F238E27FC236}">
                  <a16:creationId xmlns:a16="http://schemas.microsoft.com/office/drawing/2014/main" id="{D9B7AF02-2BA6-464A-BA32-88E53C1B91D1}"/>
                </a:ext>
              </a:extLst>
            </p:cNvPr>
            <p:cNvSpPr>
              <a:spLocks noChangeShapeType="1"/>
            </p:cNvSpPr>
            <p:nvPr/>
          </p:nvSpPr>
          <p:spPr bwMode="auto">
            <a:xfrm flipH="1" flipV="1">
              <a:off x="4512" y="709"/>
              <a:ext cx="0" cy="28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3032" name="Text Box 40">
              <a:extLst>
                <a:ext uri="{FF2B5EF4-FFF2-40B4-BE49-F238E27FC236}">
                  <a16:creationId xmlns:a16="http://schemas.microsoft.com/office/drawing/2014/main" id="{7EF42E08-04E8-4430-B13A-6695EC3E546B}"/>
                </a:ext>
              </a:extLst>
            </p:cNvPr>
            <p:cNvSpPr txBox="1">
              <a:spLocks noChangeArrowheads="1"/>
            </p:cNvSpPr>
            <p:nvPr/>
          </p:nvSpPr>
          <p:spPr bwMode="auto">
            <a:xfrm>
              <a:off x="3470" y="346"/>
              <a:ext cx="25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3033" name="Line 41">
              <a:extLst>
                <a:ext uri="{FF2B5EF4-FFF2-40B4-BE49-F238E27FC236}">
                  <a16:creationId xmlns:a16="http://schemas.microsoft.com/office/drawing/2014/main" id="{A1ADE9A4-CCC4-4908-857C-D778D63BFFCA}"/>
                </a:ext>
              </a:extLst>
            </p:cNvPr>
            <p:cNvSpPr>
              <a:spLocks noChangeShapeType="1"/>
            </p:cNvSpPr>
            <p:nvPr/>
          </p:nvSpPr>
          <p:spPr bwMode="auto">
            <a:xfrm>
              <a:off x="3470" y="709"/>
              <a:ext cx="288"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3034" name="Text Box 42">
              <a:extLst>
                <a:ext uri="{FF2B5EF4-FFF2-40B4-BE49-F238E27FC236}">
                  <a16:creationId xmlns:a16="http://schemas.microsoft.com/office/drawing/2014/main" id="{62E86284-AED1-4AD3-B711-4ECB1F403F38}"/>
                </a:ext>
              </a:extLst>
            </p:cNvPr>
            <p:cNvSpPr txBox="1">
              <a:spLocks noChangeArrowheads="1"/>
            </p:cNvSpPr>
            <p:nvPr/>
          </p:nvSpPr>
          <p:spPr bwMode="auto">
            <a:xfrm>
              <a:off x="3833" y="981"/>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3035" name="Text Box 43">
              <a:extLst>
                <a:ext uri="{FF2B5EF4-FFF2-40B4-BE49-F238E27FC236}">
                  <a16:creationId xmlns:a16="http://schemas.microsoft.com/office/drawing/2014/main" id="{E3B5B9EC-228B-4A93-B655-EE6DF8184E48}"/>
                </a:ext>
              </a:extLst>
            </p:cNvPr>
            <p:cNvSpPr txBox="1">
              <a:spLocks noChangeArrowheads="1"/>
            </p:cNvSpPr>
            <p:nvPr/>
          </p:nvSpPr>
          <p:spPr bwMode="auto">
            <a:xfrm>
              <a:off x="4513" y="981"/>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endPar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3036" name="Text Box 44">
              <a:extLst>
                <a:ext uri="{FF2B5EF4-FFF2-40B4-BE49-F238E27FC236}">
                  <a16:creationId xmlns:a16="http://schemas.microsoft.com/office/drawing/2014/main" id="{D474E9A5-7709-4A0E-95DE-0B499A6C681B}"/>
                </a:ext>
              </a:extLst>
            </p:cNvPr>
            <p:cNvSpPr txBox="1">
              <a:spLocks noChangeArrowheads="1"/>
            </p:cNvSpPr>
            <p:nvPr/>
          </p:nvSpPr>
          <p:spPr bwMode="auto">
            <a:xfrm>
              <a:off x="4876" y="346"/>
              <a:ext cx="25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endPar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3038" name="Line 46">
              <a:extLst>
                <a:ext uri="{FF2B5EF4-FFF2-40B4-BE49-F238E27FC236}">
                  <a16:creationId xmlns:a16="http://schemas.microsoft.com/office/drawing/2014/main" id="{5179721F-3182-4249-A67E-4A33E2952F6F}"/>
                </a:ext>
              </a:extLst>
            </p:cNvPr>
            <p:cNvSpPr>
              <a:spLocks noChangeShapeType="1"/>
            </p:cNvSpPr>
            <p:nvPr/>
          </p:nvSpPr>
          <p:spPr bwMode="auto">
            <a:xfrm flipH="1">
              <a:off x="4830" y="709"/>
              <a:ext cx="288"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213041" name="Group 49">
              <a:extLst>
                <a:ext uri="{FF2B5EF4-FFF2-40B4-BE49-F238E27FC236}">
                  <a16:creationId xmlns:a16="http://schemas.microsoft.com/office/drawing/2014/main" id="{B38864F6-DEFA-4220-B215-70BE09587519}"/>
                </a:ext>
              </a:extLst>
            </p:cNvPr>
            <p:cNvGrpSpPr>
              <a:grpSpLocks/>
            </p:cNvGrpSpPr>
            <p:nvPr/>
          </p:nvGrpSpPr>
          <p:grpSpPr bwMode="auto">
            <a:xfrm>
              <a:off x="4422" y="981"/>
              <a:ext cx="91" cy="363"/>
              <a:chOff x="1565" y="2614"/>
              <a:chExt cx="90" cy="486"/>
            </a:xfrm>
          </p:grpSpPr>
          <p:sp>
            <p:nvSpPr>
              <p:cNvPr id="213042" name="Arc 50">
                <a:extLst>
                  <a:ext uri="{FF2B5EF4-FFF2-40B4-BE49-F238E27FC236}">
                    <a16:creationId xmlns:a16="http://schemas.microsoft.com/office/drawing/2014/main" id="{415F769B-79A4-42D5-A380-43550B906B73}"/>
                  </a:ext>
                </a:extLst>
              </p:cNvPr>
              <p:cNvSpPr>
                <a:spLocks/>
              </p:cNvSpPr>
              <p:nvPr/>
            </p:nvSpPr>
            <p:spPr bwMode="auto">
              <a:xfrm rot="21600000" flipH="1" flipV="1">
                <a:off x="1565" y="2860"/>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3043" name="Arc 51">
                <a:extLst>
                  <a:ext uri="{FF2B5EF4-FFF2-40B4-BE49-F238E27FC236}">
                    <a16:creationId xmlns:a16="http://schemas.microsoft.com/office/drawing/2014/main" id="{25E73451-7470-441D-99E4-06DD56E5F20E}"/>
                  </a:ext>
                </a:extLst>
              </p:cNvPr>
              <p:cNvSpPr>
                <a:spLocks/>
              </p:cNvSpPr>
              <p:nvPr/>
            </p:nvSpPr>
            <p:spPr bwMode="auto">
              <a:xfrm rot="21600000" flipH="1" flipV="1">
                <a:off x="1565" y="2737"/>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3044" name="Arc 52">
                <a:extLst>
                  <a:ext uri="{FF2B5EF4-FFF2-40B4-BE49-F238E27FC236}">
                    <a16:creationId xmlns:a16="http://schemas.microsoft.com/office/drawing/2014/main" id="{0F9B9D39-A548-465B-8032-1E5B78F7B305}"/>
                  </a:ext>
                </a:extLst>
              </p:cNvPr>
              <p:cNvSpPr>
                <a:spLocks/>
              </p:cNvSpPr>
              <p:nvPr/>
            </p:nvSpPr>
            <p:spPr bwMode="auto">
              <a:xfrm rot="21600000" flipH="1" flipV="1">
                <a:off x="1565" y="261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3045" name="Arc 53">
                <a:extLst>
                  <a:ext uri="{FF2B5EF4-FFF2-40B4-BE49-F238E27FC236}">
                    <a16:creationId xmlns:a16="http://schemas.microsoft.com/office/drawing/2014/main" id="{522FEEFC-82E4-4F94-AAE5-E761F63EED0C}"/>
                  </a:ext>
                </a:extLst>
              </p:cNvPr>
              <p:cNvSpPr>
                <a:spLocks/>
              </p:cNvSpPr>
              <p:nvPr/>
            </p:nvSpPr>
            <p:spPr bwMode="auto">
              <a:xfrm rot="21600000" flipH="1" flipV="1">
                <a:off x="1565" y="298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13046" name="Group 54">
              <a:extLst>
                <a:ext uri="{FF2B5EF4-FFF2-40B4-BE49-F238E27FC236}">
                  <a16:creationId xmlns:a16="http://schemas.microsoft.com/office/drawing/2014/main" id="{331E7B53-9B7F-4606-A1D3-573B5A57062B}"/>
                </a:ext>
              </a:extLst>
            </p:cNvPr>
            <p:cNvGrpSpPr>
              <a:grpSpLocks/>
            </p:cNvGrpSpPr>
            <p:nvPr/>
          </p:nvGrpSpPr>
          <p:grpSpPr bwMode="auto">
            <a:xfrm rot="10800000">
              <a:off x="4141" y="990"/>
              <a:ext cx="90" cy="363"/>
              <a:chOff x="1565" y="2614"/>
              <a:chExt cx="90" cy="486"/>
            </a:xfrm>
          </p:grpSpPr>
          <p:sp>
            <p:nvSpPr>
              <p:cNvPr id="213047" name="Arc 55">
                <a:extLst>
                  <a:ext uri="{FF2B5EF4-FFF2-40B4-BE49-F238E27FC236}">
                    <a16:creationId xmlns:a16="http://schemas.microsoft.com/office/drawing/2014/main" id="{BA0BE175-0329-4218-B7BA-08845F1733AE}"/>
                  </a:ext>
                </a:extLst>
              </p:cNvPr>
              <p:cNvSpPr>
                <a:spLocks/>
              </p:cNvSpPr>
              <p:nvPr/>
            </p:nvSpPr>
            <p:spPr bwMode="auto">
              <a:xfrm rot="21600000" flipH="1" flipV="1">
                <a:off x="1565" y="2860"/>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3048" name="Arc 56">
                <a:extLst>
                  <a:ext uri="{FF2B5EF4-FFF2-40B4-BE49-F238E27FC236}">
                    <a16:creationId xmlns:a16="http://schemas.microsoft.com/office/drawing/2014/main" id="{519D27D8-2BDE-4E13-952A-70A002FD0D78}"/>
                  </a:ext>
                </a:extLst>
              </p:cNvPr>
              <p:cNvSpPr>
                <a:spLocks/>
              </p:cNvSpPr>
              <p:nvPr/>
            </p:nvSpPr>
            <p:spPr bwMode="auto">
              <a:xfrm rot="21600000" flipH="1" flipV="1">
                <a:off x="1565" y="2737"/>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3049" name="Arc 57">
                <a:extLst>
                  <a:ext uri="{FF2B5EF4-FFF2-40B4-BE49-F238E27FC236}">
                    <a16:creationId xmlns:a16="http://schemas.microsoft.com/office/drawing/2014/main" id="{B0CEC41A-325F-4103-8FF8-CBBC61AE41AB}"/>
                  </a:ext>
                </a:extLst>
              </p:cNvPr>
              <p:cNvSpPr>
                <a:spLocks/>
              </p:cNvSpPr>
              <p:nvPr/>
            </p:nvSpPr>
            <p:spPr bwMode="auto">
              <a:xfrm rot="21600000" flipH="1" flipV="1">
                <a:off x="1565" y="261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3050" name="Arc 58">
                <a:extLst>
                  <a:ext uri="{FF2B5EF4-FFF2-40B4-BE49-F238E27FC236}">
                    <a16:creationId xmlns:a16="http://schemas.microsoft.com/office/drawing/2014/main" id="{4B84BB43-1410-4FFB-972F-86D7084E06D5}"/>
                  </a:ext>
                </a:extLst>
              </p:cNvPr>
              <p:cNvSpPr>
                <a:spLocks/>
              </p:cNvSpPr>
              <p:nvPr/>
            </p:nvSpPr>
            <p:spPr bwMode="auto">
              <a:xfrm rot="21600000" flipH="1" flipV="1">
                <a:off x="1565" y="298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213051" name="Oval 59">
              <a:extLst>
                <a:ext uri="{FF2B5EF4-FFF2-40B4-BE49-F238E27FC236}">
                  <a16:creationId xmlns:a16="http://schemas.microsoft.com/office/drawing/2014/main" id="{D5A343F9-86E6-468B-975B-A84ACF0B17B2}"/>
                </a:ext>
              </a:extLst>
            </p:cNvPr>
            <p:cNvSpPr>
              <a:spLocks noChangeArrowheads="1"/>
            </p:cNvSpPr>
            <p:nvPr/>
          </p:nvSpPr>
          <p:spPr bwMode="auto">
            <a:xfrm>
              <a:off x="5202" y="672"/>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3052" name="Oval 60">
              <a:extLst>
                <a:ext uri="{FF2B5EF4-FFF2-40B4-BE49-F238E27FC236}">
                  <a16:creationId xmlns:a16="http://schemas.microsoft.com/office/drawing/2014/main" id="{B757B9A1-8470-46AC-8516-205053ADF1E2}"/>
                </a:ext>
              </a:extLst>
            </p:cNvPr>
            <p:cNvSpPr>
              <a:spLocks noChangeArrowheads="1"/>
            </p:cNvSpPr>
            <p:nvPr/>
          </p:nvSpPr>
          <p:spPr bwMode="auto">
            <a:xfrm>
              <a:off x="5193" y="1489"/>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3053" name="Oval 61">
              <a:extLst>
                <a:ext uri="{FF2B5EF4-FFF2-40B4-BE49-F238E27FC236}">
                  <a16:creationId xmlns:a16="http://schemas.microsoft.com/office/drawing/2014/main" id="{229D882F-10C2-41CB-9C63-ACE47D77DF62}"/>
                </a:ext>
              </a:extLst>
            </p:cNvPr>
            <p:cNvSpPr>
              <a:spLocks noChangeArrowheads="1"/>
            </p:cNvSpPr>
            <p:nvPr/>
          </p:nvSpPr>
          <p:spPr bwMode="auto">
            <a:xfrm>
              <a:off x="3406" y="1489"/>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3054" name="Oval 62">
              <a:extLst>
                <a:ext uri="{FF2B5EF4-FFF2-40B4-BE49-F238E27FC236}">
                  <a16:creationId xmlns:a16="http://schemas.microsoft.com/office/drawing/2014/main" id="{1DEE13C9-C684-4045-A8BC-FEAC83BB64C9}"/>
                </a:ext>
              </a:extLst>
            </p:cNvPr>
            <p:cNvSpPr>
              <a:spLocks noChangeArrowheads="1"/>
            </p:cNvSpPr>
            <p:nvPr/>
          </p:nvSpPr>
          <p:spPr bwMode="auto">
            <a:xfrm>
              <a:off x="3352" y="672"/>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213095" name="Text Box 103">
            <a:extLst>
              <a:ext uri="{FF2B5EF4-FFF2-40B4-BE49-F238E27FC236}">
                <a16:creationId xmlns:a16="http://schemas.microsoft.com/office/drawing/2014/main" id="{807927DE-6090-4C12-A62F-4CD8EA6AF828}"/>
              </a:ext>
            </a:extLst>
          </p:cNvPr>
          <p:cNvSpPr txBox="1">
            <a:spLocks noChangeArrowheads="1"/>
          </p:cNvSpPr>
          <p:nvPr/>
        </p:nvSpPr>
        <p:spPr bwMode="auto">
          <a:xfrm>
            <a:off x="1916524" y="1456134"/>
            <a:ext cx="684803" cy="523220"/>
          </a:xfrm>
          <a:prstGeom prst="rect">
            <a:avLst/>
          </a:prstGeom>
          <a:noFill/>
          <a:ln>
            <a:noFill/>
          </a:ln>
          <a:effectLst/>
          <a:extLst/>
        </p:spPr>
        <p:txBody>
          <a:bodyPr wrap="none">
            <a:spAutoFit/>
          </a:bodyPr>
          <a:lstStyle/>
          <a:p>
            <a:r>
              <a:rPr lang="en-US" altLang="zh-CN" sz="2800" b="1" i="1" dirty="0">
                <a:latin typeface="Times New Roman" panose="02020603050405020304" pitchFamily="18" charset="0"/>
                <a:ea typeface="华文楷体" panose="02010600040101010101" pitchFamily="2" charset="-122"/>
                <a:cs typeface="Times New Roman" panose="02020603050405020304" pitchFamily="18" charset="0"/>
              </a:rPr>
              <a:t>n:</a:t>
            </a:r>
            <a:r>
              <a:rPr lang="en-US" altLang="zh-CN" sz="2800" b="1" dirty="0">
                <a:latin typeface="Times New Roman" panose="02020603050405020304" pitchFamily="18" charset="0"/>
                <a:ea typeface="华文楷体" panose="02010600040101010101" pitchFamily="2" charset="-122"/>
                <a:cs typeface="Times New Roman" panose="02020603050405020304" pitchFamily="18" charset="0"/>
              </a:rPr>
              <a:t>1</a:t>
            </a:r>
          </a:p>
        </p:txBody>
      </p:sp>
      <p:grpSp>
        <p:nvGrpSpPr>
          <p:cNvPr id="57" name="Group 113">
            <a:extLst>
              <a:ext uri="{FF2B5EF4-FFF2-40B4-BE49-F238E27FC236}">
                <a16:creationId xmlns:a16="http://schemas.microsoft.com/office/drawing/2014/main" id="{6D415E7B-66F4-4791-A242-FEE3196D71B7}"/>
              </a:ext>
            </a:extLst>
          </p:cNvPr>
          <p:cNvGrpSpPr>
            <a:grpSpLocks/>
          </p:cNvGrpSpPr>
          <p:nvPr/>
        </p:nvGrpSpPr>
        <p:grpSpPr bwMode="auto">
          <a:xfrm>
            <a:off x="684212" y="3785010"/>
            <a:ext cx="3362325" cy="1970088"/>
            <a:chOff x="3039" y="1450"/>
            <a:chExt cx="2118" cy="1241"/>
          </a:xfrm>
        </p:grpSpPr>
        <p:sp>
          <p:nvSpPr>
            <p:cNvPr id="58" name="Line 36">
              <a:extLst>
                <a:ext uri="{FF2B5EF4-FFF2-40B4-BE49-F238E27FC236}">
                  <a16:creationId xmlns:a16="http://schemas.microsoft.com/office/drawing/2014/main" id="{C890FC5B-9DAE-4EBF-8CC8-C87D5938C21E}"/>
                </a:ext>
              </a:extLst>
            </p:cNvPr>
            <p:cNvSpPr>
              <a:spLocks noChangeShapeType="1"/>
            </p:cNvSpPr>
            <p:nvPr/>
          </p:nvSpPr>
          <p:spPr bwMode="auto">
            <a:xfrm flipV="1">
              <a:off x="3901" y="1843"/>
              <a:ext cx="0" cy="28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9" name="Line 37">
              <a:extLst>
                <a:ext uri="{FF2B5EF4-FFF2-40B4-BE49-F238E27FC236}">
                  <a16:creationId xmlns:a16="http://schemas.microsoft.com/office/drawing/2014/main" id="{7A2419FB-F326-467D-BD49-B5AF6450A37A}"/>
                </a:ext>
              </a:extLst>
            </p:cNvPr>
            <p:cNvSpPr>
              <a:spLocks noChangeShapeType="1"/>
            </p:cNvSpPr>
            <p:nvPr/>
          </p:nvSpPr>
          <p:spPr bwMode="auto">
            <a:xfrm flipH="1" flipV="1">
              <a:off x="3901" y="2478"/>
              <a:ext cx="0" cy="19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 name="Line 38">
              <a:extLst>
                <a:ext uri="{FF2B5EF4-FFF2-40B4-BE49-F238E27FC236}">
                  <a16:creationId xmlns:a16="http://schemas.microsoft.com/office/drawing/2014/main" id="{08C97352-B99C-4E7D-993A-876E0B34B8C0}"/>
                </a:ext>
              </a:extLst>
            </p:cNvPr>
            <p:cNvSpPr>
              <a:spLocks noChangeShapeType="1"/>
            </p:cNvSpPr>
            <p:nvPr/>
          </p:nvSpPr>
          <p:spPr bwMode="auto">
            <a:xfrm>
              <a:off x="3220" y="2659"/>
              <a:ext cx="68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1" name="Text Box 39">
              <a:extLst>
                <a:ext uri="{FF2B5EF4-FFF2-40B4-BE49-F238E27FC236}">
                  <a16:creationId xmlns:a16="http://schemas.microsoft.com/office/drawing/2014/main" id="{DF0C76B1-BCF5-447B-80EF-A7F303D15E3E}"/>
                </a:ext>
              </a:extLst>
            </p:cNvPr>
            <p:cNvSpPr txBox="1">
              <a:spLocks noChangeArrowheads="1"/>
            </p:cNvSpPr>
            <p:nvPr/>
          </p:nvSpPr>
          <p:spPr bwMode="auto">
            <a:xfrm>
              <a:off x="3674" y="1888"/>
              <a:ext cx="22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62" name="Text Box 40">
              <a:extLst>
                <a:ext uri="{FF2B5EF4-FFF2-40B4-BE49-F238E27FC236}">
                  <a16:creationId xmlns:a16="http://schemas.microsoft.com/office/drawing/2014/main" id="{48F5CB6B-A4EC-4C7A-81B8-1E3810E0FCF3}"/>
                </a:ext>
              </a:extLst>
            </p:cNvPr>
            <p:cNvSpPr txBox="1">
              <a:spLocks noChangeArrowheads="1"/>
            </p:cNvSpPr>
            <p:nvPr/>
          </p:nvSpPr>
          <p:spPr bwMode="auto">
            <a:xfrm>
              <a:off x="4264" y="1888"/>
              <a:ext cx="22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63" name="Text Box 41">
              <a:extLst>
                <a:ext uri="{FF2B5EF4-FFF2-40B4-BE49-F238E27FC236}">
                  <a16:creationId xmlns:a16="http://schemas.microsoft.com/office/drawing/2014/main" id="{A956CA80-08C9-4FAB-885B-9B968BA80861}"/>
                </a:ext>
              </a:extLst>
            </p:cNvPr>
            <p:cNvSpPr txBox="1">
              <a:spLocks noChangeArrowheads="1"/>
            </p:cNvSpPr>
            <p:nvPr/>
          </p:nvSpPr>
          <p:spPr bwMode="auto">
            <a:xfrm>
              <a:off x="3039" y="1888"/>
              <a:ext cx="24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64" name="Text Box 42">
              <a:extLst>
                <a:ext uri="{FF2B5EF4-FFF2-40B4-BE49-F238E27FC236}">
                  <a16:creationId xmlns:a16="http://schemas.microsoft.com/office/drawing/2014/main" id="{84FB8C46-1249-4B02-92C9-FA9186C0616D}"/>
                </a:ext>
              </a:extLst>
            </p:cNvPr>
            <p:cNvSpPr txBox="1">
              <a:spLocks noChangeArrowheads="1"/>
            </p:cNvSpPr>
            <p:nvPr/>
          </p:nvSpPr>
          <p:spPr bwMode="auto">
            <a:xfrm>
              <a:off x="3039" y="2206"/>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65" name="Text Box 43">
              <a:extLst>
                <a:ext uri="{FF2B5EF4-FFF2-40B4-BE49-F238E27FC236}">
                  <a16:creationId xmlns:a16="http://schemas.microsoft.com/office/drawing/2014/main" id="{4D25900F-1DF9-4EC3-B215-9E782CFBBB01}"/>
                </a:ext>
              </a:extLst>
            </p:cNvPr>
            <p:cNvSpPr txBox="1">
              <a:spLocks noChangeArrowheads="1"/>
            </p:cNvSpPr>
            <p:nvPr/>
          </p:nvSpPr>
          <p:spPr bwMode="auto">
            <a:xfrm>
              <a:off x="3039" y="2070"/>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6" name="Text Box 44">
              <a:extLst>
                <a:ext uri="{FF2B5EF4-FFF2-40B4-BE49-F238E27FC236}">
                  <a16:creationId xmlns:a16="http://schemas.microsoft.com/office/drawing/2014/main" id="{A4CDE1D0-7146-4FE6-A870-768A368BEC3B}"/>
                </a:ext>
              </a:extLst>
            </p:cNvPr>
            <p:cNvSpPr txBox="1">
              <a:spLocks noChangeArrowheads="1"/>
            </p:cNvSpPr>
            <p:nvPr/>
          </p:nvSpPr>
          <p:spPr bwMode="auto">
            <a:xfrm>
              <a:off x="4853" y="1843"/>
              <a:ext cx="24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67" name="Text Box 45">
              <a:extLst>
                <a:ext uri="{FF2B5EF4-FFF2-40B4-BE49-F238E27FC236}">
                  <a16:creationId xmlns:a16="http://schemas.microsoft.com/office/drawing/2014/main" id="{1EF40701-59EB-435D-BE4E-5F3BEAE2DC7B}"/>
                </a:ext>
              </a:extLst>
            </p:cNvPr>
            <p:cNvSpPr txBox="1">
              <a:spLocks noChangeArrowheads="1"/>
            </p:cNvSpPr>
            <p:nvPr/>
          </p:nvSpPr>
          <p:spPr bwMode="auto">
            <a:xfrm>
              <a:off x="4853" y="225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68" name="Text Box 46">
              <a:extLst>
                <a:ext uri="{FF2B5EF4-FFF2-40B4-BE49-F238E27FC236}">
                  <a16:creationId xmlns:a16="http://schemas.microsoft.com/office/drawing/2014/main" id="{2597D203-ACDD-4BD2-B8F8-8C4840C8E7A1}"/>
                </a:ext>
              </a:extLst>
            </p:cNvPr>
            <p:cNvSpPr txBox="1">
              <a:spLocks noChangeArrowheads="1"/>
            </p:cNvSpPr>
            <p:nvPr/>
          </p:nvSpPr>
          <p:spPr bwMode="auto">
            <a:xfrm>
              <a:off x="4853" y="2070"/>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endPar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9" name="Line 47">
              <a:extLst>
                <a:ext uri="{FF2B5EF4-FFF2-40B4-BE49-F238E27FC236}">
                  <a16:creationId xmlns:a16="http://schemas.microsoft.com/office/drawing/2014/main" id="{C60DB828-6030-4FFA-8D03-EAE745061DAC}"/>
                </a:ext>
              </a:extLst>
            </p:cNvPr>
            <p:cNvSpPr>
              <a:spLocks noChangeShapeType="1"/>
            </p:cNvSpPr>
            <p:nvPr/>
          </p:nvSpPr>
          <p:spPr bwMode="auto">
            <a:xfrm>
              <a:off x="4263" y="2659"/>
              <a:ext cx="68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70" name="Line 48">
              <a:extLst>
                <a:ext uri="{FF2B5EF4-FFF2-40B4-BE49-F238E27FC236}">
                  <a16:creationId xmlns:a16="http://schemas.microsoft.com/office/drawing/2014/main" id="{B53C682C-0C97-4046-8B38-2835875A9E1C}"/>
                </a:ext>
              </a:extLst>
            </p:cNvPr>
            <p:cNvSpPr>
              <a:spLocks noChangeShapeType="1"/>
            </p:cNvSpPr>
            <p:nvPr/>
          </p:nvSpPr>
          <p:spPr bwMode="auto">
            <a:xfrm>
              <a:off x="4263" y="1843"/>
              <a:ext cx="68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71" name="Line 49">
              <a:extLst>
                <a:ext uri="{FF2B5EF4-FFF2-40B4-BE49-F238E27FC236}">
                  <a16:creationId xmlns:a16="http://schemas.microsoft.com/office/drawing/2014/main" id="{61620A62-DB43-4099-9B26-1A813F64348D}"/>
                </a:ext>
              </a:extLst>
            </p:cNvPr>
            <p:cNvSpPr>
              <a:spLocks noChangeShapeType="1"/>
            </p:cNvSpPr>
            <p:nvPr/>
          </p:nvSpPr>
          <p:spPr bwMode="auto">
            <a:xfrm>
              <a:off x="3175" y="1843"/>
              <a:ext cx="72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72" name="Line 50">
              <a:extLst>
                <a:ext uri="{FF2B5EF4-FFF2-40B4-BE49-F238E27FC236}">
                  <a16:creationId xmlns:a16="http://schemas.microsoft.com/office/drawing/2014/main" id="{ED7A6569-699D-47EF-9632-5A57FE93B4B3}"/>
                </a:ext>
              </a:extLst>
            </p:cNvPr>
            <p:cNvSpPr>
              <a:spLocks noChangeShapeType="1"/>
            </p:cNvSpPr>
            <p:nvPr/>
          </p:nvSpPr>
          <p:spPr bwMode="auto">
            <a:xfrm flipH="1" flipV="1">
              <a:off x="4263" y="2478"/>
              <a:ext cx="0" cy="19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73" name="Line 51">
              <a:extLst>
                <a:ext uri="{FF2B5EF4-FFF2-40B4-BE49-F238E27FC236}">
                  <a16:creationId xmlns:a16="http://schemas.microsoft.com/office/drawing/2014/main" id="{F9DFBBE0-5FC5-4CE2-A541-19F749A531B2}"/>
                </a:ext>
              </a:extLst>
            </p:cNvPr>
            <p:cNvSpPr>
              <a:spLocks noChangeShapeType="1"/>
            </p:cNvSpPr>
            <p:nvPr/>
          </p:nvSpPr>
          <p:spPr bwMode="auto">
            <a:xfrm flipH="1" flipV="1">
              <a:off x="4263" y="1843"/>
              <a:ext cx="0" cy="28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74" name="Text Box 52">
              <a:extLst>
                <a:ext uri="{FF2B5EF4-FFF2-40B4-BE49-F238E27FC236}">
                  <a16:creationId xmlns:a16="http://schemas.microsoft.com/office/drawing/2014/main" id="{2ED33524-EC5A-4E66-92B5-E9D897C13201}"/>
                </a:ext>
              </a:extLst>
            </p:cNvPr>
            <p:cNvSpPr txBox="1">
              <a:spLocks noChangeArrowheads="1"/>
            </p:cNvSpPr>
            <p:nvPr/>
          </p:nvSpPr>
          <p:spPr bwMode="auto">
            <a:xfrm>
              <a:off x="3221" y="1480"/>
              <a:ext cx="25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75" name="Line 53">
              <a:extLst>
                <a:ext uri="{FF2B5EF4-FFF2-40B4-BE49-F238E27FC236}">
                  <a16:creationId xmlns:a16="http://schemas.microsoft.com/office/drawing/2014/main" id="{28A4FB56-03D2-4022-907F-B5A188EC10D8}"/>
                </a:ext>
              </a:extLst>
            </p:cNvPr>
            <p:cNvSpPr>
              <a:spLocks noChangeShapeType="1"/>
            </p:cNvSpPr>
            <p:nvPr/>
          </p:nvSpPr>
          <p:spPr bwMode="auto">
            <a:xfrm>
              <a:off x="3221" y="1843"/>
              <a:ext cx="288"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76" name="Text Box 54">
              <a:extLst>
                <a:ext uri="{FF2B5EF4-FFF2-40B4-BE49-F238E27FC236}">
                  <a16:creationId xmlns:a16="http://schemas.microsoft.com/office/drawing/2014/main" id="{6ADCD527-EF19-454E-965B-685CE3DB5B3F}"/>
                </a:ext>
              </a:extLst>
            </p:cNvPr>
            <p:cNvSpPr txBox="1">
              <a:spLocks noChangeArrowheads="1"/>
            </p:cNvSpPr>
            <p:nvPr/>
          </p:nvSpPr>
          <p:spPr bwMode="auto">
            <a:xfrm>
              <a:off x="3584" y="2115"/>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77" name="Text Box 55">
              <a:extLst>
                <a:ext uri="{FF2B5EF4-FFF2-40B4-BE49-F238E27FC236}">
                  <a16:creationId xmlns:a16="http://schemas.microsoft.com/office/drawing/2014/main" id="{8202C19E-A2C6-422B-9BE4-3A0FA4DBEA04}"/>
                </a:ext>
              </a:extLst>
            </p:cNvPr>
            <p:cNvSpPr txBox="1">
              <a:spLocks noChangeArrowheads="1"/>
            </p:cNvSpPr>
            <p:nvPr/>
          </p:nvSpPr>
          <p:spPr bwMode="auto">
            <a:xfrm>
              <a:off x="4264" y="2115"/>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endPar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78" name="Text Box 56">
              <a:extLst>
                <a:ext uri="{FF2B5EF4-FFF2-40B4-BE49-F238E27FC236}">
                  <a16:creationId xmlns:a16="http://schemas.microsoft.com/office/drawing/2014/main" id="{6CA41154-1E18-4210-A8C5-4C5ACCABC8DD}"/>
                </a:ext>
              </a:extLst>
            </p:cNvPr>
            <p:cNvSpPr txBox="1">
              <a:spLocks noChangeArrowheads="1"/>
            </p:cNvSpPr>
            <p:nvPr/>
          </p:nvSpPr>
          <p:spPr bwMode="auto">
            <a:xfrm>
              <a:off x="4627" y="1480"/>
              <a:ext cx="25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endPar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79" name="Text Box 57">
              <a:extLst>
                <a:ext uri="{FF2B5EF4-FFF2-40B4-BE49-F238E27FC236}">
                  <a16:creationId xmlns:a16="http://schemas.microsoft.com/office/drawing/2014/main" id="{774C553A-0F58-4515-A3A8-16CF89CC4C02}"/>
                </a:ext>
              </a:extLst>
            </p:cNvPr>
            <p:cNvSpPr txBox="1">
              <a:spLocks noChangeArrowheads="1"/>
            </p:cNvSpPr>
            <p:nvPr/>
          </p:nvSpPr>
          <p:spPr bwMode="auto">
            <a:xfrm>
              <a:off x="3946" y="1450"/>
              <a:ext cx="475"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32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a:t>
              </a: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p>
          </p:txBody>
        </p:sp>
        <p:sp>
          <p:nvSpPr>
            <p:cNvPr id="80" name="Line 58">
              <a:extLst>
                <a:ext uri="{FF2B5EF4-FFF2-40B4-BE49-F238E27FC236}">
                  <a16:creationId xmlns:a16="http://schemas.microsoft.com/office/drawing/2014/main" id="{F1DE488F-2A18-4900-93C6-B11544A8A021}"/>
                </a:ext>
              </a:extLst>
            </p:cNvPr>
            <p:cNvSpPr>
              <a:spLocks noChangeShapeType="1"/>
            </p:cNvSpPr>
            <p:nvPr/>
          </p:nvSpPr>
          <p:spPr bwMode="auto">
            <a:xfrm flipH="1">
              <a:off x="4581" y="1843"/>
              <a:ext cx="288" cy="0"/>
            </a:xfrm>
            <a:prstGeom prst="line">
              <a:avLst/>
            </a:prstGeom>
            <a:noFill/>
            <a:ln w="2857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81" name="Group 61">
              <a:extLst>
                <a:ext uri="{FF2B5EF4-FFF2-40B4-BE49-F238E27FC236}">
                  <a16:creationId xmlns:a16="http://schemas.microsoft.com/office/drawing/2014/main" id="{B0CCB231-0763-4F1D-9F6D-BCDB8D675282}"/>
                </a:ext>
              </a:extLst>
            </p:cNvPr>
            <p:cNvGrpSpPr>
              <a:grpSpLocks/>
            </p:cNvGrpSpPr>
            <p:nvPr/>
          </p:nvGrpSpPr>
          <p:grpSpPr bwMode="auto">
            <a:xfrm>
              <a:off x="4173" y="2115"/>
              <a:ext cx="91" cy="363"/>
              <a:chOff x="1565" y="2614"/>
              <a:chExt cx="90" cy="486"/>
            </a:xfrm>
          </p:grpSpPr>
          <p:sp>
            <p:nvSpPr>
              <p:cNvPr id="91" name="Arc 62">
                <a:extLst>
                  <a:ext uri="{FF2B5EF4-FFF2-40B4-BE49-F238E27FC236}">
                    <a16:creationId xmlns:a16="http://schemas.microsoft.com/office/drawing/2014/main" id="{E35BC936-DD32-4423-A47F-BF914B22A221}"/>
                  </a:ext>
                </a:extLst>
              </p:cNvPr>
              <p:cNvSpPr>
                <a:spLocks/>
              </p:cNvSpPr>
              <p:nvPr/>
            </p:nvSpPr>
            <p:spPr bwMode="auto">
              <a:xfrm rot="21600000" flipH="1" flipV="1">
                <a:off x="1565" y="2860"/>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2" name="Arc 63">
                <a:extLst>
                  <a:ext uri="{FF2B5EF4-FFF2-40B4-BE49-F238E27FC236}">
                    <a16:creationId xmlns:a16="http://schemas.microsoft.com/office/drawing/2014/main" id="{D9845CD7-4AFE-4169-8DF3-A5F4CE571FFE}"/>
                  </a:ext>
                </a:extLst>
              </p:cNvPr>
              <p:cNvSpPr>
                <a:spLocks/>
              </p:cNvSpPr>
              <p:nvPr/>
            </p:nvSpPr>
            <p:spPr bwMode="auto">
              <a:xfrm rot="21600000" flipH="1" flipV="1">
                <a:off x="1565" y="2737"/>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3" name="Arc 64">
                <a:extLst>
                  <a:ext uri="{FF2B5EF4-FFF2-40B4-BE49-F238E27FC236}">
                    <a16:creationId xmlns:a16="http://schemas.microsoft.com/office/drawing/2014/main" id="{ED2D11E5-5E6C-4564-9DE9-6E5C25CFF3B9}"/>
                  </a:ext>
                </a:extLst>
              </p:cNvPr>
              <p:cNvSpPr>
                <a:spLocks/>
              </p:cNvSpPr>
              <p:nvPr/>
            </p:nvSpPr>
            <p:spPr bwMode="auto">
              <a:xfrm rot="21600000" flipH="1" flipV="1">
                <a:off x="1565" y="261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4" name="Arc 65">
                <a:extLst>
                  <a:ext uri="{FF2B5EF4-FFF2-40B4-BE49-F238E27FC236}">
                    <a16:creationId xmlns:a16="http://schemas.microsoft.com/office/drawing/2014/main" id="{899B0D21-1FD7-484C-9FE8-E7B04AF1E162}"/>
                  </a:ext>
                </a:extLst>
              </p:cNvPr>
              <p:cNvSpPr>
                <a:spLocks/>
              </p:cNvSpPr>
              <p:nvPr/>
            </p:nvSpPr>
            <p:spPr bwMode="auto">
              <a:xfrm rot="21600000" flipH="1" flipV="1">
                <a:off x="1565" y="298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82" name="Group 66">
              <a:extLst>
                <a:ext uri="{FF2B5EF4-FFF2-40B4-BE49-F238E27FC236}">
                  <a16:creationId xmlns:a16="http://schemas.microsoft.com/office/drawing/2014/main" id="{4926BA57-FD74-484C-8C17-E8D4AFCBE02F}"/>
                </a:ext>
              </a:extLst>
            </p:cNvPr>
            <p:cNvGrpSpPr>
              <a:grpSpLocks/>
            </p:cNvGrpSpPr>
            <p:nvPr/>
          </p:nvGrpSpPr>
          <p:grpSpPr bwMode="auto">
            <a:xfrm rot="10800000">
              <a:off x="3892" y="2124"/>
              <a:ext cx="90" cy="363"/>
              <a:chOff x="1565" y="2614"/>
              <a:chExt cx="90" cy="486"/>
            </a:xfrm>
          </p:grpSpPr>
          <p:sp>
            <p:nvSpPr>
              <p:cNvPr id="87" name="Arc 67">
                <a:extLst>
                  <a:ext uri="{FF2B5EF4-FFF2-40B4-BE49-F238E27FC236}">
                    <a16:creationId xmlns:a16="http://schemas.microsoft.com/office/drawing/2014/main" id="{34C96A71-7E61-4511-931E-AB4DB6D469A8}"/>
                  </a:ext>
                </a:extLst>
              </p:cNvPr>
              <p:cNvSpPr>
                <a:spLocks/>
              </p:cNvSpPr>
              <p:nvPr/>
            </p:nvSpPr>
            <p:spPr bwMode="auto">
              <a:xfrm rot="21600000" flipH="1" flipV="1">
                <a:off x="1565" y="2860"/>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8" name="Arc 68">
                <a:extLst>
                  <a:ext uri="{FF2B5EF4-FFF2-40B4-BE49-F238E27FC236}">
                    <a16:creationId xmlns:a16="http://schemas.microsoft.com/office/drawing/2014/main" id="{D7F37C33-E1F1-4484-A9B1-8210D07ABE13}"/>
                  </a:ext>
                </a:extLst>
              </p:cNvPr>
              <p:cNvSpPr>
                <a:spLocks/>
              </p:cNvSpPr>
              <p:nvPr/>
            </p:nvSpPr>
            <p:spPr bwMode="auto">
              <a:xfrm rot="21600000" flipH="1" flipV="1">
                <a:off x="1565" y="2737"/>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9" name="Arc 69">
                <a:extLst>
                  <a:ext uri="{FF2B5EF4-FFF2-40B4-BE49-F238E27FC236}">
                    <a16:creationId xmlns:a16="http://schemas.microsoft.com/office/drawing/2014/main" id="{2AE50EF9-6022-4476-A12F-2582EDF463BE}"/>
                  </a:ext>
                </a:extLst>
              </p:cNvPr>
              <p:cNvSpPr>
                <a:spLocks/>
              </p:cNvSpPr>
              <p:nvPr/>
            </p:nvSpPr>
            <p:spPr bwMode="auto">
              <a:xfrm rot="21600000" flipH="1" flipV="1">
                <a:off x="1565" y="261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0" name="Arc 70">
                <a:extLst>
                  <a:ext uri="{FF2B5EF4-FFF2-40B4-BE49-F238E27FC236}">
                    <a16:creationId xmlns:a16="http://schemas.microsoft.com/office/drawing/2014/main" id="{50314BBD-86DD-4AE9-819B-D84DA8DFBA1A}"/>
                  </a:ext>
                </a:extLst>
              </p:cNvPr>
              <p:cNvSpPr>
                <a:spLocks/>
              </p:cNvSpPr>
              <p:nvPr/>
            </p:nvSpPr>
            <p:spPr bwMode="auto">
              <a:xfrm rot="21600000" flipH="1" flipV="1">
                <a:off x="1565" y="298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83" name="Oval 71">
              <a:extLst>
                <a:ext uri="{FF2B5EF4-FFF2-40B4-BE49-F238E27FC236}">
                  <a16:creationId xmlns:a16="http://schemas.microsoft.com/office/drawing/2014/main" id="{89E986D2-6C22-493B-A656-0D888BF0BEC8}"/>
                </a:ext>
              </a:extLst>
            </p:cNvPr>
            <p:cNvSpPr>
              <a:spLocks noChangeArrowheads="1"/>
            </p:cNvSpPr>
            <p:nvPr/>
          </p:nvSpPr>
          <p:spPr bwMode="auto">
            <a:xfrm>
              <a:off x="4953" y="1806"/>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4" name="Oval 72">
              <a:extLst>
                <a:ext uri="{FF2B5EF4-FFF2-40B4-BE49-F238E27FC236}">
                  <a16:creationId xmlns:a16="http://schemas.microsoft.com/office/drawing/2014/main" id="{588D288B-FDAA-49EE-B838-A40F58BD61BC}"/>
                </a:ext>
              </a:extLst>
            </p:cNvPr>
            <p:cNvSpPr>
              <a:spLocks noChangeArrowheads="1"/>
            </p:cNvSpPr>
            <p:nvPr/>
          </p:nvSpPr>
          <p:spPr bwMode="auto">
            <a:xfrm>
              <a:off x="4944" y="2623"/>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5" name="Oval 73">
              <a:extLst>
                <a:ext uri="{FF2B5EF4-FFF2-40B4-BE49-F238E27FC236}">
                  <a16:creationId xmlns:a16="http://schemas.microsoft.com/office/drawing/2014/main" id="{3F121B45-203F-4825-87F6-6F3D3C69CE99}"/>
                </a:ext>
              </a:extLst>
            </p:cNvPr>
            <p:cNvSpPr>
              <a:spLocks noChangeArrowheads="1"/>
            </p:cNvSpPr>
            <p:nvPr/>
          </p:nvSpPr>
          <p:spPr bwMode="auto">
            <a:xfrm>
              <a:off x="3157" y="2623"/>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6" name="Oval 74">
              <a:extLst>
                <a:ext uri="{FF2B5EF4-FFF2-40B4-BE49-F238E27FC236}">
                  <a16:creationId xmlns:a16="http://schemas.microsoft.com/office/drawing/2014/main" id="{FCFAB2B5-7E1C-4BDA-8B71-378E8E8D763E}"/>
                </a:ext>
              </a:extLst>
            </p:cNvPr>
            <p:cNvSpPr>
              <a:spLocks noChangeArrowheads="1"/>
            </p:cNvSpPr>
            <p:nvPr/>
          </p:nvSpPr>
          <p:spPr bwMode="auto">
            <a:xfrm>
              <a:off x="3103" y="1806"/>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cxnSp>
        <p:nvCxnSpPr>
          <p:cNvPr id="9" name="直接连接符 8">
            <a:extLst>
              <a:ext uri="{FF2B5EF4-FFF2-40B4-BE49-F238E27FC236}">
                <a16:creationId xmlns:a16="http://schemas.microsoft.com/office/drawing/2014/main" id="{8839C2B2-D627-4723-BDE9-6DC88F86B9A5}"/>
              </a:ext>
            </a:extLst>
          </p:cNvPr>
          <p:cNvCxnSpPr/>
          <p:nvPr/>
        </p:nvCxnSpPr>
        <p:spPr bwMode="auto">
          <a:xfrm>
            <a:off x="0" y="3897052"/>
            <a:ext cx="9144000" cy="0"/>
          </a:xfrm>
          <a:prstGeom prst="line">
            <a:avLst/>
          </a:prstGeom>
          <a:solidFill>
            <a:schemeClr val="accent1"/>
          </a:solidFill>
          <a:ln w="28575" cap="flat" cmpd="sng" algn="ctr">
            <a:solidFill>
              <a:srgbClr val="3BCC08"/>
            </a:solidFill>
            <a:prstDash val="dash"/>
            <a:round/>
            <a:headEnd type="none" w="med" len="med"/>
            <a:tailEnd type="none" w="med" len="med"/>
          </a:ln>
          <a:effectLst/>
        </p:spPr>
      </p:cxnSp>
      <p:graphicFrame>
        <p:nvGraphicFramePr>
          <p:cNvPr id="104" name="Object 12">
            <a:extLst>
              <a:ext uri="{FF2B5EF4-FFF2-40B4-BE49-F238E27FC236}">
                <a16:creationId xmlns:a16="http://schemas.microsoft.com/office/drawing/2014/main" id="{C6C0245E-CC85-4417-B5B9-277BFB9842A1}"/>
              </a:ext>
            </a:extLst>
          </p:cNvPr>
          <p:cNvGraphicFramePr>
            <a:graphicFrameLocks noChangeAspect="1"/>
          </p:cNvGraphicFramePr>
          <p:nvPr>
            <p:extLst>
              <p:ext uri="{D42A27DB-BD31-4B8C-83A1-F6EECF244321}">
                <p14:modId xmlns:p14="http://schemas.microsoft.com/office/powerpoint/2010/main" val="3950960491"/>
              </p:ext>
            </p:extLst>
          </p:nvPr>
        </p:nvGraphicFramePr>
        <p:xfrm>
          <a:off x="5091530" y="4089831"/>
          <a:ext cx="1077967" cy="1111328"/>
        </p:xfrm>
        <a:graphic>
          <a:graphicData uri="http://schemas.openxmlformats.org/presentationml/2006/ole">
            <mc:AlternateContent xmlns:mc="http://schemas.openxmlformats.org/markup-compatibility/2006">
              <mc:Choice xmlns:v="urn:schemas-microsoft-com:vml" Requires="v">
                <p:oleObj spid="_x0000_s213181" name="Equation" r:id="rId5" imgW="406080" imgH="444240" progId="Equation.DSMT4">
                  <p:embed/>
                </p:oleObj>
              </mc:Choice>
              <mc:Fallback>
                <p:oleObj name="Equation" r:id="rId5" imgW="406080" imgH="444240" progId="Equation.DSMT4">
                  <p:embed/>
                  <p:pic>
                    <p:nvPicPr>
                      <p:cNvPr id="214028" name="Object 12">
                        <a:extLst>
                          <a:ext uri="{FF2B5EF4-FFF2-40B4-BE49-F238E27FC236}">
                            <a16:creationId xmlns:a16="http://schemas.microsoft.com/office/drawing/2014/main" id="{CAC0B249-C11F-4DDE-840A-D44348670A5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91530" y="4089831"/>
                        <a:ext cx="1077967" cy="1111328"/>
                      </a:xfrm>
                      <a:prstGeom prst="rect">
                        <a:avLst/>
                      </a:prstGeom>
                      <a:noFill/>
                      <a:ln>
                        <a:noFill/>
                      </a:ln>
                      <a:effectLst/>
                      <a:extLst/>
                    </p:spPr>
                  </p:pic>
                </p:oleObj>
              </mc:Fallback>
            </mc:AlternateContent>
          </a:graphicData>
        </a:graphic>
      </p:graphicFrame>
      <p:graphicFrame>
        <p:nvGraphicFramePr>
          <p:cNvPr id="95" name="Object 19">
            <a:extLst>
              <a:ext uri="{FF2B5EF4-FFF2-40B4-BE49-F238E27FC236}">
                <a16:creationId xmlns:a16="http://schemas.microsoft.com/office/drawing/2014/main" id="{FEE3D039-BD5B-4779-AE17-78A5489C41B6}"/>
              </a:ext>
            </a:extLst>
          </p:cNvPr>
          <p:cNvGraphicFramePr>
            <a:graphicFrameLocks noChangeAspect="1"/>
          </p:cNvGraphicFramePr>
          <p:nvPr>
            <p:extLst>
              <p:ext uri="{D42A27DB-BD31-4B8C-83A1-F6EECF244321}">
                <p14:modId xmlns:p14="http://schemas.microsoft.com/office/powerpoint/2010/main" val="2763835140"/>
              </p:ext>
            </p:extLst>
          </p:nvPr>
        </p:nvGraphicFramePr>
        <p:xfrm>
          <a:off x="5411268" y="2689644"/>
          <a:ext cx="1291149" cy="1021703"/>
        </p:xfrm>
        <a:graphic>
          <a:graphicData uri="http://schemas.openxmlformats.org/presentationml/2006/ole">
            <mc:AlternateContent xmlns:mc="http://schemas.openxmlformats.org/markup-compatibility/2006">
              <mc:Choice xmlns:v="urn:schemas-microsoft-com:vml" Requires="v">
                <p:oleObj spid="_x0000_s213182" name="Equation" r:id="rId7" imgW="545760" imgH="457200" progId="Equation.DSMT4">
                  <p:embed/>
                </p:oleObj>
              </mc:Choice>
              <mc:Fallback>
                <p:oleObj name="Equation" r:id="rId7" imgW="545760" imgH="457200" progId="Equation.DSMT4">
                  <p:embed/>
                  <p:pic>
                    <p:nvPicPr>
                      <p:cNvPr id="213011" name="Object 19">
                        <a:extLst>
                          <a:ext uri="{FF2B5EF4-FFF2-40B4-BE49-F238E27FC236}">
                            <a16:creationId xmlns:a16="http://schemas.microsoft.com/office/drawing/2014/main" id="{77DF7C74-0495-4630-A1C7-ED557FA4B65E}"/>
                          </a:ext>
                        </a:extLst>
                      </p:cNvPr>
                      <p:cNvPicPr>
                        <a:picLocks noChangeAspect="1" noChangeArrowheads="1"/>
                      </p:cNvPicPr>
                      <p:nvPr/>
                    </p:nvPicPr>
                    <p:blipFill>
                      <a:blip r:embed="rId8"/>
                      <a:srcRect/>
                      <a:stretch>
                        <a:fillRect/>
                      </a:stretch>
                    </p:blipFill>
                    <p:spPr bwMode="auto">
                      <a:xfrm>
                        <a:off x="5411268" y="2689644"/>
                        <a:ext cx="1291149" cy="1021703"/>
                      </a:xfrm>
                      <a:prstGeom prst="rect">
                        <a:avLst/>
                      </a:prstGeom>
                      <a:noFill/>
                      <a:ln>
                        <a:noFill/>
                      </a:ln>
                      <a:effectLst/>
                      <a:extLst/>
                    </p:spPr>
                  </p:pic>
                </p:oleObj>
              </mc:Fallback>
            </mc:AlternateContent>
          </a:graphicData>
        </a:graphic>
      </p:graphicFrame>
      <p:graphicFrame>
        <p:nvGraphicFramePr>
          <p:cNvPr id="96" name="Object 19">
            <a:extLst>
              <a:ext uri="{FF2B5EF4-FFF2-40B4-BE49-F238E27FC236}">
                <a16:creationId xmlns:a16="http://schemas.microsoft.com/office/drawing/2014/main" id="{24191D60-C0DC-426D-B6E7-C2825231B3B5}"/>
              </a:ext>
            </a:extLst>
          </p:cNvPr>
          <p:cNvGraphicFramePr>
            <a:graphicFrameLocks noChangeAspect="1"/>
          </p:cNvGraphicFramePr>
          <p:nvPr>
            <p:extLst>
              <p:ext uri="{D42A27DB-BD31-4B8C-83A1-F6EECF244321}">
                <p14:modId xmlns:p14="http://schemas.microsoft.com/office/powerpoint/2010/main" val="2019181547"/>
              </p:ext>
            </p:extLst>
          </p:nvPr>
        </p:nvGraphicFramePr>
        <p:xfrm>
          <a:off x="5006974" y="5431248"/>
          <a:ext cx="1201738" cy="1168400"/>
        </p:xfrm>
        <a:graphic>
          <a:graphicData uri="http://schemas.openxmlformats.org/presentationml/2006/ole">
            <mc:AlternateContent xmlns:mc="http://schemas.openxmlformats.org/markup-compatibility/2006">
              <mc:Choice xmlns:v="urn:schemas-microsoft-com:vml" Requires="v">
                <p:oleObj spid="_x0000_s213183" name="Equation" r:id="rId9" imgW="444240" imgH="457200" progId="Equation.DSMT4">
                  <p:embed/>
                </p:oleObj>
              </mc:Choice>
              <mc:Fallback>
                <p:oleObj name="Equation" r:id="rId9" imgW="444240" imgH="457200" progId="Equation.DSMT4">
                  <p:embed/>
                  <p:pic>
                    <p:nvPicPr>
                      <p:cNvPr id="95" name="Object 19">
                        <a:extLst>
                          <a:ext uri="{FF2B5EF4-FFF2-40B4-BE49-F238E27FC236}">
                            <a16:creationId xmlns:a16="http://schemas.microsoft.com/office/drawing/2014/main" id="{FEE3D039-BD5B-4779-AE17-78A5489C41B6}"/>
                          </a:ext>
                        </a:extLst>
                      </p:cNvPr>
                      <p:cNvPicPr>
                        <a:picLocks noChangeAspect="1" noChangeArrowheads="1"/>
                      </p:cNvPicPr>
                      <p:nvPr/>
                    </p:nvPicPr>
                    <p:blipFill>
                      <a:blip r:embed="rId10"/>
                      <a:srcRect/>
                      <a:stretch>
                        <a:fillRect/>
                      </a:stretch>
                    </p:blipFill>
                    <p:spPr bwMode="auto">
                      <a:xfrm>
                        <a:off x="5006974" y="5431248"/>
                        <a:ext cx="1201738" cy="1168400"/>
                      </a:xfrm>
                      <a:prstGeom prst="rect">
                        <a:avLst/>
                      </a:prstGeom>
                      <a:noFill/>
                      <a:ln>
                        <a:noFill/>
                      </a:ln>
                      <a:effectLst/>
                      <a:extLst/>
                    </p:spPr>
                  </p:pic>
                </p:oleObj>
              </mc:Fallback>
            </mc:AlternateContent>
          </a:graphicData>
        </a:graphic>
      </p:graphicFrame>
      <p:sp>
        <p:nvSpPr>
          <p:cNvPr id="97" name="Text Box 2">
            <a:extLst>
              <a:ext uri="{FF2B5EF4-FFF2-40B4-BE49-F238E27FC236}">
                <a16:creationId xmlns:a16="http://schemas.microsoft.com/office/drawing/2014/main" id="{5ACFF8F6-761C-4D07-A143-675E61822A9D}"/>
              </a:ext>
            </a:extLst>
          </p:cNvPr>
          <p:cNvSpPr txBox="1">
            <a:spLocks noChangeArrowheads="1"/>
          </p:cNvSpPr>
          <p:nvPr/>
        </p:nvSpPr>
        <p:spPr bwMode="auto">
          <a:xfrm>
            <a:off x="5163355" y="2330045"/>
            <a:ext cx="2826985" cy="46166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spcBef>
                <a:spcPct val="50000"/>
              </a:spcBef>
            </a:pPr>
            <a:r>
              <a:rPr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或在正弦稳态下为</a:t>
            </a:r>
          </a:p>
        </p:txBody>
      </p:sp>
      <p:sp>
        <p:nvSpPr>
          <p:cNvPr id="98" name="Text Box 2">
            <a:extLst>
              <a:ext uri="{FF2B5EF4-FFF2-40B4-BE49-F238E27FC236}">
                <a16:creationId xmlns:a16="http://schemas.microsoft.com/office/drawing/2014/main" id="{7010F096-6BBE-494A-AEDF-6CAFF2CF19A7}"/>
              </a:ext>
            </a:extLst>
          </p:cNvPr>
          <p:cNvSpPr txBox="1">
            <a:spLocks noChangeArrowheads="1"/>
          </p:cNvSpPr>
          <p:nvPr/>
        </p:nvSpPr>
        <p:spPr bwMode="auto">
          <a:xfrm>
            <a:off x="4767615" y="5155131"/>
            <a:ext cx="2826985" cy="46166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spcBef>
                <a:spcPct val="50000"/>
              </a:spcBef>
            </a:pPr>
            <a:r>
              <a:rPr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或在正弦稳态下为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12994"/>
                                        </p:tgtEl>
                                        <p:attrNameLst>
                                          <p:attrName>style.visibility</p:attrName>
                                        </p:attrNameLst>
                                      </p:cBhvr>
                                      <p:to>
                                        <p:strVal val="visible"/>
                                      </p:to>
                                    </p:set>
                                    <p:anim calcmode="lin" valueType="num">
                                      <p:cBhvr additive="base">
                                        <p:cTn id="7" dur="500" fill="hold"/>
                                        <p:tgtEl>
                                          <p:spTgt spid="212994"/>
                                        </p:tgtEl>
                                        <p:attrNameLst>
                                          <p:attrName>ppt_x</p:attrName>
                                        </p:attrNameLst>
                                      </p:cBhvr>
                                      <p:tavLst>
                                        <p:tav tm="0">
                                          <p:val>
                                            <p:strVal val="0-#ppt_w/2"/>
                                          </p:val>
                                        </p:tav>
                                        <p:tav tm="100000">
                                          <p:val>
                                            <p:strVal val="#ppt_x"/>
                                          </p:val>
                                        </p:tav>
                                      </p:tavLst>
                                    </p:anim>
                                    <p:anim calcmode="lin" valueType="num">
                                      <p:cBhvr additive="base">
                                        <p:cTn id="8" dur="500" fill="hold"/>
                                        <p:tgtEl>
                                          <p:spTgt spid="21299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213015"/>
                                        </p:tgtEl>
                                        <p:attrNameLst>
                                          <p:attrName>style.visibility</p:attrName>
                                        </p:attrNameLst>
                                      </p:cBhvr>
                                      <p:to>
                                        <p:strVal val="visible"/>
                                      </p:to>
                                    </p:set>
                                    <p:animEffect transition="in" filter="blinds(horizontal)">
                                      <p:cBhvr>
                                        <p:cTn id="13" dur="500"/>
                                        <p:tgtEl>
                                          <p:spTgt spid="21301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8" fill="hold" nodeType="clickEffect">
                                  <p:stCondLst>
                                    <p:cond delay="0"/>
                                  </p:stCondLst>
                                  <p:childTnLst>
                                    <p:set>
                                      <p:cBhvr>
                                        <p:cTn id="17" dur="1" fill="hold">
                                          <p:stCondLst>
                                            <p:cond delay="0"/>
                                          </p:stCondLst>
                                        </p:cTn>
                                        <p:tgtEl>
                                          <p:spTgt spid="213004"/>
                                        </p:tgtEl>
                                        <p:attrNameLst>
                                          <p:attrName>style.visibility</p:attrName>
                                        </p:attrNameLst>
                                      </p:cBhvr>
                                      <p:to>
                                        <p:strVal val="visible"/>
                                      </p:to>
                                    </p:set>
                                    <p:animEffect transition="in" filter="slide(fromLeft)">
                                      <p:cBhvr>
                                        <p:cTn id="18" dur="1000"/>
                                        <p:tgtEl>
                                          <p:spTgt spid="213004"/>
                                        </p:tgtEl>
                                      </p:cBhvr>
                                    </p:animEffect>
                                  </p:childTnLst>
                                </p:cTn>
                              </p:par>
                            </p:childTnLst>
                          </p:cTn>
                        </p:par>
                        <p:par>
                          <p:cTn id="19" fill="hold" nodeType="afterGroup">
                            <p:stCondLst>
                              <p:cond delay="1000"/>
                            </p:stCondLst>
                            <p:childTnLst>
                              <p:par>
                                <p:cTn id="20" presetID="18" presetClass="entr" presetSubtype="6" fill="hold" nodeType="afterEffect">
                                  <p:stCondLst>
                                    <p:cond delay="0"/>
                                  </p:stCondLst>
                                  <p:childTnLst>
                                    <p:set>
                                      <p:cBhvr>
                                        <p:cTn id="21" dur="1" fill="hold">
                                          <p:stCondLst>
                                            <p:cond delay="0"/>
                                          </p:stCondLst>
                                        </p:cTn>
                                        <p:tgtEl>
                                          <p:spTgt spid="213011"/>
                                        </p:tgtEl>
                                        <p:attrNameLst>
                                          <p:attrName>style.visibility</p:attrName>
                                        </p:attrNameLst>
                                      </p:cBhvr>
                                      <p:to>
                                        <p:strVal val="visible"/>
                                      </p:to>
                                    </p:set>
                                    <p:animEffect transition="in" filter="strips(downRight)">
                                      <p:cBhvr>
                                        <p:cTn id="22" dur="1000"/>
                                        <p:tgtEl>
                                          <p:spTgt spid="2130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13095"/>
                                        </p:tgtEl>
                                        <p:attrNameLst>
                                          <p:attrName>style.visibility</p:attrName>
                                        </p:attrNameLst>
                                      </p:cBhvr>
                                      <p:to>
                                        <p:strVal val="visible"/>
                                      </p:to>
                                    </p:set>
                                    <p:animEffect transition="in" filter="box(in)">
                                      <p:cBhvr>
                                        <p:cTn id="27" dur="500"/>
                                        <p:tgtEl>
                                          <p:spTgt spid="213095"/>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box(in)">
                                      <p:cBhvr>
                                        <p:cTn id="32" dur="500"/>
                                        <p:tgtEl>
                                          <p:spTgt spid="57"/>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104"/>
                                        </p:tgtEl>
                                        <p:attrNameLst>
                                          <p:attrName>style.visibility</p:attrName>
                                        </p:attrNameLst>
                                      </p:cBhvr>
                                      <p:to>
                                        <p:strVal val="visible"/>
                                      </p:to>
                                    </p:set>
                                    <p:animEffect transition="in" filter="strips(downRight)">
                                      <p:cBhvr>
                                        <p:cTn id="37" dur="1000"/>
                                        <p:tgtEl>
                                          <p:spTgt spid="104"/>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9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95"/>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9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4" grpId="0"/>
      <p:bldP spid="213095" grpId="0"/>
      <p:bldP spid="97" grpId="0"/>
      <p:bldP spid="9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9" name="Text Box 7">
            <a:extLst>
              <a:ext uri="{FF2B5EF4-FFF2-40B4-BE49-F238E27FC236}">
                <a16:creationId xmlns:a16="http://schemas.microsoft.com/office/drawing/2014/main" id="{9D1CAEF9-7CB0-40A0-8626-A6CB75C35F06}"/>
              </a:ext>
            </a:extLst>
          </p:cNvPr>
          <p:cNvSpPr txBox="1">
            <a:spLocks noChangeArrowheads="1"/>
          </p:cNvSpPr>
          <p:nvPr/>
        </p:nvSpPr>
        <p:spPr bwMode="auto">
          <a:xfrm>
            <a:off x="755650" y="1341438"/>
            <a:ext cx="3203575"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AutoNum type="circleNumDbPlain" startAt="3"/>
            </a:pP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阻抗变换关系</a:t>
            </a:r>
          </a:p>
        </p:txBody>
      </p:sp>
      <p:graphicFrame>
        <p:nvGraphicFramePr>
          <p:cNvPr id="218120" name="Object 8">
            <a:extLst>
              <a:ext uri="{FF2B5EF4-FFF2-40B4-BE49-F238E27FC236}">
                <a16:creationId xmlns:a16="http://schemas.microsoft.com/office/drawing/2014/main" id="{CF631FA9-B2A5-4242-8C8C-101D6A59B61A}"/>
              </a:ext>
            </a:extLst>
          </p:cNvPr>
          <p:cNvGraphicFramePr>
            <a:graphicFrameLocks noChangeAspect="1"/>
          </p:cNvGraphicFramePr>
          <p:nvPr/>
        </p:nvGraphicFramePr>
        <p:xfrm>
          <a:off x="719138" y="2997200"/>
          <a:ext cx="4938712" cy="1127125"/>
        </p:xfrm>
        <a:graphic>
          <a:graphicData uri="http://schemas.openxmlformats.org/presentationml/2006/ole">
            <mc:AlternateContent xmlns:mc="http://schemas.openxmlformats.org/markup-compatibility/2006">
              <mc:Choice xmlns:v="urn:schemas-microsoft-com:vml" Requires="v">
                <p:oleObj spid="_x0000_s218362" name="公式" r:id="rId3" imgW="2171520" imgH="495000" progId="Equation.3">
                  <p:embed/>
                </p:oleObj>
              </mc:Choice>
              <mc:Fallback>
                <p:oleObj name="公式" r:id="rId3" imgW="2171520" imgH="4950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138" y="2997200"/>
                        <a:ext cx="4938712"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18121" name="Group 9">
            <a:extLst>
              <a:ext uri="{FF2B5EF4-FFF2-40B4-BE49-F238E27FC236}">
                <a16:creationId xmlns:a16="http://schemas.microsoft.com/office/drawing/2014/main" id="{60F108D8-47C6-4417-9E63-B803AED9B1E4}"/>
              </a:ext>
            </a:extLst>
          </p:cNvPr>
          <p:cNvGrpSpPr>
            <a:grpSpLocks/>
          </p:cNvGrpSpPr>
          <p:nvPr/>
        </p:nvGrpSpPr>
        <p:grpSpPr bwMode="auto">
          <a:xfrm>
            <a:off x="539750" y="5084763"/>
            <a:ext cx="1949450" cy="850900"/>
            <a:chOff x="385" y="3022"/>
            <a:chExt cx="1228" cy="536"/>
          </a:xfrm>
        </p:grpSpPr>
        <p:pic>
          <p:nvPicPr>
            <p:cNvPr id="218122" name="Picture 10" descr="123">
              <a:extLst>
                <a:ext uri="{FF2B5EF4-FFF2-40B4-BE49-F238E27FC236}">
                  <a16:creationId xmlns:a16="http://schemas.microsoft.com/office/drawing/2014/main" id="{9748F2F8-815A-4C17-83A5-A64E199307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extLst>
              <a:ext uri="{909E8E84-426E-40DD-AFC4-6F175D3DCCD1}">
                <a14:hiddenFill xmlns:a14="http://schemas.microsoft.com/office/drawing/2010/main">
                  <a:solidFill>
                    <a:srgbClr val="FFFFFF"/>
                  </a:solidFill>
                </a14:hiddenFill>
              </a:ext>
            </a:extLst>
          </p:spPr>
        </p:pic>
        <p:sp>
          <p:nvSpPr>
            <p:cNvPr id="218123" name="Text Box 11">
              <a:extLst>
                <a:ext uri="{FF2B5EF4-FFF2-40B4-BE49-F238E27FC236}">
                  <a16:creationId xmlns:a16="http://schemas.microsoft.com/office/drawing/2014/main" id="{6DAA8778-C69E-46C7-9F67-929DD43E186D}"/>
                </a:ext>
              </a:extLst>
            </p:cNvPr>
            <p:cNvSpPr txBox="1">
              <a:spLocks noChangeArrowheads="1"/>
            </p:cNvSpPr>
            <p:nvPr/>
          </p:nvSpPr>
          <p:spPr bwMode="auto">
            <a:xfrm>
              <a:off x="793" y="3116"/>
              <a:ext cx="82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sz="3200">
                  <a:latin typeface="Times New Roman" panose="02020603050405020304" pitchFamily="18" charset="0"/>
                  <a:ea typeface="华文楷体" panose="02010600040101010101" pitchFamily="2" charset="-122"/>
                  <a:cs typeface="Times New Roman" panose="02020603050405020304" pitchFamily="18" charset="0"/>
                </a:rPr>
                <a:t>注意   </a:t>
              </a:r>
            </a:p>
          </p:txBody>
        </p:sp>
      </p:grpSp>
      <p:sp>
        <p:nvSpPr>
          <p:cNvPr id="218124" name="Text Box 12">
            <a:extLst>
              <a:ext uri="{FF2B5EF4-FFF2-40B4-BE49-F238E27FC236}">
                <a16:creationId xmlns:a16="http://schemas.microsoft.com/office/drawing/2014/main" id="{6B5F1575-255B-4757-8A50-6904257DDA56}"/>
              </a:ext>
            </a:extLst>
          </p:cNvPr>
          <p:cNvSpPr txBox="1">
            <a:spLocks noChangeArrowheads="1"/>
          </p:cNvSpPr>
          <p:nvPr/>
        </p:nvSpPr>
        <p:spPr bwMode="auto">
          <a:xfrm>
            <a:off x="539750" y="5192713"/>
            <a:ext cx="76327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0000"/>
              </a:lnSpc>
              <a:spcBef>
                <a:spcPct val="50000"/>
              </a:spcBef>
            </a:pPr>
            <a:r>
              <a:rPr lang="zh-CN" altLang="en-US"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理想变压器的阻抗变换只改变阻抗的大小，不改变阻抗的性质。</a:t>
            </a:r>
          </a:p>
        </p:txBody>
      </p:sp>
      <p:sp>
        <p:nvSpPr>
          <p:cNvPr id="218125" name="AutoShape 13">
            <a:extLst>
              <a:ext uri="{FF2B5EF4-FFF2-40B4-BE49-F238E27FC236}">
                <a16:creationId xmlns:a16="http://schemas.microsoft.com/office/drawing/2014/main" id="{0855DCA0-2D6B-4E1B-AB92-B90A871F548E}"/>
              </a:ext>
            </a:extLst>
          </p:cNvPr>
          <p:cNvSpPr>
            <a:spLocks noChangeArrowheads="1"/>
          </p:cNvSpPr>
          <p:nvPr/>
        </p:nvSpPr>
        <p:spPr bwMode="auto">
          <a:xfrm rot="5400000">
            <a:off x="5796757" y="3717131"/>
            <a:ext cx="647700" cy="792163"/>
          </a:xfrm>
          <a:custGeom>
            <a:avLst/>
            <a:gdLst>
              <a:gd name="G0" fmla="+- 9741 0 0"/>
              <a:gd name="G1" fmla="+- 17576 0 0"/>
              <a:gd name="G2" fmla="+- 7185 0 0"/>
              <a:gd name="G3" fmla="*/ 9741 1 2"/>
              <a:gd name="G4" fmla="+- G3 10800 0"/>
              <a:gd name="G5" fmla="+- 21600 9741 17576"/>
              <a:gd name="G6" fmla="+- 17576 7185 0"/>
              <a:gd name="G7" fmla="*/ G6 1 2"/>
              <a:gd name="G8" fmla="*/ 17576 2 1"/>
              <a:gd name="G9" fmla="+- G8 0 21600"/>
              <a:gd name="G10" fmla="*/ 21600 G0 G1"/>
              <a:gd name="G11" fmla="*/ 21600 G4 G1"/>
              <a:gd name="G12" fmla="*/ 21600 G5 G1"/>
              <a:gd name="G13" fmla="*/ 21600 G7 G1"/>
              <a:gd name="G14" fmla="*/ 17576 1 2"/>
              <a:gd name="G15" fmla="+- G5 0 G4"/>
              <a:gd name="G16" fmla="+- G0 0 G4"/>
              <a:gd name="G17" fmla="*/ G2 G15 G16"/>
              <a:gd name="T0" fmla="*/ 15671 w 21600"/>
              <a:gd name="T1" fmla="*/ 0 h 21600"/>
              <a:gd name="T2" fmla="*/ 9741 w 21600"/>
              <a:gd name="T3" fmla="*/ 7185 h 21600"/>
              <a:gd name="T4" fmla="*/ 0 w 21600"/>
              <a:gd name="T5" fmla="*/ 19259 h 21600"/>
              <a:gd name="T6" fmla="*/ 8788 w 21600"/>
              <a:gd name="T7" fmla="*/ 21600 h 21600"/>
              <a:gd name="T8" fmla="*/ 17576 w 21600"/>
              <a:gd name="T9" fmla="*/ 15216 h 21600"/>
              <a:gd name="T10" fmla="*/ 21600 w 21600"/>
              <a:gd name="T11" fmla="*/ 7185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671" y="0"/>
                </a:moveTo>
                <a:lnTo>
                  <a:pt x="9741" y="7185"/>
                </a:lnTo>
                <a:lnTo>
                  <a:pt x="13765" y="7185"/>
                </a:lnTo>
                <a:lnTo>
                  <a:pt x="13765" y="16916"/>
                </a:lnTo>
                <a:lnTo>
                  <a:pt x="0" y="16916"/>
                </a:lnTo>
                <a:lnTo>
                  <a:pt x="0" y="21600"/>
                </a:lnTo>
                <a:lnTo>
                  <a:pt x="17576" y="21600"/>
                </a:lnTo>
                <a:lnTo>
                  <a:pt x="17576" y="7185"/>
                </a:lnTo>
                <a:lnTo>
                  <a:pt x="21600" y="7185"/>
                </a:lnTo>
                <a:close/>
              </a:path>
            </a:pathLst>
          </a:custGeom>
          <a:solidFill>
            <a:srgbClr val="33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218126" name="Group 14">
            <a:extLst>
              <a:ext uri="{FF2B5EF4-FFF2-40B4-BE49-F238E27FC236}">
                <a16:creationId xmlns:a16="http://schemas.microsoft.com/office/drawing/2014/main" id="{C09C21B8-8C37-472F-A8FC-2ADA2C46E198}"/>
              </a:ext>
            </a:extLst>
          </p:cNvPr>
          <p:cNvGrpSpPr>
            <a:grpSpLocks/>
          </p:cNvGrpSpPr>
          <p:nvPr/>
        </p:nvGrpSpPr>
        <p:grpSpPr bwMode="auto">
          <a:xfrm>
            <a:off x="6643688" y="3392488"/>
            <a:ext cx="2500312" cy="1584325"/>
            <a:chOff x="3061" y="2523"/>
            <a:chExt cx="1575" cy="998"/>
          </a:xfrm>
        </p:grpSpPr>
        <p:sp>
          <p:nvSpPr>
            <p:cNvPr id="218127" name="Text Box 15">
              <a:extLst>
                <a:ext uri="{FF2B5EF4-FFF2-40B4-BE49-F238E27FC236}">
                  <a16:creationId xmlns:a16="http://schemas.microsoft.com/office/drawing/2014/main" id="{436C9ADA-932F-4443-AEF9-DF31A8AF9580}"/>
                </a:ext>
              </a:extLst>
            </p:cNvPr>
            <p:cNvSpPr txBox="1">
              <a:spLocks noChangeArrowheads="1"/>
            </p:cNvSpPr>
            <p:nvPr/>
          </p:nvSpPr>
          <p:spPr bwMode="auto">
            <a:xfrm>
              <a:off x="3923" y="2886"/>
              <a:ext cx="71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i="1">
                  <a:latin typeface="Times New Roman" panose="02020603050405020304" pitchFamily="18" charset="0"/>
                  <a:ea typeface="华文楷体" panose="02010600040101010101" pitchFamily="2" charset="-122"/>
                  <a:cs typeface="Times New Roman" panose="02020603050405020304" pitchFamily="18" charset="0"/>
                </a:rPr>
                <a:t>n</a:t>
              </a:r>
              <a:r>
                <a:rPr kumimoji="1" lang="en-US" altLang="zh-CN" sz="2800" baseline="30000">
                  <a:latin typeface="Times New Roman" panose="02020603050405020304" pitchFamily="18" charset="0"/>
                  <a:ea typeface="华文楷体" panose="02010600040101010101" pitchFamily="2" charset="-122"/>
                  <a:cs typeface="Times New Roman" panose="02020603050405020304" pitchFamily="18" charset="0"/>
                </a:rPr>
                <a:t>2</a:t>
              </a:r>
              <a:r>
                <a:rPr kumimoji="1" lang="en-US" altLang="zh-CN" sz="2800" i="1">
                  <a:latin typeface="Times New Roman" panose="02020603050405020304" pitchFamily="18" charset="0"/>
                  <a:ea typeface="华文楷体" panose="02010600040101010101" pitchFamily="2" charset="-122"/>
                  <a:cs typeface="Times New Roman" panose="02020603050405020304" pitchFamily="18" charset="0"/>
                </a:rPr>
                <a:t>Z</a:t>
              </a:r>
            </a:p>
          </p:txBody>
        </p:sp>
        <p:grpSp>
          <p:nvGrpSpPr>
            <p:cNvPr id="218128" name="Group 16">
              <a:extLst>
                <a:ext uri="{FF2B5EF4-FFF2-40B4-BE49-F238E27FC236}">
                  <a16:creationId xmlns:a16="http://schemas.microsoft.com/office/drawing/2014/main" id="{5B0862D2-81EF-4861-A7ED-CB963ED48323}"/>
                </a:ext>
              </a:extLst>
            </p:cNvPr>
            <p:cNvGrpSpPr>
              <a:grpSpLocks/>
            </p:cNvGrpSpPr>
            <p:nvPr/>
          </p:nvGrpSpPr>
          <p:grpSpPr bwMode="auto">
            <a:xfrm>
              <a:off x="3061" y="2523"/>
              <a:ext cx="898" cy="998"/>
              <a:chOff x="3379" y="1979"/>
              <a:chExt cx="898" cy="998"/>
            </a:xfrm>
          </p:grpSpPr>
          <p:sp>
            <p:nvSpPr>
              <p:cNvPr id="218129" name="Line 17">
                <a:extLst>
                  <a:ext uri="{FF2B5EF4-FFF2-40B4-BE49-F238E27FC236}">
                    <a16:creationId xmlns:a16="http://schemas.microsoft.com/office/drawing/2014/main" id="{40975803-25B7-4813-BF86-3EED760F6C75}"/>
                  </a:ext>
                </a:extLst>
              </p:cNvPr>
              <p:cNvSpPr>
                <a:spLocks noChangeShapeType="1"/>
              </p:cNvSpPr>
              <p:nvPr/>
            </p:nvSpPr>
            <p:spPr bwMode="auto">
              <a:xfrm flipH="1">
                <a:off x="3515" y="2931"/>
                <a:ext cx="6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8130" name="Oval 18">
                <a:extLst>
                  <a:ext uri="{FF2B5EF4-FFF2-40B4-BE49-F238E27FC236}">
                    <a16:creationId xmlns:a16="http://schemas.microsoft.com/office/drawing/2014/main" id="{BC08FA69-9E23-4AA3-A918-FD4CA8888AF2}"/>
                  </a:ext>
                </a:extLst>
              </p:cNvPr>
              <p:cNvSpPr>
                <a:spLocks noChangeArrowheads="1"/>
              </p:cNvSpPr>
              <p:nvPr/>
            </p:nvSpPr>
            <p:spPr bwMode="auto">
              <a:xfrm flipH="1">
                <a:off x="3424" y="1979"/>
                <a:ext cx="90" cy="91"/>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8131" name="Text Box 19">
                <a:extLst>
                  <a:ext uri="{FF2B5EF4-FFF2-40B4-BE49-F238E27FC236}">
                    <a16:creationId xmlns:a16="http://schemas.microsoft.com/office/drawing/2014/main" id="{7A3548B7-E681-4A6D-B96F-B1E04BDB53F4}"/>
                  </a:ext>
                </a:extLst>
              </p:cNvPr>
              <p:cNvSpPr txBox="1">
                <a:spLocks noChangeArrowheads="1"/>
              </p:cNvSpPr>
              <p:nvPr/>
            </p:nvSpPr>
            <p:spPr bwMode="auto">
              <a:xfrm>
                <a:off x="3379" y="2024"/>
                <a:ext cx="2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18132" name="Text Box 20">
                <a:extLst>
                  <a:ext uri="{FF2B5EF4-FFF2-40B4-BE49-F238E27FC236}">
                    <a16:creationId xmlns:a16="http://schemas.microsoft.com/office/drawing/2014/main" id="{92C93E4A-EA5A-412B-A5F3-A022FCC086D3}"/>
                  </a:ext>
                </a:extLst>
              </p:cNvPr>
              <p:cNvSpPr txBox="1">
                <a:spLocks noChangeArrowheads="1"/>
              </p:cNvSpPr>
              <p:nvPr/>
            </p:nvSpPr>
            <p:spPr bwMode="auto">
              <a:xfrm>
                <a:off x="3379" y="2604"/>
                <a:ext cx="2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a:latin typeface="Times New Roman" panose="02020603050405020304" pitchFamily="18" charset="0"/>
                    <a:ea typeface="华文楷体" panose="02010600040101010101" pitchFamily="2" charset="-122"/>
                    <a:cs typeface="Times New Roman" panose="02020603050405020304" pitchFamily="18" charset="0"/>
                  </a:rPr>
                  <a:t>–</a:t>
                </a:r>
              </a:p>
            </p:txBody>
          </p:sp>
          <p:graphicFrame>
            <p:nvGraphicFramePr>
              <p:cNvPr id="218133" name="Object 21">
                <a:extLst>
                  <a:ext uri="{FF2B5EF4-FFF2-40B4-BE49-F238E27FC236}">
                    <a16:creationId xmlns:a16="http://schemas.microsoft.com/office/drawing/2014/main" id="{1D80DDC6-C91A-4545-9A68-FB05322D4F93}"/>
                  </a:ext>
                </a:extLst>
              </p:cNvPr>
              <p:cNvGraphicFramePr>
                <a:graphicFrameLocks noChangeAspect="1"/>
              </p:cNvGraphicFramePr>
              <p:nvPr/>
            </p:nvGraphicFramePr>
            <p:xfrm>
              <a:off x="3379" y="2251"/>
              <a:ext cx="235" cy="451"/>
            </p:xfrm>
            <a:graphic>
              <a:graphicData uri="http://schemas.openxmlformats.org/presentationml/2006/ole">
                <mc:AlternateContent xmlns:mc="http://schemas.openxmlformats.org/markup-compatibility/2006">
                  <mc:Choice xmlns:v="urn:schemas-microsoft-com:vml" Requires="v">
                    <p:oleObj spid="_x0000_s218363" name="公式" r:id="rId6" imgW="203040" imgH="355320" progId="Equation.3">
                      <p:embed/>
                    </p:oleObj>
                  </mc:Choice>
                  <mc:Fallback>
                    <p:oleObj name="公式" r:id="rId6" imgW="203040" imgH="355320" progId="Equation.3">
                      <p:embed/>
                      <p:pic>
                        <p:nvPicPr>
                          <p:cNvPr id="0" name="Object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79" y="2251"/>
                            <a:ext cx="235" cy="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134" name="Line 22">
                <a:extLst>
                  <a:ext uri="{FF2B5EF4-FFF2-40B4-BE49-F238E27FC236}">
                    <a16:creationId xmlns:a16="http://schemas.microsoft.com/office/drawing/2014/main" id="{4880A812-C30D-44CB-9003-5C361AF21D28}"/>
                  </a:ext>
                </a:extLst>
              </p:cNvPr>
              <p:cNvSpPr>
                <a:spLocks noChangeShapeType="1"/>
              </p:cNvSpPr>
              <p:nvPr/>
            </p:nvSpPr>
            <p:spPr bwMode="auto">
              <a:xfrm>
                <a:off x="4195" y="2024"/>
                <a:ext cx="0" cy="90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8135" name="Rectangle 23">
                <a:extLst>
                  <a:ext uri="{FF2B5EF4-FFF2-40B4-BE49-F238E27FC236}">
                    <a16:creationId xmlns:a16="http://schemas.microsoft.com/office/drawing/2014/main" id="{8CA3D81C-69B3-4076-84CA-837209BF58E9}"/>
                  </a:ext>
                </a:extLst>
              </p:cNvPr>
              <p:cNvSpPr>
                <a:spLocks noChangeArrowheads="1"/>
              </p:cNvSpPr>
              <p:nvPr/>
            </p:nvSpPr>
            <p:spPr bwMode="auto">
              <a:xfrm>
                <a:off x="4150" y="2341"/>
                <a:ext cx="127" cy="318"/>
              </a:xfrm>
              <a:prstGeom prst="rect">
                <a:avLst/>
              </a:prstGeom>
              <a:solidFill>
                <a:schemeClr val="tx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8136" name="Line 24">
                <a:extLst>
                  <a:ext uri="{FF2B5EF4-FFF2-40B4-BE49-F238E27FC236}">
                    <a16:creationId xmlns:a16="http://schemas.microsoft.com/office/drawing/2014/main" id="{74CB1F7E-1315-464F-8153-E7B352E46FA9}"/>
                  </a:ext>
                </a:extLst>
              </p:cNvPr>
              <p:cNvSpPr>
                <a:spLocks noChangeShapeType="1"/>
              </p:cNvSpPr>
              <p:nvPr/>
            </p:nvSpPr>
            <p:spPr bwMode="auto">
              <a:xfrm flipH="1">
                <a:off x="3515" y="2024"/>
                <a:ext cx="6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8137" name="Oval 25">
                <a:extLst>
                  <a:ext uri="{FF2B5EF4-FFF2-40B4-BE49-F238E27FC236}">
                    <a16:creationId xmlns:a16="http://schemas.microsoft.com/office/drawing/2014/main" id="{1523651E-00CD-4D41-A763-2423FDDF88D9}"/>
                  </a:ext>
                </a:extLst>
              </p:cNvPr>
              <p:cNvSpPr>
                <a:spLocks noChangeArrowheads="1"/>
              </p:cNvSpPr>
              <p:nvPr/>
            </p:nvSpPr>
            <p:spPr bwMode="auto">
              <a:xfrm flipH="1">
                <a:off x="3424" y="2886"/>
                <a:ext cx="90" cy="91"/>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grpSp>
        <p:nvGrpSpPr>
          <p:cNvPr id="218216" name="Group 104">
            <a:extLst>
              <a:ext uri="{FF2B5EF4-FFF2-40B4-BE49-F238E27FC236}">
                <a16:creationId xmlns:a16="http://schemas.microsoft.com/office/drawing/2014/main" id="{D56C3F51-5AAA-4322-BAA8-22CE54D339E2}"/>
              </a:ext>
            </a:extLst>
          </p:cNvPr>
          <p:cNvGrpSpPr>
            <a:grpSpLocks/>
          </p:cNvGrpSpPr>
          <p:nvPr/>
        </p:nvGrpSpPr>
        <p:grpSpPr bwMode="auto">
          <a:xfrm>
            <a:off x="4787900" y="728663"/>
            <a:ext cx="3673475" cy="2233612"/>
            <a:chOff x="3016" y="459"/>
            <a:chExt cx="2314" cy="1407"/>
          </a:xfrm>
        </p:grpSpPr>
        <p:sp>
          <p:nvSpPr>
            <p:cNvPr id="218179" name="Rectangle 67">
              <a:extLst>
                <a:ext uri="{FF2B5EF4-FFF2-40B4-BE49-F238E27FC236}">
                  <a16:creationId xmlns:a16="http://schemas.microsoft.com/office/drawing/2014/main" id="{9EF006BB-C95A-4670-810C-B61D52C680FF}"/>
                </a:ext>
              </a:extLst>
            </p:cNvPr>
            <p:cNvSpPr>
              <a:spLocks noChangeArrowheads="1"/>
            </p:cNvSpPr>
            <p:nvPr/>
          </p:nvSpPr>
          <p:spPr bwMode="auto">
            <a:xfrm>
              <a:off x="3016" y="595"/>
              <a:ext cx="2314" cy="1271"/>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8180" name="Text Box 68">
              <a:extLst>
                <a:ext uri="{FF2B5EF4-FFF2-40B4-BE49-F238E27FC236}">
                  <a16:creationId xmlns:a16="http://schemas.microsoft.com/office/drawing/2014/main" id="{22926553-0673-4856-A84C-6915A7BA020D}"/>
                </a:ext>
              </a:extLst>
            </p:cNvPr>
            <p:cNvSpPr txBox="1">
              <a:spLocks noChangeArrowheads="1"/>
            </p:cNvSpPr>
            <p:nvPr/>
          </p:nvSpPr>
          <p:spPr bwMode="auto">
            <a:xfrm>
              <a:off x="4740" y="867"/>
              <a:ext cx="24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18181" name="Text Box 69">
              <a:extLst>
                <a:ext uri="{FF2B5EF4-FFF2-40B4-BE49-F238E27FC236}">
                  <a16:creationId xmlns:a16="http://schemas.microsoft.com/office/drawing/2014/main" id="{D45430AC-EEFE-4550-873F-DEF72AD08FCE}"/>
                </a:ext>
              </a:extLst>
            </p:cNvPr>
            <p:cNvSpPr txBox="1">
              <a:spLocks noChangeArrowheads="1"/>
            </p:cNvSpPr>
            <p:nvPr/>
          </p:nvSpPr>
          <p:spPr bwMode="auto">
            <a:xfrm>
              <a:off x="4740" y="132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a:latin typeface="Times New Roman" panose="02020603050405020304" pitchFamily="18" charset="0"/>
                  <a:ea typeface="华文楷体" panose="02010600040101010101" pitchFamily="2" charset="-122"/>
                  <a:cs typeface="Times New Roman" panose="02020603050405020304" pitchFamily="18" charset="0"/>
                </a:rPr>
                <a:t>_</a:t>
              </a:r>
            </a:p>
          </p:txBody>
        </p:sp>
        <p:graphicFrame>
          <p:nvGraphicFramePr>
            <p:cNvPr id="218182" name="Object 70">
              <a:extLst>
                <a:ext uri="{FF2B5EF4-FFF2-40B4-BE49-F238E27FC236}">
                  <a16:creationId xmlns:a16="http://schemas.microsoft.com/office/drawing/2014/main" id="{54E46DC6-DE2D-405B-85A1-D97A17A2AD13}"/>
                </a:ext>
              </a:extLst>
            </p:cNvPr>
            <p:cNvGraphicFramePr>
              <a:graphicFrameLocks noChangeAspect="1"/>
            </p:cNvGraphicFramePr>
            <p:nvPr/>
          </p:nvGraphicFramePr>
          <p:xfrm>
            <a:off x="3425" y="459"/>
            <a:ext cx="201" cy="424"/>
          </p:xfrm>
          <a:graphic>
            <a:graphicData uri="http://schemas.openxmlformats.org/presentationml/2006/ole">
              <mc:AlternateContent xmlns:mc="http://schemas.openxmlformats.org/markup-compatibility/2006">
                <mc:Choice xmlns:v="urn:schemas-microsoft-com:vml" Requires="v">
                  <p:oleObj spid="_x0000_s218364" name="公式" r:id="rId8" imgW="152280" imgH="342720" progId="Equation.3">
                    <p:embed/>
                  </p:oleObj>
                </mc:Choice>
                <mc:Fallback>
                  <p:oleObj name="公式" r:id="rId8" imgW="152280" imgH="342720" progId="Equation.3">
                    <p:embed/>
                    <p:pic>
                      <p:nvPicPr>
                        <p:cNvPr id="0" name="Object 7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25" y="459"/>
                          <a:ext cx="201" cy="4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183" name="Object 71">
              <a:extLst>
                <a:ext uri="{FF2B5EF4-FFF2-40B4-BE49-F238E27FC236}">
                  <a16:creationId xmlns:a16="http://schemas.microsoft.com/office/drawing/2014/main" id="{418ACCCF-A355-439B-8B39-22748DB2B75A}"/>
                </a:ext>
              </a:extLst>
            </p:cNvPr>
            <p:cNvGraphicFramePr>
              <a:graphicFrameLocks noChangeAspect="1"/>
            </p:cNvGraphicFramePr>
            <p:nvPr/>
          </p:nvGraphicFramePr>
          <p:xfrm>
            <a:off x="4559" y="477"/>
            <a:ext cx="223" cy="432"/>
          </p:xfrm>
          <a:graphic>
            <a:graphicData uri="http://schemas.openxmlformats.org/presentationml/2006/ole">
              <mc:AlternateContent xmlns:mc="http://schemas.openxmlformats.org/markup-compatibility/2006">
                <mc:Choice xmlns:v="urn:schemas-microsoft-com:vml" Requires="v">
                  <p:oleObj spid="_x0000_s218365" name="公式" r:id="rId10" imgW="164880" imgH="342720" progId="Equation.3">
                    <p:embed/>
                  </p:oleObj>
                </mc:Choice>
                <mc:Fallback>
                  <p:oleObj name="公式" r:id="rId10" imgW="164880" imgH="342720" progId="Equation.3">
                    <p:embed/>
                    <p:pic>
                      <p:nvPicPr>
                        <p:cNvPr id="0" name="Object 7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59" y="477"/>
                          <a:ext cx="223"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184" name="Object 72">
              <a:extLst>
                <a:ext uri="{FF2B5EF4-FFF2-40B4-BE49-F238E27FC236}">
                  <a16:creationId xmlns:a16="http://schemas.microsoft.com/office/drawing/2014/main" id="{2B7E073F-7127-4FE1-A51D-BED06E15A083}"/>
                </a:ext>
              </a:extLst>
            </p:cNvPr>
            <p:cNvGraphicFramePr>
              <a:graphicFrameLocks noChangeAspect="1"/>
            </p:cNvGraphicFramePr>
            <p:nvPr/>
          </p:nvGraphicFramePr>
          <p:xfrm>
            <a:off x="4695" y="1003"/>
            <a:ext cx="247" cy="448"/>
          </p:xfrm>
          <a:graphic>
            <a:graphicData uri="http://schemas.openxmlformats.org/presentationml/2006/ole">
              <mc:AlternateContent xmlns:mc="http://schemas.openxmlformats.org/markup-compatibility/2006">
                <mc:Choice xmlns:v="urn:schemas-microsoft-com:vml" Requires="v">
                  <p:oleObj spid="_x0000_s218366" name="公式" r:id="rId12" imgW="215640" imgH="355320" progId="Equation.3">
                    <p:embed/>
                  </p:oleObj>
                </mc:Choice>
                <mc:Fallback>
                  <p:oleObj name="公式" r:id="rId12" imgW="215640" imgH="355320" progId="Equation.3">
                    <p:embed/>
                    <p:pic>
                      <p:nvPicPr>
                        <p:cNvPr id="0" name="Object 7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95" y="1003"/>
                          <a:ext cx="247" cy="4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185" name="Object 73">
              <a:extLst>
                <a:ext uri="{FF2B5EF4-FFF2-40B4-BE49-F238E27FC236}">
                  <a16:creationId xmlns:a16="http://schemas.microsoft.com/office/drawing/2014/main" id="{55250036-F964-4B7C-AE02-843BF68FA034}"/>
                </a:ext>
              </a:extLst>
            </p:cNvPr>
            <p:cNvGraphicFramePr>
              <a:graphicFrameLocks noChangeAspect="1"/>
            </p:cNvGraphicFramePr>
            <p:nvPr/>
          </p:nvGraphicFramePr>
          <p:xfrm>
            <a:off x="3107" y="1049"/>
            <a:ext cx="235" cy="451"/>
          </p:xfrm>
          <a:graphic>
            <a:graphicData uri="http://schemas.openxmlformats.org/presentationml/2006/ole">
              <mc:AlternateContent xmlns:mc="http://schemas.openxmlformats.org/markup-compatibility/2006">
                <mc:Choice xmlns:v="urn:schemas-microsoft-com:vml" Requires="v">
                  <p:oleObj spid="_x0000_s218367" name="公式" r:id="rId14" imgW="203040" imgH="355320" progId="Equation.3">
                    <p:embed/>
                  </p:oleObj>
                </mc:Choice>
                <mc:Fallback>
                  <p:oleObj name="公式" r:id="rId14" imgW="203040" imgH="355320" progId="Equation.3">
                    <p:embed/>
                    <p:pic>
                      <p:nvPicPr>
                        <p:cNvPr id="0" name="Object 7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07" y="1049"/>
                          <a:ext cx="235" cy="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186" name="Line 74">
              <a:extLst>
                <a:ext uri="{FF2B5EF4-FFF2-40B4-BE49-F238E27FC236}">
                  <a16:creationId xmlns:a16="http://schemas.microsoft.com/office/drawing/2014/main" id="{1A2B9C26-F325-401C-8A51-94593D4A6C3E}"/>
                </a:ext>
              </a:extLst>
            </p:cNvPr>
            <p:cNvSpPr>
              <a:spLocks noChangeShapeType="1"/>
            </p:cNvSpPr>
            <p:nvPr/>
          </p:nvSpPr>
          <p:spPr bwMode="auto">
            <a:xfrm>
              <a:off x="5012" y="913"/>
              <a:ext cx="0" cy="81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8187" name="Text Box 75">
              <a:extLst>
                <a:ext uri="{FF2B5EF4-FFF2-40B4-BE49-F238E27FC236}">
                  <a16:creationId xmlns:a16="http://schemas.microsoft.com/office/drawing/2014/main" id="{99AEA7E9-FDD5-4268-8E24-77638816E905}"/>
                </a:ext>
              </a:extLst>
            </p:cNvPr>
            <p:cNvSpPr txBox="1">
              <a:spLocks noChangeArrowheads="1"/>
            </p:cNvSpPr>
            <p:nvPr/>
          </p:nvSpPr>
          <p:spPr bwMode="auto">
            <a:xfrm>
              <a:off x="5049" y="1139"/>
              <a:ext cx="1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i="1">
                  <a:latin typeface="Times New Roman" panose="02020603050405020304" pitchFamily="18" charset="0"/>
                  <a:ea typeface="华文楷体" panose="02010600040101010101" pitchFamily="2" charset="-122"/>
                  <a:cs typeface="Times New Roman" panose="02020603050405020304" pitchFamily="18" charset="0"/>
                </a:rPr>
                <a:t>Z</a:t>
              </a:r>
            </a:p>
          </p:txBody>
        </p:sp>
        <p:sp>
          <p:nvSpPr>
            <p:cNvPr id="218188" name="Rectangle 76">
              <a:extLst>
                <a:ext uri="{FF2B5EF4-FFF2-40B4-BE49-F238E27FC236}">
                  <a16:creationId xmlns:a16="http://schemas.microsoft.com/office/drawing/2014/main" id="{A1CE4033-3A68-4284-BE36-4F42AFE92257}"/>
                </a:ext>
              </a:extLst>
            </p:cNvPr>
            <p:cNvSpPr>
              <a:spLocks noChangeArrowheads="1"/>
            </p:cNvSpPr>
            <p:nvPr/>
          </p:nvSpPr>
          <p:spPr bwMode="auto">
            <a:xfrm>
              <a:off x="4940" y="1139"/>
              <a:ext cx="127" cy="318"/>
            </a:xfrm>
            <a:prstGeom prst="rect">
              <a:avLst/>
            </a:prstGeom>
            <a:solidFill>
              <a:schemeClr val="tx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8189" name="Line 77">
              <a:extLst>
                <a:ext uri="{FF2B5EF4-FFF2-40B4-BE49-F238E27FC236}">
                  <a16:creationId xmlns:a16="http://schemas.microsoft.com/office/drawing/2014/main" id="{9C87BE49-586F-421C-AB15-746331576CDD}"/>
                </a:ext>
              </a:extLst>
            </p:cNvPr>
            <p:cNvSpPr>
              <a:spLocks noChangeShapeType="1"/>
            </p:cNvSpPr>
            <p:nvPr/>
          </p:nvSpPr>
          <p:spPr bwMode="auto">
            <a:xfrm flipV="1">
              <a:off x="3969" y="913"/>
              <a:ext cx="0" cy="28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8190" name="Line 78">
              <a:extLst>
                <a:ext uri="{FF2B5EF4-FFF2-40B4-BE49-F238E27FC236}">
                  <a16:creationId xmlns:a16="http://schemas.microsoft.com/office/drawing/2014/main" id="{1C73760A-B479-43DD-B87F-9244B1BE8E17}"/>
                </a:ext>
              </a:extLst>
            </p:cNvPr>
            <p:cNvSpPr>
              <a:spLocks noChangeShapeType="1"/>
            </p:cNvSpPr>
            <p:nvPr/>
          </p:nvSpPr>
          <p:spPr bwMode="auto">
            <a:xfrm flipH="1" flipV="1">
              <a:off x="3969" y="1548"/>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8191" name="Line 79">
              <a:extLst>
                <a:ext uri="{FF2B5EF4-FFF2-40B4-BE49-F238E27FC236}">
                  <a16:creationId xmlns:a16="http://schemas.microsoft.com/office/drawing/2014/main" id="{55E50488-4D9E-4DA8-8B98-68315E19B14A}"/>
                </a:ext>
              </a:extLst>
            </p:cNvPr>
            <p:cNvSpPr>
              <a:spLocks noChangeShapeType="1"/>
            </p:cNvSpPr>
            <p:nvPr/>
          </p:nvSpPr>
          <p:spPr bwMode="auto">
            <a:xfrm>
              <a:off x="3288" y="1729"/>
              <a:ext cx="68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8192" name="Text Box 80">
              <a:extLst>
                <a:ext uri="{FF2B5EF4-FFF2-40B4-BE49-F238E27FC236}">
                  <a16:creationId xmlns:a16="http://schemas.microsoft.com/office/drawing/2014/main" id="{318DC073-2AE9-4CD1-B6CB-54019EC06122}"/>
                </a:ext>
              </a:extLst>
            </p:cNvPr>
            <p:cNvSpPr txBox="1">
              <a:spLocks noChangeArrowheads="1"/>
            </p:cNvSpPr>
            <p:nvPr/>
          </p:nvSpPr>
          <p:spPr bwMode="auto">
            <a:xfrm>
              <a:off x="3751" y="1057"/>
              <a:ext cx="22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sz="2800">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18193" name="Text Box 81">
              <a:extLst>
                <a:ext uri="{FF2B5EF4-FFF2-40B4-BE49-F238E27FC236}">
                  <a16:creationId xmlns:a16="http://schemas.microsoft.com/office/drawing/2014/main" id="{DB431C0B-CCA6-4858-86FB-0F8FD987171F}"/>
                </a:ext>
              </a:extLst>
            </p:cNvPr>
            <p:cNvSpPr txBox="1">
              <a:spLocks noChangeArrowheads="1"/>
            </p:cNvSpPr>
            <p:nvPr/>
          </p:nvSpPr>
          <p:spPr bwMode="auto">
            <a:xfrm>
              <a:off x="4332" y="1067"/>
              <a:ext cx="22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sz="2800">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18194" name="Text Box 82">
              <a:extLst>
                <a:ext uri="{FF2B5EF4-FFF2-40B4-BE49-F238E27FC236}">
                  <a16:creationId xmlns:a16="http://schemas.microsoft.com/office/drawing/2014/main" id="{939C4E77-6442-45EB-99E8-468BAC9607E3}"/>
                </a:ext>
              </a:extLst>
            </p:cNvPr>
            <p:cNvSpPr txBox="1">
              <a:spLocks noChangeArrowheads="1"/>
            </p:cNvSpPr>
            <p:nvPr/>
          </p:nvSpPr>
          <p:spPr bwMode="auto">
            <a:xfrm>
              <a:off x="3969" y="686"/>
              <a:ext cx="4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i="1">
                  <a:latin typeface="Times New Roman" panose="02020603050405020304" pitchFamily="18" charset="0"/>
                  <a:ea typeface="华文楷体" panose="02010600040101010101" pitchFamily="2" charset="-122"/>
                  <a:cs typeface="Times New Roman" panose="02020603050405020304" pitchFamily="18" charset="0"/>
                </a:rPr>
                <a:t>n</a:t>
              </a:r>
              <a:r>
                <a:rPr kumimoji="1" lang="en-US" altLang="zh-CN" sz="2800">
                  <a:latin typeface="Times New Roman" panose="02020603050405020304" pitchFamily="18" charset="0"/>
                  <a:ea typeface="华文楷体" panose="02010600040101010101" pitchFamily="2" charset="-122"/>
                  <a:cs typeface="Times New Roman" panose="02020603050405020304" pitchFamily="18" charset="0"/>
                </a:rPr>
                <a:t>:1</a:t>
              </a:r>
            </a:p>
          </p:txBody>
        </p:sp>
        <p:sp>
          <p:nvSpPr>
            <p:cNvPr id="218195" name="Text Box 83">
              <a:extLst>
                <a:ext uri="{FF2B5EF4-FFF2-40B4-BE49-F238E27FC236}">
                  <a16:creationId xmlns:a16="http://schemas.microsoft.com/office/drawing/2014/main" id="{2AAF1328-DD31-4108-9D04-1F8A36D86014}"/>
                </a:ext>
              </a:extLst>
            </p:cNvPr>
            <p:cNvSpPr txBox="1">
              <a:spLocks noChangeArrowheads="1"/>
            </p:cNvSpPr>
            <p:nvPr/>
          </p:nvSpPr>
          <p:spPr bwMode="auto">
            <a:xfrm>
              <a:off x="3107" y="958"/>
              <a:ext cx="24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18196" name="Text Box 84">
              <a:extLst>
                <a:ext uri="{FF2B5EF4-FFF2-40B4-BE49-F238E27FC236}">
                  <a16:creationId xmlns:a16="http://schemas.microsoft.com/office/drawing/2014/main" id="{749A5DB5-3060-45B9-A099-BC2CFE75C320}"/>
                </a:ext>
              </a:extLst>
            </p:cNvPr>
            <p:cNvSpPr txBox="1">
              <a:spLocks noChangeArrowheads="1"/>
            </p:cNvSpPr>
            <p:nvPr/>
          </p:nvSpPr>
          <p:spPr bwMode="auto">
            <a:xfrm>
              <a:off x="3107" y="1289"/>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218197" name="Line 85">
              <a:extLst>
                <a:ext uri="{FF2B5EF4-FFF2-40B4-BE49-F238E27FC236}">
                  <a16:creationId xmlns:a16="http://schemas.microsoft.com/office/drawing/2014/main" id="{C5D3F08D-FB78-4FA6-A485-6FE38A1E2EB8}"/>
                </a:ext>
              </a:extLst>
            </p:cNvPr>
            <p:cNvSpPr>
              <a:spLocks noChangeShapeType="1"/>
            </p:cNvSpPr>
            <p:nvPr/>
          </p:nvSpPr>
          <p:spPr bwMode="auto">
            <a:xfrm>
              <a:off x="4331" y="1729"/>
              <a:ext cx="68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8198" name="Line 86">
              <a:extLst>
                <a:ext uri="{FF2B5EF4-FFF2-40B4-BE49-F238E27FC236}">
                  <a16:creationId xmlns:a16="http://schemas.microsoft.com/office/drawing/2014/main" id="{EAD89EFB-B6CE-4E2B-9C14-6B61D8D90274}"/>
                </a:ext>
              </a:extLst>
            </p:cNvPr>
            <p:cNvSpPr>
              <a:spLocks noChangeShapeType="1"/>
            </p:cNvSpPr>
            <p:nvPr/>
          </p:nvSpPr>
          <p:spPr bwMode="auto">
            <a:xfrm>
              <a:off x="4331" y="913"/>
              <a:ext cx="68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8199" name="Line 87">
              <a:extLst>
                <a:ext uri="{FF2B5EF4-FFF2-40B4-BE49-F238E27FC236}">
                  <a16:creationId xmlns:a16="http://schemas.microsoft.com/office/drawing/2014/main" id="{0FDBC74D-4A60-4FBC-AF98-BC81A32D2736}"/>
                </a:ext>
              </a:extLst>
            </p:cNvPr>
            <p:cNvSpPr>
              <a:spLocks noChangeShapeType="1"/>
            </p:cNvSpPr>
            <p:nvPr/>
          </p:nvSpPr>
          <p:spPr bwMode="auto">
            <a:xfrm>
              <a:off x="3243" y="913"/>
              <a:ext cx="72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8200" name="Line 88">
              <a:extLst>
                <a:ext uri="{FF2B5EF4-FFF2-40B4-BE49-F238E27FC236}">
                  <a16:creationId xmlns:a16="http://schemas.microsoft.com/office/drawing/2014/main" id="{2630B490-8E50-4FD5-A747-984F93B5772D}"/>
                </a:ext>
              </a:extLst>
            </p:cNvPr>
            <p:cNvSpPr>
              <a:spLocks noChangeShapeType="1"/>
            </p:cNvSpPr>
            <p:nvPr/>
          </p:nvSpPr>
          <p:spPr bwMode="auto">
            <a:xfrm flipH="1" flipV="1">
              <a:off x="4331" y="1548"/>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8201" name="Line 89">
              <a:extLst>
                <a:ext uri="{FF2B5EF4-FFF2-40B4-BE49-F238E27FC236}">
                  <a16:creationId xmlns:a16="http://schemas.microsoft.com/office/drawing/2014/main" id="{3F1DFF6C-BE8F-486A-8568-33A45CF1C349}"/>
                </a:ext>
              </a:extLst>
            </p:cNvPr>
            <p:cNvSpPr>
              <a:spLocks noChangeShapeType="1"/>
            </p:cNvSpPr>
            <p:nvPr/>
          </p:nvSpPr>
          <p:spPr bwMode="auto">
            <a:xfrm flipH="1" flipV="1">
              <a:off x="4331" y="913"/>
              <a:ext cx="0" cy="28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218202" name="Group 90">
              <a:extLst>
                <a:ext uri="{FF2B5EF4-FFF2-40B4-BE49-F238E27FC236}">
                  <a16:creationId xmlns:a16="http://schemas.microsoft.com/office/drawing/2014/main" id="{5563CD88-4D03-4676-AFC3-0099322F6FB0}"/>
                </a:ext>
              </a:extLst>
            </p:cNvPr>
            <p:cNvGrpSpPr>
              <a:grpSpLocks/>
            </p:cNvGrpSpPr>
            <p:nvPr/>
          </p:nvGrpSpPr>
          <p:grpSpPr bwMode="auto">
            <a:xfrm>
              <a:off x="4241" y="1197"/>
              <a:ext cx="91" cy="363"/>
              <a:chOff x="1565" y="2614"/>
              <a:chExt cx="90" cy="486"/>
            </a:xfrm>
          </p:grpSpPr>
          <p:sp>
            <p:nvSpPr>
              <p:cNvPr id="218203" name="Arc 91">
                <a:extLst>
                  <a:ext uri="{FF2B5EF4-FFF2-40B4-BE49-F238E27FC236}">
                    <a16:creationId xmlns:a16="http://schemas.microsoft.com/office/drawing/2014/main" id="{066A25BE-F25A-4B07-9AF8-100B5AA0DE93}"/>
                  </a:ext>
                </a:extLst>
              </p:cNvPr>
              <p:cNvSpPr>
                <a:spLocks/>
              </p:cNvSpPr>
              <p:nvPr/>
            </p:nvSpPr>
            <p:spPr bwMode="auto">
              <a:xfrm rot="21600000" flipH="1" flipV="1">
                <a:off x="1565" y="2860"/>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8204" name="Arc 92">
                <a:extLst>
                  <a:ext uri="{FF2B5EF4-FFF2-40B4-BE49-F238E27FC236}">
                    <a16:creationId xmlns:a16="http://schemas.microsoft.com/office/drawing/2014/main" id="{98AC7F6C-17AD-493C-9DCA-971310348AA3}"/>
                  </a:ext>
                </a:extLst>
              </p:cNvPr>
              <p:cNvSpPr>
                <a:spLocks/>
              </p:cNvSpPr>
              <p:nvPr/>
            </p:nvSpPr>
            <p:spPr bwMode="auto">
              <a:xfrm rot="21600000" flipH="1" flipV="1">
                <a:off x="1565" y="2737"/>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8205" name="Arc 93">
                <a:extLst>
                  <a:ext uri="{FF2B5EF4-FFF2-40B4-BE49-F238E27FC236}">
                    <a16:creationId xmlns:a16="http://schemas.microsoft.com/office/drawing/2014/main" id="{DFCFB6C3-80E0-4A91-A3F7-F6694F87AE08}"/>
                  </a:ext>
                </a:extLst>
              </p:cNvPr>
              <p:cNvSpPr>
                <a:spLocks/>
              </p:cNvSpPr>
              <p:nvPr/>
            </p:nvSpPr>
            <p:spPr bwMode="auto">
              <a:xfrm rot="21600000" flipH="1" flipV="1">
                <a:off x="1565" y="261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8206" name="Arc 94">
                <a:extLst>
                  <a:ext uri="{FF2B5EF4-FFF2-40B4-BE49-F238E27FC236}">
                    <a16:creationId xmlns:a16="http://schemas.microsoft.com/office/drawing/2014/main" id="{EFC1D870-4352-4B99-894C-A884F62D2A80}"/>
                  </a:ext>
                </a:extLst>
              </p:cNvPr>
              <p:cNvSpPr>
                <a:spLocks/>
              </p:cNvSpPr>
              <p:nvPr/>
            </p:nvSpPr>
            <p:spPr bwMode="auto">
              <a:xfrm rot="21600000" flipH="1" flipV="1">
                <a:off x="1565" y="298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18207" name="Group 95">
              <a:extLst>
                <a:ext uri="{FF2B5EF4-FFF2-40B4-BE49-F238E27FC236}">
                  <a16:creationId xmlns:a16="http://schemas.microsoft.com/office/drawing/2014/main" id="{03F2FA86-014B-4963-A1CB-A7698964AD46}"/>
                </a:ext>
              </a:extLst>
            </p:cNvPr>
            <p:cNvGrpSpPr>
              <a:grpSpLocks/>
            </p:cNvGrpSpPr>
            <p:nvPr/>
          </p:nvGrpSpPr>
          <p:grpSpPr bwMode="auto">
            <a:xfrm rot="10800000">
              <a:off x="3969" y="1197"/>
              <a:ext cx="90" cy="363"/>
              <a:chOff x="1565" y="2614"/>
              <a:chExt cx="90" cy="486"/>
            </a:xfrm>
          </p:grpSpPr>
          <p:sp>
            <p:nvSpPr>
              <p:cNvPr id="218208" name="Arc 96">
                <a:extLst>
                  <a:ext uri="{FF2B5EF4-FFF2-40B4-BE49-F238E27FC236}">
                    <a16:creationId xmlns:a16="http://schemas.microsoft.com/office/drawing/2014/main" id="{0CC1B8CF-F0D9-42D7-B8E6-3C9399103F34}"/>
                  </a:ext>
                </a:extLst>
              </p:cNvPr>
              <p:cNvSpPr>
                <a:spLocks/>
              </p:cNvSpPr>
              <p:nvPr/>
            </p:nvSpPr>
            <p:spPr bwMode="auto">
              <a:xfrm rot="21600000" flipH="1" flipV="1">
                <a:off x="1565" y="2860"/>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8209" name="Arc 97">
                <a:extLst>
                  <a:ext uri="{FF2B5EF4-FFF2-40B4-BE49-F238E27FC236}">
                    <a16:creationId xmlns:a16="http://schemas.microsoft.com/office/drawing/2014/main" id="{0261BF4C-E46B-445C-A484-64C163314D77}"/>
                  </a:ext>
                </a:extLst>
              </p:cNvPr>
              <p:cNvSpPr>
                <a:spLocks/>
              </p:cNvSpPr>
              <p:nvPr/>
            </p:nvSpPr>
            <p:spPr bwMode="auto">
              <a:xfrm rot="21600000" flipH="1" flipV="1">
                <a:off x="1565" y="2737"/>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8210" name="Arc 98">
                <a:extLst>
                  <a:ext uri="{FF2B5EF4-FFF2-40B4-BE49-F238E27FC236}">
                    <a16:creationId xmlns:a16="http://schemas.microsoft.com/office/drawing/2014/main" id="{C56B36AA-32A1-48BE-8C20-2D0D929A1592}"/>
                  </a:ext>
                </a:extLst>
              </p:cNvPr>
              <p:cNvSpPr>
                <a:spLocks/>
              </p:cNvSpPr>
              <p:nvPr/>
            </p:nvSpPr>
            <p:spPr bwMode="auto">
              <a:xfrm rot="21600000" flipH="1" flipV="1">
                <a:off x="1565" y="261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8211" name="Arc 99">
                <a:extLst>
                  <a:ext uri="{FF2B5EF4-FFF2-40B4-BE49-F238E27FC236}">
                    <a16:creationId xmlns:a16="http://schemas.microsoft.com/office/drawing/2014/main" id="{8946F7A3-5D96-46FE-B95F-51406BEDAE84}"/>
                  </a:ext>
                </a:extLst>
              </p:cNvPr>
              <p:cNvSpPr>
                <a:spLocks/>
              </p:cNvSpPr>
              <p:nvPr/>
            </p:nvSpPr>
            <p:spPr bwMode="auto">
              <a:xfrm rot="21600000" flipH="1" flipV="1">
                <a:off x="1565" y="298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218212" name="Oval 100">
              <a:extLst>
                <a:ext uri="{FF2B5EF4-FFF2-40B4-BE49-F238E27FC236}">
                  <a16:creationId xmlns:a16="http://schemas.microsoft.com/office/drawing/2014/main" id="{0442560D-29A8-4BA6-9C2E-55FDC32A65F3}"/>
                </a:ext>
              </a:extLst>
            </p:cNvPr>
            <p:cNvSpPr>
              <a:spLocks noChangeArrowheads="1"/>
            </p:cNvSpPr>
            <p:nvPr/>
          </p:nvSpPr>
          <p:spPr bwMode="auto">
            <a:xfrm>
              <a:off x="3180" y="879"/>
              <a:ext cx="68" cy="68"/>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8213" name="Oval 101">
              <a:extLst>
                <a:ext uri="{FF2B5EF4-FFF2-40B4-BE49-F238E27FC236}">
                  <a16:creationId xmlns:a16="http://schemas.microsoft.com/office/drawing/2014/main" id="{6CCA0F85-3FB5-4F54-8CB3-7372DA76CDAF}"/>
                </a:ext>
              </a:extLst>
            </p:cNvPr>
            <p:cNvSpPr>
              <a:spLocks noChangeArrowheads="1"/>
            </p:cNvSpPr>
            <p:nvPr/>
          </p:nvSpPr>
          <p:spPr bwMode="auto">
            <a:xfrm>
              <a:off x="3216" y="1696"/>
              <a:ext cx="68" cy="68"/>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8214" name="Line 102">
              <a:extLst>
                <a:ext uri="{FF2B5EF4-FFF2-40B4-BE49-F238E27FC236}">
                  <a16:creationId xmlns:a16="http://schemas.microsoft.com/office/drawing/2014/main" id="{930FACE9-F9FF-4821-9E65-D0FECCDAAB88}"/>
                </a:ext>
              </a:extLst>
            </p:cNvPr>
            <p:cNvSpPr>
              <a:spLocks noChangeShapeType="1"/>
            </p:cNvSpPr>
            <p:nvPr/>
          </p:nvSpPr>
          <p:spPr bwMode="auto">
            <a:xfrm>
              <a:off x="3288" y="913"/>
              <a:ext cx="387"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8215" name="Line 103">
              <a:extLst>
                <a:ext uri="{FF2B5EF4-FFF2-40B4-BE49-F238E27FC236}">
                  <a16:creationId xmlns:a16="http://schemas.microsoft.com/office/drawing/2014/main" id="{34E4BAE4-3F95-4692-A0EC-E6ECCE22B2D9}"/>
                </a:ext>
              </a:extLst>
            </p:cNvPr>
            <p:cNvSpPr>
              <a:spLocks noChangeShapeType="1"/>
            </p:cNvSpPr>
            <p:nvPr/>
          </p:nvSpPr>
          <p:spPr bwMode="auto">
            <a:xfrm>
              <a:off x="4468" y="913"/>
              <a:ext cx="387" cy="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218217" name="Text Box 105">
            <a:extLst>
              <a:ext uri="{FF2B5EF4-FFF2-40B4-BE49-F238E27FC236}">
                <a16:creationId xmlns:a16="http://schemas.microsoft.com/office/drawing/2014/main" id="{33B1E296-C88A-49E7-9384-3BEB89AB5393}"/>
              </a:ext>
            </a:extLst>
          </p:cNvPr>
          <p:cNvSpPr txBox="1">
            <a:spLocks noChangeArrowheads="1"/>
          </p:cNvSpPr>
          <p:nvPr/>
        </p:nvSpPr>
        <p:spPr bwMode="auto">
          <a:xfrm>
            <a:off x="684213" y="2133600"/>
            <a:ext cx="3887787"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一次侧输入阻抗为：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8119"/>
                                        </p:tgtEl>
                                        <p:attrNameLst>
                                          <p:attrName>style.visibility</p:attrName>
                                        </p:attrNameLst>
                                      </p:cBhvr>
                                      <p:to>
                                        <p:strVal val="visible"/>
                                      </p:to>
                                    </p:set>
                                    <p:anim calcmode="lin" valueType="num">
                                      <p:cBhvr additive="base">
                                        <p:cTn id="7" dur="500" fill="hold"/>
                                        <p:tgtEl>
                                          <p:spTgt spid="218119"/>
                                        </p:tgtEl>
                                        <p:attrNameLst>
                                          <p:attrName>ppt_x</p:attrName>
                                        </p:attrNameLst>
                                      </p:cBhvr>
                                      <p:tavLst>
                                        <p:tav tm="0">
                                          <p:val>
                                            <p:strVal val="0-#ppt_w/2"/>
                                          </p:val>
                                        </p:tav>
                                        <p:tav tm="100000">
                                          <p:val>
                                            <p:strVal val="#ppt_x"/>
                                          </p:val>
                                        </p:tav>
                                      </p:tavLst>
                                    </p:anim>
                                    <p:anim calcmode="lin" valueType="num">
                                      <p:cBhvr additive="base">
                                        <p:cTn id="8" dur="500" fill="hold"/>
                                        <p:tgtEl>
                                          <p:spTgt spid="21811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8217"/>
                                        </p:tgtEl>
                                        <p:attrNameLst>
                                          <p:attrName>style.visibility</p:attrName>
                                        </p:attrNameLst>
                                      </p:cBhvr>
                                      <p:to>
                                        <p:strVal val="visible"/>
                                      </p:to>
                                    </p:set>
                                    <p:anim calcmode="lin" valueType="num">
                                      <p:cBhvr additive="base">
                                        <p:cTn id="13" dur="500" fill="hold"/>
                                        <p:tgtEl>
                                          <p:spTgt spid="218217"/>
                                        </p:tgtEl>
                                        <p:attrNameLst>
                                          <p:attrName>ppt_x</p:attrName>
                                        </p:attrNameLst>
                                      </p:cBhvr>
                                      <p:tavLst>
                                        <p:tav tm="0">
                                          <p:val>
                                            <p:strVal val="0-#ppt_w/2"/>
                                          </p:val>
                                        </p:tav>
                                        <p:tav tm="100000">
                                          <p:val>
                                            <p:strVal val="#ppt_x"/>
                                          </p:val>
                                        </p:tav>
                                      </p:tavLst>
                                    </p:anim>
                                    <p:anim calcmode="lin" valueType="num">
                                      <p:cBhvr additive="base">
                                        <p:cTn id="14" dur="500" fill="hold"/>
                                        <p:tgtEl>
                                          <p:spTgt spid="21821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218120"/>
                                        </p:tgtEl>
                                        <p:attrNameLst>
                                          <p:attrName>style.visibility</p:attrName>
                                        </p:attrNameLst>
                                      </p:cBhvr>
                                      <p:to>
                                        <p:strVal val="visible"/>
                                      </p:to>
                                    </p:set>
                                    <p:animEffect transition="in" filter="wipe(left)">
                                      <p:cBhvr>
                                        <p:cTn id="19" dur="2000"/>
                                        <p:tgtEl>
                                          <p:spTgt spid="21812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218125"/>
                                        </p:tgtEl>
                                        <p:attrNameLst>
                                          <p:attrName>style.visibility</p:attrName>
                                        </p:attrNameLst>
                                      </p:cBhvr>
                                      <p:to>
                                        <p:strVal val="visible"/>
                                      </p:to>
                                    </p:set>
                                    <p:animEffect transition="in" filter="wipe(left)">
                                      <p:cBhvr>
                                        <p:cTn id="24" dur="500"/>
                                        <p:tgtEl>
                                          <p:spTgt spid="218125"/>
                                        </p:tgtEl>
                                      </p:cBhvr>
                                    </p:animEffect>
                                  </p:childTnLst>
                                </p:cTn>
                              </p:par>
                            </p:childTnLst>
                          </p:cTn>
                        </p:par>
                        <p:par>
                          <p:cTn id="25" fill="hold" nodeType="afterGroup">
                            <p:stCondLst>
                              <p:cond delay="500"/>
                            </p:stCondLst>
                            <p:childTnLst>
                              <p:par>
                                <p:cTn id="26" presetID="3" presetClass="entr" presetSubtype="10" fill="hold" nodeType="afterEffect">
                                  <p:stCondLst>
                                    <p:cond delay="0"/>
                                  </p:stCondLst>
                                  <p:childTnLst>
                                    <p:set>
                                      <p:cBhvr>
                                        <p:cTn id="27" dur="1" fill="hold">
                                          <p:stCondLst>
                                            <p:cond delay="0"/>
                                          </p:stCondLst>
                                        </p:cTn>
                                        <p:tgtEl>
                                          <p:spTgt spid="218126"/>
                                        </p:tgtEl>
                                        <p:attrNameLst>
                                          <p:attrName>style.visibility</p:attrName>
                                        </p:attrNameLst>
                                      </p:cBhvr>
                                      <p:to>
                                        <p:strVal val="visible"/>
                                      </p:to>
                                    </p:set>
                                    <p:animEffect transition="in" filter="blinds(horizontal)">
                                      <p:cBhvr>
                                        <p:cTn id="28" dur="500"/>
                                        <p:tgtEl>
                                          <p:spTgt spid="21812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218121"/>
                                        </p:tgtEl>
                                        <p:attrNameLst>
                                          <p:attrName>style.visibility</p:attrName>
                                        </p:attrNameLst>
                                      </p:cBhvr>
                                      <p:to>
                                        <p:strVal val="visible"/>
                                      </p:to>
                                    </p:set>
                                    <p:animEffect transition="in" filter="blinds(horizontal)">
                                      <p:cBhvr>
                                        <p:cTn id="33" dur="500"/>
                                        <p:tgtEl>
                                          <p:spTgt spid="218121"/>
                                        </p:tgtEl>
                                      </p:cBhvr>
                                    </p:animEffect>
                                  </p:childTnLst>
                                </p:cTn>
                              </p:par>
                            </p:childTnLst>
                          </p:cTn>
                        </p:par>
                        <p:par>
                          <p:cTn id="34" fill="hold" nodeType="afterGroup">
                            <p:stCondLst>
                              <p:cond delay="500"/>
                            </p:stCondLst>
                            <p:childTnLst>
                              <p:par>
                                <p:cTn id="35" presetID="12" presetClass="entr" presetSubtype="4" fill="hold" grpId="0" nodeType="afterEffect">
                                  <p:stCondLst>
                                    <p:cond delay="0"/>
                                  </p:stCondLst>
                                  <p:childTnLst>
                                    <p:set>
                                      <p:cBhvr>
                                        <p:cTn id="36" dur="1" fill="hold">
                                          <p:stCondLst>
                                            <p:cond delay="0"/>
                                          </p:stCondLst>
                                        </p:cTn>
                                        <p:tgtEl>
                                          <p:spTgt spid="218124"/>
                                        </p:tgtEl>
                                        <p:attrNameLst>
                                          <p:attrName>style.visibility</p:attrName>
                                        </p:attrNameLst>
                                      </p:cBhvr>
                                      <p:to>
                                        <p:strVal val="visible"/>
                                      </p:to>
                                    </p:set>
                                    <p:animEffect transition="in" filter="slide(fromBottom)">
                                      <p:cBhvr>
                                        <p:cTn id="37" dur="2000"/>
                                        <p:tgtEl>
                                          <p:spTgt spid="218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9" grpId="0"/>
      <p:bldP spid="218124" grpId="0"/>
      <p:bldP spid="2182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Text Box 2">
            <a:extLst>
              <a:ext uri="{FF2B5EF4-FFF2-40B4-BE49-F238E27FC236}">
                <a16:creationId xmlns:a16="http://schemas.microsoft.com/office/drawing/2014/main" id="{75F65545-C5DF-45A1-B170-8F0124675E0A}"/>
              </a:ext>
            </a:extLst>
          </p:cNvPr>
          <p:cNvSpPr txBox="1">
            <a:spLocks noChangeArrowheads="1"/>
          </p:cNvSpPr>
          <p:nvPr/>
        </p:nvSpPr>
        <p:spPr bwMode="auto">
          <a:xfrm>
            <a:off x="2051050" y="4724400"/>
            <a:ext cx="6624638"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50000"/>
              </a:spcBef>
              <a:buFontTx/>
              <a:buAutoNum type="circleNumDbPlain" startAt="2"/>
            </a:pPr>
            <a:r>
              <a:rPr kumimoji="1" lang="zh-CN" altLang="en-US" sz="2800" b="1">
                <a:latin typeface="Times New Roman" panose="02020603050405020304" pitchFamily="18" charset="0"/>
                <a:ea typeface="华文楷体" panose="02010600040101010101" pitchFamily="2" charset="-122"/>
                <a:cs typeface="Times New Roman" panose="02020603050405020304" pitchFamily="18" charset="0"/>
              </a:rPr>
              <a:t>理想变压器的特性方程为代数关系，因此它是无记忆的多端元件。</a:t>
            </a:r>
          </a:p>
        </p:txBody>
      </p:sp>
      <p:grpSp>
        <p:nvGrpSpPr>
          <p:cNvPr id="215043" name="Group 3">
            <a:extLst>
              <a:ext uri="{FF2B5EF4-FFF2-40B4-BE49-F238E27FC236}">
                <a16:creationId xmlns:a16="http://schemas.microsoft.com/office/drawing/2014/main" id="{C91FB4CA-2FC5-4140-AF42-6B8D8CAAD371}"/>
              </a:ext>
            </a:extLst>
          </p:cNvPr>
          <p:cNvGrpSpPr>
            <a:grpSpLocks/>
          </p:cNvGrpSpPr>
          <p:nvPr/>
        </p:nvGrpSpPr>
        <p:grpSpPr bwMode="auto">
          <a:xfrm>
            <a:off x="1042988" y="1196975"/>
            <a:ext cx="2143125" cy="1411288"/>
            <a:chOff x="975" y="1223"/>
            <a:chExt cx="1023" cy="797"/>
          </a:xfrm>
        </p:grpSpPr>
        <p:graphicFrame>
          <p:nvGraphicFramePr>
            <p:cNvPr id="215044" name="Object 4">
              <a:extLst>
                <a:ext uri="{FF2B5EF4-FFF2-40B4-BE49-F238E27FC236}">
                  <a16:creationId xmlns:a16="http://schemas.microsoft.com/office/drawing/2014/main" id="{56433CC4-E67B-495F-8FCD-67DB8CB721E7}"/>
                </a:ext>
              </a:extLst>
            </p:cNvPr>
            <p:cNvGraphicFramePr>
              <a:graphicFrameLocks noChangeAspect="1"/>
            </p:cNvGraphicFramePr>
            <p:nvPr/>
          </p:nvGraphicFramePr>
          <p:xfrm>
            <a:off x="1143" y="1223"/>
            <a:ext cx="801" cy="302"/>
          </p:xfrm>
          <a:graphic>
            <a:graphicData uri="http://schemas.openxmlformats.org/presentationml/2006/ole">
              <mc:AlternateContent xmlns:mc="http://schemas.openxmlformats.org/markup-compatibility/2006">
                <mc:Choice xmlns:v="urn:schemas-microsoft-com:vml" Requires="v">
                  <p:oleObj spid="_x0000_s215170" name="公式" r:id="rId3" imgW="634680" imgH="241200" progId="Equation.3">
                    <p:embed/>
                  </p:oleObj>
                </mc:Choice>
                <mc:Fallback>
                  <p:oleObj name="公式" r:id="rId3" imgW="634680" imgH="241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 y="1223"/>
                          <a:ext cx="801"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45" name="Object 5">
              <a:extLst>
                <a:ext uri="{FF2B5EF4-FFF2-40B4-BE49-F238E27FC236}">
                  <a16:creationId xmlns:a16="http://schemas.microsoft.com/office/drawing/2014/main" id="{968B882B-4599-4122-B106-19BE53E8712C}"/>
                </a:ext>
              </a:extLst>
            </p:cNvPr>
            <p:cNvGraphicFramePr>
              <a:graphicFrameLocks noChangeAspect="1"/>
            </p:cNvGraphicFramePr>
            <p:nvPr/>
          </p:nvGraphicFramePr>
          <p:xfrm>
            <a:off x="1169" y="1552"/>
            <a:ext cx="829" cy="468"/>
          </p:xfrm>
          <a:graphic>
            <a:graphicData uri="http://schemas.openxmlformats.org/presentationml/2006/ole">
              <mc:AlternateContent xmlns:mc="http://schemas.openxmlformats.org/markup-compatibility/2006">
                <mc:Choice xmlns:v="urn:schemas-microsoft-com:vml" Requires="v">
                  <p:oleObj spid="_x0000_s215171" name="公式" r:id="rId5" imgW="647640" imgH="368280" progId="Equation.3">
                    <p:embed/>
                  </p:oleObj>
                </mc:Choice>
                <mc:Fallback>
                  <p:oleObj name="公式" r:id="rId5" imgW="647640" imgH="3682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9" y="1552"/>
                          <a:ext cx="829" cy="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046" name="AutoShape 6">
              <a:extLst>
                <a:ext uri="{FF2B5EF4-FFF2-40B4-BE49-F238E27FC236}">
                  <a16:creationId xmlns:a16="http://schemas.microsoft.com/office/drawing/2014/main" id="{D99B2C3F-C6A8-499A-A7D9-386EDFA01E2A}"/>
                </a:ext>
              </a:extLst>
            </p:cNvPr>
            <p:cNvSpPr>
              <a:spLocks/>
            </p:cNvSpPr>
            <p:nvPr/>
          </p:nvSpPr>
          <p:spPr bwMode="auto">
            <a:xfrm>
              <a:off x="975" y="1356"/>
              <a:ext cx="119" cy="548"/>
            </a:xfrm>
            <a:prstGeom prst="leftBrace">
              <a:avLst>
                <a:gd name="adj1" fmla="val 38375"/>
                <a:gd name="adj2" fmla="val 50000"/>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aphicFrame>
        <p:nvGraphicFramePr>
          <p:cNvPr id="215047" name="Object 7">
            <a:extLst>
              <a:ext uri="{FF2B5EF4-FFF2-40B4-BE49-F238E27FC236}">
                <a16:creationId xmlns:a16="http://schemas.microsoft.com/office/drawing/2014/main" id="{1858503E-118F-4C93-B267-1EE584BD248A}"/>
              </a:ext>
            </a:extLst>
          </p:cNvPr>
          <p:cNvGraphicFramePr>
            <a:graphicFrameLocks noChangeAspect="1"/>
          </p:cNvGraphicFramePr>
          <p:nvPr/>
        </p:nvGraphicFramePr>
        <p:xfrm>
          <a:off x="827088" y="2420938"/>
          <a:ext cx="6481762" cy="1146175"/>
        </p:xfrm>
        <a:graphic>
          <a:graphicData uri="http://schemas.openxmlformats.org/presentationml/2006/ole">
            <mc:AlternateContent xmlns:mc="http://schemas.openxmlformats.org/markup-compatibility/2006">
              <mc:Choice xmlns:v="urn:schemas-microsoft-com:vml" Requires="v">
                <p:oleObj spid="_x0000_s215172" name="公式" r:id="rId7" imgW="2577960" imgH="457200" progId="Equation.3">
                  <p:embed/>
                </p:oleObj>
              </mc:Choice>
              <mc:Fallback>
                <p:oleObj name="公式" r:id="rId7" imgW="2577960" imgH="4572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2420938"/>
                        <a:ext cx="6481762" cy="1146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048" name="Text Box 8">
            <a:extLst>
              <a:ext uri="{FF2B5EF4-FFF2-40B4-BE49-F238E27FC236}">
                <a16:creationId xmlns:a16="http://schemas.microsoft.com/office/drawing/2014/main" id="{1CAB4E62-A461-45DA-A809-78127A1A95CD}"/>
              </a:ext>
            </a:extLst>
          </p:cNvPr>
          <p:cNvSpPr txBox="1">
            <a:spLocks noChangeArrowheads="1"/>
          </p:cNvSpPr>
          <p:nvPr/>
        </p:nvSpPr>
        <p:spPr bwMode="auto">
          <a:xfrm>
            <a:off x="1979613" y="3573463"/>
            <a:ext cx="6478587"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50000"/>
              </a:spcBef>
              <a:buFontTx/>
              <a:buAutoNum type="circleNumDbPlain"/>
            </a:pPr>
            <a:r>
              <a:rPr kumimoji="1" lang="zh-CN" altLang="en-US" sz="2800" b="1">
                <a:latin typeface="Times New Roman" panose="02020603050405020304" pitchFamily="18" charset="0"/>
                <a:ea typeface="华文楷体" panose="02010600040101010101" pitchFamily="2" charset="-122"/>
                <a:cs typeface="Times New Roman" panose="02020603050405020304" pitchFamily="18" charset="0"/>
              </a:rPr>
              <a:t>理想变压器既不储能，也不耗能，在电路中只起传递信号和能量的作用。</a:t>
            </a:r>
          </a:p>
        </p:txBody>
      </p:sp>
      <p:sp>
        <p:nvSpPr>
          <p:cNvPr id="215049" name="Text Box 9">
            <a:extLst>
              <a:ext uri="{FF2B5EF4-FFF2-40B4-BE49-F238E27FC236}">
                <a16:creationId xmlns:a16="http://schemas.microsoft.com/office/drawing/2014/main" id="{4FB74ED3-EA87-4D52-92F6-C4B219899747}"/>
              </a:ext>
            </a:extLst>
          </p:cNvPr>
          <p:cNvSpPr txBox="1">
            <a:spLocks noChangeArrowheads="1"/>
          </p:cNvSpPr>
          <p:nvPr/>
        </p:nvSpPr>
        <p:spPr bwMode="auto">
          <a:xfrm>
            <a:off x="611188" y="677863"/>
            <a:ext cx="2305050"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AutoNum type="circleNumDbPlain" startAt="4"/>
            </a:pP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功率性质</a:t>
            </a:r>
          </a:p>
        </p:txBody>
      </p:sp>
      <p:grpSp>
        <p:nvGrpSpPr>
          <p:cNvPr id="215056" name="Group 16">
            <a:extLst>
              <a:ext uri="{FF2B5EF4-FFF2-40B4-BE49-F238E27FC236}">
                <a16:creationId xmlns:a16="http://schemas.microsoft.com/office/drawing/2014/main" id="{388A5D06-F041-4191-B3FD-4EF88366625C}"/>
              </a:ext>
            </a:extLst>
          </p:cNvPr>
          <p:cNvGrpSpPr>
            <a:grpSpLocks/>
          </p:cNvGrpSpPr>
          <p:nvPr/>
        </p:nvGrpSpPr>
        <p:grpSpPr bwMode="auto">
          <a:xfrm>
            <a:off x="323850" y="3573463"/>
            <a:ext cx="1949450" cy="850900"/>
            <a:chOff x="385" y="3022"/>
            <a:chExt cx="1228" cy="536"/>
          </a:xfrm>
        </p:grpSpPr>
        <p:pic>
          <p:nvPicPr>
            <p:cNvPr id="215057" name="Picture 17" descr="123">
              <a:extLst>
                <a:ext uri="{FF2B5EF4-FFF2-40B4-BE49-F238E27FC236}">
                  <a16:creationId xmlns:a16="http://schemas.microsoft.com/office/drawing/2014/main" id="{02EE5F68-CA38-4E47-B15F-9D38FFCC668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extLst>
              <a:ext uri="{909E8E84-426E-40DD-AFC4-6F175D3DCCD1}">
                <a14:hiddenFill xmlns:a14="http://schemas.microsoft.com/office/drawing/2010/main">
                  <a:solidFill>
                    <a:srgbClr val="FFFFFF"/>
                  </a:solidFill>
                </a14:hiddenFill>
              </a:ext>
            </a:extLst>
          </p:spPr>
        </p:pic>
        <p:sp>
          <p:nvSpPr>
            <p:cNvPr id="215058" name="Text Box 18">
              <a:extLst>
                <a:ext uri="{FF2B5EF4-FFF2-40B4-BE49-F238E27FC236}">
                  <a16:creationId xmlns:a16="http://schemas.microsoft.com/office/drawing/2014/main" id="{E8924F0E-058D-4A40-9B85-6E23E62D467B}"/>
                </a:ext>
              </a:extLst>
            </p:cNvPr>
            <p:cNvSpPr txBox="1">
              <a:spLocks noChangeArrowheads="1"/>
            </p:cNvSpPr>
            <p:nvPr/>
          </p:nvSpPr>
          <p:spPr bwMode="auto">
            <a:xfrm>
              <a:off x="793" y="3116"/>
              <a:ext cx="82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sz="3200">
                  <a:solidFill>
                    <a:srgbClr val="CC3300"/>
                  </a:solidFill>
                  <a:latin typeface="Times New Roman" panose="02020603050405020304" pitchFamily="18" charset="0"/>
                  <a:ea typeface="华文楷体" panose="02010600040101010101" pitchFamily="2" charset="-122"/>
                  <a:cs typeface="Times New Roman" panose="02020603050405020304" pitchFamily="18" charset="0"/>
                </a:rPr>
                <a:t>表明</a:t>
              </a:r>
              <a:r>
                <a:rPr kumimoji="1" lang="zh-CN" altLang="en-US" sz="3200">
                  <a:latin typeface="Times New Roman" panose="02020603050405020304" pitchFamily="18" charset="0"/>
                  <a:ea typeface="华文楷体" panose="02010600040101010101" pitchFamily="2" charset="-122"/>
                  <a:cs typeface="Times New Roman" panose="02020603050405020304" pitchFamily="18" charset="0"/>
                </a:rPr>
                <a:t>   </a:t>
              </a:r>
            </a:p>
          </p:txBody>
        </p:sp>
      </p:grpSp>
      <p:grpSp>
        <p:nvGrpSpPr>
          <p:cNvPr id="215062" name="Group 22">
            <a:extLst>
              <a:ext uri="{FF2B5EF4-FFF2-40B4-BE49-F238E27FC236}">
                <a16:creationId xmlns:a16="http://schemas.microsoft.com/office/drawing/2014/main" id="{A6D3BA91-31EE-4703-96DB-6701ADDAFCC7}"/>
              </a:ext>
            </a:extLst>
          </p:cNvPr>
          <p:cNvGrpSpPr>
            <a:grpSpLocks/>
          </p:cNvGrpSpPr>
          <p:nvPr/>
        </p:nvGrpSpPr>
        <p:grpSpPr bwMode="auto">
          <a:xfrm>
            <a:off x="5003800" y="476250"/>
            <a:ext cx="3362325" cy="1711325"/>
            <a:chOff x="3152" y="300"/>
            <a:chExt cx="2118" cy="1078"/>
          </a:xfrm>
        </p:grpSpPr>
        <p:sp>
          <p:nvSpPr>
            <p:cNvPr id="215063" name="Line 23">
              <a:extLst>
                <a:ext uri="{FF2B5EF4-FFF2-40B4-BE49-F238E27FC236}">
                  <a16:creationId xmlns:a16="http://schemas.microsoft.com/office/drawing/2014/main" id="{FBB641BC-9023-47B9-B716-56EA134DE40D}"/>
                </a:ext>
              </a:extLst>
            </p:cNvPr>
            <p:cNvSpPr>
              <a:spLocks noChangeShapeType="1"/>
            </p:cNvSpPr>
            <p:nvPr/>
          </p:nvSpPr>
          <p:spPr bwMode="auto">
            <a:xfrm flipV="1">
              <a:off x="4014" y="527"/>
              <a:ext cx="0" cy="28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5064" name="Line 24">
              <a:extLst>
                <a:ext uri="{FF2B5EF4-FFF2-40B4-BE49-F238E27FC236}">
                  <a16:creationId xmlns:a16="http://schemas.microsoft.com/office/drawing/2014/main" id="{330246FA-900C-4B5F-BB6E-DA8C17B32C88}"/>
                </a:ext>
              </a:extLst>
            </p:cNvPr>
            <p:cNvSpPr>
              <a:spLocks noChangeShapeType="1"/>
            </p:cNvSpPr>
            <p:nvPr/>
          </p:nvSpPr>
          <p:spPr bwMode="auto">
            <a:xfrm flipH="1" flipV="1">
              <a:off x="4014" y="1162"/>
              <a:ext cx="0" cy="19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5065" name="Line 25">
              <a:extLst>
                <a:ext uri="{FF2B5EF4-FFF2-40B4-BE49-F238E27FC236}">
                  <a16:creationId xmlns:a16="http://schemas.microsoft.com/office/drawing/2014/main" id="{C31BFBA8-8A4B-4F93-8948-ABB4F2367900}"/>
                </a:ext>
              </a:extLst>
            </p:cNvPr>
            <p:cNvSpPr>
              <a:spLocks noChangeShapeType="1"/>
            </p:cNvSpPr>
            <p:nvPr/>
          </p:nvSpPr>
          <p:spPr bwMode="auto">
            <a:xfrm>
              <a:off x="3333" y="1343"/>
              <a:ext cx="68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5066" name="Text Box 26">
              <a:extLst>
                <a:ext uri="{FF2B5EF4-FFF2-40B4-BE49-F238E27FC236}">
                  <a16:creationId xmlns:a16="http://schemas.microsoft.com/office/drawing/2014/main" id="{39856962-7227-4577-AF71-95EA6103E44F}"/>
                </a:ext>
              </a:extLst>
            </p:cNvPr>
            <p:cNvSpPr txBox="1">
              <a:spLocks noChangeArrowheads="1"/>
            </p:cNvSpPr>
            <p:nvPr/>
          </p:nvSpPr>
          <p:spPr bwMode="auto">
            <a:xfrm>
              <a:off x="3796" y="671"/>
              <a:ext cx="22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sz="2800">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15067" name="Text Box 27">
              <a:extLst>
                <a:ext uri="{FF2B5EF4-FFF2-40B4-BE49-F238E27FC236}">
                  <a16:creationId xmlns:a16="http://schemas.microsoft.com/office/drawing/2014/main" id="{4F44E210-F969-4B93-B350-0D188C7D64FE}"/>
                </a:ext>
              </a:extLst>
            </p:cNvPr>
            <p:cNvSpPr txBox="1">
              <a:spLocks noChangeArrowheads="1"/>
            </p:cNvSpPr>
            <p:nvPr/>
          </p:nvSpPr>
          <p:spPr bwMode="auto">
            <a:xfrm>
              <a:off x="4358" y="689"/>
              <a:ext cx="22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sz="2800">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15068" name="Text Box 28">
              <a:extLst>
                <a:ext uri="{FF2B5EF4-FFF2-40B4-BE49-F238E27FC236}">
                  <a16:creationId xmlns:a16="http://schemas.microsoft.com/office/drawing/2014/main" id="{C9AA47B0-448A-49EA-A0B5-EB03EBF4A49F}"/>
                </a:ext>
              </a:extLst>
            </p:cNvPr>
            <p:cNvSpPr txBox="1">
              <a:spLocks noChangeArrowheads="1"/>
            </p:cNvSpPr>
            <p:nvPr/>
          </p:nvSpPr>
          <p:spPr bwMode="auto">
            <a:xfrm>
              <a:off x="4014" y="300"/>
              <a:ext cx="4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i="1">
                  <a:latin typeface="Times New Roman" panose="02020603050405020304" pitchFamily="18" charset="0"/>
                  <a:ea typeface="华文楷体" panose="02010600040101010101" pitchFamily="2" charset="-122"/>
                  <a:cs typeface="Times New Roman" panose="02020603050405020304" pitchFamily="18" charset="0"/>
                </a:rPr>
                <a:t>n</a:t>
              </a:r>
              <a:r>
                <a:rPr kumimoji="1" lang="en-US" altLang="zh-CN" sz="2800">
                  <a:latin typeface="Times New Roman" panose="02020603050405020304" pitchFamily="18" charset="0"/>
                  <a:ea typeface="华文楷体" panose="02010600040101010101" pitchFamily="2" charset="-122"/>
                  <a:cs typeface="Times New Roman" panose="02020603050405020304" pitchFamily="18" charset="0"/>
                </a:rPr>
                <a:t>:1</a:t>
              </a:r>
            </a:p>
          </p:txBody>
        </p:sp>
        <p:sp>
          <p:nvSpPr>
            <p:cNvPr id="215069" name="Text Box 29">
              <a:extLst>
                <a:ext uri="{FF2B5EF4-FFF2-40B4-BE49-F238E27FC236}">
                  <a16:creationId xmlns:a16="http://schemas.microsoft.com/office/drawing/2014/main" id="{379507B6-2931-4209-8D83-811E5B7B8533}"/>
                </a:ext>
              </a:extLst>
            </p:cNvPr>
            <p:cNvSpPr txBox="1">
              <a:spLocks noChangeArrowheads="1"/>
            </p:cNvSpPr>
            <p:nvPr/>
          </p:nvSpPr>
          <p:spPr bwMode="auto">
            <a:xfrm>
              <a:off x="3152" y="572"/>
              <a:ext cx="24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15070" name="Text Box 30">
              <a:extLst>
                <a:ext uri="{FF2B5EF4-FFF2-40B4-BE49-F238E27FC236}">
                  <a16:creationId xmlns:a16="http://schemas.microsoft.com/office/drawing/2014/main" id="{EACBB6E2-0592-4528-9B99-13468FF11AB9}"/>
                </a:ext>
              </a:extLst>
            </p:cNvPr>
            <p:cNvSpPr txBox="1">
              <a:spLocks noChangeArrowheads="1"/>
            </p:cNvSpPr>
            <p:nvPr/>
          </p:nvSpPr>
          <p:spPr bwMode="auto">
            <a:xfrm>
              <a:off x="3152" y="89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215071" name="Text Box 31">
              <a:extLst>
                <a:ext uri="{FF2B5EF4-FFF2-40B4-BE49-F238E27FC236}">
                  <a16:creationId xmlns:a16="http://schemas.microsoft.com/office/drawing/2014/main" id="{9E27D4E2-5F68-493C-8C5B-36FAF8F1835D}"/>
                </a:ext>
              </a:extLst>
            </p:cNvPr>
            <p:cNvSpPr txBox="1">
              <a:spLocks noChangeArrowheads="1"/>
            </p:cNvSpPr>
            <p:nvPr/>
          </p:nvSpPr>
          <p:spPr bwMode="auto">
            <a:xfrm>
              <a:off x="3152" y="754"/>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i="1">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aseline="-25000">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sz="28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5072" name="Text Box 32">
              <a:extLst>
                <a:ext uri="{FF2B5EF4-FFF2-40B4-BE49-F238E27FC236}">
                  <a16:creationId xmlns:a16="http://schemas.microsoft.com/office/drawing/2014/main" id="{E3836B42-F1E4-4B52-B556-240BF26CDDF6}"/>
                </a:ext>
              </a:extLst>
            </p:cNvPr>
            <p:cNvSpPr txBox="1">
              <a:spLocks noChangeArrowheads="1"/>
            </p:cNvSpPr>
            <p:nvPr/>
          </p:nvSpPr>
          <p:spPr bwMode="auto">
            <a:xfrm>
              <a:off x="4966" y="527"/>
              <a:ext cx="24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15073" name="Text Box 33">
              <a:extLst>
                <a:ext uri="{FF2B5EF4-FFF2-40B4-BE49-F238E27FC236}">
                  <a16:creationId xmlns:a16="http://schemas.microsoft.com/office/drawing/2014/main" id="{AD37AB90-9850-4B4A-B1FF-333276C70F9D}"/>
                </a:ext>
              </a:extLst>
            </p:cNvPr>
            <p:cNvSpPr txBox="1">
              <a:spLocks noChangeArrowheads="1"/>
            </p:cNvSpPr>
            <p:nvPr/>
          </p:nvSpPr>
          <p:spPr bwMode="auto">
            <a:xfrm>
              <a:off x="4966" y="93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215074" name="Text Box 34">
              <a:extLst>
                <a:ext uri="{FF2B5EF4-FFF2-40B4-BE49-F238E27FC236}">
                  <a16:creationId xmlns:a16="http://schemas.microsoft.com/office/drawing/2014/main" id="{8022283E-5CD4-4253-9A14-BCA9F0B58B9C}"/>
                </a:ext>
              </a:extLst>
            </p:cNvPr>
            <p:cNvSpPr txBox="1">
              <a:spLocks noChangeArrowheads="1"/>
            </p:cNvSpPr>
            <p:nvPr/>
          </p:nvSpPr>
          <p:spPr bwMode="auto">
            <a:xfrm>
              <a:off x="4966" y="754"/>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i="1">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aseline="-25000">
                  <a:latin typeface="Times New Roman" panose="02020603050405020304" pitchFamily="18" charset="0"/>
                  <a:ea typeface="华文楷体" panose="02010600040101010101" pitchFamily="2" charset="-122"/>
                  <a:cs typeface="Times New Roman" panose="02020603050405020304" pitchFamily="18" charset="0"/>
                </a:rPr>
                <a:t>2</a:t>
              </a:r>
              <a:endParaRPr kumimoji="1" lang="en-US" altLang="zh-CN" sz="28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5075" name="Line 35">
              <a:extLst>
                <a:ext uri="{FF2B5EF4-FFF2-40B4-BE49-F238E27FC236}">
                  <a16:creationId xmlns:a16="http://schemas.microsoft.com/office/drawing/2014/main" id="{D2601316-6840-4E6C-98BC-DE4FBF14AA81}"/>
                </a:ext>
              </a:extLst>
            </p:cNvPr>
            <p:cNvSpPr>
              <a:spLocks noChangeShapeType="1"/>
            </p:cNvSpPr>
            <p:nvPr/>
          </p:nvSpPr>
          <p:spPr bwMode="auto">
            <a:xfrm>
              <a:off x="4376" y="1343"/>
              <a:ext cx="68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5076" name="Line 36">
              <a:extLst>
                <a:ext uri="{FF2B5EF4-FFF2-40B4-BE49-F238E27FC236}">
                  <a16:creationId xmlns:a16="http://schemas.microsoft.com/office/drawing/2014/main" id="{909E76A9-BDF6-4B19-9D1B-C5385433DEA6}"/>
                </a:ext>
              </a:extLst>
            </p:cNvPr>
            <p:cNvSpPr>
              <a:spLocks noChangeShapeType="1"/>
            </p:cNvSpPr>
            <p:nvPr/>
          </p:nvSpPr>
          <p:spPr bwMode="auto">
            <a:xfrm>
              <a:off x="4376" y="527"/>
              <a:ext cx="68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5077" name="Line 37">
              <a:extLst>
                <a:ext uri="{FF2B5EF4-FFF2-40B4-BE49-F238E27FC236}">
                  <a16:creationId xmlns:a16="http://schemas.microsoft.com/office/drawing/2014/main" id="{B794DA0B-D434-4388-BC9D-F6D9F554A780}"/>
                </a:ext>
              </a:extLst>
            </p:cNvPr>
            <p:cNvSpPr>
              <a:spLocks noChangeShapeType="1"/>
            </p:cNvSpPr>
            <p:nvPr/>
          </p:nvSpPr>
          <p:spPr bwMode="auto">
            <a:xfrm>
              <a:off x="3288" y="527"/>
              <a:ext cx="72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5078" name="Line 38">
              <a:extLst>
                <a:ext uri="{FF2B5EF4-FFF2-40B4-BE49-F238E27FC236}">
                  <a16:creationId xmlns:a16="http://schemas.microsoft.com/office/drawing/2014/main" id="{1C1E765F-F4F6-4CA0-A369-866F8089348B}"/>
                </a:ext>
              </a:extLst>
            </p:cNvPr>
            <p:cNvSpPr>
              <a:spLocks noChangeShapeType="1"/>
            </p:cNvSpPr>
            <p:nvPr/>
          </p:nvSpPr>
          <p:spPr bwMode="auto">
            <a:xfrm flipH="1" flipV="1">
              <a:off x="4376" y="1162"/>
              <a:ext cx="0" cy="19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5079" name="Line 39">
              <a:extLst>
                <a:ext uri="{FF2B5EF4-FFF2-40B4-BE49-F238E27FC236}">
                  <a16:creationId xmlns:a16="http://schemas.microsoft.com/office/drawing/2014/main" id="{4D8D5913-1B5E-48AD-9593-23554205A237}"/>
                </a:ext>
              </a:extLst>
            </p:cNvPr>
            <p:cNvSpPr>
              <a:spLocks noChangeShapeType="1"/>
            </p:cNvSpPr>
            <p:nvPr/>
          </p:nvSpPr>
          <p:spPr bwMode="auto">
            <a:xfrm flipH="1" flipV="1">
              <a:off x="4376" y="527"/>
              <a:ext cx="0" cy="28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215080" name="Group 40">
              <a:extLst>
                <a:ext uri="{FF2B5EF4-FFF2-40B4-BE49-F238E27FC236}">
                  <a16:creationId xmlns:a16="http://schemas.microsoft.com/office/drawing/2014/main" id="{5BEBEE34-CDE8-4698-BAA4-C24D975F73A7}"/>
                </a:ext>
              </a:extLst>
            </p:cNvPr>
            <p:cNvGrpSpPr>
              <a:grpSpLocks/>
            </p:cNvGrpSpPr>
            <p:nvPr/>
          </p:nvGrpSpPr>
          <p:grpSpPr bwMode="auto">
            <a:xfrm>
              <a:off x="4286" y="811"/>
              <a:ext cx="91" cy="363"/>
              <a:chOff x="1565" y="2614"/>
              <a:chExt cx="90" cy="486"/>
            </a:xfrm>
          </p:grpSpPr>
          <p:sp>
            <p:nvSpPr>
              <p:cNvPr id="215081" name="Arc 41">
                <a:extLst>
                  <a:ext uri="{FF2B5EF4-FFF2-40B4-BE49-F238E27FC236}">
                    <a16:creationId xmlns:a16="http://schemas.microsoft.com/office/drawing/2014/main" id="{58EFA366-4944-4565-9305-40B6B685D61F}"/>
                  </a:ext>
                </a:extLst>
              </p:cNvPr>
              <p:cNvSpPr>
                <a:spLocks/>
              </p:cNvSpPr>
              <p:nvPr/>
            </p:nvSpPr>
            <p:spPr bwMode="auto">
              <a:xfrm rot="21600000" flipH="1" flipV="1">
                <a:off x="1565" y="2860"/>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5082" name="Arc 42">
                <a:extLst>
                  <a:ext uri="{FF2B5EF4-FFF2-40B4-BE49-F238E27FC236}">
                    <a16:creationId xmlns:a16="http://schemas.microsoft.com/office/drawing/2014/main" id="{C5ED4DF8-5D56-48B0-8289-D63F5DB5F2B3}"/>
                  </a:ext>
                </a:extLst>
              </p:cNvPr>
              <p:cNvSpPr>
                <a:spLocks/>
              </p:cNvSpPr>
              <p:nvPr/>
            </p:nvSpPr>
            <p:spPr bwMode="auto">
              <a:xfrm rot="21600000" flipH="1" flipV="1">
                <a:off x="1565" y="2737"/>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5083" name="Arc 43">
                <a:extLst>
                  <a:ext uri="{FF2B5EF4-FFF2-40B4-BE49-F238E27FC236}">
                    <a16:creationId xmlns:a16="http://schemas.microsoft.com/office/drawing/2014/main" id="{E40583A3-B193-4F50-A357-17110E0C13D7}"/>
                  </a:ext>
                </a:extLst>
              </p:cNvPr>
              <p:cNvSpPr>
                <a:spLocks/>
              </p:cNvSpPr>
              <p:nvPr/>
            </p:nvSpPr>
            <p:spPr bwMode="auto">
              <a:xfrm rot="21600000" flipH="1" flipV="1">
                <a:off x="1565" y="261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5084" name="Arc 44">
                <a:extLst>
                  <a:ext uri="{FF2B5EF4-FFF2-40B4-BE49-F238E27FC236}">
                    <a16:creationId xmlns:a16="http://schemas.microsoft.com/office/drawing/2014/main" id="{1E9166E3-4911-4921-A55E-606A54D82E88}"/>
                  </a:ext>
                </a:extLst>
              </p:cNvPr>
              <p:cNvSpPr>
                <a:spLocks/>
              </p:cNvSpPr>
              <p:nvPr/>
            </p:nvSpPr>
            <p:spPr bwMode="auto">
              <a:xfrm rot="21600000" flipH="1" flipV="1">
                <a:off x="1565" y="298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15085" name="Group 45">
              <a:extLst>
                <a:ext uri="{FF2B5EF4-FFF2-40B4-BE49-F238E27FC236}">
                  <a16:creationId xmlns:a16="http://schemas.microsoft.com/office/drawing/2014/main" id="{744A045A-DCBB-4373-85C9-029A30448E13}"/>
                </a:ext>
              </a:extLst>
            </p:cNvPr>
            <p:cNvGrpSpPr>
              <a:grpSpLocks/>
            </p:cNvGrpSpPr>
            <p:nvPr/>
          </p:nvGrpSpPr>
          <p:grpSpPr bwMode="auto">
            <a:xfrm rot="10800000">
              <a:off x="4014" y="811"/>
              <a:ext cx="90" cy="363"/>
              <a:chOff x="1565" y="2614"/>
              <a:chExt cx="90" cy="486"/>
            </a:xfrm>
          </p:grpSpPr>
          <p:sp>
            <p:nvSpPr>
              <p:cNvPr id="215086" name="Arc 46">
                <a:extLst>
                  <a:ext uri="{FF2B5EF4-FFF2-40B4-BE49-F238E27FC236}">
                    <a16:creationId xmlns:a16="http://schemas.microsoft.com/office/drawing/2014/main" id="{21E96B90-DF6B-4D9C-B48A-C8F163AE79AF}"/>
                  </a:ext>
                </a:extLst>
              </p:cNvPr>
              <p:cNvSpPr>
                <a:spLocks/>
              </p:cNvSpPr>
              <p:nvPr/>
            </p:nvSpPr>
            <p:spPr bwMode="auto">
              <a:xfrm rot="21600000" flipH="1" flipV="1">
                <a:off x="1565" y="2860"/>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5087" name="Arc 47">
                <a:extLst>
                  <a:ext uri="{FF2B5EF4-FFF2-40B4-BE49-F238E27FC236}">
                    <a16:creationId xmlns:a16="http://schemas.microsoft.com/office/drawing/2014/main" id="{2049C562-7BFB-4DF4-8460-AE0EC0BD242F}"/>
                  </a:ext>
                </a:extLst>
              </p:cNvPr>
              <p:cNvSpPr>
                <a:spLocks/>
              </p:cNvSpPr>
              <p:nvPr/>
            </p:nvSpPr>
            <p:spPr bwMode="auto">
              <a:xfrm rot="21600000" flipH="1" flipV="1">
                <a:off x="1565" y="2737"/>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5088" name="Arc 48">
                <a:extLst>
                  <a:ext uri="{FF2B5EF4-FFF2-40B4-BE49-F238E27FC236}">
                    <a16:creationId xmlns:a16="http://schemas.microsoft.com/office/drawing/2014/main" id="{2B72E80D-B0AF-4960-942C-43A3226D4924}"/>
                  </a:ext>
                </a:extLst>
              </p:cNvPr>
              <p:cNvSpPr>
                <a:spLocks/>
              </p:cNvSpPr>
              <p:nvPr/>
            </p:nvSpPr>
            <p:spPr bwMode="auto">
              <a:xfrm rot="21600000" flipH="1" flipV="1">
                <a:off x="1565" y="261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5089" name="Arc 49">
                <a:extLst>
                  <a:ext uri="{FF2B5EF4-FFF2-40B4-BE49-F238E27FC236}">
                    <a16:creationId xmlns:a16="http://schemas.microsoft.com/office/drawing/2014/main" id="{0BB04873-CF7D-4B66-8D35-9711F910D1E1}"/>
                  </a:ext>
                </a:extLst>
              </p:cNvPr>
              <p:cNvSpPr>
                <a:spLocks/>
              </p:cNvSpPr>
              <p:nvPr/>
            </p:nvSpPr>
            <p:spPr bwMode="auto">
              <a:xfrm rot="21600000" flipH="1" flipV="1">
                <a:off x="1565" y="298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215090" name="Oval 50">
              <a:extLst>
                <a:ext uri="{FF2B5EF4-FFF2-40B4-BE49-F238E27FC236}">
                  <a16:creationId xmlns:a16="http://schemas.microsoft.com/office/drawing/2014/main" id="{9032C631-066A-42C2-AAF3-25329C8800F7}"/>
                </a:ext>
              </a:extLst>
            </p:cNvPr>
            <p:cNvSpPr>
              <a:spLocks noChangeArrowheads="1"/>
            </p:cNvSpPr>
            <p:nvPr/>
          </p:nvSpPr>
          <p:spPr bwMode="auto">
            <a:xfrm>
              <a:off x="5058" y="493"/>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5091" name="Oval 51">
              <a:extLst>
                <a:ext uri="{FF2B5EF4-FFF2-40B4-BE49-F238E27FC236}">
                  <a16:creationId xmlns:a16="http://schemas.microsoft.com/office/drawing/2014/main" id="{26D22441-174F-4963-83A6-586B1C28EB2E}"/>
                </a:ext>
              </a:extLst>
            </p:cNvPr>
            <p:cNvSpPr>
              <a:spLocks noChangeArrowheads="1"/>
            </p:cNvSpPr>
            <p:nvPr/>
          </p:nvSpPr>
          <p:spPr bwMode="auto">
            <a:xfrm>
              <a:off x="5058" y="1301"/>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5092" name="Oval 52">
              <a:extLst>
                <a:ext uri="{FF2B5EF4-FFF2-40B4-BE49-F238E27FC236}">
                  <a16:creationId xmlns:a16="http://schemas.microsoft.com/office/drawing/2014/main" id="{2BF9E870-BF6E-4780-A8FA-27C4665159CF}"/>
                </a:ext>
              </a:extLst>
            </p:cNvPr>
            <p:cNvSpPr>
              <a:spLocks noChangeArrowheads="1"/>
            </p:cNvSpPr>
            <p:nvPr/>
          </p:nvSpPr>
          <p:spPr bwMode="auto">
            <a:xfrm>
              <a:off x="3225" y="493"/>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5093" name="Oval 53">
              <a:extLst>
                <a:ext uri="{FF2B5EF4-FFF2-40B4-BE49-F238E27FC236}">
                  <a16:creationId xmlns:a16="http://schemas.microsoft.com/office/drawing/2014/main" id="{D26D95B1-26BA-485F-B5FF-D0984264D972}"/>
                </a:ext>
              </a:extLst>
            </p:cNvPr>
            <p:cNvSpPr>
              <a:spLocks noChangeArrowheads="1"/>
            </p:cNvSpPr>
            <p:nvPr/>
          </p:nvSpPr>
          <p:spPr bwMode="auto">
            <a:xfrm>
              <a:off x="3261" y="1310"/>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5094" name="Line 54">
              <a:extLst>
                <a:ext uri="{FF2B5EF4-FFF2-40B4-BE49-F238E27FC236}">
                  <a16:creationId xmlns:a16="http://schemas.microsoft.com/office/drawing/2014/main" id="{A04DC57B-BDD3-4300-BD9A-02F20D52DA26}"/>
                </a:ext>
              </a:extLst>
            </p:cNvPr>
            <p:cNvSpPr>
              <a:spLocks noChangeShapeType="1"/>
            </p:cNvSpPr>
            <p:nvPr/>
          </p:nvSpPr>
          <p:spPr bwMode="auto">
            <a:xfrm>
              <a:off x="3378" y="527"/>
              <a:ext cx="363"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5095" name="Line 55">
              <a:extLst>
                <a:ext uri="{FF2B5EF4-FFF2-40B4-BE49-F238E27FC236}">
                  <a16:creationId xmlns:a16="http://schemas.microsoft.com/office/drawing/2014/main" id="{2FA2874E-CC26-41D3-9FCB-F317275276CE}"/>
                </a:ext>
              </a:extLst>
            </p:cNvPr>
            <p:cNvSpPr>
              <a:spLocks noChangeShapeType="1"/>
            </p:cNvSpPr>
            <p:nvPr/>
          </p:nvSpPr>
          <p:spPr bwMode="auto">
            <a:xfrm>
              <a:off x="4603" y="527"/>
              <a:ext cx="363" cy="0"/>
            </a:xfrm>
            <a:prstGeom prst="line">
              <a:avLst/>
            </a:prstGeom>
            <a:noFill/>
            <a:ln w="2857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5096" name="Text Box 56">
              <a:extLst>
                <a:ext uri="{FF2B5EF4-FFF2-40B4-BE49-F238E27FC236}">
                  <a16:creationId xmlns:a16="http://schemas.microsoft.com/office/drawing/2014/main" id="{A9953078-2AE5-42B7-8359-1D69B5CB4C0C}"/>
                </a:ext>
              </a:extLst>
            </p:cNvPr>
            <p:cNvSpPr txBox="1">
              <a:spLocks noChangeArrowheads="1"/>
            </p:cNvSpPr>
            <p:nvPr/>
          </p:nvSpPr>
          <p:spPr bwMode="auto">
            <a:xfrm>
              <a:off x="3379" y="482"/>
              <a:ext cx="4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800" i="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baseline="-25000">
                  <a:latin typeface="Times New Roman" panose="02020603050405020304" pitchFamily="18" charset="0"/>
                  <a:ea typeface="华文楷体" panose="02010600040101010101" pitchFamily="2" charset="-122"/>
                  <a:cs typeface="Times New Roman" panose="02020603050405020304" pitchFamily="18" charset="0"/>
                </a:rPr>
                <a:t>1</a:t>
              </a:r>
            </a:p>
          </p:txBody>
        </p:sp>
        <p:sp>
          <p:nvSpPr>
            <p:cNvPr id="215097" name="Text Box 57">
              <a:extLst>
                <a:ext uri="{FF2B5EF4-FFF2-40B4-BE49-F238E27FC236}">
                  <a16:creationId xmlns:a16="http://schemas.microsoft.com/office/drawing/2014/main" id="{8E10E4A7-3D01-4972-8BE6-E3A2F02E2B6D}"/>
                </a:ext>
              </a:extLst>
            </p:cNvPr>
            <p:cNvSpPr txBox="1">
              <a:spLocks noChangeArrowheads="1"/>
            </p:cNvSpPr>
            <p:nvPr/>
          </p:nvSpPr>
          <p:spPr bwMode="auto">
            <a:xfrm>
              <a:off x="4694" y="473"/>
              <a:ext cx="4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800" i="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baseline="-25000">
                  <a:latin typeface="Times New Roman" panose="02020603050405020304" pitchFamily="18" charset="0"/>
                  <a:ea typeface="华文楷体" panose="02010600040101010101" pitchFamily="2" charset="-122"/>
                  <a:cs typeface="Times New Roman" panose="02020603050405020304" pitchFamily="18" charset="0"/>
                </a:rPr>
                <a:t>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15049"/>
                                        </p:tgtEl>
                                        <p:attrNameLst>
                                          <p:attrName>style.visibility</p:attrName>
                                        </p:attrNameLst>
                                      </p:cBhvr>
                                      <p:to>
                                        <p:strVal val="visible"/>
                                      </p:to>
                                    </p:set>
                                    <p:anim calcmode="lin" valueType="num">
                                      <p:cBhvr additive="base">
                                        <p:cTn id="7" dur="500" fill="hold"/>
                                        <p:tgtEl>
                                          <p:spTgt spid="215049"/>
                                        </p:tgtEl>
                                        <p:attrNameLst>
                                          <p:attrName>ppt_x</p:attrName>
                                        </p:attrNameLst>
                                      </p:cBhvr>
                                      <p:tavLst>
                                        <p:tav tm="0">
                                          <p:val>
                                            <p:strVal val="0-#ppt_w/2"/>
                                          </p:val>
                                        </p:tav>
                                        <p:tav tm="100000">
                                          <p:val>
                                            <p:strVal val="#ppt_x"/>
                                          </p:val>
                                        </p:tav>
                                      </p:tavLst>
                                    </p:anim>
                                    <p:anim calcmode="lin" valueType="num">
                                      <p:cBhvr additive="base">
                                        <p:cTn id="8" dur="500" fill="hold"/>
                                        <p:tgtEl>
                                          <p:spTgt spid="21504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215062"/>
                                        </p:tgtEl>
                                        <p:attrNameLst>
                                          <p:attrName>style.visibility</p:attrName>
                                        </p:attrNameLst>
                                      </p:cBhvr>
                                      <p:to>
                                        <p:strVal val="visible"/>
                                      </p:to>
                                    </p:set>
                                    <p:animEffect transition="in" filter="blinds(horizontal)">
                                      <p:cBhvr>
                                        <p:cTn id="13" dur="500"/>
                                        <p:tgtEl>
                                          <p:spTgt spid="21506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nodeType="clickEffect">
                                  <p:stCondLst>
                                    <p:cond delay="0"/>
                                  </p:stCondLst>
                                  <p:childTnLst>
                                    <p:set>
                                      <p:cBhvr>
                                        <p:cTn id="17" dur="1" fill="hold">
                                          <p:stCondLst>
                                            <p:cond delay="0"/>
                                          </p:stCondLst>
                                        </p:cTn>
                                        <p:tgtEl>
                                          <p:spTgt spid="215043"/>
                                        </p:tgtEl>
                                        <p:attrNameLst>
                                          <p:attrName>style.visibility</p:attrName>
                                        </p:attrNameLst>
                                      </p:cBhvr>
                                      <p:to>
                                        <p:strVal val="visible"/>
                                      </p:to>
                                    </p:set>
                                    <p:animEffect transition="in" filter="strips(downRight)">
                                      <p:cBhvr>
                                        <p:cTn id="18" dur="1000"/>
                                        <p:tgtEl>
                                          <p:spTgt spid="21504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15047"/>
                                        </p:tgtEl>
                                        <p:attrNameLst>
                                          <p:attrName>style.visibility</p:attrName>
                                        </p:attrNameLst>
                                      </p:cBhvr>
                                      <p:to>
                                        <p:strVal val="visible"/>
                                      </p:to>
                                    </p:set>
                                    <p:animEffect transition="in" filter="wipe(left)">
                                      <p:cBhvr>
                                        <p:cTn id="23" dur="1000"/>
                                        <p:tgtEl>
                                          <p:spTgt spid="21504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215056"/>
                                        </p:tgtEl>
                                        <p:attrNameLst>
                                          <p:attrName>style.visibility</p:attrName>
                                        </p:attrNameLst>
                                      </p:cBhvr>
                                      <p:to>
                                        <p:strVal val="visible"/>
                                      </p:to>
                                    </p:set>
                                    <p:animEffect transition="in" filter="blinds(horizontal)">
                                      <p:cBhvr>
                                        <p:cTn id="28" dur="500"/>
                                        <p:tgtEl>
                                          <p:spTgt spid="21505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215048"/>
                                        </p:tgtEl>
                                        <p:attrNameLst>
                                          <p:attrName>style.visibility</p:attrName>
                                        </p:attrNameLst>
                                      </p:cBhvr>
                                      <p:to>
                                        <p:strVal val="visible"/>
                                      </p:to>
                                    </p:set>
                                    <p:animEffect transition="in" filter="wipe(up)">
                                      <p:cBhvr>
                                        <p:cTn id="33" dur="2000"/>
                                        <p:tgtEl>
                                          <p:spTgt spid="21504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215042"/>
                                        </p:tgtEl>
                                        <p:attrNameLst>
                                          <p:attrName>style.visibility</p:attrName>
                                        </p:attrNameLst>
                                      </p:cBhvr>
                                      <p:to>
                                        <p:strVal val="visible"/>
                                      </p:to>
                                    </p:set>
                                    <p:animEffect transition="in" filter="wipe(up)">
                                      <p:cBhvr>
                                        <p:cTn id="38" dur="2000"/>
                                        <p:tgtEl>
                                          <p:spTgt spid="215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2" grpId="0" autoUpdateAnimBg="0"/>
      <p:bldP spid="215048" grpId="0" autoUpdateAnimBg="0"/>
      <p:bldP spid="21504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3" name="Rectangle 5">
            <a:extLst>
              <a:ext uri="{FF2B5EF4-FFF2-40B4-BE49-F238E27FC236}">
                <a16:creationId xmlns:a16="http://schemas.microsoft.com/office/drawing/2014/main" id="{FDCFB466-C0D0-4A66-8917-0CF89F514FAD}"/>
              </a:ext>
            </a:extLst>
          </p:cNvPr>
          <p:cNvSpPr>
            <a:spLocks noChangeArrowheads="1"/>
          </p:cNvSpPr>
          <p:nvPr/>
        </p:nvSpPr>
        <p:spPr bwMode="auto">
          <a:xfrm>
            <a:off x="827088" y="871072"/>
            <a:ext cx="715772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800" b="1" dirty="0">
                <a:latin typeface="Times New Roman" panose="02020603050405020304" pitchFamily="18" charset="0"/>
                <a:ea typeface="华文楷体" panose="02010600040101010101" pitchFamily="2" charset="-122"/>
                <a:cs typeface="Times New Roman" panose="02020603050405020304" pitchFamily="18" charset="0"/>
              </a:rPr>
              <a:t>例</a:t>
            </a:r>
            <a:r>
              <a:rPr lang="en-US" altLang="zh-CN" sz="2800" b="1" dirty="0">
                <a:latin typeface="Times New Roman" panose="02020603050405020304" pitchFamily="18" charset="0"/>
                <a:ea typeface="华文楷体" panose="02010600040101010101" pitchFamily="2" charset="-122"/>
                <a:cs typeface="Times New Roman" panose="02020603050405020304" pitchFamily="18" charset="0"/>
              </a:rPr>
              <a:t>5-1</a:t>
            </a:r>
            <a:r>
              <a:rPr lang="zh-CN" altLang="en-US" sz="2800" b="1" dirty="0">
                <a:latin typeface="Times New Roman" panose="02020603050405020304" pitchFamily="18" charset="0"/>
                <a:ea typeface="华文楷体" panose="02010600040101010101" pitchFamily="2" charset="-122"/>
                <a:cs typeface="Times New Roman" panose="02020603050405020304" pitchFamily="18" charset="0"/>
              </a:rPr>
              <a:t>求图</a:t>
            </a:r>
            <a:r>
              <a:rPr lang="en-US" altLang="zh-CN" sz="2800" b="1" dirty="0">
                <a:latin typeface="Times New Roman" panose="02020603050405020304" pitchFamily="18" charset="0"/>
                <a:ea typeface="华文楷体" panose="02010600040101010101" pitchFamily="2" charset="-122"/>
                <a:cs typeface="Times New Roman" panose="02020603050405020304" pitchFamily="18" charset="0"/>
              </a:rPr>
              <a:t>1-5</a:t>
            </a:r>
            <a:r>
              <a:rPr lang="zh-CN" altLang="en-US" sz="2800" b="1" dirty="0">
                <a:latin typeface="Times New Roman" panose="02020603050405020304" pitchFamily="18" charset="0"/>
                <a:ea typeface="华文楷体" panose="02010600040101010101" pitchFamily="2" charset="-122"/>
                <a:cs typeface="Times New Roman" panose="02020603050405020304" pitchFamily="18" charset="0"/>
              </a:rPr>
              <a:t>所示正弦稳态电路中电流       。</a:t>
            </a:r>
            <a:endParaRPr lang="en-US" altLang="zh-CN" sz="2800" b="1" dirty="0">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222212" name="Object 4">
            <a:extLst>
              <a:ext uri="{FF2B5EF4-FFF2-40B4-BE49-F238E27FC236}">
                <a16:creationId xmlns:a16="http://schemas.microsoft.com/office/drawing/2014/main" id="{32EE7A5B-5D34-4C79-9D5D-08BBF43104B8}"/>
              </a:ext>
            </a:extLst>
          </p:cNvPr>
          <p:cNvGraphicFramePr>
            <a:graphicFrameLocks noChangeAspect="1"/>
          </p:cNvGraphicFramePr>
          <p:nvPr/>
        </p:nvGraphicFramePr>
        <p:xfrm>
          <a:off x="7019925" y="836613"/>
          <a:ext cx="366713" cy="563562"/>
        </p:xfrm>
        <a:graphic>
          <a:graphicData uri="http://schemas.openxmlformats.org/presentationml/2006/ole">
            <mc:AlternateContent xmlns:mc="http://schemas.openxmlformats.org/markup-compatibility/2006">
              <mc:Choice xmlns:v="urn:schemas-microsoft-com:vml" Requires="v">
                <p:oleObj spid="_x0000_s222318" name="Equation" r:id="rId3" imgW="126890" imgH="190335" progId="Equation.DSMT4">
                  <p:embed/>
                </p:oleObj>
              </mc:Choice>
              <mc:Fallback>
                <p:oleObj name="Equation" r:id="rId3" imgW="126890" imgH="190335"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9925" y="836613"/>
                        <a:ext cx="366713" cy="563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2215" name="Object 7">
            <a:extLst>
              <a:ext uri="{FF2B5EF4-FFF2-40B4-BE49-F238E27FC236}">
                <a16:creationId xmlns:a16="http://schemas.microsoft.com/office/drawing/2014/main" id="{8D11A51E-4D6B-45D5-96D3-7948A9F71746}"/>
              </a:ext>
            </a:extLst>
          </p:cNvPr>
          <p:cNvGraphicFramePr>
            <a:graphicFrameLocks noChangeAspect="1"/>
          </p:cNvGraphicFramePr>
          <p:nvPr/>
        </p:nvGraphicFramePr>
        <p:xfrm>
          <a:off x="611188" y="1665288"/>
          <a:ext cx="7453312" cy="2141537"/>
        </p:xfrm>
        <a:graphic>
          <a:graphicData uri="http://schemas.openxmlformats.org/presentationml/2006/ole">
            <mc:AlternateContent xmlns:mc="http://schemas.openxmlformats.org/markup-compatibility/2006">
              <mc:Choice xmlns:v="urn:schemas-microsoft-com:vml" Requires="v">
                <p:oleObj spid="_x0000_s222319" name="Visio" r:id="rId5" imgW="3578389" imgH="1030529" progId="Visio.Drawing.11">
                  <p:embed/>
                </p:oleObj>
              </mc:Choice>
              <mc:Fallback>
                <p:oleObj name="Visio" r:id="rId5" imgW="3578389" imgH="1030529" progId="Visio.Drawing.11">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1665288"/>
                        <a:ext cx="7453312" cy="2141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2217" name="Rectangle 9">
            <a:extLst>
              <a:ext uri="{FF2B5EF4-FFF2-40B4-BE49-F238E27FC236}">
                <a16:creationId xmlns:a16="http://schemas.microsoft.com/office/drawing/2014/main" id="{7EA45296-143A-4FEE-A637-2B38A22F90B8}"/>
              </a:ext>
            </a:extLst>
          </p:cNvPr>
          <p:cNvSpPr>
            <a:spLocks noChangeArrowheads="1"/>
          </p:cNvSpPr>
          <p:nvPr/>
        </p:nvSpPr>
        <p:spPr bwMode="auto">
          <a:xfrm>
            <a:off x="539750" y="3686175"/>
            <a:ext cx="7473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80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解</a:t>
            </a:r>
            <a:r>
              <a:rPr lang="en-US" altLang="zh-CN" sz="280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利用阻抗变换关系得，一次侧输入阻抗</a:t>
            </a:r>
            <a:r>
              <a:rPr lang="zh-CN" altLang="en-US" sz="2800">
                <a:latin typeface="Times New Roman" panose="02020603050405020304" pitchFamily="18" charset="0"/>
                <a:ea typeface="华文楷体" panose="02010600040101010101" pitchFamily="2" charset="-122"/>
                <a:cs typeface="Times New Roman" panose="02020603050405020304" pitchFamily="18" charset="0"/>
              </a:rPr>
              <a:t> </a:t>
            </a:r>
          </a:p>
        </p:txBody>
      </p:sp>
      <p:graphicFrame>
        <p:nvGraphicFramePr>
          <p:cNvPr id="222218" name="Object 10">
            <a:extLst>
              <a:ext uri="{FF2B5EF4-FFF2-40B4-BE49-F238E27FC236}">
                <a16:creationId xmlns:a16="http://schemas.microsoft.com/office/drawing/2014/main" id="{5D250FA4-90F3-40A7-B310-4418D32BB916}"/>
              </a:ext>
            </a:extLst>
          </p:cNvPr>
          <p:cNvGraphicFramePr>
            <a:graphicFrameLocks noChangeAspect="1"/>
          </p:cNvGraphicFramePr>
          <p:nvPr/>
        </p:nvGraphicFramePr>
        <p:xfrm>
          <a:off x="1908175" y="4221163"/>
          <a:ext cx="6588125" cy="777875"/>
        </p:xfrm>
        <a:graphic>
          <a:graphicData uri="http://schemas.openxmlformats.org/presentationml/2006/ole">
            <mc:AlternateContent xmlns:mc="http://schemas.openxmlformats.org/markup-compatibility/2006">
              <mc:Choice xmlns:v="urn:schemas-microsoft-com:vml" Requires="v">
                <p:oleObj spid="_x0000_s222320" name="Equation" r:id="rId7" imgW="3302000" imgH="393700" progId="Equation.DSMT4">
                  <p:embed/>
                </p:oleObj>
              </mc:Choice>
              <mc:Fallback>
                <p:oleObj name="Equation" r:id="rId7" imgW="3302000" imgH="3937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8175" y="4221163"/>
                        <a:ext cx="6588125" cy="777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2220" name="Object 12">
            <a:extLst>
              <a:ext uri="{FF2B5EF4-FFF2-40B4-BE49-F238E27FC236}">
                <a16:creationId xmlns:a16="http://schemas.microsoft.com/office/drawing/2014/main" id="{F0B11933-544E-47F4-89F7-A9814F0A4E26}"/>
              </a:ext>
            </a:extLst>
          </p:cNvPr>
          <p:cNvGraphicFramePr>
            <a:graphicFrameLocks noChangeAspect="1"/>
          </p:cNvGraphicFramePr>
          <p:nvPr/>
        </p:nvGraphicFramePr>
        <p:xfrm>
          <a:off x="2051050" y="5192713"/>
          <a:ext cx="3671888" cy="917575"/>
        </p:xfrm>
        <a:graphic>
          <a:graphicData uri="http://schemas.openxmlformats.org/presentationml/2006/ole">
            <mc:AlternateContent xmlns:mc="http://schemas.openxmlformats.org/markup-compatibility/2006">
              <mc:Choice xmlns:v="urn:schemas-microsoft-com:vml" Requires="v">
                <p:oleObj spid="_x0000_s222321" name="Equation" r:id="rId9" imgW="1676400" imgH="419100" progId="Equation.DSMT4">
                  <p:embed/>
                </p:oleObj>
              </mc:Choice>
              <mc:Fallback>
                <p:oleObj name="Equation" r:id="rId9" imgW="1676400" imgH="41910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1050" y="5192713"/>
                        <a:ext cx="3671888" cy="917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Text Box 2">
            <a:extLst>
              <a:ext uri="{FF2B5EF4-FFF2-40B4-BE49-F238E27FC236}">
                <a16:creationId xmlns:a16="http://schemas.microsoft.com/office/drawing/2014/main" id="{58AC9D7B-3BE4-4F93-B76B-FB21C2AEFD18}"/>
              </a:ext>
            </a:extLst>
          </p:cNvPr>
          <p:cNvSpPr txBox="1">
            <a:spLocks noChangeArrowheads="1"/>
          </p:cNvSpPr>
          <p:nvPr/>
        </p:nvSpPr>
        <p:spPr bwMode="auto">
          <a:xfrm>
            <a:off x="395288" y="906463"/>
            <a:ext cx="1439862" cy="579437"/>
          </a:xfrm>
          <a:prstGeom prst="rect">
            <a:avLst/>
          </a:prstGeom>
          <a:noFill/>
          <a:ln>
            <a:noFill/>
          </a:ln>
          <a:effectLst/>
          <a:extLst>
            <a:ext uri="{909E8E84-426E-40DD-AFC4-6F175D3DCCD1}">
              <a14:hiddenFill xmlns:a14="http://schemas.microsoft.com/office/drawing/2010/main">
                <a:solidFill>
                  <a:srgbClr val="990033"/>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例</a:t>
            </a:r>
            <a:r>
              <a:rPr kumimoji="1" lang="en-US" altLang="zh-CN" sz="32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5-2</a:t>
            </a:r>
          </a:p>
        </p:txBody>
      </p:sp>
      <p:sp>
        <p:nvSpPr>
          <p:cNvPr id="216067" name="Text Box 3">
            <a:extLst>
              <a:ext uri="{FF2B5EF4-FFF2-40B4-BE49-F238E27FC236}">
                <a16:creationId xmlns:a16="http://schemas.microsoft.com/office/drawing/2014/main" id="{94E0AF2B-E148-44BA-9CBD-94DA76F5DEBB}"/>
              </a:ext>
            </a:extLst>
          </p:cNvPr>
          <p:cNvSpPr txBox="1">
            <a:spLocks noChangeArrowheads="1"/>
          </p:cNvSpPr>
          <p:nvPr/>
        </p:nvSpPr>
        <p:spPr bwMode="auto">
          <a:xfrm>
            <a:off x="1403350" y="690563"/>
            <a:ext cx="7272338"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ct val="120000"/>
              </a:lnSpc>
              <a:spcBef>
                <a:spcPct val="50000"/>
              </a:spcBef>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已知电源内阻</a:t>
            </a:r>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a:t>
            </a:r>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=1k</a:t>
            </a:r>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，负载电阻</a:t>
            </a:r>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a:t>
            </a:r>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=10</a:t>
            </a:r>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。为使</a:t>
            </a:r>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R</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L</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获得最大功率，求理想变压器的变比</a:t>
            </a:r>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n</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216068" name="AutoShape 4">
            <a:extLst>
              <a:ext uri="{FF2B5EF4-FFF2-40B4-BE49-F238E27FC236}">
                <a16:creationId xmlns:a16="http://schemas.microsoft.com/office/drawing/2014/main" id="{06E32F86-228B-41A3-BDC5-0900AF9F4A1C}"/>
              </a:ext>
            </a:extLst>
          </p:cNvPr>
          <p:cNvSpPr>
            <a:spLocks noChangeArrowheads="1"/>
          </p:cNvSpPr>
          <p:nvPr/>
        </p:nvSpPr>
        <p:spPr bwMode="auto">
          <a:xfrm>
            <a:off x="5003800" y="2994025"/>
            <a:ext cx="581025" cy="260350"/>
          </a:xfrm>
          <a:prstGeom prst="rightArrow">
            <a:avLst>
              <a:gd name="adj1" fmla="val 50000"/>
              <a:gd name="adj2" fmla="val 55793"/>
            </a:avLst>
          </a:prstGeom>
          <a:solidFill>
            <a:srgbClr val="3399FF"/>
          </a:solidFill>
          <a:ln w="19050">
            <a:solidFill>
              <a:srgbClr val="33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6069" name="Text Box 5">
            <a:extLst>
              <a:ext uri="{FF2B5EF4-FFF2-40B4-BE49-F238E27FC236}">
                <a16:creationId xmlns:a16="http://schemas.microsoft.com/office/drawing/2014/main" id="{41EE779E-3FFF-49BF-AC87-27AA254691A5}"/>
              </a:ext>
            </a:extLst>
          </p:cNvPr>
          <p:cNvSpPr txBox="1">
            <a:spLocks noChangeArrowheads="1"/>
          </p:cNvSpPr>
          <p:nvPr/>
        </p:nvSpPr>
        <p:spPr bwMode="auto">
          <a:xfrm>
            <a:off x="1403350" y="4722813"/>
            <a:ext cx="51847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当 </a:t>
            </a:r>
            <a:r>
              <a:rPr kumimoji="1" lang="zh-CN" altLang="en-US" sz="32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32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a:t>
            </a:r>
            <a:r>
              <a:rPr kumimoji="1" lang="en-US" altLang="zh-CN" sz="3200" baseline="30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kumimoji="1" lang="en-US" altLang="zh-CN" sz="32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sz="32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a:t>
            </a:r>
            <a:r>
              <a:rPr kumimoji="1" lang="en-US" altLang="zh-CN" sz="32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32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sz="32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  </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时，即</a:t>
            </a:r>
          </a:p>
        </p:txBody>
      </p:sp>
      <p:sp>
        <p:nvSpPr>
          <p:cNvPr id="216070" name="Text Box 6">
            <a:extLst>
              <a:ext uri="{FF2B5EF4-FFF2-40B4-BE49-F238E27FC236}">
                <a16:creationId xmlns:a16="http://schemas.microsoft.com/office/drawing/2014/main" id="{1A16A5E6-D3AC-4AF2-96DB-4B8C7077CE17}"/>
              </a:ext>
            </a:extLst>
          </p:cNvPr>
          <p:cNvSpPr txBox="1">
            <a:spLocks noChangeArrowheads="1"/>
          </p:cNvSpPr>
          <p:nvPr/>
        </p:nvSpPr>
        <p:spPr bwMode="auto">
          <a:xfrm>
            <a:off x="5003800" y="4722813"/>
            <a:ext cx="3708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32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10</a:t>
            </a:r>
            <a:r>
              <a:rPr kumimoji="1" lang="en-US" altLang="zh-CN" sz="32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a:t>
            </a:r>
            <a:r>
              <a:rPr kumimoji="1" lang="en-US" altLang="zh-CN" sz="3200" baseline="30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kumimoji="1" lang="en-US" altLang="zh-CN" sz="32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=1000,</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负载获得最大功率</a:t>
            </a:r>
          </a:p>
        </p:txBody>
      </p:sp>
      <p:sp>
        <p:nvSpPr>
          <p:cNvPr id="216071" name="Text Box 7">
            <a:extLst>
              <a:ext uri="{FF2B5EF4-FFF2-40B4-BE49-F238E27FC236}">
                <a16:creationId xmlns:a16="http://schemas.microsoft.com/office/drawing/2014/main" id="{31734D89-BD5A-4D1B-AC12-3038D3436848}"/>
              </a:ext>
            </a:extLst>
          </p:cNvPr>
          <p:cNvSpPr txBox="1">
            <a:spLocks noChangeArrowheads="1"/>
          </p:cNvSpPr>
          <p:nvPr/>
        </p:nvSpPr>
        <p:spPr bwMode="auto">
          <a:xfrm>
            <a:off x="1908175" y="5661025"/>
            <a:ext cx="40322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32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a:t>
            </a:r>
            <a:r>
              <a:rPr kumimoji="1" lang="en-US" altLang="zh-CN" sz="3200" baseline="30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kumimoji="1" lang="en-US" altLang="zh-CN" sz="32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=100</a:t>
            </a:r>
            <a:r>
              <a:rPr kumimoji="1" lang="zh-CN" altLang="en-US" sz="32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32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a:t>
            </a:r>
            <a:r>
              <a:rPr kumimoji="1" lang="en-US" altLang="zh-CN" sz="32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=10</a:t>
            </a:r>
            <a:endParaRPr kumimoji="1" lang="en-US" altLang="zh-CN" sz="32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grpSp>
        <p:nvGrpSpPr>
          <p:cNvPr id="216078" name="Group 14">
            <a:extLst>
              <a:ext uri="{FF2B5EF4-FFF2-40B4-BE49-F238E27FC236}">
                <a16:creationId xmlns:a16="http://schemas.microsoft.com/office/drawing/2014/main" id="{E104FB45-CE02-4709-B4E2-5888A48B0FBC}"/>
              </a:ext>
            </a:extLst>
          </p:cNvPr>
          <p:cNvGrpSpPr>
            <a:grpSpLocks/>
          </p:cNvGrpSpPr>
          <p:nvPr/>
        </p:nvGrpSpPr>
        <p:grpSpPr bwMode="auto">
          <a:xfrm>
            <a:off x="5795963" y="1698625"/>
            <a:ext cx="2127250" cy="2232025"/>
            <a:chOff x="3651" y="890"/>
            <a:chExt cx="1340" cy="1406"/>
          </a:xfrm>
        </p:grpSpPr>
        <p:sp>
          <p:nvSpPr>
            <p:cNvPr id="216079" name="Oval 15">
              <a:extLst>
                <a:ext uri="{FF2B5EF4-FFF2-40B4-BE49-F238E27FC236}">
                  <a16:creationId xmlns:a16="http://schemas.microsoft.com/office/drawing/2014/main" id="{EFB3DCB5-B175-4A73-BB74-41F0C3F77864}"/>
                </a:ext>
              </a:extLst>
            </p:cNvPr>
            <p:cNvSpPr>
              <a:spLocks noChangeArrowheads="1"/>
            </p:cNvSpPr>
            <p:nvPr/>
          </p:nvSpPr>
          <p:spPr bwMode="auto">
            <a:xfrm>
              <a:off x="3651" y="1570"/>
              <a:ext cx="363" cy="363"/>
            </a:xfrm>
            <a:prstGeom prst="ellipse">
              <a:avLst/>
            </a:prstGeom>
            <a:solidFill>
              <a:schemeClr val="tx2"/>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6080" name="Text Box 16">
              <a:extLst>
                <a:ext uri="{FF2B5EF4-FFF2-40B4-BE49-F238E27FC236}">
                  <a16:creationId xmlns:a16="http://schemas.microsoft.com/office/drawing/2014/main" id="{695A25D6-B97F-45E9-A0CE-8F8A6F76704C}"/>
                </a:ext>
              </a:extLst>
            </p:cNvPr>
            <p:cNvSpPr txBox="1">
              <a:spLocks noChangeArrowheads="1"/>
            </p:cNvSpPr>
            <p:nvPr/>
          </p:nvSpPr>
          <p:spPr bwMode="auto">
            <a:xfrm>
              <a:off x="4376" y="1570"/>
              <a:ext cx="6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a:t>
              </a:r>
              <a:r>
                <a:rPr kumimoji="1" lang="en-US" altLang="zh-CN" sz="2800" baseline="30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a:t>
              </a:r>
              <a:endPar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6081" name="Text Box 17">
              <a:extLst>
                <a:ext uri="{FF2B5EF4-FFF2-40B4-BE49-F238E27FC236}">
                  <a16:creationId xmlns:a16="http://schemas.microsoft.com/office/drawing/2014/main" id="{ACA1B924-329C-4BD5-B86A-33669554498D}"/>
                </a:ext>
              </a:extLst>
            </p:cNvPr>
            <p:cNvSpPr txBox="1">
              <a:spLocks noChangeArrowheads="1"/>
            </p:cNvSpPr>
            <p:nvPr/>
          </p:nvSpPr>
          <p:spPr bwMode="auto">
            <a:xfrm>
              <a:off x="3832" y="1253"/>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16082" name="Text Box 18">
              <a:extLst>
                <a:ext uri="{FF2B5EF4-FFF2-40B4-BE49-F238E27FC236}">
                  <a16:creationId xmlns:a16="http://schemas.microsoft.com/office/drawing/2014/main" id="{B6DEEEB2-41E9-4238-8C41-6DD5DC4F2018}"/>
                </a:ext>
              </a:extLst>
            </p:cNvPr>
            <p:cNvSpPr txBox="1">
              <a:spLocks noChangeArrowheads="1"/>
            </p:cNvSpPr>
            <p:nvPr/>
          </p:nvSpPr>
          <p:spPr bwMode="auto">
            <a:xfrm>
              <a:off x="3832" y="1888"/>
              <a:ext cx="2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16083" name="Text Box 19">
              <a:extLst>
                <a:ext uri="{FF2B5EF4-FFF2-40B4-BE49-F238E27FC236}">
                  <a16:creationId xmlns:a16="http://schemas.microsoft.com/office/drawing/2014/main" id="{18D4D4E5-4C1B-4CFA-ACB7-2F22F8FA7E81}"/>
                </a:ext>
              </a:extLst>
            </p:cNvPr>
            <p:cNvSpPr txBox="1">
              <a:spLocks noChangeArrowheads="1"/>
            </p:cNvSpPr>
            <p:nvPr/>
          </p:nvSpPr>
          <p:spPr bwMode="auto">
            <a:xfrm>
              <a:off x="3996" y="1570"/>
              <a:ext cx="6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a:t>
              </a:r>
              <a:endPar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6084" name="Text Box 20">
              <a:extLst>
                <a:ext uri="{FF2B5EF4-FFF2-40B4-BE49-F238E27FC236}">
                  <a16:creationId xmlns:a16="http://schemas.microsoft.com/office/drawing/2014/main" id="{4E900D3F-E932-4F2B-AFE6-4DD190EC6136}"/>
                </a:ext>
              </a:extLst>
            </p:cNvPr>
            <p:cNvSpPr txBox="1">
              <a:spLocks noChangeArrowheads="1"/>
            </p:cNvSpPr>
            <p:nvPr/>
          </p:nvSpPr>
          <p:spPr bwMode="auto">
            <a:xfrm>
              <a:off x="4240" y="890"/>
              <a:ext cx="38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a:t>
              </a:r>
              <a:endPar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6085" name="Rectangle 21">
              <a:extLst>
                <a:ext uri="{FF2B5EF4-FFF2-40B4-BE49-F238E27FC236}">
                  <a16:creationId xmlns:a16="http://schemas.microsoft.com/office/drawing/2014/main" id="{5314BE15-EC37-4890-8C60-FC9C1E8C7990}"/>
                </a:ext>
              </a:extLst>
            </p:cNvPr>
            <p:cNvSpPr>
              <a:spLocks noChangeArrowheads="1"/>
            </p:cNvSpPr>
            <p:nvPr/>
          </p:nvSpPr>
          <p:spPr bwMode="auto">
            <a:xfrm>
              <a:off x="3832" y="1253"/>
              <a:ext cx="1089" cy="1043"/>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6086" name="Rectangle 22">
              <a:extLst>
                <a:ext uri="{FF2B5EF4-FFF2-40B4-BE49-F238E27FC236}">
                  <a16:creationId xmlns:a16="http://schemas.microsoft.com/office/drawing/2014/main" id="{05D27E84-B6CA-4F07-9376-C0A51E948A2F}"/>
                </a:ext>
              </a:extLst>
            </p:cNvPr>
            <p:cNvSpPr>
              <a:spLocks noChangeArrowheads="1"/>
            </p:cNvSpPr>
            <p:nvPr/>
          </p:nvSpPr>
          <p:spPr bwMode="auto">
            <a:xfrm>
              <a:off x="4857" y="1570"/>
              <a:ext cx="127" cy="318"/>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6087" name="Rectangle 23">
              <a:extLst>
                <a:ext uri="{FF2B5EF4-FFF2-40B4-BE49-F238E27FC236}">
                  <a16:creationId xmlns:a16="http://schemas.microsoft.com/office/drawing/2014/main" id="{8118AE1A-21E8-48D9-A81D-5829B358466A}"/>
                </a:ext>
              </a:extLst>
            </p:cNvPr>
            <p:cNvSpPr>
              <a:spLocks noChangeArrowheads="1"/>
            </p:cNvSpPr>
            <p:nvPr/>
          </p:nvSpPr>
          <p:spPr bwMode="auto">
            <a:xfrm>
              <a:off x="4240" y="1207"/>
              <a:ext cx="317" cy="136"/>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216088" name="Text Box 24">
            <a:extLst>
              <a:ext uri="{FF2B5EF4-FFF2-40B4-BE49-F238E27FC236}">
                <a16:creationId xmlns:a16="http://schemas.microsoft.com/office/drawing/2014/main" id="{6C0C7CF9-9A5C-417E-A912-715887A77FB2}"/>
              </a:ext>
            </a:extLst>
          </p:cNvPr>
          <p:cNvSpPr txBox="1">
            <a:spLocks noChangeArrowheads="1"/>
          </p:cNvSpPr>
          <p:nvPr/>
        </p:nvSpPr>
        <p:spPr bwMode="auto">
          <a:xfrm>
            <a:off x="503238" y="4005263"/>
            <a:ext cx="1258887" cy="519112"/>
          </a:xfrm>
          <a:prstGeom prst="rect">
            <a:avLst/>
          </a:prstGeom>
          <a:noFill/>
          <a:ln>
            <a:noFill/>
          </a:ln>
          <a:effectLst/>
          <a:extLst>
            <a:ext uri="{909E8E84-426E-40DD-AFC4-6F175D3DCCD1}">
              <a14:hiddenFill xmlns:a14="http://schemas.microsoft.com/office/drawing/2010/main">
                <a:solidFill>
                  <a:srgbClr val="990033"/>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解</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6089" name="Rectangle 25">
            <a:extLst>
              <a:ext uri="{FF2B5EF4-FFF2-40B4-BE49-F238E27FC236}">
                <a16:creationId xmlns:a16="http://schemas.microsoft.com/office/drawing/2014/main" id="{4C5D3455-CD28-4A1A-83CF-113FFA8BFCF2}"/>
              </a:ext>
            </a:extLst>
          </p:cNvPr>
          <p:cNvSpPr>
            <a:spLocks noChangeArrowheads="1"/>
          </p:cNvSpPr>
          <p:nvPr/>
        </p:nvSpPr>
        <p:spPr bwMode="auto">
          <a:xfrm>
            <a:off x="2484438" y="4005263"/>
            <a:ext cx="3028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应用阻抗变换性质</a:t>
            </a:r>
          </a:p>
        </p:txBody>
      </p:sp>
      <p:grpSp>
        <p:nvGrpSpPr>
          <p:cNvPr id="216093" name="Group 29">
            <a:extLst>
              <a:ext uri="{FF2B5EF4-FFF2-40B4-BE49-F238E27FC236}">
                <a16:creationId xmlns:a16="http://schemas.microsoft.com/office/drawing/2014/main" id="{C293C3F3-2854-478E-90E5-73EF7E1B199C}"/>
              </a:ext>
            </a:extLst>
          </p:cNvPr>
          <p:cNvGrpSpPr>
            <a:grpSpLocks/>
          </p:cNvGrpSpPr>
          <p:nvPr/>
        </p:nvGrpSpPr>
        <p:grpSpPr bwMode="auto">
          <a:xfrm>
            <a:off x="812800" y="1798638"/>
            <a:ext cx="3656013" cy="1931987"/>
            <a:chOff x="512" y="953"/>
            <a:chExt cx="2303" cy="1217"/>
          </a:xfrm>
        </p:grpSpPr>
        <p:sp>
          <p:nvSpPr>
            <p:cNvPr id="216094" name="Oval 30">
              <a:extLst>
                <a:ext uri="{FF2B5EF4-FFF2-40B4-BE49-F238E27FC236}">
                  <a16:creationId xmlns:a16="http://schemas.microsoft.com/office/drawing/2014/main" id="{59DD9966-7ACD-4998-AD74-E1AC3DD95CAF}"/>
                </a:ext>
              </a:extLst>
            </p:cNvPr>
            <p:cNvSpPr>
              <a:spLocks noChangeArrowheads="1"/>
            </p:cNvSpPr>
            <p:nvPr/>
          </p:nvSpPr>
          <p:spPr bwMode="auto">
            <a:xfrm>
              <a:off x="793" y="1525"/>
              <a:ext cx="363" cy="363"/>
            </a:xfrm>
            <a:prstGeom prst="ellipse">
              <a:avLst/>
            </a:prstGeom>
            <a:solidFill>
              <a:schemeClr val="tx2"/>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6095" name="Text Box 31">
              <a:extLst>
                <a:ext uri="{FF2B5EF4-FFF2-40B4-BE49-F238E27FC236}">
                  <a16:creationId xmlns:a16="http://schemas.microsoft.com/office/drawing/2014/main" id="{8A44C30C-A211-4D8B-A90A-61E3CB18381B}"/>
                </a:ext>
              </a:extLst>
            </p:cNvPr>
            <p:cNvSpPr txBox="1">
              <a:spLocks noChangeArrowheads="1"/>
            </p:cNvSpPr>
            <p:nvPr/>
          </p:nvSpPr>
          <p:spPr bwMode="auto">
            <a:xfrm>
              <a:off x="2381" y="1570"/>
              <a:ext cx="38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a:t>
              </a:r>
              <a:endPar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6096" name="Line 32">
              <a:extLst>
                <a:ext uri="{FF2B5EF4-FFF2-40B4-BE49-F238E27FC236}">
                  <a16:creationId xmlns:a16="http://schemas.microsoft.com/office/drawing/2014/main" id="{A4BF1D0D-75C7-4453-AD15-CA8BC71B54AE}"/>
                </a:ext>
              </a:extLst>
            </p:cNvPr>
            <p:cNvSpPr>
              <a:spLocks noChangeShapeType="1"/>
            </p:cNvSpPr>
            <p:nvPr/>
          </p:nvSpPr>
          <p:spPr bwMode="auto">
            <a:xfrm>
              <a:off x="975" y="1343"/>
              <a:ext cx="0" cy="81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6097" name="Text Box 33">
              <a:extLst>
                <a:ext uri="{FF2B5EF4-FFF2-40B4-BE49-F238E27FC236}">
                  <a16:creationId xmlns:a16="http://schemas.microsoft.com/office/drawing/2014/main" id="{032090C0-74E6-495E-8E1A-20706646E603}"/>
                </a:ext>
              </a:extLst>
            </p:cNvPr>
            <p:cNvSpPr txBox="1">
              <a:spLocks noChangeArrowheads="1"/>
            </p:cNvSpPr>
            <p:nvPr/>
          </p:nvSpPr>
          <p:spPr bwMode="auto">
            <a:xfrm>
              <a:off x="512" y="1525"/>
              <a:ext cx="6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a:t>
              </a:r>
              <a:endPar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6098" name="Text Box 34">
              <a:extLst>
                <a:ext uri="{FF2B5EF4-FFF2-40B4-BE49-F238E27FC236}">
                  <a16:creationId xmlns:a16="http://schemas.microsoft.com/office/drawing/2014/main" id="{6399398A-48D1-483B-ACB8-2E79244A8389}"/>
                </a:ext>
              </a:extLst>
            </p:cNvPr>
            <p:cNvSpPr txBox="1">
              <a:spLocks noChangeArrowheads="1"/>
            </p:cNvSpPr>
            <p:nvPr/>
          </p:nvSpPr>
          <p:spPr bwMode="auto">
            <a:xfrm>
              <a:off x="1111" y="953"/>
              <a:ext cx="38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a:t>
              </a:r>
              <a:endPar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6099" name="Line 35">
              <a:extLst>
                <a:ext uri="{FF2B5EF4-FFF2-40B4-BE49-F238E27FC236}">
                  <a16:creationId xmlns:a16="http://schemas.microsoft.com/office/drawing/2014/main" id="{3197A4A3-79E2-45A3-919F-9422900C02F3}"/>
                </a:ext>
              </a:extLst>
            </p:cNvPr>
            <p:cNvSpPr>
              <a:spLocks noChangeShapeType="1"/>
            </p:cNvSpPr>
            <p:nvPr/>
          </p:nvSpPr>
          <p:spPr bwMode="auto">
            <a:xfrm flipV="1">
              <a:off x="1700" y="1343"/>
              <a:ext cx="0" cy="28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6100" name="Line 36">
              <a:extLst>
                <a:ext uri="{FF2B5EF4-FFF2-40B4-BE49-F238E27FC236}">
                  <a16:creationId xmlns:a16="http://schemas.microsoft.com/office/drawing/2014/main" id="{43DBA6F1-48F9-4F31-88FF-3E93EAE34374}"/>
                </a:ext>
              </a:extLst>
            </p:cNvPr>
            <p:cNvSpPr>
              <a:spLocks noChangeShapeType="1"/>
            </p:cNvSpPr>
            <p:nvPr/>
          </p:nvSpPr>
          <p:spPr bwMode="auto">
            <a:xfrm flipH="1" flipV="1">
              <a:off x="1700" y="1978"/>
              <a:ext cx="0" cy="19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6101" name="Line 37">
              <a:extLst>
                <a:ext uri="{FF2B5EF4-FFF2-40B4-BE49-F238E27FC236}">
                  <a16:creationId xmlns:a16="http://schemas.microsoft.com/office/drawing/2014/main" id="{5D5F0E16-79FC-482F-999F-A2817FF3B72F}"/>
                </a:ext>
              </a:extLst>
            </p:cNvPr>
            <p:cNvSpPr>
              <a:spLocks noChangeShapeType="1"/>
            </p:cNvSpPr>
            <p:nvPr/>
          </p:nvSpPr>
          <p:spPr bwMode="auto">
            <a:xfrm flipV="1">
              <a:off x="975" y="2159"/>
              <a:ext cx="725"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6102" name="Text Box 38">
              <a:extLst>
                <a:ext uri="{FF2B5EF4-FFF2-40B4-BE49-F238E27FC236}">
                  <a16:creationId xmlns:a16="http://schemas.microsoft.com/office/drawing/2014/main" id="{A25760ED-B8BC-41B4-B076-EB9C2E3E1FF3}"/>
                </a:ext>
              </a:extLst>
            </p:cNvPr>
            <p:cNvSpPr txBox="1">
              <a:spLocks noChangeArrowheads="1"/>
            </p:cNvSpPr>
            <p:nvPr/>
          </p:nvSpPr>
          <p:spPr bwMode="auto">
            <a:xfrm>
              <a:off x="1473" y="1388"/>
              <a:ext cx="22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16103" name="Text Box 39">
              <a:extLst>
                <a:ext uri="{FF2B5EF4-FFF2-40B4-BE49-F238E27FC236}">
                  <a16:creationId xmlns:a16="http://schemas.microsoft.com/office/drawing/2014/main" id="{6076C0AD-F1D4-4161-98B0-79DBCCC2E11C}"/>
                </a:ext>
              </a:extLst>
            </p:cNvPr>
            <p:cNvSpPr txBox="1">
              <a:spLocks noChangeArrowheads="1"/>
            </p:cNvSpPr>
            <p:nvPr/>
          </p:nvSpPr>
          <p:spPr bwMode="auto">
            <a:xfrm>
              <a:off x="2062" y="1424"/>
              <a:ext cx="22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16104" name="Text Box 40">
              <a:extLst>
                <a:ext uri="{FF2B5EF4-FFF2-40B4-BE49-F238E27FC236}">
                  <a16:creationId xmlns:a16="http://schemas.microsoft.com/office/drawing/2014/main" id="{1D8DF934-DDB9-4DAE-A22C-DC960A5856FB}"/>
                </a:ext>
              </a:extLst>
            </p:cNvPr>
            <p:cNvSpPr txBox="1">
              <a:spLocks noChangeArrowheads="1"/>
            </p:cNvSpPr>
            <p:nvPr/>
          </p:nvSpPr>
          <p:spPr bwMode="auto">
            <a:xfrm>
              <a:off x="1700" y="1116"/>
              <a:ext cx="4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a:t>
              </a:r>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p>
          </p:txBody>
        </p:sp>
        <p:sp>
          <p:nvSpPr>
            <p:cNvPr id="216105" name="Text Box 41">
              <a:extLst>
                <a:ext uri="{FF2B5EF4-FFF2-40B4-BE49-F238E27FC236}">
                  <a16:creationId xmlns:a16="http://schemas.microsoft.com/office/drawing/2014/main" id="{37C94774-9DC4-4181-9745-210FA61E8466}"/>
                </a:ext>
              </a:extLst>
            </p:cNvPr>
            <p:cNvSpPr txBox="1">
              <a:spLocks noChangeArrowheads="1"/>
            </p:cNvSpPr>
            <p:nvPr/>
          </p:nvSpPr>
          <p:spPr bwMode="auto">
            <a:xfrm>
              <a:off x="612" y="1298"/>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16106" name="Text Box 42">
              <a:extLst>
                <a:ext uri="{FF2B5EF4-FFF2-40B4-BE49-F238E27FC236}">
                  <a16:creationId xmlns:a16="http://schemas.microsoft.com/office/drawing/2014/main" id="{231360A4-133A-45C6-898B-5D39E615D587}"/>
                </a:ext>
              </a:extLst>
            </p:cNvPr>
            <p:cNvSpPr txBox="1">
              <a:spLocks noChangeArrowheads="1"/>
            </p:cNvSpPr>
            <p:nvPr/>
          </p:nvSpPr>
          <p:spPr bwMode="auto">
            <a:xfrm>
              <a:off x="657" y="1706"/>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216107" name="Line 43">
              <a:extLst>
                <a:ext uri="{FF2B5EF4-FFF2-40B4-BE49-F238E27FC236}">
                  <a16:creationId xmlns:a16="http://schemas.microsoft.com/office/drawing/2014/main" id="{B05750CF-19A1-4191-8CC2-48198BB24B92}"/>
                </a:ext>
              </a:extLst>
            </p:cNvPr>
            <p:cNvSpPr>
              <a:spLocks noChangeShapeType="1"/>
            </p:cNvSpPr>
            <p:nvPr/>
          </p:nvSpPr>
          <p:spPr bwMode="auto">
            <a:xfrm>
              <a:off x="2062" y="2159"/>
              <a:ext cx="68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6108" name="Line 44">
              <a:extLst>
                <a:ext uri="{FF2B5EF4-FFF2-40B4-BE49-F238E27FC236}">
                  <a16:creationId xmlns:a16="http://schemas.microsoft.com/office/drawing/2014/main" id="{11828666-EF15-4804-BA24-F375CCF7A596}"/>
                </a:ext>
              </a:extLst>
            </p:cNvPr>
            <p:cNvSpPr>
              <a:spLocks noChangeShapeType="1"/>
            </p:cNvSpPr>
            <p:nvPr/>
          </p:nvSpPr>
          <p:spPr bwMode="auto">
            <a:xfrm>
              <a:off x="2062" y="1343"/>
              <a:ext cx="68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6109" name="Line 45">
              <a:extLst>
                <a:ext uri="{FF2B5EF4-FFF2-40B4-BE49-F238E27FC236}">
                  <a16:creationId xmlns:a16="http://schemas.microsoft.com/office/drawing/2014/main" id="{3C8FB922-0DDF-49FC-A438-DE8C7E24C770}"/>
                </a:ext>
              </a:extLst>
            </p:cNvPr>
            <p:cNvSpPr>
              <a:spLocks noChangeShapeType="1"/>
            </p:cNvSpPr>
            <p:nvPr/>
          </p:nvSpPr>
          <p:spPr bwMode="auto">
            <a:xfrm>
              <a:off x="974" y="1343"/>
              <a:ext cx="72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6110" name="Line 46">
              <a:extLst>
                <a:ext uri="{FF2B5EF4-FFF2-40B4-BE49-F238E27FC236}">
                  <a16:creationId xmlns:a16="http://schemas.microsoft.com/office/drawing/2014/main" id="{F5378383-E197-4F52-9173-BD205D85AF8D}"/>
                </a:ext>
              </a:extLst>
            </p:cNvPr>
            <p:cNvSpPr>
              <a:spLocks noChangeShapeType="1"/>
            </p:cNvSpPr>
            <p:nvPr/>
          </p:nvSpPr>
          <p:spPr bwMode="auto">
            <a:xfrm flipH="1" flipV="1">
              <a:off x="2062" y="1978"/>
              <a:ext cx="0" cy="19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6111" name="Line 47">
              <a:extLst>
                <a:ext uri="{FF2B5EF4-FFF2-40B4-BE49-F238E27FC236}">
                  <a16:creationId xmlns:a16="http://schemas.microsoft.com/office/drawing/2014/main" id="{8F572A80-87CF-4C12-BA89-090DDD2274F6}"/>
                </a:ext>
              </a:extLst>
            </p:cNvPr>
            <p:cNvSpPr>
              <a:spLocks noChangeShapeType="1"/>
            </p:cNvSpPr>
            <p:nvPr/>
          </p:nvSpPr>
          <p:spPr bwMode="auto">
            <a:xfrm flipH="1" flipV="1">
              <a:off x="2062" y="1343"/>
              <a:ext cx="0" cy="28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6112" name="Line 48">
              <a:extLst>
                <a:ext uri="{FF2B5EF4-FFF2-40B4-BE49-F238E27FC236}">
                  <a16:creationId xmlns:a16="http://schemas.microsoft.com/office/drawing/2014/main" id="{2E5EA9C3-FE4C-40E4-A1A0-DCA6305DA205}"/>
                </a:ext>
              </a:extLst>
            </p:cNvPr>
            <p:cNvSpPr>
              <a:spLocks noChangeShapeType="1"/>
            </p:cNvSpPr>
            <p:nvPr/>
          </p:nvSpPr>
          <p:spPr bwMode="auto">
            <a:xfrm>
              <a:off x="2743" y="1343"/>
              <a:ext cx="0" cy="81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6113" name="Rectangle 49">
              <a:extLst>
                <a:ext uri="{FF2B5EF4-FFF2-40B4-BE49-F238E27FC236}">
                  <a16:creationId xmlns:a16="http://schemas.microsoft.com/office/drawing/2014/main" id="{1F51BA44-5A4A-408A-95D7-056C8F3701EF}"/>
                </a:ext>
              </a:extLst>
            </p:cNvPr>
            <p:cNvSpPr>
              <a:spLocks noChangeArrowheads="1"/>
            </p:cNvSpPr>
            <p:nvPr/>
          </p:nvSpPr>
          <p:spPr bwMode="auto">
            <a:xfrm>
              <a:off x="2688" y="1569"/>
              <a:ext cx="127" cy="318"/>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6114" name="Rectangle 50">
              <a:extLst>
                <a:ext uri="{FF2B5EF4-FFF2-40B4-BE49-F238E27FC236}">
                  <a16:creationId xmlns:a16="http://schemas.microsoft.com/office/drawing/2014/main" id="{1CCB0E20-3A1B-4404-A1BE-60965F1C157B}"/>
                </a:ext>
              </a:extLst>
            </p:cNvPr>
            <p:cNvSpPr>
              <a:spLocks noChangeArrowheads="1"/>
            </p:cNvSpPr>
            <p:nvPr/>
          </p:nvSpPr>
          <p:spPr bwMode="auto">
            <a:xfrm>
              <a:off x="1120" y="1279"/>
              <a:ext cx="317" cy="136"/>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216115" name="Group 51">
              <a:extLst>
                <a:ext uri="{FF2B5EF4-FFF2-40B4-BE49-F238E27FC236}">
                  <a16:creationId xmlns:a16="http://schemas.microsoft.com/office/drawing/2014/main" id="{75F9B494-08FE-46F2-BC5B-C4B82E232C2A}"/>
                </a:ext>
              </a:extLst>
            </p:cNvPr>
            <p:cNvGrpSpPr>
              <a:grpSpLocks/>
            </p:cNvGrpSpPr>
            <p:nvPr/>
          </p:nvGrpSpPr>
          <p:grpSpPr bwMode="auto">
            <a:xfrm>
              <a:off x="1973" y="1616"/>
              <a:ext cx="91" cy="363"/>
              <a:chOff x="1565" y="2614"/>
              <a:chExt cx="90" cy="486"/>
            </a:xfrm>
          </p:grpSpPr>
          <p:sp>
            <p:nvSpPr>
              <p:cNvPr id="216116" name="Arc 52">
                <a:extLst>
                  <a:ext uri="{FF2B5EF4-FFF2-40B4-BE49-F238E27FC236}">
                    <a16:creationId xmlns:a16="http://schemas.microsoft.com/office/drawing/2014/main" id="{80698F6D-E877-4A20-BC20-28D7C199FF75}"/>
                  </a:ext>
                </a:extLst>
              </p:cNvPr>
              <p:cNvSpPr>
                <a:spLocks/>
              </p:cNvSpPr>
              <p:nvPr/>
            </p:nvSpPr>
            <p:spPr bwMode="auto">
              <a:xfrm rot="21600000" flipH="1" flipV="1">
                <a:off x="1565" y="2860"/>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6117" name="Arc 53">
                <a:extLst>
                  <a:ext uri="{FF2B5EF4-FFF2-40B4-BE49-F238E27FC236}">
                    <a16:creationId xmlns:a16="http://schemas.microsoft.com/office/drawing/2014/main" id="{BDA87F48-E860-4315-B708-98CF0320997C}"/>
                  </a:ext>
                </a:extLst>
              </p:cNvPr>
              <p:cNvSpPr>
                <a:spLocks/>
              </p:cNvSpPr>
              <p:nvPr/>
            </p:nvSpPr>
            <p:spPr bwMode="auto">
              <a:xfrm rot="21600000" flipH="1" flipV="1">
                <a:off x="1565" y="2737"/>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6118" name="Arc 54">
                <a:extLst>
                  <a:ext uri="{FF2B5EF4-FFF2-40B4-BE49-F238E27FC236}">
                    <a16:creationId xmlns:a16="http://schemas.microsoft.com/office/drawing/2014/main" id="{43B229C0-13A1-41DE-B9BF-E686EABB9DF9}"/>
                  </a:ext>
                </a:extLst>
              </p:cNvPr>
              <p:cNvSpPr>
                <a:spLocks/>
              </p:cNvSpPr>
              <p:nvPr/>
            </p:nvSpPr>
            <p:spPr bwMode="auto">
              <a:xfrm rot="21600000" flipH="1" flipV="1">
                <a:off x="1565" y="261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6119" name="Arc 55">
                <a:extLst>
                  <a:ext uri="{FF2B5EF4-FFF2-40B4-BE49-F238E27FC236}">
                    <a16:creationId xmlns:a16="http://schemas.microsoft.com/office/drawing/2014/main" id="{5C18E1F5-BE85-486F-BB26-03526DC41BD5}"/>
                  </a:ext>
                </a:extLst>
              </p:cNvPr>
              <p:cNvSpPr>
                <a:spLocks/>
              </p:cNvSpPr>
              <p:nvPr/>
            </p:nvSpPr>
            <p:spPr bwMode="auto">
              <a:xfrm rot="21600000" flipH="1" flipV="1">
                <a:off x="1565" y="298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16120" name="Group 56">
              <a:extLst>
                <a:ext uri="{FF2B5EF4-FFF2-40B4-BE49-F238E27FC236}">
                  <a16:creationId xmlns:a16="http://schemas.microsoft.com/office/drawing/2014/main" id="{32B2BEB8-E72A-4F8C-8455-37D65B8314E8}"/>
                </a:ext>
              </a:extLst>
            </p:cNvPr>
            <p:cNvGrpSpPr>
              <a:grpSpLocks/>
            </p:cNvGrpSpPr>
            <p:nvPr/>
          </p:nvGrpSpPr>
          <p:grpSpPr bwMode="auto">
            <a:xfrm rot="10800000">
              <a:off x="1701" y="1616"/>
              <a:ext cx="90" cy="363"/>
              <a:chOff x="1565" y="2614"/>
              <a:chExt cx="90" cy="486"/>
            </a:xfrm>
          </p:grpSpPr>
          <p:sp>
            <p:nvSpPr>
              <p:cNvPr id="216121" name="Arc 57">
                <a:extLst>
                  <a:ext uri="{FF2B5EF4-FFF2-40B4-BE49-F238E27FC236}">
                    <a16:creationId xmlns:a16="http://schemas.microsoft.com/office/drawing/2014/main" id="{CF3F03EC-EFB1-467C-AC9B-6C2756F6D352}"/>
                  </a:ext>
                </a:extLst>
              </p:cNvPr>
              <p:cNvSpPr>
                <a:spLocks/>
              </p:cNvSpPr>
              <p:nvPr/>
            </p:nvSpPr>
            <p:spPr bwMode="auto">
              <a:xfrm rot="21600000" flipH="1" flipV="1">
                <a:off x="1565" y="2860"/>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6122" name="Arc 58">
                <a:extLst>
                  <a:ext uri="{FF2B5EF4-FFF2-40B4-BE49-F238E27FC236}">
                    <a16:creationId xmlns:a16="http://schemas.microsoft.com/office/drawing/2014/main" id="{1D500DCA-2DD4-4B5F-9849-B5E839A53C29}"/>
                  </a:ext>
                </a:extLst>
              </p:cNvPr>
              <p:cNvSpPr>
                <a:spLocks/>
              </p:cNvSpPr>
              <p:nvPr/>
            </p:nvSpPr>
            <p:spPr bwMode="auto">
              <a:xfrm rot="21600000" flipH="1" flipV="1">
                <a:off x="1565" y="2737"/>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6123" name="Arc 59">
                <a:extLst>
                  <a:ext uri="{FF2B5EF4-FFF2-40B4-BE49-F238E27FC236}">
                    <a16:creationId xmlns:a16="http://schemas.microsoft.com/office/drawing/2014/main" id="{93DC64C2-106A-45EC-9512-98828941F740}"/>
                  </a:ext>
                </a:extLst>
              </p:cNvPr>
              <p:cNvSpPr>
                <a:spLocks/>
              </p:cNvSpPr>
              <p:nvPr/>
            </p:nvSpPr>
            <p:spPr bwMode="auto">
              <a:xfrm rot="21600000" flipH="1" flipV="1">
                <a:off x="1565" y="261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6124" name="Arc 60">
                <a:extLst>
                  <a:ext uri="{FF2B5EF4-FFF2-40B4-BE49-F238E27FC236}">
                    <a16:creationId xmlns:a16="http://schemas.microsoft.com/office/drawing/2014/main" id="{D446C92E-DFFB-4533-8A89-5B6AE34BAE1E}"/>
                  </a:ext>
                </a:extLst>
              </p:cNvPr>
              <p:cNvSpPr>
                <a:spLocks/>
              </p:cNvSpPr>
              <p:nvPr/>
            </p:nvSpPr>
            <p:spPr bwMode="auto">
              <a:xfrm rot="21600000" flipH="1" flipV="1">
                <a:off x="1565" y="2984"/>
                <a:ext cx="90" cy="116"/>
              </a:xfrm>
              <a:custGeom>
                <a:avLst/>
                <a:gdLst>
                  <a:gd name="G0" fmla="+- 1123 0 0"/>
                  <a:gd name="G1" fmla="+- 21600 0 0"/>
                  <a:gd name="G2" fmla="+- 21600 0 0"/>
                  <a:gd name="T0" fmla="*/ 1123 w 22723"/>
                  <a:gd name="T1" fmla="*/ 0 h 43200"/>
                  <a:gd name="T2" fmla="*/ 0 w 22723"/>
                  <a:gd name="T3" fmla="*/ 43171 h 43200"/>
                  <a:gd name="T4" fmla="*/ 1123 w 22723"/>
                  <a:gd name="T5" fmla="*/ 21600 h 43200"/>
                </a:gdLst>
                <a:ahLst/>
                <a:cxnLst>
                  <a:cxn ang="0">
                    <a:pos x="T0" y="T1"/>
                  </a:cxn>
                  <a:cxn ang="0">
                    <a:pos x="T2" y="T3"/>
                  </a:cxn>
                  <a:cxn ang="0">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sp>
        <p:nvSpPr>
          <p:cNvPr id="216125" name="AutoShape 61">
            <a:extLst>
              <a:ext uri="{FF2B5EF4-FFF2-40B4-BE49-F238E27FC236}">
                <a16:creationId xmlns:a16="http://schemas.microsoft.com/office/drawing/2014/main" id="{B6496E94-81A8-48F8-B8D1-9713AC38B45A}"/>
              </a:ext>
            </a:extLst>
          </p:cNvPr>
          <p:cNvSpPr>
            <a:spLocks noChangeArrowheads="1"/>
          </p:cNvSpPr>
          <p:nvPr/>
        </p:nvSpPr>
        <p:spPr bwMode="auto">
          <a:xfrm>
            <a:off x="1331913" y="5913438"/>
            <a:ext cx="581025" cy="215900"/>
          </a:xfrm>
          <a:prstGeom prst="rightArrow">
            <a:avLst>
              <a:gd name="adj1" fmla="val 50000"/>
              <a:gd name="adj2" fmla="val 67279"/>
            </a:avLst>
          </a:prstGeom>
          <a:solidFill>
            <a:srgbClr val="3399FF"/>
          </a:solidFill>
          <a:ln w="19050">
            <a:solidFill>
              <a:srgbClr val="33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withEffect">
                                  <p:stCondLst>
                                    <p:cond delay="0"/>
                                  </p:stCondLst>
                                  <p:childTnLst>
                                    <p:set>
                                      <p:cBhvr>
                                        <p:cTn id="6" dur="1" fill="hold">
                                          <p:stCondLst>
                                            <p:cond delay="0"/>
                                          </p:stCondLst>
                                        </p:cTn>
                                        <p:tgtEl>
                                          <p:spTgt spid="216066"/>
                                        </p:tgtEl>
                                        <p:attrNameLst>
                                          <p:attrName>style.visibility</p:attrName>
                                        </p:attrNameLst>
                                      </p:cBhvr>
                                      <p:to>
                                        <p:strVal val="visible"/>
                                      </p:to>
                                    </p:set>
                                    <p:anim calcmode="lin" valueType="num">
                                      <p:cBhvr>
                                        <p:cTn id="7" dur="1000" fill="hold"/>
                                        <p:tgtEl>
                                          <p:spTgt spid="216066"/>
                                        </p:tgtEl>
                                        <p:attrNameLst>
                                          <p:attrName>ppt_w</p:attrName>
                                        </p:attrNameLst>
                                      </p:cBhvr>
                                      <p:tavLst>
                                        <p:tav tm="0">
                                          <p:val>
                                            <p:fltVal val="0"/>
                                          </p:val>
                                        </p:tav>
                                        <p:tav tm="100000">
                                          <p:val>
                                            <p:strVal val="#ppt_w"/>
                                          </p:val>
                                        </p:tav>
                                      </p:tavLst>
                                    </p:anim>
                                    <p:anim calcmode="lin" valueType="num">
                                      <p:cBhvr>
                                        <p:cTn id="8" dur="1000" fill="hold"/>
                                        <p:tgtEl>
                                          <p:spTgt spid="216066"/>
                                        </p:tgtEl>
                                        <p:attrNameLst>
                                          <p:attrName>ppt_h</p:attrName>
                                        </p:attrNameLst>
                                      </p:cBhvr>
                                      <p:tavLst>
                                        <p:tav tm="0">
                                          <p:val>
                                            <p:fltVal val="0"/>
                                          </p:val>
                                        </p:tav>
                                        <p:tav tm="100000">
                                          <p:val>
                                            <p:strVal val="#ppt_h"/>
                                          </p:val>
                                        </p:tav>
                                      </p:tavLst>
                                    </p:anim>
                                    <p:anim calcmode="lin" valueType="num">
                                      <p:cBhvr>
                                        <p:cTn id="9" dur="1000" fill="hold"/>
                                        <p:tgtEl>
                                          <p:spTgt spid="21606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16066"/>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3" presetClass="entr" presetSubtype="10" fill="hold" nodeType="afterEffect">
                                  <p:stCondLst>
                                    <p:cond delay="0"/>
                                  </p:stCondLst>
                                  <p:childTnLst>
                                    <p:set>
                                      <p:cBhvr>
                                        <p:cTn id="13" dur="1" fill="hold">
                                          <p:stCondLst>
                                            <p:cond delay="0"/>
                                          </p:stCondLst>
                                        </p:cTn>
                                        <p:tgtEl>
                                          <p:spTgt spid="216093"/>
                                        </p:tgtEl>
                                        <p:attrNameLst>
                                          <p:attrName>style.visibility</p:attrName>
                                        </p:attrNameLst>
                                      </p:cBhvr>
                                      <p:to>
                                        <p:strVal val="visible"/>
                                      </p:to>
                                    </p:set>
                                    <p:animEffect transition="in" filter="blinds(horizontal)">
                                      <p:cBhvr>
                                        <p:cTn id="14" dur="500"/>
                                        <p:tgtEl>
                                          <p:spTgt spid="216093"/>
                                        </p:tgtEl>
                                      </p:cBhvr>
                                    </p:animEffect>
                                  </p:childTnLst>
                                </p:cTn>
                              </p:par>
                            </p:childTnLst>
                          </p:cTn>
                        </p:par>
                        <p:par>
                          <p:cTn id="15" fill="hold" nodeType="afterGroup">
                            <p:stCondLst>
                              <p:cond delay="1500"/>
                            </p:stCondLst>
                            <p:childTnLst>
                              <p:par>
                                <p:cTn id="16" presetID="22" presetClass="entr" presetSubtype="1" fill="hold" grpId="0" nodeType="afterEffect">
                                  <p:stCondLst>
                                    <p:cond delay="0"/>
                                  </p:stCondLst>
                                  <p:childTnLst>
                                    <p:set>
                                      <p:cBhvr>
                                        <p:cTn id="17" dur="1" fill="hold">
                                          <p:stCondLst>
                                            <p:cond delay="0"/>
                                          </p:stCondLst>
                                        </p:cTn>
                                        <p:tgtEl>
                                          <p:spTgt spid="216067"/>
                                        </p:tgtEl>
                                        <p:attrNameLst>
                                          <p:attrName>style.visibility</p:attrName>
                                        </p:attrNameLst>
                                      </p:cBhvr>
                                      <p:to>
                                        <p:strVal val="visible"/>
                                      </p:to>
                                    </p:set>
                                    <p:animEffect transition="in" filter="wipe(up)">
                                      <p:cBhvr>
                                        <p:cTn id="18" dur="2000"/>
                                        <p:tgtEl>
                                          <p:spTgt spid="21606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216088"/>
                                        </p:tgtEl>
                                        <p:attrNameLst>
                                          <p:attrName>style.visibility</p:attrName>
                                        </p:attrNameLst>
                                      </p:cBhvr>
                                      <p:to>
                                        <p:strVal val="visible"/>
                                      </p:to>
                                    </p:set>
                                    <p:anim calcmode="lin" valueType="num">
                                      <p:cBhvr>
                                        <p:cTn id="23" dur="1000" fill="hold"/>
                                        <p:tgtEl>
                                          <p:spTgt spid="216088"/>
                                        </p:tgtEl>
                                        <p:attrNameLst>
                                          <p:attrName>ppt_w</p:attrName>
                                        </p:attrNameLst>
                                      </p:cBhvr>
                                      <p:tavLst>
                                        <p:tav tm="0">
                                          <p:val>
                                            <p:fltVal val="0"/>
                                          </p:val>
                                        </p:tav>
                                        <p:tav tm="100000">
                                          <p:val>
                                            <p:strVal val="#ppt_w"/>
                                          </p:val>
                                        </p:tav>
                                      </p:tavLst>
                                    </p:anim>
                                    <p:anim calcmode="lin" valueType="num">
                                      <p:cBhvr>
                                        <p:cTn id="24" dur="1000" fill="hold"/>
                                        <p:tgtEl>
                                          <p:spTgt spid="216088"/>
                                        </p:tgtEl>
                                        <p:attrNameLst>
                                          <p:attrName>ppt_h</p:attrName>
                                        </p:attrNameLst>
                                      </p:cBhvr>
                                      <p:tavLst>
                                        <p:tav tm="0">
                                          <p:val>
                                            <p:fltVal val="0"/>
                                          </p:val>
                                        </p:tav>
                                        <p:tav tm="100000">
                                          <p:val>
                                            <p:strVal val="#ppt_h"/>
                                          </p:val>
                                        </p:tav>
                                      </p:tavLst>
                                    </p:anim>
                                    <p:anim calcmode="lin" valueType="num">
                                      <p:cBhvr>
                                        <p:cTn id="25" dur="1000" fill="hold"/>
                                        <p:tgtEl>
                                          <p:spTgt spid="216088"/>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21608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16089"/>
                                        </p:tgtEl>
                                        <p:attrNameLst>
                                          <p:attrName>style.visibility</p:attrName>
                                        </p:attrNameLst>
                                      </p:cBhvr>
                                      <p:to>
                                        <p:strVal val="visible"/>
                                      </p:to>
                                    </p:set>
                                    <p:animEffect transition="in" filter="blinds(horizontal)">
                                      <p:cBhvr>
                                        <p:cTn id="31" dur="500"/>
                                        <p:tgtEl>
                                          <p:spTgt spid="21608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2" presetClass="entr" presetSubtype="8" fill="hold" nodeType="clickEffect">
                                  <p:stCondLst>
                                    <p:cond delay="0"/>
                                  </p:stCondLst>
                                  <p:childTnLst>
                                    <p:set>
                                      <p:cBhvr>
                                        <p:cTn id="35" dur="1" fill="hold">
                                          <p:stCondLst>
                                            <p:cond delay="0"/>
                                          </p:stCondLst>
                                        </p:cTn>
                                        <p:tgtEl>
                                          <p:spTgt spid="216068"/>
                                        </p:tgtEl>
                                        <p:attrNameLst>
                                          <p:attrName>style.visibility</p:attrName>
                                        </p:attrNameLst>
                                      </p:cBhvr>
                                      <p:to>
                                        <p:strVal val="visible"/>
                                      </p:to>
                                    </p:set>
                                    <p:animEffect transition="in" filter="slide(fromLeft)">
                                      <p:cBhvr>
                                        <p:cTn id="36" dur="500"/>
                                        <p:tgtEl>
                                          <p:spTgt spid="216068"/>
                                        </p:tgtEl>
                                      </p:cBhvr>
                                    </p:animEffect>
                                  </p:childTnLst>
                                </p:cTn>
                              </p:par>
                            </p:childTnLst>
                          </p:cTn>
                        </p:par>
                        <p:par>
                          <p:cTn id="37" fill="hold" nodeType="afterGroup">
                            <p:stCondLst>
                              <p:cond delay="500"/>
                            </p:stCondLst>
                            <p:childTnLst>
                              <p:par>
                                <p:cTn id="38" presetID="3" presetClass="entr" presetSubtype="10" fill="hold" nodeType="afterEffect">
                                  <p:stCondLst>
                                    <p:cond delay="0"/>
                                  </p:stCondLst>
                                  <p:childTnLst>
                                    <p:set>
                                      <p:cBhvr>
                                        <p:cTn id="39" dur="1" fill="hold">
                                          <p:stCondLst>
                                            <p:cond delay="0"/>
                                          </p:stCondLst>
                                        </p:cTn>
                                        <p:tgtEl>
                                          <p:spTgt spid="216078"/>
                                        </p:tgtEl>
                                        <p:attrNameLst>
                                          <p:attrName>style.visibility</p:attrName>
                                        </p:attrNameLst>
                                      </p:cBhvr>
                                      <p:to>
                                        <p:strVal val="visible"/>
                                      </p:to>
                                    </p:set>
                                    <p:animEffect transition="in" filter="blinds(horizontal)">
                                      <p:cBhvr>
                                        <p:cTn id="40" dur="500"/>
                                        <p:tgtEl>
                                          <p:spTgt spid="21607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2" presetClass="entr" presetSubtype="1" fill="hold" grpId="0" nodeType="clickEffect">
                                  <p:stCondLst>
                                    <p:cond delay="0"/>
                                  </p:stCondLst>
                                  <p:childTnLst>
                                    <p:set>
                                      <p:cBhvr>
                                        <p:cTn id="44" dur="1" fill="hold">
                                          <p:stCondLst>
                                            <p:cond delay="0"/>
                                          </p:stCondLst>
                                        </p:cTn>
                                        <p:tgtEl>
                                          <p:spTgt spid="216069"/>
                                        </p:tgtEl>
                                        <p:attrNameLst>
                                          <p:attrName>style.visibility</p:attrName>
                                        </p:attrNameLst>
                                      </p:cBhvr>
                                      <p:to>
                                        <p:strVal val="visible"/>
                                      </p:to>
                                    </p:set>
                                    <p:animEffect transition="in" filter="slide(fromTop)">
                                      <p:cBhvr>
                                        <p:cTn id="45" dur="2000"/>
                                        <p:tgtEl>
                                          <p:spTgt spid="21606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16070"/>
                                        </p:tgtEl>
                                        <p:attrNameLst>
                                          <p:attrName>style.visibility</p:attrName>
                                        </p:attrNameLst>
                                      </p:cBhvr>
                                      <p:to>
                                        <p:strVal val="visible"/>
                                      </p:to>
                                    </p:set>
                                    <p:animEffect transition="in" filter="wipe(left)">
                                      <p:cBhvr>
                                        <p:cTn id="50" dur="1000"/>
                                        <p:tgtEl>
                                          <p:spTgt spid="216070"/>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2" presetClass="entr" presetSubtype="8" fill="hold" nodeType="clickEffect">
                                  <p:stCondLst>
                                    <p:cond delay="0"/>
                                  </p:stCondLst>
                                  <p:childTnLst>
                                    <p:set>
                                      <p:cBhvr>
                                        <p:cTn id="54" dur="1" fill="hold">
                                          <p:stCondLst>
                                            <p:cond delay="0"/>
                                          </p:stCondLst>
                                        </p:cTn>
                                        <p:tgtEl>
                                          <p:spTgt spid="216125"/>
                                        </p:tgtEl>
                                        <p:attrNameLst>
                                          <p:attrName>style.visibility</p:attrName>
                                        </p:attrNameLst>
                                      </p:cBhvr>
                                      <p:to>
                                        <p:strVal val="visible"/>
                                      </p:to>
                                    </p:set>
                                    <p:animEffect transition="in" filter="slide(fromLeft)">
                                      <p:cBhvr>
                                        <p:cTn id="55" dur="500"/>
                                        <p:tgtEl>
                                          <p:spTgt spid="216125"/>
                                        </p:tgtEl>
                                      </p:cBhvr>
                                    </p:animEffect>
                                  </p:childTnLst>
                                </p:cTn>
                              </p:par>
                            </p:childTnLst>
                          </p:cTn>
                        </p:par>
                        <p:par>
                          <p:cTn id="56" fill="hold" nodeType="afterGroup">
                            <p:stCondLst>
                              <p:cond delay="500"/>
                            </p:stCondLst>
                            <p:childTnLst>
                              <p:par>
                                <p:cTn id="57" presetID="22" presetClass="entr" presetSubtype="8" fill="hold" grpId="0" nodeType="afterEffect">
                                  <p:stCondLst>
                                    <p:cond delay="0"/>
                                  </p:stCondLst>
                                  <p:childTnLst>
                                    <p:set>
                                      <p:cBhvr>
                                        <p:cTn id="58" dur="1" fill="hold">
                                          <p:stCondLst>
                                            <p:cond delay="0"/>
                                          </p:stCondLst>
                                        </p:cTn>
                                        <p:tgtEl>
                                          <p:spTgt spid="216071"/>
                                        </p:tgtEl>
                                        <p:attrNameLst>
                                          <p:attrName>style.visibility</p:attrName>
                                        </p:attrNameLst>
                                      </p:cBhvr>
                                      <p:to>
                                        <p:strVal val="visible"/>
                                      </p:to>
                                    </p:set>
                                    <p:animEffect transition="in" filter="wipe(left)">
                                      <p:cBhvr>
                                        <p:cTn id="59" dur="1000"/>
                                        <p:tgtEl>
                                          <p:spTgt spid="2160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6" grpId="0"/>
      <p:bldP spid="216067" grpId="0" autoUpdateAnimBg="0"/>
      <p:bldP spid="216069" grpId="0" autoUpdateAnimBg="0"/>
      <p:bldP spid="216070" grpId="0"/>
      <p:bldP spid="216071" grpId="0" autoUpdateAnimBg="0"/>
      <p:bldP spid="216088" grpId="0"/>
      <p:bldP spid="21608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1" name="Rectangle 3">
            <a:extLst>
              <a:ext uri="{FF2B5EF4-FFF2-40B4-BE49-F238E27FC236}">
                <a16:creationId xmlns:a16="http://schemas.microsoft.com/office/drawing/2014/main" id="{A110F868-353E-479B-862A-6F88AEDA197C}"/>
              </a:ext>
            </a:extLst>
          </p:cNvPr>
          <p:cNvSpPr>
            <a:spLocks noGrp="1" noChangeArrowheads="1"/>
          </p:cNvSpPr>
          <p:nvPr>
            <p:ph type="body" idx="1"/>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b="1">
                <a:latin typeface="楷体_GB2312" pitchFamily="49" charset="-122"/>
                <a:ea typeface="楷体_GB2312" pitchFamily="49" charset="-122"/>
              </a:rPr>
              <a:t>练习题</a:t>
            </a:r>
          </a:p>
          <a:p>
            <a:r>
              <a:rPr lang="en-US" altLang="zh-CN" b="1">
                <a:latin typeface="楷体_GB2312" pitchFamily="49" charset="-122"/>
                <a:ea typeface="楷体_GB2312" pitchFamily="49" charset="-122"/>
              </a:rPr>
              <a:t>10-6</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10-7</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10-12</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10-15</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10-17</a:t>
            </a:r>
          </a:p>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a:extLst>
              <a:ext uri="{FF2B5EF4-FFF2-40B4-BE49-F238E27FC236}">
                <a16:creationId xmlns:a16="http://schemas.microsoft.com/office/drawing/2014/main" id="{C376E622-43A2-4BDB-B78B-A26B13C99148}"/>
              </a:ext>
            </a:extLst>
          </p:cNvPr>
          <p:cNvSpPr txBox="1">
            <a:spLocks noChangeArrowheads="1"/>
          </p:cNvSpPr>
          <p:nvPr/>
        </p:nvSpPr>
        <p:spPr bwMode="auto">
          <a:xfrm>
            <a:off x="2270125" y="1520825"/>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endParaRPr lang="zh-CN" altLang="en-US" sz="18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6563" name="Text Box 3">
            <a:extLst>
              <a:ext uri="{FF2B5EF4-FFF2-40B4-BE49-F238E27FC236}">
                <a16:creationId xmlns:a16="http://schemas.microsoft.com/office/drawing/2014/main" id="{8C91955E-B2CB-43A1-AD86-D57D84AD4A32}"/>
              </a:ext>
            </a:extLst>
          </p:cNvPr>
          <p:cNvSpPr txBox="1">
            <a:spLocks noChangeArrowheads="1"/>
          </p:cNvSpPr>
          <p:nvPr/>
        </p:nvSpPr>
        <p:spPr bwMode="auto">
          <a:xfrm>
            <a:off x="190500" y="1322388"/>
            <a:ext cx="33855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a:latin typeface="Times New Roman" panose="02020603050405020304" pitchFamily="18" charset="0"/>
                <a:ea typeface="华文楷体" panose="02010600040101010101" pitchFamily="2" charset="-122"/>
                <a:cs typeface="Times New Roman" panose="02020603050405020304" pitchFamily="18" charset="0"/>
              </a:rPr>
              <a:t>  </a:t>
            </a:r>
          </a:p>
          <a:p>
            <a:pPr eaLnBrk="1" hangingPunct="1"/>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6574" name="Rectangle 14">
            <a:extLst>
              <a:ext uri="{FF2B5EF4-FFF2-40B4-BE49-F238E27FC236}">
                <a16:creationId xmlns:a16="http://schemas.microsoft.com/office/drawing/2014/main" id="{D066A136-B559-4D0B-AC41-9A8D9DB2AAB1}"/>
              </a:ext>
            </a:extLst>
          </p:cNvPr>
          <p:cNvSpPr>
            <a:spLocks noChangeArrowheads="1"/>
          </p:cNvSpPr>
          <p:nvPr/>
        </p:nvSpPr>
        <p:spPr bwMode="auto">
          <a:xfrm>
            <a:off x="358775" y="50800"/>
            <a:ext cx="51133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600" b="1">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§10-1  </a:t>
            </a:r>
            <a:r>
              <a:rPr lang="zh-CN" altLang="en-US" sz="3600" b="1">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互感</a:t>
            </a:r>
          </a:p>
        </p:txBody>
      </p:sp>
      <p:sp>
        <p:nvSpPr>
          <p:cNvPr id="66575" name="Text Box 15">
            <a:extLst>
              <a:ext uri="{FF2B5EF4-FFF2-40B4-BE49-F238E27FC236}">
                <a16:creationId xmlns:a16="http://schemas.microsoft.com/office/drawing/2014/main" id="{FCA6C14E-97DF-4BE3-B2CE-338FA45305B4}"/>
              </a:ext>
            </a:extLst>
          </p:cNvPr>
          <p:cNvSpPr txBox="1">
            <a:spLocks noChangeArrowheads="1"/>
          </p:cNvSpPr>
          <p:nvPr/>
        </p:nvSpPr>
        <p:spPr bwMode="auto">
          <a:xfrm>
            <a:off x="358775" y="1952625"/>
            <a:ext cx="7777163"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0000"/>
              </a:lnSpc>
              <a:spcBef>
                <a:spcPct val="50000"/>
              </a:spcBef>
            </a:pPr>
            <a:r>
              <a:rPr lang="zh-CN" altLang="en-US" sz="2800" b="1">
                <a:latin typeface="Times New Roman" panose="02020603050405020304" pitchFamily="18" charset="0"/>
                <a:ea typeface="华文楷体" panose="02010600040101010101" pitchFamily="2" charset="-122"/>
                <a:cs typeface="Times New Roman" panose="02020603050405020304" pitchFamily="18" charset="0"/>
              </a:rPr>
              <a:t>    互感也称耦合电感。耦合电感元件属于多端元件，在实际电路中，如收音机、电视机中的线圈、振荡线圈，整流电源里使用的变压器等都是耦合电感元件，熟悉这类多端元件的特性，掌握包含这类多端元件的电路问题的分析方法是非常必要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6575"/>
                                        </p:tgtEl>
                                        <p:attrNameLst>
                                          <p:attrName>style.visibility</p:attrName>
                                        </p:attrNameLst>
                                      </p:cBhvr>
                                      <p:to>
                                        <p:strVal val="visible"/>
                                      </p:to>
                                    </p:set>
                                    <p:animEffect transition="in" filter="slide(fromBottom)">
                                      <p:cBhvr>
                                        <p:cTn id="7" dur="2000"/>
                                        <p:tgtEl>
                                          <p:spTgt spid="665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7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7156" name="Picture 4" descr="变压器3">
            <a:extLst>
              <a:ext uri="{FF2B5EF4-FFF2-40B4-BE49-F238E27FC236}">
                <a16:creationId xmlns:a16="http://schemas.microsoft.com/office/drawing/2014/main" id="{FD761A55-3278-433B-AE19-DE5347D1C3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9863" y="908050"/>
            <a:ext cx="5472112" cy="4979988"/>
          </a:xfrm>
          <a:prstGeom prst="rect">
            <a:avLst/>
          </a:prstGeom>
          <a:noFill/>
          <a:extLst>
            <a:ext uri="{909E8E84-426E-40DD-AFC4-6F175D3DCCD1}">
              <a14:hiddenFill xmlns:a14="http://schemas.microsoft.com/office/drawing/2010/main">
                <a:solidFill>
                  <a:srgbClr val="FFFFFF"/>
                </a:solidFill>
              </a14:hiddenFill>
            </a:ext>
          </a:extLst>
        </p:spPr>
      </p:pic>
      <p:sp>
        <p:nvSpPr>
          <p:cNvPr id="177157" name="Text Box 5">
            <a:extLst>
              <a:ext uri="{FF2B5EF4-FFF2-40B4-BE49-F238E27FC236}">
                <a16:creationId xmlns:a16="http://schemas.microsoft.com/office/drawing/2014/main" id="{B3C19C86-35A5-41F3-B425-20A69EADDA42}"/>
              </a:ext>
            </a:extLst>
          </p:cNvPr>
          <p:cNvSpPr txBox="1">
            <a:spLocks noChangeArrowheads="1"/>
          </p:cNvSpPr>
          <p:nvPr/>
        </p:nvSpPr>
        <p:spPr bwMode="auto">
          <a:xfrm>
            <a:off x="3492500" y="5661025"/>
            <a:ext cx="18716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3200" b="1">
                <a:ea typeface="楷体_GB2312" pitchFamily="49" charset="-122"/>
              </a:rPr>
              <a:t>变压器</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8180" name="Picture 4" descr="电力变压器1">
            <a:extLst>
              <a:ext uri="{FF2B5EF4-FFF2-40B4-BE49-F238E27FC236}">
                <a16:creationId xmlns:a16="http://schemas.microsoft.com/office/drawing/2014/main" id="{1E1F93C9-F3B6-42B6-8486-9F00B5E8F6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368300"/>
            <a:ext cx="7416800" cy="5562600"/>
          </a:xfrm>
          <a:prstGeom prst="rect">
            <a:avLst/>
          </a:prstGeom>
          <a:noFill/>
          <a:extLst>
            <a:ext uri="{909E8E84-426E-40DD-AFC4-6F175D3DCCD1}">
              <a14:hiddenFill xmlns:a14="http://schemas.microsoft.com/office/drawing/2010/main">
                <a:solidFill>
                  <a:srgbClr val="FFFFFF"/>
                </a:solidFill>
              </a14:hiddenFill>
            </a:ext>
          </a:extLst>
        </p:spPr>
      </p:pic>
      <p:sp>
        <p:nvSpPr>
          <p:cNvPr id="178181" name="Text Box 5">
            <a:extLst>
              <a:ext uri="{FF2B5EF4-FFF2-40B4-BE49-F238E27FC236}">
                <a16:creationId xmlns:a16="http://schemas.microsoft.com/office/drawing/2014/main" id="{3E9FE594-FF61-490A-A3E5-F04D9D1B51B3}"/>
              </a:ext>
            </a:extLst>
          </p:cNvPr>
          <p:cNvSpPr txBox="1">
            <a:spLocks noChangeArrowheads="1"/>
          </p:cNvSpPr>
          <p:nvPr/>
        </p:nvSpPr>
        <p:spPr bwMode="auto">
          <a:xfrm>
            <a:off x="3203575" y="6021388"/>
            <a:ext cx="25923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3200" b="1">
                <a:ea typeface="楷体_GB2312" pitchFamily="49" charset="-122"/>
              </a:rPr>
              <a:t>电力变压器</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4" name="Text Box 4">
            <a:extLst>
              <a:ext uri="{FF2B5EF4-FFF2-40B4-BE49-F238E27FC236}">
                <a16:creationId xmlns:a16="http://schemas.microsoft.com/office/drawing/2014/main" id="{A083C22A-A324-4E8A-88DA-27995034E396}"/>
              </a:ext>
            </a:extLst>
          </p:cNvPr>
          <p:cNvSpPr txBox="1">
            <a:spLocks noChangeArrowheads="1"/>
          </p:cNvSpPr>
          <p:nvPr/>
        </p:nvSpPr>
        <p:spPr bwMode="auto">
          <a:xfrm>
            <a:off x="3346450" y="5226050"/>
            <a:ext cx="18716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3200" b="1">
                <a:ea typeface="楷体_GB2312" pitchFamily="49" charset="-122"/>
              </a:rPr>
              <a:t>小变压器</a:t>
            </a:r>
          </a:p>
        </p:txBody>
      </p:sp>
      <p:pic>
        <p:nvPicPr>
          <p:cNvPr id="179205" name="Picture 5" descr="小变压器1">
            <a:extLst>
              <a:ext uri="{FF2B5EF4-FFF2-40B4-BE49-F238E27FC236}">
                <a16:creationId xmlns:a16="http://schemas.microsoft.com/office/drawing/2014/main" id="{08D4BC4C-87AE-4BFA-82BA-18C414108D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338263"/>
            <a:ext cx="3671887" cy="3384550"/>
          </a:xfrm>
          <a:prstGeom prst="rect">
            <a:avLst/>
          </a:prstGeom>
          <a:noFill/>
          <a:extLst>
            <a:ext uri="{909E8E84-426E-40DD-AFC4-6F175D3DCCD1}">
              <a14:hiddenFill xmlns:a14="http://schemas.microsoft.com/office/drawing/2010/main">
                <a:solidFill>
                  <a:srgbClr val="FFFFFF"/>
                </a:solidFill>
              </a14:hiddenFill>
            </a:ext>
          </a:extLst>
        </p:spPr>
      </p:pic>
      <p:pic>
        <p:nvPicPr>
          <p:cNvPr id="179206" name="Picture 6" descr="小变压器">
            <a:extLst>
              <a:ext uri="{FF2B5EF4-FFF2-40B4-BE49-F238E27FC236}">
                <a16:creationId xmlns:a16="http://schemas.microsoft.com/office/drawing/2014/main" id="{E4A25147-ADF6-4457-A725-038BE09139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075" y="1338263"/>
            <a:ext cx="4608513" cy="35575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0228" name="Picture 4" descr="调压器2">
            <a:extLst>
              <a:ext uri="{FF2B5EF4-FFF2-40B4-BE49-F238E27FC236}">
                <a16:creationId xmlns:a16="http://schemas.microsoft.com/office/drawing/2014/main" id="{2B7519DA-C977-4A1A-B66E-D5BDF9A08A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404813"/>
            <a:ext cx="3455987" cy="2157412"/>
          </a:xfrm>
          <a:prstGeom prst="rect">
            <a:avLst/>
          </a:prstGeom>
          <a:noFill/>
          <a:extLst>
            <a:ext uri="{909E8E84-426E-40DD-AFC4-6F175D3DCCD1}">
              <a14:hiddenFill xmlns:a14="http://schemas.microsoft.com/office/drawing/2010/main">
                <a:solidFill>
                  <a:srgbClr val="FFFFFF"/>
                </a:solidFill>
              </a14:hiddenFill>
            </a:ext>
          </a:extLst>
        </p:spPr>
      </p:pic>
      <p:pic>
        <p:nvPicPr>
          <p:cNvPr id="180229" name="Picture 5" descr="镇流器2">
            <a:extLst>
              <a:ext uri="{FF2B5EF4-FFF2-40B4-BE49-F238E27FC236}">
                <a16:creationId xmlns:a16="http://schemas.microsoft.com/office/drawing/2014/main" id="{73540BAB-F291-4F92-BEAA-D21E2C8A8B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404813"/>
            <a:ext cx="3313112" cy="2228850"/>
          </a:xfrm>
          <a:prstGeom prst="rect">
            <a:avLst/>
          </a:prstGeom>
          <a:noFill/>
          <a:extLst>
            <a:ext uri="{909E8E84-426E-40DD-AFC4-6F175D3DCCD1}">
              <a14:hiddenFill xmlns:a14="http://schemas.microsoft.com/office/drawing/2010/main">
                <a:solidFill>
                  <a:srgbClr val="FFFFFF"/>
                </a:solidFill>
              </a14:hiddenFill>
            </a:ext>
          </a:extLst>
        </p:spPr>
      </p:pic>
      <p:pic>
        <p:nvPicPr>
          <p:cNvPr id="180230" name="Picture 6" descr="牵引电磁铁">
            <a:extLst>
              <a:ext uri="{FF2B5EF4-FFF2-40B4-BE49-F238E27FC236}">
                <a16:creationId xmlns:a16="http://schemas.microsoft.com/office/drawing/2014/main" id="{B1415C35-83A3-4D8A-92B2-8270058237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10876"/>
          <a:stretch>
            <a:fillRect/>
          </a:stretch>
        </p:blipFill>
        <p:spPr bwMode="auto">
          <a:xfrm>
            <a:off x="611188" y="3141663"/>
            <a:ext cx="2401887" cy="2952750"/>
          </a:xfrm>
          <a:prstGeom prst="rect">
            <a:avLst/>
          </a:prstGeom>
          <a:noFill/>
          <a:extLst>
            <a:ext uri="{909E8E84-426E-40DD-AFC4-6F175D3DCCD1}">
              <a14:hiddenFill xmlns:a14="http://schemas.microsoft.com/office/drawing/2010/main">
                <a:solidFill>
                  <a:srgbClr val="FFFFFF"/>
                </a:solidFill>
              </a14:hiddenFill>
            </a:ext>
          </a:extLst>
        </p:spPr>
      </p:pic>
      <p:pic>
        <p:nvPicPr>
          <p:cNvPr id="180231" name="Picture 7" descr="电流互感器1">
            <a:extLst>
              <a:ext uri="{FF2B5EF4-FFF2-40B4-BE49-F238E27FC236}">
                <a16:creationId xmlns:a16="http://schemas.microsoft.com/office/drawing/2014/main" id="{85D8CEC2-6E79-4D22-AF44-5E1A16ACF1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1988" y="3213100"/>
            <a:ext cx="1971675" cy="3240088"/>
          </a:xfrm>
          <a:prstGeom prst="rect">
            <a:avLst/>
          </a:prstGeom>
          <a:noFill/>
          <a:extLst>
            <a:ext uri="{909E8E84-426E-40DD-AFC4-6F175D3DCCD1}">
              <a14:hiddenFill xmlns:a14="http://schemas.microsoft.com/office/drawing/2010/main">
                <a:solidFill>
                  <a:srgbClr val="FFFFFF"/>
                </a:solidFill>
              </a14:hiddenFill>
            </a:ext>
          </a:extLst>
        </p:spPr>
      </p:pic>
      <p:sp>
        <p:nvSpPr>
          <p:cNvPr id="180232" name="Text Box 8">
            <a:extLst>
              <a:ext uri="{FF2B5EF4-FFF2-40B4-BE49-F238E27FC236}">
                <a16:creationId xmlns:a16="http://schemas.microsoft.com/office/drawing/2014/main" id="{237D6B5A-B2D2-4919-8537-AF3824489A9A}"/>
              </a:ext>
            </a:extLst>
          </p:cNvPr>
          <p:cNvSpPr txBox="1">
            <a:spLocks noChangeArrowheads="1"/>
          </p:cNvSpPr>
          <p:nvPr/>
        </p:nvSpPr>
        <p:spPr bwMode="auto">
          <a:xfrm>
            <a:off x="6516688" y="4508500"/>
            <a:ext cx="21955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800" b="1">
                <a:ea typeface="楷体_GB2312" pitchFamily="49" charset="-122"/>
              </a:rPr>
              <a:t>电流互感器</a:t>
            </a:r>
          </a:p>
        </p:txBody>
      </p:sp>
      <p:sp>
        <p:nvSpPr>
          <p:cNvPr id="180233" name="Rectangle 9">
            <a:extLst>
              <a:ext uri="{FF2B5EF4-FFF2-40B4-BE49-F238E27FC236}">
                <a16:creationId xmlns:a16="http://schemas.microsoft.com/office/drawing/2014/main" id="{59CF769F-8D0E-4B33-81FE-81A9F8CA5A1B}"/>
              </a:ext>
            </a:extLst>
          </p:cNvPr>
          <p:cNvSpPr>
            <a:spLocks noChangeArrowheads="1"/>
          </p:cNvSpPr>
          <p:nvPr/>
        </p:nvSpPr>
        <p:spPr bwMode="auto">
          <a:xfrm>
            <a:off x="3867150" y="3200400"/>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t>耦合电感</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6" name="Text Box 4">
            <a:extLst>
              <a:ext uri="{FF2B5EF4-FFF2-40B4-BE49-F238E27FC236}">
                <a16:creationId xmlns:a16="http://schemas.microsoft.com/office/drawing/2014/main" id="{698CBA82-CBF7-4F41-8D33-D196BFB20559}"/>
              </a:ext>
            </a:extLst>
          </p:cNvPr>
          <p:cNvSpPr txBox="1">
            <a:spLocks noChangeArrowheads="1"/>
          </p:cNvSpPr>
          <p:nvPr/>
        </p:nvSpPr>
        <p:spPr bwMode="auto">
          <a:xfrm>
            <a:off x="7237413" y="1412875"/>
            <a:ext cx="7905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800" b="1" i="1">
                <a:solidFill>
                  <a:srgbClr val="FF0000"/>
                </a:solidFill>
                <a:latin typeface="Times New Roman" panose="02020603050405020304" pitchFamily="18" charset="0"/>
                <a:sym typeface="Symbol" panose="05050102010706020507" pitchFamily="18" charset="2"/>
              </a:rPr>
              <a:t></a:t>
            </a:r>
            <a:r>
              <a:rPr kumimoji="1" lang="zh-CN" altLang="en-US" sz="2800" b="1" baseline="-25000">
                <a:solidFill>
                  <a:srgbClr val="FF0000"/>
                </a:solidFill>
                <a:latin typeface="Times New Roman" panose="02020603050405020304" pitchFamily="18" charset="0"/>
              </a:rPr>
              <a:t> </a:t>
            </a:r>
            <a:r>
              <a:rPr kumimoji="1" lang="en-US" altLang="zh-CN" sz="2800" b="1" baseline="-25000">
                <a:solidFill>
                  <a:srgbClr val="FF0000"/>
                </a:solidFill>
                <a:latin typeface="Times New Roman" panose="02020603050405020304" pitchFamily="18" charset="0"/>
              </a:rPr>
              <a:t>21</a:t>
            </a:r>
          </a:p>
        </p:txBody>
      </p:sp>
      <p:sp>
        <p:nvSpPr>
          <p:cNvPr id="228357" name="Rectangle 5">
            <a:extLst>
              <a:ext uri="{FF2B5EF4-FFF2-40B4-BE49-F238E27FC236}">
                <a16:creationId xmlns:a16="http://schemas.microsoft.com/office/drawing/2014/main" id="{96618E2B-1653-4FFE-AE4B-099382F5B365}"/>
              </a:ext>
            </a:extLst>
          </p:cNvPr>
          <p:cNvSpPr>
            <a:spLocks noChangeArrowheads="1"/>
          </p:cNvSpPr>
          <p:nvPr/>
        </p:nvSpPr>
        <p:spPr bwMode="auto">
          <a:xfrm>
            <a:off x="2713038" y="1454150"/>
            <a:ext cx="3962400" cy="914400"/>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58" name="Arc 6">
            <a:extLst>
              <a:ext uri="{FF2B5EF4-FFF2-40B4-BE49-F238E27FC236}">
                <a16:creationId xmlns:a16="http://schemas.microsoft.com/office/drawing/2014/main" id="{7674C08E-CE83-42AB-8131-654AF8EF129E}"/>
              </a:ext>
            </a:extLst>
          </p:cNvPr>
          <p:cNvSpPr>
            <a:spLocks/>
          </p:cNvSpPr>
          <p:nvPr/>
        </p:nvSpPr>
        <p:spPr bwMode="auto">
          <a:xfrm flipH="1" flipV="1">
            <a:off x="2089150" y="1377950"/>
            <a:ext cx="5187950" cy="304800"/>
          </a:xfrm>
          <a:custGeom>
            <a:avLst/>
            <a:gdLst>
              <a:gd name="G0" fmla="+- 20002 0 0"/>
              <a:gd name="G1" fmla="+- 21600 0 0"/>
              <a:gd name="G2" fmla="+- 21600 0 0"/>
              <a:gd name="T0" fmla="*/ 0 w 39984"/>
              <a:gd name="T1" fmla="*/ 13446 h 21600"/>
              <a:gd name="T2" fmla="*/ 39984 w 39984"/>
              <a:gd name="T3" fmla="*/ 13397 h 21600"/>
              <a:gd name="T4" fmla="*/ 20002 w 39984"/>
              <a:gd name="T5" fmla="*/ 21600 h 21600"/>
            </a:gdLst>
            <a:ahLst/>
            <a:cxnLst>
              <a:cxn ang="0">
                <a:pos x="T0" y="T1"/>
              </a:cxn>
              <a:cxn ang="0">
                <a:pos x="T2" y="T3"/>
              </a:cxn>
              <a:cxn ang="0">
                <a:pos x="T4" y="T5"/>
              </a:cxn>
            </a:cxnLst>
            <a:rect l="0" t="0" r="r" b="b"/>
            <a:pathLst>
              <a:path w="39984" h="21600" fill="none" extrusionOk="0">
                <a:moveTo>
                  <a:pt x="0" y="13446"/>
                </a:moveTo>
                <a:cubicBezTo>
                  <a:pt x="3314" y="5315"/>
                  <a:pt x="11221" y="0"/>
                  <a:pt x="20002" y="0"/>
                </a:cubicBezTo>
                <a:cubicBezTo>
                  <a:pt x="28763" y="0"/>
                  <a:pt x="36656" y="5292"/>
                  <a:pt x="39983" y="13397"/>
                </a:cubicBezTo>
              </a:path>
              <a:path w="39984" h="21600" stroke="0" extrusionOk="0">
                <a:moveTo>
                  <a:pt x="0" y="13446"/>
                </a:moveTo>
                <a:cubicBezTo>
                  <a:pt x="3314" y="5315"/>
                  <a:pt x="11221" y="0"/>
                  <a:pt x="20002" y="0"/>
                </a:cubicBezTo>
                <a:cubicBezTo>
                  <a:pt x="28763" y="0"/>
                  <a:pt x="36656" y="5292"/>
                  <a:pt x="39983" y="13397"/>
                </a:cubicBezTo>
                <a:lnTo>
                  <a:pt x="20002" y="21600"/>
                </a:lnTo>
                <a:close/>
              </a:path>
            </a:pathLst>
          </a:custGeom>
          <a:noFill/>
          <a:ln w="38100">
            <a:solidFill>
              <a:srgbClr val="FF3300"/>
            </a:solidFill>
            <a:round/>
            <a:headEnd/>
            <a:tailEnd type="stealth"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59" name="Arc 7">
            <a:extLst>
              <a:ext uri="{FF2B5EF4-FFF2-40B4-BE49-F238E27FC236}">
                <a16:creationId xmlns:a16="http://schemas.microsoft.com/office/drawing/2014/main" id="{739D803E-0F4C-4D32-96E5-BF4ACD571EE9}"/>
              </a:ext>
            </a:extLst>
          </p:cNvPr>
          <p:cNvSpPr>
            <a:spLocks/>
          </p:cNvSpPr>
          <p:nvPr/>
        </p:nvSpPr>
        <p:spPr bwMode="auto">
          <a:xfrm flipH="1" flipV="1">
            <a:off x="2103438" y="1530350"/>
            <a:ext cx="5257800" cy="304800"/>
          </a:xfrm>
          <a:custGeom>
            <a:avLst/>
            <a:gdLst>
              <a:gd name="G0" fmla="+- 20002 0 0"/>
              <a:gd name="G1" fmla="+- 21600 0 0"/>
              <a:gd name="G2" fmla="+- 21600 0 0"/>
              <a:gd name="T0" fmla="*/ 0 w 38424"/>
              <a:gd name="T1" fmla="*/ 13446 h 21600"/>
              <a:gd name="T2" fmla="*/ 38424 w 38424"/>
              <a:gd name="T3" fmla="*/ 10322 h 21600"/>
              <a:gd name="T4" fmla="*/ 20002 w 38424"/>
              <a:gd name="T5" fmla="*/ 21600 h 21600"/>
            </a:gdLst>
            <a:ahLst/>
            <a:cxnLst>
              <a:cxn ang="0">
                <a:pos x="T0" y="T1"/>
              </a:cxn>
              <a:cxn ang="0">
                <a:pos x="T2" y="T3"/>
              </a:cxn>
              <a:cxn ang="0">
                <a:pos x="T4" y="T5"/>
              </a:cxn>
            </a:cxnLst>
            <a:rect l="0" t="0" r="r" b="b"/>
            <a:pathLst>
              <a:path w="38424" h="21600" fill="none" extrusionOk="0">
                <a:moveTo>
                  <a:pt x="0" y="13446"/>
                </a:moveTo>
                <a:cubicBezTo>
                  <a:pt x="3314" y="5315"/>
                  <a:pt x="11221" y="0"/>
                  <a:pt x="20002" y="0"/>
                </a:cubicBezTo>
                <a:cubicBezTo>
                  <a:pt x="27520" y="0"/>
                  <a:pt x="34498" y="3909"/>
                  <a:pt x="38423" y="10322"/>
                </a:cubicBezTo>
              </a:path>
              <a:path w="38424" h="21600" stroke="0" extrusionOk="0">
                <a:moveTo>
                  <a:pt x="0" y="13446"/>
                </a:moveTo>
                <a:cubicBezTo>
                  <a:pt x="3314" y="5315"/>
                  <a:pt x="11221" y="0"/>
                  <a:pt x="20002" y="0"/>
                </a:cubicBezTo>
                <a:cubicBezTo>
                  <a:pt x="27520" y="0"/>
                  <a:pt x="34498" y="3909"/>
                  <a:pt x="38423" y="10322"/>
                </a:cubicBezTo>
                <a:lnTo>
                  <a:pt x="20002" y="21600"/>
                </a:lnTo>
                <a:close/>
              </a:path>
            </a:pathLst>
          </a:custGeom>
          <a:noFill/>
          <a:ln w="38100">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60" name="Line 8">
            <a:extLst>
              <a:ext uri="{FF2B5EF4-FFF2-40B4-BE49-F238E27FC236}">
                <a16:creationId xmlns:a16="http://schemas.microsoft.com/office/drawing/2014/main" id="{C95B9284-CC96-464D-BEE3-F10A39C01338}"/>
              </a:ext>
            </a:extLst>
          </p:cNvPr>
          <p:cNvSpPr>
            <a:spLocks noChangeShapeType="1"/>
          </p:cNvSpPr>
          <p:nvPr/>
        </p:nvSpPr>
        <p:spPr bwMode="auto">
          <a:xfrm flipH="1">
            <a:off x="2103438" y="1911350"/>
            <a:ext cx="525780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61" name="Arc 9">
            <a:extLst>
              <a:ext uri="{FF2B5EF4-FFF2-40B4-BE49-F238E27FC236}">
                <a16:creationId xmlns:a16="http://schemas.microsoft.com/office/drawing/2014/main" id="{96828FC5-0389-4842-A7EB-E02E9BB3C803}"/>
              </a:ext>
            </a:extLst>
          </p:cNvPr>
          <p:cNvSpPr>
            <a:spLocks/>
          </p:cNvSpPr>
          <p:nvPr/>
        </p:nvSpPr>
        <p:spPr bwMode="auto">
          <a:xfrm flipH="1">
            <a:off x="2103438" y="2139950"/>
            <a:ext cx="5187950" cy="304800"/>
          </a:xfrm>
          <a:custGeom>
            <a:avLst/>
            <a:gdLst>
              <a:gd name="G0" fmla="+- 20002 0 0"/>
              <a:gd name="G1" fmla="+- 21600 0 0"/>
              <a:gd name="G2" fmla="+- 21600 0 0"/>
              <a:gd name="T0" fmla="*/ 0 w 39984"/>
              <a:gd name="T1" fmla="*/ 13446 h 21600"/>
              <a:gd name="T2" fmla="*/ 39984 w 39984"/>
              <a:gd name="T3" fmla="*/ 13397 h 21600"/>
              <a:gd name="T4" fmla="*/ 20002 w 39984"/>
              <a:gd name="T5" fmla="*/ 21600 h 21600"/>
            </a:gdLst>
            <a:ahLst/>
            <a:cxnLst>
              <a:cxn ang="0">
                <a:pos x="T0" y="T1"/>
              </a:cxn>
              <a:cxn ang="0">
                <a:pos x="T2" y="T3"/>
              </a:cxn>
              <a:cxn ang="0">
                <a:pos x="T4" y="T5"/>
              </a:cxn>
            </a:cxnLst>
            <a:rect l="0" t="0" r="r" b="b"/>
            <a:pathLst>
              <a:path w="39984" h="21600" fill="none" extrusionOk="0">
                <a:moveTo>
                  <a:pt x="0" y="13446"/>
                </a:moveTo>
                <a:cubicBezTo>
                  <a:pt x="3314" y="5315"/>
                  <a:pt x="11221" y="0"/>
                  <a:pt x="20002" y="0"/>
                </a:cubicBezTo>
                <a:cubicBezTo>
                  <a:pt x="28763" y="0"/>
                  <a:pt x="36656" y="5292"/>
                  <a:pt x="39983" y="13397"/>
                </a:cubicBezTo>
              </a:path>
              <a:path w="39984" h="21600" stroke="0" extrusionOk="0">
                <a:moveTo>
                  <a:pt x="0" y="13446"/>
                </a:moveTo>
                <a:cubicBezTo>
                  <a:pt x="3314" y="5315"/>
                  <a:pt x="11221" y="0"/>
                  <a:pt x="20002" y="0"/>
                </a:cubicBezTo>
                <a:cubicBezTo>
                  <a:pt x="28763" y="0"/>
                  <a:pt x="36656" y="5292"/>
                  <a:pt x="39983" y="13397"/>
                </a:cubicBezTo>
                <a:lnTo>
                  <a:pt x="20002" y="21600"/>
                </a:lnTo>
                <a:close/>
              </a:path>
            </a:pathLst>
          </a:custGeom>
          <a:noFill/>
          <a:ln w="38100">
            <a:solidFill>
              <a:srgbClr val="0000CC"/>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62" name="Arc 10">
            <a:extLst>
              <a:ext uri="{FF2B5EF4-FFF2-40B4-BE49-F238E27FC236}">
                <a16:creationId xmlns:a16="http://schemas.microsoft.com/office/drawing/2014/main" id="{7A01A28F-1B28-475A-A4FF-6F550D5E956E}"/>
              </a:ext>
            </a:extLst>
          </p:cNvPr>
          <p:cNvSpPr>
            <a:spLocks/>
          </p:cNvSpPr>
          <p:nvPr/>
        </p:nvSpPr>
        <p:spPr bwMode="auto">
          <a:xfrm flipH="1">
            <a:off x="2103438" y="1987550"/>
            <a:ext cx="5257800" cy="304800"/>
          </a:xfrm>
          <a:custGeom>
            <a:avLst/>
            <a:gdLst>
              <a:gd name="G0" fmla="+- 20002 0 0"/>
              <a:gd name="G1" fmla="+- 21600 0 0"/>
              <a:gd name="G2" fmla="+- 21600 0 0"/>
              <a:gd name="T0" fmla="*/ 0 w 38424"/>
              <a:gd name="T1" fmla="*/ 13446 h 21600"/>
              <a:gd name="T2" fmla="*/ 38424 w 38424"/>
              <a:gd name="T3" fmla="*/ 10322 h 21600"/>
              <a:gd name="T4" fmla="*/ 20002 w 38424"/>
              <a:gd name="T5" fmla="*/ 21600 h 21600"/>
            </a:gdLst>
            <a:ahLst/>
            <a:cxnLst>
              <a:cxn ang="0">
                <a:pos x="T0" y="T1"/>
              </a:cxn>
              <a:cxn ang="0">
                <a:pos x="T2" y="T3"/>
              </a:cxn>
              <a:cxn ang="0">
                <a:pos x="T4" y="T5"/>
              </a:cxn>
            </a:cxnLst>
            <a:rect l="0" t="0" r="r" b="b"/>
            <a:pathLst>
              <a:path w="38424" h="21600" fill="none" extrusionOk="0">
                <a:moveTo>
                  <a:pt x="0" y="13446"/>
                </a:moveTo>
                <a:cubicBezTo>
                  <a:pt x="3314" y="5315"/>
                  <a:pt x="11221" y="0"/>
                  <a:pt x="20002" y="0"/>
                </a:cubicBezTo>
                <a:cubicBezTo>
                  <a:pt x="27520" y="0"/>
                  <a:pt x="34498" y="3909"/>
                  <a:pt x="38423" y="10322"/>
                </a:cubicBezTo>
              </a:path>
              <a:path w="38424" h="21600" stroke="0" extrusionOk="0">
                <a:moveTo>
                  <a:pt x="0" y="13446"/>
                </a:moveTo>
                <a:cubicBezTo>
                  <a:pt x="3314" y="5315"/>
                  <a:pt x="11221" y="0"/>
                  <a:pt x="20002" y="0"/>
                </a:cubicBezTo>
                <a:cubicBezTo>
                  <a:pt x="27520" y="0"/>
                  <a:pt x="34498" y="3909"/>
                  <a:pt x="38423" y="10322"/>
                </a:cubicBezTo>
                <a:lnTo>
                  <a:pt x="20002" y="21600"/>
                </a:lnTo>
                <a:close/>
              </a:path>
            </a:pathLst>
          </a:custGeom>
          <a:noFill/>
          <a:ln w="38100">
            <a:solidFill>
              <a:srgbClr val="0000CC"/>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63" name="Arc 11">
            <a:extLst>
              <a:ext uri="{FF2B5EF4-FFF2-40B4-BE49-F238E27FC236}">
                <a16:creationId xmlns:a16="http://schemas.microsoft.com/office/drawing/2014/main" id="{F30925AC-23AD-4D8B-A20D-8D7E67695052}"/>
              </a:ext>
            </a:extLst>
          </p:cNvPr>
          <p:cNvSpPr>
            <a:spLocks/>
          </p:cNvSpPr>
          <p:nvPr/>
        </p:nvSpPr>
        <p:spPr bwMode="auto">
          <a:xfrm flipV="1">
            <a:off x="2941638" y="2216150"/>
            <a:ext cx="1524000" cy="533400"/>
          </a:xfrm>
          <a:custGeom>
            <a:avLst/>
            <a:gdLst>
              <a:gd name="G0" fmla="+- 21600 0 0"/>
              <a:gd name="G1" fmla="+- 21600 0 0"/>
              <a:gd name="G2" fmla="+- 21600 0 0"/>
              <a:gd name="T0" fmla="*/ 21600 w 43200"/>
              <a:gd name="T1" fmla="*/ 0 h 43200"/>
              <a:gd name="T2" fmla="*/ 20765 w 43200"/>
              <a:gd name="T3" fmla="*/ 16 h 43200"/>
              <a:gd name="T4" fmla="*/ 21600 w 43200"/>
              <a:gd name="T5" fmla="*/ 21600 h 43200"/>
            </a:gdLst>
            <a:ahLst/>
            <a:cxnLst>
              <a:cxn ang="0">
                <a:pos x="T0" y="T1"/>
              </a:cxn>
              <a:cxn ang="0">
                <a:pos x="T2" y="T3"/>
              </a:cxn>
              <a:cxn ang="0">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0" y="9995"/>
                  <a:pt x="9169" y="464"/>
                  <a:pt x="20765" y="16"/>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0" y="9995"/>
                  <a:pt x="9169" y="464"/>
                  <a:pt x="20765" y="16"/>
                </a:cubicBezTo>
                <a:lnTo>
                  <a:pt x="21600" y="21600"/>
                </a:lnTo>
                <a:close/>
              </a:path>
            </a:pathLst>
          </a:custGeom>
          <a:noFill/>
          <a:ln w="38100">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64" name="Arc 12">
            <a:extLst>
              <a:ext uri="{FF2B5EF4-FFF2-40B4-BE49-F238E27FC236}">
                <a16:creationId xmlns:a16="http://schemas.microsoft.com/office/drawing/2014/main" id="{505F8246-1C2D-4D7A-AD32-6730A3A4B500}"/>
              </a:ext>
            </a:extLst>
          </p:cNvPr>
          <p:cNvSpPr>
            <a:spLocks/>
          </p:cNvSpPr>
          <p:nvPr/>
        </p:nvSpPr>
        <p:spPr bwMode="auto">
          <a:xfrm>
            <a:off x="2865438" y="996950"/>
            <a:ext cx="1524000" cy="533400"/>
          </a:xfrm>
          <a:custGeom>
            <a:avLst/>
            <a:gdLst>
              <a:gd name="G0" fmla="+- 21600 0 0"/>
              <a:gd name="G1" fmla="+- 21600 0 0"/>
              <a:gd name="G2" fmla="+- 21600 0 0"/>
              <a:gd name="T0" fmla="*/ 21600 w 43200"/>
              <a:gd name="T1" fmla="*/ 0 h 43200"/>
              <a:gd name="T2" fmla="*/ 20765 w 43200"/>
              <a:gd name="T3" fmla="*/ 16 h 43200"/>
              <a:gd name="T4" fmla="*/ 21600 w 43200"/>
              <a:gd name="T5" fmla="*/ 21600 h 43200"/>
            </a:gdLst>
            <a:ahLst/>
            <a:cxnLst>
              <a:cxn ang="0">
                <a:pos x="T0" y="T1"/>
              </a:cxn>
              <a:cxn ang="0">
                <a:pos x="T2" y="T3"/>
              </a:cxn>
              <a:cxn ang="0">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0" y="9995"/>
                  <a:pt x="9169" y="464"/>
                  <a:pt x="20765" y="16"/>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0" y="9995"/>
                  <a:pt x="9169" y="464"/>
                  <a:pt x="20765" y="16"/>
                </a:cubicBezTo>
                <a:lnTo>
                  <a:pt x="21600" y="21600"/>
                </a:lnTo>
                <a:close/>
              </a:path>
            </a:pathLst>
          </a:custGeom>
          <a:noFill/>
          <a:ln w="38100">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65" name="Text Box 13">
            <a:extLst>
              <a:ext uri="{FF2B5EF4-FFF2-40B4-BE49-F238E27FC236}">
                <a16:creationId xmlns:a16="http://schemas.microsoft.com/office/drawing/2014/main" id="{4D40E212-5F51-488A-8D49-7C0EA3301872}"/>
              </a:ext>
            </a:extLst>
          </p:cNvPr>
          <p:cNvSpPr txBox="1">
            <a:spLocks noChangeArrowheads="1"/>
          </p:cNvSpPr>
          <p:nvPr/>
        </p:nvSpPr>
        <p:spPr bwMode="auto">
          <a:xfrm>
            <a:off x="2968625" y="2312988"/>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a:solidFill>
                  <a:srgbClr val="FF0000"/>
                </a:solidFill>
                <a:latin typeface="Times New Roman" panose="02020603050405020304" pitchFamily="18" charset="0"/>
              </a:rPr>
              <a:t>+</a:t>
            </a:r>
          </a:p>
        </p:txBody>
      </p:sp>
      <p:sp>
        <p:nvSpPr>
          <p:cNvPr id="228366" name="Text Box 14">
            <a:extLst>
              <a:ext uri="{FF2B5EF4-FFF2-40B4-BE49-F238E27FC236}">
                <a16:creationId xmlns:a16="http://schemas.microsoft.com/office/drawing/2014/main" id="{72B5E59F-A421-4B15-A773-2B905A652800}"/>
              </a:ext>
            </a:extLst>
          </p:cNvPr>
          <p:cNvSpPr txBox="1">
            <a:spLocks noChangeArrowheads="1"/>
          </p:cNvSpPr>
          <p:nvPr/>
        </p:nvSpPr>
        <p:spPr bwMode="auto">
          <a:xfrm>
            <a:off x="3997325" y="2241550"/>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a:solidFill>
                  <a:srgbClr val="FF0000"/>
                </a:solidFill>
                <a:latin typeface="Times New Roman" panose="02020603050405020304" pitchFamily="18" charset="0"/>
              </a:rPr>
              <a:t>–</a:t>
            </a:r>
          </a:p>
        </p:txBody>
      </p:sp>
      <p:sp>
        <p:nvSpPr>
          <p:cNvPr id="228367" name="Text Box 15">
            <a:extLst>
              <a:ext uri="{FF2B5EF4-FFF2-40B4-BE49-F238E27FC236}">
                <a16:creationId xmlns:a16="http://schemas.microsoft.com/office/drawing/2014/main" id="{E7F80476-3D0C-4E41-A24E-FAD78C34968A}"/>
              </a:ext>
            </a:extLst>
          </p:cNvPr>
          <p:cNvSpPr txBox="1">
            <a:spLocks noChangeArrowheads="1"/>
          </p:cNvSpPr>
          <p:nvPr/>
        </p:nvSpPr>
        <p:spPr bwMode="auto">
          <a:xfrm>
            <a:off x="3398838" y="2276475"/>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i="1">
                <a:solidFill>
                  <a:srgbClr val="FF0000"/>
                </a:solidFill>
                <a:latin typeface="Times New Roman" panose="02020603050405020304" pitchFamily="18" charset="0"/>
              </a:rPr>
              <a:t>u</a:t>
            </a:r>
            <a:r>
              <a:rPr kumimoji="1" lang="en-US" altLang="zh-CN" sz="2800" b="1" baseline="-25000">
                <a:solidFill>
                  <a:srgbClr val="FF0000"/>
                </a:solidFill>
                <a:latin typeface="Times New Roman" panose="02020603050405020304" pitchFamily="18" charset="0"/>
              </a:rPr>
              <a:t>11</a:t>
            </a:r>
            <a:endParaRPr kumimoji="1" lang="en-US" altLang="zh-CN" sz="2800" b="1">
              <a:solidFill>
                <a:srgbClr val="FF0000"/>
              </a:solidFill>
              <a:latin typeface="Times New Roman" panose="02020603050405020304" pitchFamily="18" charset="0"/>
            </a:endParaRPr>
          </a:p>
        </p:txBody>
      </p:sp>
      <p:sp>
        <p:nvSpPr>
          <p:cNvPr id="228368" name="Text Box 16">
            <a:extLst>
              <a:ext uri="{FF2B5EF4-FFF2-40B4-BE49-F238E27FC236}">
                <a16:creationId xmlns:a16="http://schemas.microsoft.com/office/drawing/2014/main" id="{900C8548-2092-4FBF-9B73-8C0DB2025C7D}"/>
              </a:ext>
            </a:extLst>
          </p:cNvPr>
          <p:cNvSpPr txBox="1">
            <a:spLocks noChangeArrowheads="1"/>
          </p:cNvSpPr>
          <p:nvPr/>
        </p:nvSpPr>
        <p:spPr bwMode="auto">
          <a:xfrm>
            <a:off x="5005388" y="2298700"/>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a:solidFill>
                  <a:srgbClr val="FF0000"/>
                </a:solidFill>
                <a:latin typeface="Times New Roman" panose="02020603050405020304" pitchFamily="18" charset="0"/>
              </a:rPr>
              <a:t>+</a:t>
            </a:r>
          </a:p>
        </p:txBody>
      </p:sp>
      <p:sp>
        <p:nvSpPr>
          <p:cNvPr id="228369" name="Text Box 17">
            <a:extLst>
              <a:ext uri="{FF2B5EF4-FFF2-40B4-BE49-F238E27FC236}">
                <a16:creationId xmlns:a16="http://schemas.microsoft.com/office/drawing/2014/main" id="{3661A5CA-3B4C-42B2-AA49-F155043F3313}"/>
              </a:ext>
            </a:extLst>
          </p:cNvPr>
          <p:cNvSpPr txBox="1">
            <a:spLocks noChangeArrowheads="1"/>
          </p:cNvSpPr>
          <p:nvPr/>
        </p:nvSpPr>
        <p:spPr bwMode="auto">
          <a:xfrm>
            <a:off x="6027738" y="2278063"/>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a:solidFill>
                  <a:srgbClr val="FF0000"/>
                </a:solidFill>
                <a:latin typeface="Times New Roman" panose="02020603050405020304" pitchFamily="18" charset="0"/>
              </a:rPr>
              <a:t>–</a:t>
            </a:r>
          </a:p>
        </p:txBody>
      </p:sp>
      <p:sp>
        <p:nvSpPr>
          <p:cNvPr id="228370" name="Text Box 18">
            <a:extLst>
              <a:ext uri="{FF2B5EF4-FFF2-40B4-BE49-F238E27FC236}">
                <a16:creationId xmlns:a16="http://schemas.microsoft.com/office/drawing/2014/main" id="{6342EBCE-DE6C-42F7-9764-E8DA8465CB4E}"/>
              </a:ext>
            </a:extLst>
          </p:cNvPr>
          <p:cNvSpPr txBox="1">
            <a:spLocks noChangeArrowheads="1"/>
          </p:cNvSpPr>
          <p:nvPr/>
        </p:nvSpPr>
        <p:spPr bwMode="auto">
          <a:xfrm>
            <a:off x="5365750" y="2333625"/>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i="1">
                <a:solidFill>
                  <a:srgbClr val="FF0000"/>
                </a:solidFill>
                <a:latin typeface="Times New Roman" panose="02020603050405020304" pitchFamily="18" charset="0"/>
              </a:rPr>
              <a:t>u</a:t>
            </a:r>
            <a:r>
              <a:rPr kumimoji="1" lang="en-US" altLang="zh-CN" sz="2800" b="1" baseline="-25000">
                <a:solidFill>
                  <a:srgbClr val="FF0000"/>
                </a:solidFill>
                <a:latin typeface="Times New Roman" panose="02020603050405020304" pitchFamily="18" charset="0"/>
              </a:rPr>
              <a:t>21</a:t>
            </a:r>
            <a:endParaRPr kumimoji="1" lang="en-US" altLang="zh-CN" sz="2800" b="1">
              <a:solidFill>
                <a:srgbClr val="FF0000"/>
              </a:solidFill>
              <a:latin typeface="Times New Roman" panose="02020603050405020304" pitchFamily="18" charset="0"/>
            </a:endParaRPr>
          </a:p>
        </p:txBody>
      </p:sp>
      <p:sp>
        <p:nvSpPr>
          <p:cNvPr id="228371" name="Text Box 19">
            <a:extLst>
              <a:ext uri="{FF2B5EF4-FFF2-40B4-BE49-F238E27FC236}">
                <a16:creationId xmlns:a16="http://schemas.microsoft.com/office/drawing/2014/main" id="{0DD5B4AF-86EF-4192-B45B-BA4F6AED1320}"/>
              </a:ext>
            </a:extLst>
          </p:cNvPr>
          <p:cNvSpPr txBox="1">
            <a:spLocks noChangeArrowheads="1"/>
          </p:cNvSpPr>
          <p:nvPr/>
        </p:nvSpPr>
        <p:spPr bwMode="auto">
          <a:xfrm>
            <a:off x="2520950" y="2509838"/>
            <a:ext cx="457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i="1">
                <a:solidFill>
                  <a:srgbClr val="FF0000"/>
                </a:solidFill>
                <a:latin typeface="Times New Roman" panose="02020603050405020304" pitchFamily="18" charset="0"/>
              </a:rPr>
              <a:t>i</a:t>
            </a:r>
            <a:r>
              <a:rPr kumimoji="1" lang="en-US" altLang="zh-CN" sz="2800" b="1" baseline="-25000">
                <a:solidFill>
                  <a:srgbClr val="FF0000"/>
                </a:solidFill>
                <a:latin typeface="Times New Roman" panose="02020603050405020304" pitchFamily="18" charset="0"/>
              </a:rPr>
              <a:t>1</a:t>
            </a:r>
            <a:endParaRPr kumimoji="1" lang="en-US" altLang="zh-CN" sz="2800" b="1">
              <a:solidFill>
                <a:srgbClr val="FF0000"/>
              </a:solidFill>
              <a:latin typeface="Times New Roman" panose="02020603050405020304" pitchFamily="18" charset="0"/>
            </a:endParaRPr>
          </a:p>
        </p:txBody>
      </p:sp>
      <p:sp>
        <p:nvSpPr>
          <p:cNvPr id="228372" name="Text Box 20">
            <a:extLst>
              <a:ext uri="{FF2B5EF4-FFF2-40B4-BE49-F238E27FC236}">
                <a16:creationId xmlns:a16="http://schemas.microsoft.com/office/drawing/2014/main" id="{68FD2341-0323-4078-B4E7-59DD7E729FEF}"/>
              </a:ext>
            </a:extLst>
          </p:cNvPr>
          <p:cNvSpPr txBox="1">
            <a:spLocks noChangeArrowheads="1"/>
          </p:cNvSpPr>
          <p:nvPr/>
        </p:nvSpPr>
        <p:spPr bwMode="auto">
          <a:xfrm>
            <a:off x="2089150" y="909638"/>
            <a:ext cx="10652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800" b="1" i="1">
                <a:solidFill>
                  <a:srgbClr val="FF0000"/>
                </a:solidFill>
                <a:latin typeface="Times New Roman" panose="02020603050405020304" pitchFamily="18" charset="0"/>
                <a:sym typeface="Symbol" panose="05050102010706020507" pitchFamily="18" charset="2"/>
              </a:rPr>
              <a:t></a:t>
            </a:r>
            <a:r>
              <a:rPr kumimoji="1" lang="en-US" altLang="zh-CN" sz="2800" b="1" baseline="-25000">
                <a:solidFill>
                  <a:srgbClr val="FF0000"/>
                </a:solidFill>
                <a:latin typeface="Times New Roman" panose="02020603050405020304" pitchFamily="18" charset="0"/>
              </a:rPr>
              <a:t>11</a:t>
            </a:r>
            <a:endParaRPr kumimoji="1" lang="en-US" altLang="zh-CN" sz="2800" b="1">
              <a:solidFill>
                <a:srgbClr val="FF0000"/>
              </a:solidFill>
              <a:latin typeface="Times New Roman" panose="02020603050405020304" pitchFamily="18" charset="0"/>
            </a:endParaRPr>
          </a:p>
        </p:txBody>
      </p:sp>
      <p:sp>
        <p:nvSpPr>
          <p:cNvPr id="228373" name="Text Box 21">
            <a:extLst>
              <a:ext uri="{FF2B5EF4-FFF2-40B4-BE49-F238E27FC236}">
                <a16:creationId xmlns:a16="http://schemas.microsoft.com/office/drawing/2014/main" id="{701ECB95-5CEC-4E57-8DF6-E598B4734DB0}"/>
              </a:ext>
            </a:extLst>
          </p:cNvPr>
          <p:cNvSpPr txBox="1">
            <a:spLocks noChangeArrowheads="1"/>
          </p:cNvSpPr>
          <p:nvPr/>
        </p:nvSpPr>
        <p:spPr bwMode="auto">
          <a:xfrm>
            <a:off x="3241675" y="930275"/>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i="1">
                <a:latin typeface="Times New Roman" panose="02020603050405020304" pitchFamily="18" charset="0"/>
                <a:sym typeface="Symbol" panose="05050102010706020507" pitchFamily="18" charset="2"/>
              </a:rPr>
              <a:t>N</a:t>
            </a:r>
            <a:r>
              <a:rPr kumimoji="1" lang="en-US" altLang="zh-CN" sz="2800" b="1" baseline="-25000">
                <a:latin typeface="Times New Roman" panose="02020603050405020304" pitchFamily="18" charset="0"/>
              </a:rPr>
              <a:t>1</a:t>
            </a:r>
            <a:endParaRPr kumimoji="1" lang="en-US" altLang="zh-CN" sz="2800" b="1">
              <a:latin typeface="Times New Roman" panose="02020603050405020304" pitchFamily="18" charset="0"/>
            </a:endParaRPr>
          </a:p>
        </p:txBody>
      </p:sp>
      <p:sp>
        <p:nvSpPr>
          <p:cNvPr id="228374" name="Text Box 22">
            <a:extLst>
              <a:ext uri="{FF2B5EF4-FFF2-40B4-BE49-F238E27FC236}">
                <a16:creationId xmlns:a16="http://schemas.microsoft.com/office/drawing/2014/main" id="{9C5E523B-3A23-4ACC-816D-19EDD4D7D470}"/>
              </a:ext>
            </a:extLst>
          </p:cNvPr>
          <p:cNvSpPr txBox="1">
            <a:spLocks noChangeArrowheads="1"/>
          </p:cNvSpPr>
          <p:nvPr/>
        </p:nvSpPr>
        <p:spPr bwMode="auto">
          <a:xfrm>
            <a:off x="5437188" y="83661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i="1">
                <a:latin typeface="Times New Roman" panose="02020603050405020304" pitchFamily="18" charset="0"/>
                <a:sym typeface="Symbol" panose="05050102010706020507" pitchFamily="18" charset="2"/>
              </a:rPr>
              <a:t>N</a:t>
            </a:r>
            <a:r>
              <a:rPr kumimoji="1" lang="en-US" altLang="zh-CN" sz="2800" b="1" baseline="-25000">
                <a:latin typeface="Times New Roman" panose="02020603050405020304" pitchFamily="18" charset="0"/>
              </a:rPr>
              <a:t>2</a:t>
            </a:r>
            <a:endParaRPr kumimoji="1" lang="en-US" altLang="zh-CN" sz="2800" b="1">
              <a:latin typeface="Times New Roman" panose="02020603050405020304" pitchFamily="18" charset="0"/>
            </a:endParaRPr>
          </a:p>
        </p:txBody>
      </p:sp>
      <p:grpSp>
        <p:nvGrpSpPr>
          <p:cNvPr id="228375" name="Group 23">
            <a:extLst>
              <a:ext uri="{FF2B5EF4-FFF2-40B4-BE49-F238E27FC236}">
                <a16:creationId xmlns:a16="http://schemas.microsoft.com/office/drawing/2014/main" id="{4B6EC0E5-D726-4BB4-A871-8601DFFDF2F5}"/>
              </a:ext>
            </a:extLst>
          </p:cNvPr>
          <p:cNvGrpSpPr>
            <a:grpSpLocks/>
          </p:cNvGrpSpPr>
          <p:nvPr/>
        </p:nvGrpSpPr>
        <p:grpSpPr bwMode="auto">
          <a:xfrm>
            <a:off x="4999038" y="1225550"/>
            <a:ext cx="1435100" cy="1936750"/>
            <a:chOff x="1420" y="1152"/>
            <a:chExt cx="904" cy="1220"/>
          </a:xfrm>
        </p:grpSpPr>
        <p:sp>
          <p:nvSpPr>
            <p:cNvPr id="228376" name="Freeform 24">
              <a:extLst>
                <a:ext uri="{FF2B5EF4-FFF2-40B4-BE49-F238E27FC236}">
                  <a16:creationId xmlns:a16="http://schemas.microsoft.com/office/drawing/2014/main" id="{775EC77A-49B5-4FD0-985B-738DFBCFFD18}"/>
                </a:ext>
              </a:extLst>
            </p:cNvPr>
            <p:cNvSpPr>
              <a:spLocks/>
            </p:cNvSpPr>
            <p:nvPr/>
          </p:nvSpPr>
          <p:spPr bwMode="auto">
            <a:xfrm>
              <a:off x="1440" y="1152"/>
              <a:ext cx="48" cy="1152"/>
            </a:xfrm>
            <a:custGeom>
              <a:avLst/>
              <a:gdLst>
                <a:gd name="T0" fmla="*/ 6 w 60"/>
                <a:gd name="T1" fmla="*/ 880 h 880"/>
                <a:gd name="T2" fmla="*/ 9 w 60"/>
                <a:gd name="T3" fmla="*/ 127 h 880"/>
                <a:gd name="T4" fmla="*/ 60 w 60"/>
                <a:gd name="T5" fmla="*/ 115 h 880"/>
              </a:gdLst>
              <a:ahLst/>
              <a:cxnLst>
                <a:cxn ang="0">
                  <a:pos x="T0" y="T1"/>
                </a:cxn>
                <a:cxn ang="0">
                  <a:pos x="T2" y="T3"/>
                </a:cxn>
                <a:cxn ang="0">
                  <a:pos x="T4" y="T5"/>
                </a:cxn>
              </a:cxnLst>
              <a:rect l="0" t="0" r="r" b="b"/>
              <a:pathLst>
                <a:path w="60" h="880">
                  <a:moveTo>
                    <a:pt x="6" y="880"/>
                  </a:moveTo>
                  <a:cubicBezTo>
                    <a:pt x="6" y="754"/>
                    <a:pt x="0" y="254"/>
                    <a:pt x="9" y="127"/>
                  </a:cubicBezTo>
                  <a:cubicBezTo>
                    <a:pt x="18" y="0"/>
                    <a:pt x="50" y="117"/>
                    <a:pt x="60" y="115"/>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77" name="Freeform 25">
              <a:extLst>
                <a:ext uri="{FF2B5EF4-FFF2-40B4-BE49-F238E27FC236}">
                  <a16:creationId xmlns:a16="http://schemas.microsoft.com/office/drawing/2014/main" id="{76D5C04E-4F7C-4514-B814-0C76CC8E9B3C}"/>
                </a:ext>
              </a:extLst>
            </p:cNvPr>
            <p:cNvSpPr>
              <a:spLocks/>
            </p:cNvSpPr>
            <p:nvPr/>
          </p:nvSpPr>
          <p:spPr bwMode="auto">
            <a:xfrm>
              <a:off x="1536" y="1205"/>
              <a:ext cx="126" cy="705"/>
            </a:xfrm>
            <a:custGeom>
              <a:avLst/>
              <a:gdLst>
                <a:gd name="T0" fmla="*/ 0 w 126"/>
                <a:gd name="T1" fmla="*/ 667 h 705"/>
                <a:gd name="T2" fmla="*/ 36 w 126"/>
                <a:gd name="T3" fmla="*/ 691 h 705"/>
                <a:gd name="T4" fmla="*/ 60 w 126"/>
                <a:gd name="T5" fmla="*/ 604 h 705"/>
                <a:gd name="T6" fmla="*/ 72 w 126"/>
                <a:gd name="T7" fmla="*/ 85 h 705"/>
                <a:gd name="T8" fmla="*/ 126 w 126"/>
                <a:gd name="T9" fmla="*/ 94 h 705"/>
              </a:gdLst>
              <a:ahLst/>
              <a:cxnLst>
                <a:cxn ang="0">
                  <a:pos x="T0" y="T1"/>
                </a:cxn>
                <a:cxn ang="0">
                  <a:pos x="T2" y="T3"/>
                </a:cxn>
                <a:cxn ang="0">
                  <a:pos x="T4" y="T5"/>
                </a:cxn>
                <a:cxn ang="0">
                  <a:pos x="T6" y="T7"/>
                </a:cxn>
                <a:cxn ang="0">
                  <a:pos x="T8" y="T9"/>
                </a:cxn>
              </a:cxnLst>
              <a:rect l="0" t="0" r="r" b="b"/>
              <a:pathLst>
                <a:path w="126" h="705">
                  <a:moveTo>
                    <a:pt x="0" y="667"/>
                  </a:moveTo>
                  <a:cubicBezTo>
                    <a:pt x="6" y="671"/>
                    <a:pt x="26" y="702"/>
                    <a:pt x="36" y="691"/>
                  </a:cubicBezTo>
                  <a:cubicBezTo>
                    <a:pt x="46" y="680"/>
                    <a:pt x="54" y="705"/>
                    <a:pt x="60" y="604"/>
                  </a:cubicBezTo>
                  <a:cubicBezTo>
                    <a:pt x="66" y="503"/>
                    <a:pt x="61" y="170"/>
                    <a:pt x="72" y="85"/>
                  </a:cubicBezTo>
                  <a:cubicBezTo>
                    <a:pt x="83" y="0"/>
                    <a:pt x="115" y="92"/>
                    <a:pt x="126" y="94"/>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78" name="Freeform 26">
              <a:extLst>
                <a:ext uri="{FF2B5EF4-FFF2-40B4-BE49-F238E27FC236}">
                  <a16:creationId xmlns:a16="http://schemas.microsoft.com/office/drawing/2014/main" id="{623405CF-A5EE-44BF-B6C3-76D7083D04D3}"/>
                </a:ext>
              </a:extLst>
            </p:cNvPr>
            <p:cNvSpPr>
              <a:spLocks/>
            </p:cNvSpPr>
            <p:nvPr/>
          </p:nvSpPr>
          <p:spPr bwMode="auto">
            <a:xfrm>
              <a:off x="1680"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79" name="Freeform 27">
              <a:extLst>
                <a:ext uri="{FF2B5EF4-FFF2-40B4-BE49-F238E27FC236}">
                  <a16:creationId xmlns:a16="http://schemas.microsoft.com/office/drawing/2014/main" id="{FA9C458C-868B-4BB8-9F2F-A9474503BFE7}"/>
                </a:ext>
              </a:extLst>
            </p:cNvPr>
            <p:cNvSpPr>
              <a:spLocks/>
            </p:cNvSpPr>
            <p:nvPr/>
          </p:nvSpPr>
          <p:spPr bwMode="auto">
            <a:xfrm>
              <a:off x="1824"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80" name="Freeform 28">
              <a:extLst>
                <a:ext uri="{FF2B5EF4-FFF2-40B4-BE49-F238E27FC236}">
                  <a16:creationId xmlns:a16="http://schemas.microsoft.com/office/drawing/2014/main" id="{1906B52B-7EB7-48B3-B276-379660AD11B4}"/>
                </a:ext>
              </a:extLst>
            </p:cNvPr>
            <p:cNvSpPr>
              <a:spLocks/>
            </p:cNvSpPr>
            <p:nvPr/>
          </p:nvSpPr>
          <p:spPr bwMode="auto">
            <a:xfrm>
              <a:off x="1968"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81" name="Freeform 29">
              <a:extLst>
                <a:ext uri="{FF2B5EF4-FFF2-40B4-BE49-F238E27FC236}">
                  <a16:creationId xmlns:a16="http://schemas.microsoft.com/office/drawing/2014/main" id="{E4631472-726D-4549-89A4-95EFAFAC422A}"/>
                </a:ext>
              </a:extLst>
            </p:cNvPr>
            <p:cNvSpPr>
              <a:spLocks/>
            </p:cNvSpPr>
            <p:nvPr/>
          </p:nvSpPr>
          <p:spPr bwMode="auto">
            <a:xfrm>
              <a:off x="2112"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82" name="Freeform 30">
              <a:extLst>
                <a:ext uri="{FF2B5EF4-FFF2-40B4-BE49-F238E27FC236}">
                  <a16:creationId xmlns:a16="http://schemas.microsoft.com/office/drawing/2014/main" id="{F496F598-BC6B-4E47-86D8-BE4643D3DDF3}"/>
                </a:ext>
              </a:extLst>
            </p:cNvPr>
            <p:cNvSpPr>
              <a:spLocks/>
            </p:cNvSpPr>
            <p:nvPr/>
          </p:nvSpPr>
          <p:spPr bwMode="auto">
            <a:xfrm>
              <a:off x="2280" y="1878"/>
              <a:ext cx="1" cy="432"/>
            </a:xfrm>
            <a:custGeom>
              <a:avLst/>
              <a:gdLst>
                <a:gd name="T0" fmla="*/ 0 w 1"/>
                <a:gd name="T1" fmla="*/ 0 h 432"/>
                <a:gd name="T2" fmla="*/ 0 w 1"/>
                <a:gd name="T3" fmla="*/ 432 h 432"/>
              </a:gdLst>
              <a:ahLst/>
              <a:cxnLst>
                <a:cxn ang="0">
                  <a:pos x="T0" y="T1"/>
                </a:cxn>
                <a:cxn ang="0">
                  <a:pos x="T2" y="T3"/>
                </a:cxn>
              </a:cxnLst>
              <a:rect l="0" t="0" r="r" b="b"/>
              <a:pathLst>
                <a:path w="1" h="432">
                  <a:moveTo>
                    <a:pt x="0" y="0"/>
                  </a:moveTo>
                  <a:lnTo>
                    <a:pt x="0" y="432"/>
                  </a:lnTo>
                </a:path>
              </a:pathLst>
            </a:custGeom>
            <a:noFill/>
            <a:ln w="38100" cmpd="sng">
              <a:solidFill>
                <a:srgbClr val="00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83" name="Oval 31">
              <a:extLst>
                <a:ext uri="{FF2B5EF4-FFF2-40B4-BE49-F238E27FC236}">
                  <a16:creationId xmlns:a16="http://schemas.microsoft.com/office/drawing/2014/main" id="{0BE52AFB-EF61-4246-BEC7-5D2BFCB9214B}"/>
                </a:ext>
              </a:extLst>
            </p:cNvPr>
            <p:cNvSpPr>
              <a:spLocks noChangeArrowheads="1"/>
            </p:cNvSpPr>
            <p:nvPr/>
          </p:nvSpPr>
          <p:spPr bwMode="auto">
            <a:xfrm>
              <a:off x="1420" y="2304"/>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84" name="Oval 32">
              <a:extLst>
                <a:ext uri="{FF2B5EF4-FFF2-40B4-BE49-F238E27FC236}">
                  <a16:creationId xmlns:a16="http://schemas.microsoft.com/office/drawing/2014/main" id="{6F638E22-B301-4BFF-889A-87FD48FEF100}"/>
                </a:ext>
              </a:extLst>
            </p:cNvPr>
            <p:cNvSpPr>
              <a:spLocks noChangeArrowheads="1"/>
            </p:cNvSpPr>
            <p:nvPr/>
          </p:nvSpPr>
          <p:spPr bwMode="auto">
            <a:xfrm>
              <a:off x="2256" y="2304"/>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8385" name="Group 33">
            <a:extLst>
              <a:ext uri="{FF2B5EF4-FFF2-40B4-BE49-F238E27FC236}">
                <a16:creationId xmlns:a16="http://schemas.microsoft.com/office/drawing/2014/main" id="{67A9117E-E6AE-468D-ADF7-05CF4261F08C}"/>
              </a:ext>
            </a:extLst>
          </p:cNvPr>
          <p:cNvGrpSpPr>
            <a:grpSpLocks/>
          </p:cNvGrpSpPr>
          <p:nvPr/>
        </p:nvGrpSpPr>
        <p:grpSpPr bwMode="auto">
          <a:xfrm>
            <a:off x="2986088" y="1225550"/>
            <a:ext cx="1435100" cy="1936750"/>
            <a:chOff x="1420" y="1152"/>
            <a:chExt cx="904" cy="1220"/>
          </a:xfrm>
        </p:grpSpPr>
        <p:sp>
          <p:nvSpPr>
            <p:cNvPr id="228386" name="Freeform 34">
              <a:extLst>
                <a:ext uri="{FF2B5EF4-FFF2-40B4-BE49-F238E27FC236}">
                  <a16:creationId xmlns:a16="http://schemas.microsoft.com/office/drawing/2014/main" id="{02D6ED22-1A77-466B-90D7-320B98FDABC3}"/>
                </a:ext>
              </a:extLst>
            </p:cNvPr>
            <p:cNvSpPr>
              <a:spLocks/>
            </p:cNvSpPr>
            <p:nvPr/>
          </p:nvSpPr>
          <p:spPr bwMode="auto">
            <a:xfrm>
              <a:off x="1440" y="1152"/>
              <a:ext cx="48" cy="1152"/>
            </a:xfrm>
            <a:custGeom>
              <a:avLst/>
              <a:gdLst>
                <a:gd name="T0" fmla="*/ 6 w 60"/>
                <a:gd name="T1" fmla="*/ 880 h 880"/>
                <a:gd name="T2" fmla="*/ 9 w 60"/>
                <a:gd name="T3" fmla="*/ 127 h 880"/>
                <a:gd name="T4" fmla="*/ 60 w 60"/>
                <a:gd name="T5" fmla="*/ 115 h 880"/>
              </a:gdLst>
              <a:ahLst/>
              <a:cxnLst>
                <a:cxn ang="0">
                  <a:pos x="T0" y="T1"/>
                </a:cxn>
                <a:cxn ang="0">
                  <a:pos x="T2" y="T3"/>
                </a:cxn>
                <a:cxn ang="0">
                  <a:pos x="T4" y="T5"/>
                </a:cxn>
              </a:cxnLst>
              <a:rect l="0" t="0" r="r" b="b"/>
              <a:pathLst>
                <a:path w="60" h="880">
                  <a:moveTo>
                    <a:pt x="6" y="880"/>
                  </a:moveTo>
                  <a:cubicBezTo>
                    <a:pt x="6" y="754"/>
                    <a:pt x="0" y="254"/>
                    <a:pt x="9" y="127"/>
                  </a:cubicBezTo>
                  <a:cubicBezTo>
                    <a:pt x="18" y="0"/>
                    <a:pt x="50" y="117"/>
                    <a:pt x="60" y="115"/>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87" name="Freeform 35">
              <a:extLst>
                <a:ext uri="{FF2B5EF4-FFF2-40B4-BE49-F238E27FC236}">
                  <a16:creationId xmlns:a16="http://schemas.microsoft.com/office/drawing/2014/main" id="{015F5FB2-CE4D-4C28-A99F-E7CAE92FF4AC}"/>
                </a:ext>
              </a:extLst>
            </p:cNvPr>
            <p:cNvSpPr>
              <a:spLocks/>
            </p:cNvSpPr>
            <p:nvPr/>
          </p:nvSpPr>
          <p:spPr bwMode="auto">
            <a:xfrm>
              <a:off x="1536" y="1205"/>
              <a:ext cx="126" cy="705"/>
            </a:xfrm>
            <a:custGeom>
              <a:avLst/>
              <a:gdLst>
                <a:gd name="T0" fmla="*/ 0 w 126"/>
                <a:gd name="T1" fmla="*/ 667 h 705"/>
                <a:gd name="T2" fmla="*/ 36 w 126"/>
                <a:gd name="T3" fmla="*/ 691 h 705"/>
                <a:gd name="T4" fmla="*/ 60 w 126"/>
                <a:gd name="T5" fmla="*/ 604 h 705"/>
                <a:gd name="T6" fmla="*/ 72 w 126"/>
                <a:gd name="T7" fmla="*/ 85 h 705"/>
                <a:gd name="T8" fmla="*/ 126 w 126"/>
                <a:gd name="T9" fmla="*/ 94 h 705"/>
              </a:gdLst>
              <a:ahLst/>
              <a:cxnLst>
                <a:cxn ang="0">
                  <a:pos x="T0" y="T1"/>
                </a:cxn>
                <a:cxn ang="0">
                  <a:pos x="T2" y="T3"/>
                </a:cxn>
                <a:cxn ang="0">
                  <a:pos x="T4" y="T5"/>
                </a:cxn>
                <a:cxn ang="0">
                  <a:pos x="T6" y="T7"/>
                </a:cxn>
                <a:cxn ang="0">
                  <a:pos x="T8" y="T9"/>
                </a:cxn>
              </a:cxnLst>
              <a:rect l="0" t="0" r="r" b="b"/>
              <a:pathLst>
                <a:path w="126" h="705">
                  <a:moveTo>
                    <a:pt x="0" y="667"/>
                  </a:moveTo>
                  <a:cubicBezTo>
                    <a:pt x="6" y="671"/>
                    <a:pt x="26" y="702"/>
                    <a:pt x="36" y="691"/>
                  </a:cubicBezTo>
                  <a:cubicBezTo>
                    <a:pt x="46" y="680"/>
                    <a:pt x="54" y="705"/>
                    <a:pt x="60" y="604"/>
                  </a:cubicBezTo>
                  <a:cubicBezTo>
                    <a:pt x="66" y="503"/>
                    <a:pt x="61" y="170"/>
                    <a:pt x="72" y="85"/>
                  </a:cubicBezTo>
                  <a:cubicBezTo>
                    <a:pt x="83" y="0"/>
                    <a:pt x="115" y="92"/>
                    <a:pt x="126" y="94"/>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88" name="Freeform 36">
              <a:extLst>
                <a:ext uri="{FF2B5EF4-FFF2-40B4-BE49-F238E27FC236}">
                  <a16:creationId xmlns:a16="http://schemas.microsoft.com/office/drawing/2014/main" id="{04E7BD5B-9684-4F64-85DE-D12AD9501545}"/>
                </a:ext>
              </a:extLst>
            </p:cNvPr>
            <p:cNvSpPr>
              <a:spLocks/>
            </p:cNvSpPr>
            <p:nvPr/>
          </p:nvSpPr>
          <p:spPr bwMode="auto">
            <a:xfrm>
              <a:off x="1680"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89" name="Freeform 37">
              <a:extLst>
                <a:ext uri="{FF2B5EF4-FFF2-40B4-BE49-F238E27FC236}">
                  <a16:creationId xmlns:a16="http://schemas.microsoft.com/office/drawing/2014/main" id="{70C3F287-63F2-460F-8B67-A8A31894DE0B}"/>
                </a:ext>
              </a:extLst>
            </p:cNvPr>
            <p:cNvSpPr>
              <a:spLocks/>
            </p:cNvSpPr>
            <p:nvPr/>
          </p:nvSpPr>
          <p:spPr bwMode="auto">
            <a:xfrm>
              <a:off x="1824"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90" name="Freeform 38">
              <a:extLst>
                <a:ext uri="{FF2B5EF4-FFF2-40B4-BE49-F238E27FC236}">
                  <a16:creationId xmlns:a16="http://schemas.microsoft.com/office/drawing/2014/main" id="{962DCF04-C956-4719-89A9-28D9AA52EBF5}"/>
                </a:ext>
              </a:extLst>
            </p:cNvPr>
            <p:cNvSpPr>
              <a:spLocks/>
            </p:cNvSpPr>
            <p:nvPr/>
          </p:nvSpPr>
          <p:spPr bwMode="auto">
            <a:xfrm>
              <a:off x="1968"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91" name="Freeform 39">
              <a:extLst>
                <a:ext uri="{FF2B5EF4-FFF2-40B4-BE49-F238E27FC236}">
                  <a16:creationId xmlns:a16="http://schemas.microsoft.com/office/drawing/2014/main" id="{C8A84EFF-E232-473E-8B46-62FFFF598FC3}"/>
                </a:ext>
              </a:extLst>
            </p:cNvPr>
            <p:cNvSpPr>
              <a:spLocks/>
            </p:cNvSpPr>
            <p:nvPr/>
          </p:nvSpPr>
          <p:spPr bwMode="auto">
            <a:xfrm>
              <a:off x="2112"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92" name="Freeform 40">
              <a:extLst>
                <a:ext uri="{FF2B5EF4-FFF2-40B4-BE49-F238E27FC236}">
                  <a16:creationId xmlns:a16="http://schemas.microsoft.com/office/drawing/2014/main" id="{1736ACCF-848C-4EC9-9557-88CB68310372}"/>
                </a:ext>
              </a:extLst>
            </p:cNvPr>
            <p:cNvSpPr>
              <a:spLocks/>
            </p:cNvSpPr>
            <p:nvPr/>
          </p:nvSpPr>
          <p:spPr bwMode="auto">
            <a:xfrm>
              <a:off x="2280" y="1878"/>
              <a:ext cx="1" cy="432"/>
            </a:xfrm>
            <a:custGeom>
              <a:avLst/>
              <a:gdLst>
                <a:gd name="T0" fmla="*/ 0 w 1"/>
                <a:gd name="T1" fmla="*/ 0 h 432"/>
                <a:gd name="T2" fmla="*/ 0 w 1"/>
                <a:gd name="T3" fmla="*/ 432 h 432"/>
              </a:gdLst>
              <a:ahLst/>
              <a:cxnLst>
                <a:cxn ang="0">
                  <a:pos x="T0" y="T1"/>
                </a:cxn>
                <a:cxn ang="0">
                  <a:pos x="T2" y="T3"/>
                </a:cxn>
              </a:cxnLst>
              <a:rect l="0" t="0" r="r" b="b"/>
              <a:pathLst>
                <a:path w="1" h="432">
                  <a:moveTo>
                    <a:pt x="0" y="0"/>
                  </a:moveTo>
                  <a:lnTo>
                    <a:pt x="0" y="432"/>
                  </a:lnTo>
                </a:path>
              </a:pathLst>
            </a:custGeom>
            <a:noFill/>
            <a:ln w="38100" cmpd="sng">
              <a:solidFill>
                <a:srgbClr val="00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93" name="Oval 41">
              <a:extLst>
                <a:ext uri="{FF2B5EF4-FFF2-40B4-BE49-F238E27FC236}">
                  <a16:creationId xmlns:a16="http://schemas.microsoft.com/office/drawing/2014/main" id="{5F64513F-91E9-4884-B563-68576535CE34}"/>
                </a:ext>
              </a:extLst>
            </p:cNvPr>
            <p:cNvSpPr>
              <a:spLocks noChangeArrowheads="1"/>
            </p:cNvSpPr>
            <p:nvPr/>
          </p:nvSpPr>
          <p:spPr bwMode="auto">
            <a:xfrm>
              <a:off x="1420" y="2304"/>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94" name="Oval 42">
              <a:extLst>
                <a:ext uri="{FF2B5EF4-FFF2-40B4-BE49-F238E27FC236}">
                  <a16:creationId xmlns:a16="http://schemas.microsoft.com/office/drawing/2014/main" id="{C1902D96-D719-4B55-8546-5D72D8E94054}"/>
                </a:ext>
              </a:extLst>
            </p:cNvPr>
            <p:cNvSpPr>
              <a:spLocks noChangeArrowheads="1"/>
            </p:cNvSpPr>
            <p:nvPr/>
          </p:nvSpPr>
          <p:spPr bwMode="auto">
            <a:xfrm>
              <a:off x="2256" y="2304"/>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8395" name="Line 43">
            <a:extLst>
              <a:ext uri="{FF2B5EF4-FFF2-40B4-BE49-F238E27FC236}">
                <a16:creationId xmlns:a16="http://schemas.microsoft.com/office/drawing/2014/main" id="{380AFF5A-F66B-4946-B21B-C589A24749C0}"/>
              </a:ext>
            </a:extLst>
          </p:cNvPr>
          <p:cNvSpPr>
            <a:spLocks noChangeShapeType="1"/>
          </p:cNvSpPr>
          <p:nvPr/>
        </p:nvSpPr>
        <p:spPr bwMode="auto">
          <a:xfrm flipV="1">
            <a:off x="3024188" y="2457450"/>
            <a:ext cx="0" cy="431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8397" name="Text Box 45">
            <a:extLst>
              <a:ext uri="{FF2B5EF4-FFF2-40B4-BE49-F238E27FC236}">
                <a16:creationId xmlns:a16="http://schemas.microsoft.com/office/drawing/2014/main" id="{EC05D0CA-B0E1-41B6-9C0E-F25945E7467D}"/>
              </a:ext>
            </a:extLst>
          </p:cNvPr>
          <p:cNvSpPr txBox="1">
            <a:spLocks noChangeArrowheads="1"/>
          </p:cNvSpPr>
          <p:nvPr/>
        </p:nvSpPr>
        <p:spPr bwMode="auto">
          <a:xfrm>
            <a:off x="0" y="0"/>
            <a:ext cx="4968875" cy="579438"/>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3200" b="1" dirty="0">
                <a:solidFill>
                  <a:srgbClr val="000099"/>
                </a:solidFill>
                <a:latin typeface="华文楷体" panose="02010600040101010101" pitchFamily="2" charset="-122"/>
                <a:ea typeface="华文楷体" panose="02010600040101010101" pitchFamily="2" charset="-122"/>
              </a:rPr>
              <a:t>1. </a:t>
            </a:r>
            <a:r>
              <a:rPr kumimoji="1" lang="zh-CN" altLang="en-US" sz="3200" b="1" dirty="0">
                <a:solidFill>
                  <a:srgbClr val="000099"/>
                </a:solidFill>
                <a:latin typeface="华文楷体" panose="02010600040101010101" pitchFamily="2" charset="-122"/>
                <a:ea typeface="华文楷体" panose="02010600040101010101" pitchFamily="2" charset="-122"/>
              </a:rPr>
              <a:t>互感</a:t>
            </a:r>
            <a:r>
              <a:rPr kumimoji="1" lang="en-US" altLang="zh-CN" sz="3200" b="1" dirty="0">
                <a:solidFill>
                  <a:srgbClr val="000099"/>
                </a:solidFill>
                <a:latin typeface="华文楷体" panose="02010600040101010101" pitchFamily="2" charset="-122"/>
                <a:ea typeface="华文楷体" panose="02010600040101010101" pitchFamily="2" charset="-122"/>
              </a:rPr>
              <a:t>(</a:t>
            </a:r>
            <a:r>
              <a:rPr kumimoji="1" lang="zh-CN" altLang="en-US" sz="3200" b="1" dirty="0">
                <a:solidFill>
                  <a:srgbClr val="000099"/>
                </a:solidFill>
                <a:latin typeface="华文楷体" panose="02010600040101010101" pitchFamily="2" charset="-122"/>
                <a:ea typeface="华文楷体" panose="02010600040101010101" pitchFamily="2" charset="-122"/>
              </a:rPr>
              <a:t>又称耦合电感）</a:t>
            </a:r>
          </a:p>
        </p:txBody>
      </p:sp>
      <p:sp>
        <p:nvSpPr>
          <p:cNvPr id="228398" name="Line 46">
            <a:extLst>
              <a:ext uri="{FF2B5EF4-FFF2-40B4-BE49-F238E27FC236}">
                <a16:creationId xmlns:a16="http://schemas.microsoft.com/office/drawing/2014/main" id="{02686EF1-AE32-4848-8585-E4647A6C13E6}"/>
              </a:ext>
            </a:extLst>
          </p:cNvPr>
          <p:cNvSpPr>
            <a:spLocks noChangeShapeType="1"/>
          </p:cNvSpPr>
          <p:nvPr/>
        </p:nvSpPr>
        <p:spPr bwMode="auto">
          <a:xfrm flipV="1">
            <a:off x="5041900" y="2528888"/>
            <a:ext cx="0" cy="431800"/>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8399" name="Text Box 47">
            <a:extLst>
              <a:ext uri="{FF2B5EF4-FFF2-40B4-BE49-F238E27FC236}">
                <a16:creationId xmlns:a16="http://schemas.microsoft.com/office/drawing/2014/main" id="{D0CB82BD-5507-40AF-95BD-45373D576406}"/>
              </a:ext>
            </a:extLst>
          </p:cNvPr>
          <p:cNvSpPr txBox="1">
            <a:spLocks noChangeArrowheads="1"/>
          </p:cNvSpPr>
          <p:nvPr/>
        </p:nvSpPr>
        <p:spPr bwMode="auto">
          <a:xfrm>
            <a:off x="4573588" y="2638425"/>
            <a:ext cx="45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i="1">
                <a:solidFill>
                  <a:srgbClr val="0000CC"/>
                </a:solidFill>
                <a:latin typeface="Times New Roman" panose="02020603050405020304" pitchFamily="18" charset="0"/>
              </a:rPr>
              <a:t>i</a:t>
            </a:r>
            <a:r>
              <a:rPr kumimoji="1" lang="en-US" altLang="zh-CN" sz="2800" b="1" baseline="-25000">
                <a:solidFill>
                  <a:srgbClr val="0000CC"/>
                </a:solidFill>
                <a:latin typeface="Times New Roman" panose="02020603050405020304" pitchFamily="18" charset="0"/>
              </a:rPr>
              <a:t>2</a:t>
            </a:r>
            <a:endParaRPr kumimoji="1" lang="en-US" altLang="zh-CN" sz="2800" b="1">
              <a:solidFill>
                <a:srgbClr val="0000CC"/>
              </a:solidFill>
              <a:latin typeface="Times New Roman" panose="02020603050405020304" pitchFamily="18" charset="0"/>
            </a:endParaRPr>
          </a:p>
        </p:txBody>
      </p:sp>
      <p:sp>
        <p:nvSpPr>
          <p:cNvPr id="228400" name="Text Box 48">
            <a:extLst>
              <a:ext uri="{FF2B5EF4-FFF2-40B4-BE49-F238E27FC236}">
                <a16:creationId xmlns:a16="http://schemas.microsoft.com/office/drawing/2014/main" id="{9E38F1B9-BCBC-4EC1-9B04-D910B7EF3712}"/>
              </a:ext>
            </a:extLst>
          </p:cNvPr>
          <p:cNvSpPr txBox="1">
            <a:spLocks noChangeArrowheads="1"/>
          </p:cNvSpPr>
          <p:nvPr/>
        </p:nvSpPr>
        <p:spPr bwMode="auto">
          <a:xfrm>
            <a:off x="1476375" y="1954213"/>
            <a:ext cx="10652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800" b="1" i="1">
                <a:solidFill>
                  <a:srgbClr val="0000CC"/>
                </a:solidFill>
                <a:latin typeface="Times New Roman" panose="02020603050405020304" pitchFamily="18" charset="0"/>
                <a:sym typeface="Symbol" panose="05050102010706020507" pitchFamily="18" charset="2"/>
              </a:rPr>
              <a:t></a:t>
            </a:r>
            <a:r>
              <a:rPr kumimoji="1" lang="en-US" altLang="zh-CN" sz="2800" b="1" baseline="-25000">
                <a:solidFill>
                  <a:srgbClr val="0000CC"/>
                </a:solidFill>
                <a:latin typeface="Times New Roman" panose="02020603050405020304" pitchFamily="18" charset="0"/>
              </a:rPr>
              <a:t>12</a:t>
            </a:r>
            <a:endParaRPr kumimoji="1" lang="en-US" altLang="zh-CN" sz="2800" b="1">
              <a:solidFill>
                <a:srgbClr val="0000CC"/>
              </a:solidFill>
              <a:latin typeface="Times New Roman" panose="02020603050405020304" pitchFamily="18" charset="0"/>
            </a:endParaRPr>
          </a:p>
        </p:txBody>
      </p:sp>
      <p:sp>
        <p:nvSpPr>
          <p:cNvPr id="228401" name="Text Box 49">
            <a:extLst>
              <a:ext uri="{FF2B5EF4-FFF2-40B4-BE49-F238E27FC236}">
                <a16:creationId xmlns:a16="http://schemas.microsoft.com/office/drawing/2014/main" id="{C5E55930-7D25-4FE0-8801-542DF38D419E}"/>
              </a:ext>
            </a:extLst>
          </p:cNvPr>
          <p:cNvSpPr txBox="1">
            <a:spLocks noChangeArrowheads="1"/>
          </p:cNvSpPr>
          <p:nvPr/>
        </p:nvSpPr>
        <p:spPr bwMode="auto">
          <a:xfrm>
            <a:off x="7308850" y="1954213"/>
            <a:ext cx="10318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800" b="1" i="1">
                <a:solidFill>
                  <a:srgbClr val="0000CC"/>
                </a:solidFill>
                <a:latin typeface="Times New Roman" panose="02020603050405020304" pitchFamily="18" charset="0"/>
                <a:sym typeface="Symbol" panose="05050102010706020507" pitchFamily="18" charset="2"/>
              </a:rPr>
              <a:t></a:t>
            </a:r>
            <a:r>
              <a:rPr kumimoji="1" lang="zh-CN" altLang="en-US" sz="2800" b="1" baseline="-25000">
                <a:solidFill>
                  <a:srgbClr val="0000CC"/>
                </a:solidFill>
                <a:latin typeface="Times New Roman" panose="02020603050405020304" pitchFamily="18" charset="0"/>
              </a:rPr>
              <a:t> </a:t>
            </a:r>
            <a:r>
              <a:rPr kumimoji="1" lang="en-US" altLang="zh-CN" sz="2800" b="1" baseline="-25000">
                <a:solidFill>
                  <a:srgbClr val="0000CC"/>
                </a:solidFill>
                <a:latin typeface="Times New Roman" panose="02020603050405020304" pitchFamily="18" charset="0"/>
              </a:rPr>
              <a:t>22</a:t>
            </a:r>
          </a:p>
        </p:txBody>
      </p:sp>
      <p:sp>
        <p:nvSpPr>
          <p:cNvPr id="228402" name="Text Box 50">
            <a:extLst>
              <a:ext uri="{FF2B5EF4-FFF2-40B4-BE49-F238E27FC236}">
                <a16:creationId xmlns:a16="http://schemas.microsoft.com/office/drawing/2014/main" id="{60E7FD71-EA53-420E-B25B-FC3EFE82C25E}"/>
              </a:ext>
            </a:extLst>
          </p:cNvPr>
          <p:cNvSpPr txBox="1">
            <a:spLocks noChangeArrowheads="1"/>
          </p:cNvSpPr>
          <p:nvPr/>
        </p:nvSpPr>
        <p:spPr bwMode="auto">
          <a:xfrm>
            <a:off x="3003550" y="2600325"/>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a:solidFill>
                  <a:srgbClr val="0000CC"/>
                </a:solidFill>
                <a:latin typeface="Times New Roman" panose="02020603050405020304" pitchFamily="18" charset="0"/>
              </a:rPr>
              <a:t>+</a:t>
            </a:r>
          </a:p>
        </p:txBody>
      </p:sp>
      <p:sp>
        <p:nvSpPr>
          <p:cNvPr id="228403" name="Text Box 51">
            <a:extLst>
              <a:ext uri="{FF2B5EF4-FFF2-40B4-BE49-F238E27FC236}">
                <a16:creationId xmlns:a16="http://schemas.microsoft.com/office/drawing/2014/main" id="{D40A89D9-16C8-45ED-BC1D-364A0940E51E}"/>
              </a:ext>
            </a:extLst>
          </p:cNvPr>
          <p:cNvSpPr txBox="1">
            <a:spLocks noChangeArrowheads="1"/>
          </p:cNvSpPr>
          <p:nvPr/>
        </p:nvSpPr>
        <p:spPr bwMode="auto">
          <a:xfrm>
            <a:off x="3960813" y="2565400"/>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a:solidFill>
                  <a:srgbClr val="0000CC"/>
                </a:solidFill>
                <a:latin typeface="Times New Roman" panose="02020603050405020304" pitchFamily="18" charset="0"/>
              </a:rPr>
              <a:t>–</a:t>
            </a:r>
          </a:p>
        </p:txBody>
      </p:sp>
      <p:sp>
        <p:nvSpPr>
          <p:cNvPr id="228404" name="Text Box 52">
            <a:extLst>
              <a:ext uri="{FF2B5EF4-FFF2-40B4-BE49-F238E27FC236}">
                <a16:creationId xmlns:a16="http://schemas.microsoft.com/office/drawing/2014/main" id="{C437764C-199D-4086-9270-6C63568EA916}"/>
              </a:ext>
            </a:extLst>
          </p:cNvPr>
          <p:cNvSpPr txBox="1">
            <a:spLocks noChangeArrowheads="1"/>
          </p:cNvSpPr>
          <p:nvPr/>
        </p:nvSpPr>
        <p:spPr bwMode="auto">
          <a:xfrm>
            <a:off x="3421063" y="2693988"/>
            <a:ext cx="685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i="1">
                <a:solidFill>
                  <a:srgbClr val="0000CC"/>
                </a:solidFill>
                <a:latin typeface="Times New Roman" panose="02020603050405020304" pitchFamily="18" charset="0"/>
              </a:rPr>
              <a:t>u</a:t>
            </a:r>
            <a:r>
              <a:rPr kumimoji="1" lang="en-US" altLang="zh-CN" sz="2800" b="1" baseline="-25000">
                <a:solidFill>
                  <a:srgbClr val="0000CC"/>
                </a:solidFill>
                <a:latin typeface="Times New Roman" panose="02020603050405020304" pitchFamily="18" charset="0"/>
              </a:rPr>
              <a:t>12</a:t>
            </a:r>
            <a:endParaRPr kumimoji="1" lang="en-US" altLang="zh-CN" sz="2800" b="1">
              <a:solidFill>
                <a:srgbClr val="0000CC"/>
              </a:solidFill>
              <a:latin typeface="Times New Roman" panose="02020603050405020304" pitchFamily="18" charset="0"/>
            </a:endParaRPr>
          </a:p>
        </p:txBody>
      </p:sp>
      <p:sp>
        <p:nvSpPr>
          <p:cNvPr id="228405" name="Text Box 53">
            <a:extLst>
              <a:ext uri="{FF2B5EF4-FFF2-40B4-BE49-F238E27FC236}">
                <a16:creationId xmlns:a16="http://schemas.microsoft.com/office/drawing/2014/main" id="{F4549350-A00E-43CD-BF1A-258D91DC1A49}"/>
              </a:ext>
            </a:extLst>
          </p:cNvPr>
          <p:cNvSpPr txBox="1">
            <a:spLocks noChangeArrowheads="1"/>
          </p:cNvSpPr>
          <p:nvPr/>
        </p:nvSpPr>
        <p:spPr bwMode="auto">
          <a:xfrm>
            <a:off x="5056188" y="2636838"/>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a:solidFill>
                  <a:srgbClr val="0000CC"/>
                </a:solidFill>
                <a:latin typeface="Times New Roman" panose="02020603050405020304" pitchFamily="18" charset="0"/>
              </a:rPr>
              <a:t>+</a:t>
            </a:r>
          </a:p>
        </p:txBody>
      </p:sp>
      <p:sp>
        <p:nvSpPr>
          <p:cNvPr id="228406" name="Text Box 54">
            <a:extLst>
              <a:ext uri="{FF2B5EF4-FFF2-40B4-BE49-F238E27FC236}">
                <a16:creationId xmlns:a16="http://schemas.microsoft.com/office/drawing/2014/main" id="{6D39A933-9A3C-463A-B990-11E8B79AE517}"/>
              </a:ext>
            </a:extLst>
          </p:cNvPr>
          <p:cNvSpPr txBox="1">
            <a:spLocks noChangeArrowheads="1"/>
          </p:cNvSpPr>
          <p:nvPr/>
        </p:nvSpPr>
        <p:spPr bwMode="auto">
          <a:xfrm>
            <a:off x="5976938" y="2528888"/>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a:solidFill>
                  <a:srgbClr val="0000CC"/>
                </a:solidFill>
                <a:latin typeface="Times New Roman" panose="02020603050405020304" pitchFamily="18" charset="0"/>
              </a:rPr>
              <a:t>–</a:t>
            </a:r>
          </a:p>
        </p:txBody>
      </p:sp>
      <p:sp>
        <p:nvSpPr>
          <p:cNvPr id="228407" name="Text Box 55">
            <a:extLst>
              <a:ext uri="{FF2B5EF4-FFF2-40B4-BE49-F238E27FC236}">
                <a16:creationId xmlns:a16="http://schemas.microsoft.com/office/drawing/2014/main" id="{01E32AB3-1E64-4626-8791-006AA43FD975}"/>
              </a:ext>
            </a:extLst>
          </p:cNvPr>
          <p:cNvSpPr txBox="1">
            <a:spLocks noChangeArrowheads="1"/>
          </p:cNvSpPr>
          <p:nvPr/>
        </p:nvSpPr>
        <p:spPr bwMode="auto">
          <a:xfrm>
            <a:off x="5365750" y="2622550"/>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i="1">
                <a:solidFill>
                  <a:srgbClr val="0000CC"/>
                </a:solidFill>
                <a:latin typeface="Times New Roman" panose="02020603050405020304" pitchFamily="18" charset="0"/>
              </a:rPr>
              <a:t>u</a:t>
            </a:r>
            <a:r>
              <a:rPr kumimoji="1" lang="en-US" altLang="zh-CN" sz="2800" b="1" baseline="-25000">
                <a:solidFill>
                  <a:srgbClr val="0000CC"/>
                </a:solidFill>
                <a:latin typeface="Times New Roman" panose="02020603050405020304" pitchFamily="18" charset="0"/>
              </a:rPr>
              <a:t>22</a:t>
            </a:r>
            <a:endParaRPr kumimoji="1" lang="en-US" altLang="zh-CN" sz="2800" b="1">
              <a:solidFill>
                <a:srgbClr val="0000CC"/>
              </a:solidFill>
              <a:latin typeface="Times New Roman" panose="02020603050405020304" pitchFamily="18" charset="0"/>
            </a:endParaRPr>
          </a:p>
        </p:txBody>
      </p:sp>
      <p:sp>
        <p:nvSpPr>
          <p:cNvPr id="228409" name="AutoShape 57">
            <a:extLst>
              <a:ext uri="{FF2B5EF4-FFF2-40B4-BE49-F238E27FC236}">
                <a16:creationId xmlns:a16="http://schemas.microsoft.com/office/drawing/2014/main" id="{F1CB1D57-5212-4F4A-B09D-D5C1F01FBA5D}"/>
              </a:ext>
            </a:extLst>
          </p:cNvPr>
          <p:cNvSpPr>
            <a:spLocks noChangeArrowheads="1"/>
          </p:cNvSpPr>
          <p:nvPr/>
        </p:nvSpPr>
        <p:spPr bwMode="auto">
          <a:xfrm>
            <a:off x="5148263" y="0"/>
            <a:ext cx="3635375" cy="539750"/>
          </a:xfrm>
          <a:prstGeom prst="wedgeRectCallout">
            <a:avLst>
              <a:gd name="adj1" fmla="val -16593"/>
              <a:gd name="adj2" fmla="val 197648"/>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2800" b="1" dirty="0">
                <a:latin typeface="华文楷体" panose="02010600040101010101" pitchFamily="2" charset="-122"/>
                <a:ea typeface="华文楷体" panose="02010600040101010101" pitchFamily="2" charset="-122"/>
              </a:rPr>
              <a:t>两线圈间有</a:t>
            </a:r>
            <a:r>
              <a:rPr kumimoji="1" lang="zh-CN" altLang="en-US" sz="2800" b="1" dirty="0">
                <a:solidFill>
                  <a:srgbClr val="FF0000"/>
                </a:solidFill>
                <a:latin typeface="华文楷体" panose="02010600040101010101" pitchFamily="2" charset="-122"/>
                <a:ea typeface="华文楷体" panose="02010600040101010101" pitchFamily="2" charset="-122"/>
              </a:rPr>
              <a:t>磁的耦合</a:t>
            </a:r>
          </a:p>
          <a:p>
            <a:pPr algn="ctr"/>
            <a:endParaRPr lang="zh-CN" altLang="en-US" dirty="0">
              <a:ea typeface="楷体_GB2312" pitchFamily="49" charset="-122"/>
            </a:endParaRPr>
          </a:p>
        </p:txBody>
      </p:sp>
      <p:sp>
        <p:nvSpPr>
          <p:cNvPr id="228410" name="Text Box 58">
            <a:extLst>
              <a:ext uri="{FF2B5EF4-FFF2-40B4-BE49-F238E27FC236}">
                <a16:creationId xmlns:a16="http://schemas.microsoft.com/office/drawing/2014/main" id="{79CBD220-043C-4A3A-85EB-820D01F2FF0C}"/>
              </a:ext>
            </a:extLst>
          </p:cNvPr>
          <p:cNvSpPr txBox="1">
            <a:spLocks noChangeArrowheads="1"/>
          </p:cNvSpPr>
          <p:nvPr/>
        </p:nvSpPr>
        <p:spPr bwMode="auto">
          <a:xfrm>
            <a:off x="2916238" y="2997200"/>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a:latin typeface="Times New Roman" panose="02020603050405020304" pitchFamily="18" charset="0"/>
              </a:rPr>
              <a:t>+</a:t>
            </a:r>
          </a:p>
        </p:txBody>
      </p:sp>
      <p:sp>
        <p:nvSpPr>
          <p:cNvPr id="228411" name="Text Box 59">
            <a:extLst>
              <a:ext uri="{FF2B5EF4-FFF2-40B4-BE49-F238E27FC236}">
                <a16:creationId xmlns:a16="http://schemas.microsoft.com/office/drawing/2014/main" id="{B3E6FE1C-A3EC-4D65-B36A-C33AE913F16D}"/>
              </a:ext>
            </a:extLst>
          </p:cNvPr>
          <p:cNvSpPr txBox="1">
            <a:spLocks noChangeArrowheads="1"/>
          </p:cNvSpPr>
          <p:nvPr/>
        </p:nvSpPr>
        <p:spPr bwMode="auto">
          <a:xfrm>
            <a:off x="4105275" y="2946400"/>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a:latin typeface="Times New Roman" panose="02020603050405020304" pitchFamily="18" charset="0"/>
              </a:rPr>
              <a:t>–</a:t>
            </a:r>
          </a:p>
        </p:txBody>
      </p:sp>
      <p:sp>
        <p:nvSpPr>
          <p:cNvPr id="228412" name="Text Box 60">
            <a:extLst>
              <a:ext uri="{FF2B5EF4-FFF2-40B4-BE49-F238E27FC236}">
                <a16:creationId xmlns:a16="http://schemas.microsoft.com/office/drawing/2014/main" id="{AE4F7BBF-E83A-4A45-A8AA-68B8FDEE6484}"/>
              </a:ext>
            </a:extLst>
          </p:cNvPr>
          <p:cNvSpPr txBox="1">
            <a:spLocks noChangeArrowheads="1"/>
          </p:cNvSpPr>
          <p:nvPr/>
        </p:nvSpPr>
        <p:spPr bwMode="auto">
          <a:xfrm>
            <a:off x="3384550" y="2925763"/>
            <a:ext cx="685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i="1">
                <a:latin typeface="Times New Roman" panose="02020603050405020304" pitchFamily="18" charset="0"/>
              </a:rPr>
              <a:t>u</a:t>
            </a:r>
            <a:r>
              <a:rPr kumimoji="1" lang="en-US" altLang="zh-CN" sz="2800" b="1" baseline="-25000">
                <a:latin typeface="Times New Roman" panose="02020603050405020304" pitchFamily="18" charset="0"/>
              </a:rPr>
              <a:t>1</a:t>
            </a:r>
            <a:endParaRPr kumimoji="1" lang="en-US" altLang="zh-CN" sz="2800" b="1">
              <a:latin typeface="Times New Roman" panose="02020603050405020304" pitchFamily="18" charset="0"/>
            </a:endParaRPr>
          </a:p>
        </p:txBody>
      </p:sp>
      <p:sp>
        <p:nvSpPr>
          <p:cNvPr id="228413" name="Text Box 61">
            <a:extLst>
              <a:ext uri="{FF2B5EF4-FFF2-40B4-BE49-F238E27FC236}">
                <a16:creationId xmlns:a16="http://schemas.microsoft.com/office/drawing/2014/main" id="{3EDB6758-9465-4996-A598-B0AE55298998}"/>
              </a:ext>
            </a:extLst>
          </p:cNvPr>
          <p:cNvSpPr txBox="1">
            <a:spLocks noChangeArrowheads="1"/>
          </p:cNvSpPr>
          <p:nvPr/>
        </p:nvSpPr>
        <p:spPr bwMode="auto">
          <a:xfrm>
            <a:off x="4933950" y="2997200"/>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a:latin typeface="Times New Roman" panose="02020603050405020304" pitchFamily="18" charset="0"/>
              </a:rPr>
              <a:t>+</a:t>
            </a:r>
          </a:p>
        </p:txBody>
      </p:sp>
      <p:sp>
        <p:nvSpPr>
          <p:cNvPr id="228414" name="Text Box 62">
            <a:extLst>
              <a:ext uri="{FF2B5EF4-FFF2-40B4-BE49-F238E27FC236}">
                <a16:creationId xmlns:a16="http://schemas.microsoft.com/office/drawing/2014/main" id="{DE87C686-E3C2-4E1A-999F-5DA504AB38D5}"/>
              </a:ext>
            </a:extLst>
          </p:cNvPr>
          <p:cNvSpPr txBox="1">
            <a:spLocks noChangeArrowheads="1"/>
          </p:cNvSpPr>
          <p:nvPr/>
        </p:nvSpPr>
        <p:spPr bwMode="auto">
          <a:xfrm>
            <a:off x="6049963" y="2909888"/>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a:latin typeface="Times New Roman" panose="02020603050405020304" pitchFamily="18" charset="0"/>
              </a:rPr>
              <a:t>–</a:t>
            </a:r>
          </a:p>
        </p:txBody>
      </p:sp>
      <p:sp>
        <p:nvSpPr>
          <p:cNvPr id="228415" name="Text Box 63">
            <a:extLst>
              <a:ext uri="{FF2B5EF4-FFF2-40B4-BE49-F238E27FC236}">
                <a16:creationId xmlns:a16="http://schemas.microsoft.com/office/drawing/2014/main" id="{D035654C-302B-47B2-A10D-F7009DD91BE1}"/>
              </a:ext>
            </a:extLst>
          </p:cNvPr>
          <p:cNvSpPr txBox="1">
            <a:spLocks noChangeArrowheads="1"/>
          </p:cNvSpPr>
          <p:nvPr/>
        </p:nvSpPr>
        <p:spPr bwMode="auto">
          <a:xfrm>
            <a:off x="5435600" y="2946400"/>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i="1">
                <a:latin typeface="Times New Roman" panose="02020603050405020304" pitchFamily="18" charset="0"/>
              </a:rPr>
              <a:t>u</a:t>
            </a:r>
            <a:r>
              <a:rPr kumimoji="1" lang="en-US" altLang="zh-CN" sz="2800" b="1" baseline="-25000">
                <a:latin typeface="Times New Roman" panose="02020603050405020304" pitchFamily="18" charset="0"/>
              </a:rPr>
              <a:t>2</a:t>
            </a:r>
            <a:endParaRPr kumimoji="1" lang="en-US" altLang="zh-CN" sz="2800" b="1">
              <a:latin typeface="Times New Roman" panose="02020603050405020304" pitchFamily="18" charset="0"/>
            </a:endParaRPr>
          </a:p>
        </p:txBody>
      </p:sp>
      <p:graphicFrame>
        <p:nvGraphicFramePr>
          <p:cNvPr id="228416" name="Object 64">
            <a:extLst>
              <a:ext uri="{FF2B5EF4-FFF2-40B4-BE49-F238E27FC236}">
                <a16:creationId xmlns:a16="http://schemas.microsoft.com/office/drawing/2014/main" id="{B2CAB6AD-CB76-464E-BAC4-582D67D998F9}"/>
              </a:ext>
            </a:extLst>
          </p:cNvPr>
          <p:cNvGraphicFramePr>
            <a:graphicFrameLocks noChangeAspect="1"/>
          </p:cNvGraphicFramePr>
          <p:nvPr/>
        </p:nvGraphicFramePr>
        <p:xfrm>
          <a:off x="215900" y="2744788"/>
          <a:ext cx="2346325" cy="660400"/>
        </p:xfrm>
        <a:graphic>
          <a:graphicData uri="http://schemas.openxmlformats.org/presentationml/2006/ole">
            <mc:AlternateContent xmlns:mc="http://schemas.openxmlformats.org/markup-compatibility/2006">
              <mc:Choice xmlns:v="urn:schemas-microsoft-com:vml" Requires="v">
                <p:oleObj spid="_x0000_s228640" name="Equation" r:id="rId3" imgW="812520" imgH="228600" progId="Equation.DSMT4">
                  <p:embed/>
                </p:oleObj>
              </mc:Choice>
              <mc:Fallback>
                <p:oleObj name="Equation" r:id="rId3" imgW="812520" imgH="228600" progId="Equation.DSMT4">
                  <p:embed/>
                  <p:pic>
                    <p:nvPicPr>
                      <p:cNvPr id="0" name="Object 6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900" y="2744788"/>
                        <a:ext cx="2346325" cy="66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8417" name="Object 65">
            <a:extLst>
              <a:ext uri="{FF2B5EF4-FFF2-40B4-BE49-F238E27FC236}">
                <a16:creationId xmlns:a16="http://schemas.microsoft.com/office/drawing/2014/main" id="{83995120-AACD-4E41-B296-07970F6380A6}"/>
              </a:ext>
            </a:extLst>
          </p:cNvPr>
          <p:cNvGraphicFramePr>
            <a:graphicFrameLocks noChangeAspect="1"/>
          </p:cNvGraphicFramePr>
          <p:nvPr/>
        </p:nvGraphicFramePr>
        <p:xfrm>
          <a:off x="6659563" y="2600325"/>
          <a:ext cx="2139950" cy="612775"/>
        </p:xfrm>
        <a:graphic>
          <a:graphicData uri="http://schemas.openxmlformats.org/presentationml/2006/ole">
            <mc:AlternateContent xmlns:mc="http://schemas.openxmlformats.org/markup-compatibility/2006">
              <mc:Choice xmlns:v="urn:schemas-microsoft-com:vml" Requires="v">
                <p:oleObj spid="_x0000_s228641" name="Equation" r:id="rId5" imgW="799920" imgH="228600" progId="Equation.DSMT4">
                  <p:embed/>
                </p:oleObj>
              </mc:Choice>
              <mc:Fallback>
                <p:oleObj name="Equation" r:id="rId5" imgW="799920" imgH="228600" progId="Equation.DSMT4">
                  <p:embed/>
                  <p:pic>
                    <p:nvPicPr>
                      <p:cNvPr id="0" name="Object 6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9563" y="2600325"/>
                        <a:ext cx="213995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8476" name="Text Box 124">
            <a:extLst>
              <a:ext uri="{FF2B5EF4-FFF2-40B4-BE49-F238E27FC236}">
                <a16:creationId xmlns:a16="http://schemas.microsoft.com/office/drawing/2014/main" id="{E1CE8E51-D1D8-400A-9658-271CCCED0782}"/>
              </a:ext>
            </a:extLst>
          </p:cNvPr>
          <p:cNvSpPr txBox="1">
            <a:spLocks noChangeArrowheads="1"/>
          </p:cNvSpPr>
          <p:nvPr/>
        </p:nvSpPr>
        <p:spPr bwMode="auto">
          <a:xfrm>
            <a:off x="7258050" y="3984625"/>
            <a:ext cx="7905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800" b="1" i="1">
                <a:solidFill>
                  <a:srgbClr val="FF0000"/>
                </a:solidFill>
                <a:latin typeface="Times New Roman" panose="02020603050405020304" pitchFamily="18" charset="0"/>
                <a:sym typeface="Symbol" panose="05050102010706020507" pitchFamily="18" charset="2"/>
              </a:rPr>
              <a:t></a:t>
            </a:r>
            <a:r>
              <a:rPr kumimoji="1" lang="zh-CN" altLang="en-US" sz="2800" b="1" baseline="-25000">
                <a:solidFill>
                  <a:srgbClr val="FF0000"/>
                </a:solidFill>
                <a:latin typeface="Times New Roman" panose="02020603050405020304" pitchFamily="18" charset="0"/>
              </a:rPr>
              <a:t> </a:t>
            </a:r>
            <a:r>
              <a:rPr kumimoji="1" lang="en-US" altLang="zh-CN" sz="2800" b="1" baseline="-25000">
                <a:solidFill>
                  <a:srgbClr val="FF0000"/>
                </a:solidFill>
                <a:latin typeface="Times New Roman" panose="02020603050405020304" pitchFamily="18" charset="0"/>
              </a:rPr>
              <a:t>21</a:t>
            </a:r>
          </a:p>
        </p:txBody>
      </p:sp>
      <p:sp>
        <p:nvSpPr>
          <p:cNvPr id="228477" name="Rectangle 125">
            <a:extLst>
              <a:ext uri="{FF2B5EF4-FFF2-40B4-BE49-F238E27FC236}">
                <a16:creationId xmlns:a16="http://schemas.microsoft.com/office/drawing/2014/main" id="{1BFB5922-EFF0-4729-9DA6-0EB054B0C800}"/>
              </a:ext>
            </a:extLst>
          </p:cNvPr>
          <p:cNvSpPr>
            <a:spLocks noChangeArrowheads="1"/>
          </p:cNvSpPr>
          <p:nvPr/>
        </p:nvSpPr>
        <p:spPr bwMode="auto">
          <a:xfrm>
            <a:off x="2733675" y="4025900"/>
            <a:ext cx="3962400" cy="914400"/>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478" name="Arc 126">
            <a:extLst>
              <a:ext uri="{FF2B5EF4-FFF2-40B4-BE49-F238E27FC236}">
                <a16:creationId xmlns:a16="http://schemas.microsoft.com/office/drawing/2014/main" id="{D580ED7E-0817-4442-9DA3-D67ED636413D}"/>
              </a:ext>
            </a:extLst>
          </p:cNvPr>
          <p:cNvSpPr>
            <a:spLocks/>
          </p:cNvSpPr>
          <p:nvPr/>
        </p:nvSpPr>
        <p:spPr bwMode="auto">
          <a:xfrm flipH="1" flipV="1">
            <a:off x="2109788" y="3949700"/>
            <a:ext cx="5187950" cy="304800"/>
          </a:xfrm>
          <a:custGeom>
            <a:avLst/>
            <a:gdLst>
              <a:gd name="G0" fmla="+- 20002 0 0"/>
              <a:gd name="G1" fmla="+- 21600 0 0"/>
              <a:gd name="G2" fmla="+- 21600 0 0"/>
              <a:gd name="T0" fmla="*/ 0 w 39984"/>
              <a:gd name="T1" fmla="*/ 13446 h 21600"/>
              <a:gd name="T2" fmla="*/ 39984 w 39984"/>
              <a:gd name="T3" fmla="*/ 13397 h 21600"/>
              <a:gd name="T4" fmla="*/ 20002 w 39984"/>
              <a:gd name="T5" fmla="*/ 21600 h 21600"/>
            </a:gdLst>
            <a:ahLst/>
            <a:cxnLst>
              <a:cxn ang="0">
                <a:pos x="T0" y="T1"/>
              </a:cxn>
              <a:cxn ang="0">
                <a:pos x="T2" y="T3"/>
              </a:cxn>
              <a:cxn ang="0">
                <a:pos x="T4" y="T5"/>
              </a:cxn>
            </a:cxnLst>
            <a:rect l="0" t="0" r="r" b="b"/>
            <a:pathLst>
              <a:path w="39984" h="21600" fill="none" extrusionOk="0">
                <a:moveTo>
                  <a:pt x="0" y="13446"/>
                </a:moveTo>
                <a:cubicBezTo>
                  <a:pt x="3314" y="5315"/>
                  <a:pt x="11221" y="0"/>
                  <a:pt x="20002" y="0"/>
                </a:cubicBezTo>
                <a:cubicBezTo>
                  <a:pt x="28763" y="0"/>
                  <a:pt x="36656" y="5292"/>
                  <a:pt x="39983" y="13397"/>
                </a:cubicBezTo>
              </a:path>
              <a:path w="39984" h="21600" stroke="0" extrusionOk="0">
                <a:moveTo>
                  <a:pt x="0" y="13446"/>
                </a:moveTo>
                <a:cubicBezTo>
                  <a:pt x="3314" y="5315"/>
                  <a:pt x="11221" y="0"/>
                  <a:pt x="20002" y="0"/>
                </a:cubicBezTo>
                <a:cubicBezTo>
                  <a:pt x="28763" y="0"/>
                  <a:pt x="36656" y="5292"/>
                  <a:pt x="39983" y="13397"/>
                </a:cubicBezTo>
                <a:lnTo>
                  <a:pt x="20002" y="21600"/>
                </a:lnTo>
                <a:close/>
              </a:path>
            </a:pathLst>
          </a:custGeom>
          <a:noFill/>
          <a:ln w="38100">
            <a:solidFill>
              <a:srgbClr val="FF3300"/>
            </a:solidFill>
            <a:round/>
            <a:headEnd/>
            <a:tailEnd type="stealth"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479" name="Arc 127">
            <a:extLst>
              <a:ext uri="{FF2B5EF4-FFF2-40B4-BE49-F238E27FC236}">
                <a16:creationId xmlns:a16="http://schemas.microsoft.com/office/drawing/2014/main" id="{B264E67C-9AE6-4B9E-B31E-92F379F184BE}"/>
              </a:ext>
            </a:extLst>
          </p:cNvPr>
          <p:cNvSpPr>
            <a:spLocks/>
          </p:cNvSpPr>
          <p:nvPr/>
        </p:nvSpPr>
        <p:spPr bwMode="auto">
          <a:xfrm flipH="1" flipV="1">
            <a:off x="2124075" y="4102100"/>
            <a:ext cx="5257800" cy="304800"/>
          </a:xfrm>
          <a:custGeom>
            <a:avLst/>
            <a:gdLst>
              <a:gd name="G0" fmla="+- 20002 0 0"/>
              <a:gd name="G1" fmla="+- 21600 0 0"/>
              <a:gd name="G2" fmla="+- 21600 0 0"/>
              <a:gd name="T0" fmla="*/ 0 w 38424"/>
              <a:gd name="T1" fmla="*/ 13446 h 21600"/>
              <a:gd name="T2" fmla="*/ 38424 w 38424"/>
              <a:gd name="T3" fmla="*/ 10322 h 21600"/>
              <a:gd name="T4" fmla="*/ 20002 w 38424"/>
              <a:gd name="T5" fmla="*/ 21600 h 21600"/>
            </a:gdLst>
            <a:ahLst/>
            <a:cxnLst>
              <a:cxn ang="0">
                <a:pos x="T0" y="T1"/>
              </a:cxn>
              <a:cxn ang="0">
                <a:pos x="T2" y="T3"/>
              </a:cxn>
              <a:cxn ang="0">
                <a:pos x="T4" y="T5"/>
              </a:cxn>
            </a:cxnLst>
            <a:rect l="0" t="0" r="r" b="b"/>
            <a:pathLst>
              <a:path w="38424" h="21600" fill="none" extrusionOk="0">
                <a:moveTo>
                  <a:pt x="0" y="13446"/>
                </a:moveTo>
                <a:cubicBezTo>
                  <a:pt x="3314" y="5315"/>
                  <a:pt x="11221" y="0"/>
                  <a:pt x="20002" y="0"/>
                </a:cubicBezTo>
                <a:cubicBezTo>
                  <a:pt x="27520" y="0"/>
                  <a:pt x="34498" y="3909"/>
                  <a:pt x="38423" y="10322"/>
                </a:cubicBezTo>
              </a:path>
              <a:path w="38424" h="21600" stroke="0" extrusionOk="0">
                <a:moveTo>
                  <a:pt x="0" y="13446"/>
                </a:moveTo>
                <a:cubicBezTo>
                  <a:pt x="3314" y="5315"/>
                  <a:pt x="11221" y="0"/>
                  <a:pt x="20002" y="0"/>
                </a:cubicBezTo>
                <a:cubicBezTo>
                  <a:pt x="27520" y="0"/>
                  <a:pt x="34498" y="3909"/>
                  <a:pt x="38423" y="10322"/>
                </a:cubicBezTo>
                <a:lnTo>
                  <a:pt x="20002" y="21600"/>
                </a:lnTo>
                <a:close/>
              </a:path>
            </a:pathLst>
          </a:custGeom>
          <a:noFill/>
          <a:ln w="38100">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480" name="Line 128">
            <a:extLst>
              <a:ext uri="{FF2B5EF4-FFF2-40B4-BE49-F238E27FC236}">
                <a16:creationId xmlns:a16="http://schemas.microsoft.com/office/drawing/2014/main" id="{6D539FB6-3633-4F01-87A4-EF0303E63294}"/>
              </a:ext>
            </a:extLst>
          </p:cNvPr>
          <p:cNvSpPr>
            <a:spLocks noChangeShapeType="1"/>
          </p:cNvSpPr>
          <p:nvPr/>
        </p:nvSpPr>
        <p:spPr bwMode="auto">
          <a:xfrm flipH="1">
            <a:off x="2124075" y="4483100"/>
            <a:ext cx="525780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481" name="Arc 129">
            <a:extLst>
              <a:ext uri="{FF2B5EF4-FFF2-40B4-BE49-F238E27FC236}">
                <a16:creationId xmlns:a16="http://schemas.microsoft.com/office/drawing/2014/main" id="{8BF8AE26-3056-4ED3-9793-6D843A2D1945}"/>
              </a:ext>
            </a:extLst>
          </p:cNvPr>
          <p:cNvSpPr>
            <a:spLocks/>
          </p:cNvSpPr>
          <p:nvPr/>
        </p:nvSpPr>
        <p:spPr bwMode="auto">
          <a:xfrm flipH="1">
            <a:off x="2124075" y="4711700"/>
            <a:ext cx="5187950" cy="304800"/>
          </a:xfrm>
          <a:custGeom>
            <a:avLst/>
            <a:gdLst>
              <a:gd name="G0" fmla="+- 20002 0 0"/>
              <a:gd name="G1" fmla="+- 21600 0 0"/>
              <a:gd name="G2" fmla="+- 21600 0 0"/>
              <a:gd name="T0" fmla="*/ 0 w 39984"/>
              <a:gd name="T1" fmla="*/ 13446 h 21600"/>
              <a:gd name="T2" fmla="*/ 39984 w 39984"/>
              <a:gd name="T3" fmla="*/ 13397 h 21600"/>
              <a:gd name="T4" fmla="*/ 20002 w 39984"/>
              <a:gd name="T5" fmla="*/ 21600 h 21600"/>
            </a:gdLst>
            <a:ahLst/>
            <a:cxnLst>
              <a:cxn ang="0">
                <a:pos x="T0" y="T1"/>
              </a:cxn>
              <a:cxn ang="0">
                <a:pos x="T2" y="T3"/>
              </a:cxn>
              <a:cxn ang="0">
                <a:pos x="T4" y="T5"/>
              </a:cxn>
            </a:cxnLst>
            <a:rect l="0" t="0" r="r" b="b"/>
            <a:pathLst>
              <a:path w="39984" h="21600" fill="none" extrusionOk="0">
                <a:moveTo>
                  <a:pt x="0" y="13446"/>
                </a:moveTo>
                <a:cubicBezTo>
                  <a:pt x="3314" y="5315"/>
                  <a:pt x="11221" y="0"/>
                  <a:pt x="20002" y="0"/>
                </a:cubicBezTo>
                <a:cubicBezTo>
                  <a:pt x="28763" y="0"/>
                  <a:pt x="36656" y="5292"/>
                  <a:pt x="39983" y="13397"/>
                </a:cubicBezTo>
              </a:path>
              <a:path w="39984" h="21600" stroke="0" extrusionOk="0">
                <a:moveTo>
                  <a:pt x="0" y="13446"/>
                </a:moveTo>
                <a:cubicBezTo>
                  <a:pt x="3314" y="5315"/>
                  <a:pt x="11221" y="0"/>
                  <a:pt x="20002" y="0"/>
                </a:cubicBezTo>
                <a:cubicBezTo>
                  <a:pt x="28763" y="0"/>
                  <a:pt x="36656" y="5292"/>
                  <a:pt x="39983" y="13397"/>
                </a:cubicBezTo>
                <a:lnTo>
                  <a:pt x="20002" y="21600"/>
                </a:lnTo>
                <a:close/>
              </a:path>
            </a:pathLst>
          </a:custGeom>
          <a:noFill/>
          <a:ln w="38100">
            <a:solidFill>
              <a:srgbClr val="0000CC"/>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482" name="Arc 130">
            <a:extLst>
              <a:ext uri="{FF2B5EF4-FFF2-40B4-BE49-F238E27FC236}">
                <a16:creationId xmlns:a16="http://schemas.microsoft.com/office/drawing/2014/main" id="{E276C2E1-DE11-4EE8-9B7F-7C3750751F64}"/>
              </a:ext>
            </a:extLst>
          </p:cNvPr>
          <p:cNvSpPr>
            <a:spLocks/>
          </p:cNvSpPr>
          <p:nvPr/>
        </p:nvSpPr>
        <p:spPr bwMode="auto">
          <a:xfrm flipH="1">
            <a:off x="2124075" y="4559300"/>
            <a:ext cx="5257800" cy="304800"/>
          </a:xfrm>
          <a:custGeom>
            <a:avLst/>
            <a:gdLst>
              <a:gd name="G0" fmla="+- 20002 0 0"/>
              <a:gd name="G1" fmla="+- 21600 0 0"/>
              <a:gd name="G2" fmla="+- 21600 0 0"/>
              <a:gd name="T0" fmla="*/ 0 w 38424"/>
              <a:gd name="T1" fmla="*/ 13446 h 21600"/>
              <a:gd name="T2" fmla="*/ 38424 w 38424"/>
              <a:gd name="T3" fmla="*/ 10322 h 21600"/>
              <a:gd name="T4" fmla="*/ 20002 w 38424"/>
              <a:gd name="T5" fmla="*/ 21600 h 21600"/>
            </a:gdLst>
            <a:ahLst/>
            <a:cxnLst>
              <a:cxn ang="0">
                <a:pos x="T0" y="T1"/>
              </a:cxn>
              <a:cxn ang="0">
                <a:pos x="T2" y="T3"/>
              </a:cxn>
              <a:cxn ang="0">
                <a:pos x="T4" y="T5"/>
              </a:cxn>
            </a:cxnLst>
            <a:rect l="0" t="0" r="r" b="b"/>
            <a:pathLst>
              <a:path w="38424" h="21600" fill="none" extrusionOk="0">
                <a:moveTo>
                  <a:pt x="0" y="13446"/>
                </a:moveTo>
                <a:cubicBezTo>
                  <a:pt x="3314" y="5315"/>
                  <a:pt x="11221" y="0"/>
                  <a:pt x="20002" y="0"/>
                </a:cubicBezTo>
                <a:cubicBezTo>
                  <a:pt x="27520" y="0"/>
                  <a:pt x="34498" y="3909"/>
                  <a:pt x="38423" y="10322"/>
                </a:cubicBezTo>
              </a:path>
              <a:path w="38424" h="21600" stroke="0" extrusionOk="0">
                <a:moveTo>
                  <a:pt x="0" y="13446"/>
                </a:moveTo>
                <a:cubicBezTo>
                  <a:pt x="3314" y="5315"/>
                  <a:pt x="11221" y="0"/>
                  <a:pt x="20002" y="0"/>
                </a:cubicBezTo>
                <a:cubicBezTo>
                  <a:pt x="27520" y="0"/>
                  <a:pt x="34498" y="3909"/>
                  <a:pt x="38423" y="10322"/>
                </a:cubicBezTo>
                <a:lnTo>
                  <a:pt x="20002" y="21600"/>
                </a:lnTo>
                <a:close/>
              </a:path>
            </a:pathLst>
          </a:custGeom>
          <a:noFill/>
          <a:ln w="38100">
            <a:solidFill>
              <a:srgbClr val="0000CC"/>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483" name="Arc 131">
            <a:extLst>
              <a:ext uri="{FF2B5EF4-FFF2-40B4-BE49-F238E27FC236}">
                <a16:creationId xmlns:a16="http://schemas.microsoft.com/office/drawing/2014/main" id="{6A771848-D14A-4170-AF10-A5249056397E}"/>
              </a:ext>
            </a:extLst>
          </p:cNvPr>
          <p:cNvSpPr>
            <a:spLocks/>
          </p:cNvSpPr>
          <p:nvPr/>
        </p:nvSpPr>
        <p:spPr bwMode="auto">
          <a:xfrm flipV="1">
            <a:off x="2962275" y="4787900"/>
            <a:ext cx="1524000" cy="533400"/>
          </a:xfrm>
          <a:custGeom>
            <a:avLst/>
            <a:gdLst>
              <a:gd name="G0" fmla="+- 21600 0 0"/>
              <a:gd name="G1" fmla="+- 21600 0 0"/>
              <a:gd name="G2" fmla="+- 21600 0 0"/>
              <a:gd name="T0" fmla="*/ 21600 w 43200"/>
              <a:gd name="T1" fmla="*/ 0 h 43200"/>
              <a:gd name="T2" fmla="*/ 20765 w 43200"/>
              <a:gd name="T3" fmla="*/ 16 h 43200"/>
              <a:gd name="T4" fmla="*/ 21600 w 43200"/>
              <a:gd name="T5" fmla="*/ 21600 h 43200"/>
            </a:gdLst>
            <a:ahLst/>
            <a:cxnLst>
              <a:cxn ang="0">
                <a:pos x="T0" y="T1"/>
              </a:cxn>
              <a:cxn ang="0">
                <a:pos x="T2" y="T3"/>
              </a:cxn>
              <a:cxn ang="0">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0" y="9995"/>
                  <a:pt x="9169" y="464"/>
                  <a:pt x="20765" y="16"/>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0" y="9995"/>
                  <a:pt x="9169" y="464"/>
                  <a:pt x="20765" y="16"/>
                </a:cubicBezTo>
                <a:lnTo>
                  <a:pt x="21600" y="21600"/>
                </a:lnTo>
                <a:close/>
              </a:path>
            </a:pathLst>
          </a:custGeom>
          <a:noFill/>
          <a:ln w="38100">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484" name="Arc 132">
            <a:extLst>
              <a:ext uri="{FF2B5EF4-FFF2-40B4-BE49-F238E27FC236}">
                <a16:creationId xmlns:a16="http://schemas.microsoft.com/office/drawing/2014/main" id="{965DBC86-1A11-4736-9DDB-3B6ADCDFF02C}"/>
              </a:ext>
            </a:extLst>
          </p:cNvPr>
          <p:cNvSpPr>
            <a:spLocks/>
          </p:cNvSpPr>
          <p:nvPr/>
        </p:nvSpPr>
        <p:spPr bwMode="auto">
          <a:xfrm>
            <a:off x="2886075" y="3568700"/>
            <a:ext cx="1524000" cy="533400"/>
          </a:xfrm>
          <a:custGeom>
            <a:avLst/>
            <a:gdLst>
              <a:gd name="G0" fmla="+- 21600 0 0"/>
              <a:gd name="G1" fmla="+- 21600 0 0"/>
              <a:gd name="G2" fmla="+- 21600 0 0"/>
              <a:gd name="T0" fmla="*/ 21600 w 43200"/>
              <a:gd name="T1" fmla="*/ 0 h 43200"/>
              <a:gd name="T2" fmla="*/ 20765 w 43200"/>
              <a:gd name="T3" fmla="*/ 16 h 43200"/>
              <a:gd name="T4" fmla="*/ 21600 w 43200"/>
              <a:gd name="T5" fmla="*/ 21600 h 43200"/>
            </a:gdLst>
            <a:ahLst/>
            <a:cxnLst>
              <a:cxn ang="0">
                <a:pos x="T0" y="T1"/>
              </a:cxn>
              <a:cxn ang="0">
                <a:pos x="T2" y="T3"/>
              </a:cxn>
              <a:cxn ang="0">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0" y="9995"/>
                  <a:pt x="9169" y="464"/>
                  <a:pt x="20765" y="16"/>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0" y="9995"/>
                  <a:pt x="9169" y="464"/>
                  <a:pt x="20765" y="16"/>
                </a:cubicBezTo>
                <a:lnTo>
                  <a:pt x="21600" y="21600"/>
                </a:lnTo>
                <a:close/>
              </a:path>
            </a:pathLst>
          </a:custGeom>
          <a:noFill/>
          <a:ln w="38100">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485" name="Text Box 133">
            <a:extLst>
              <a:ext uri="{FF2B5EF4-FFF2-40B4-BE49-F238E27FC236}">
                <a16:creationId xmlns:a16="http://schemas.microsoft.com/office/drawing/2014/main" id="{945BA786-A811-415B-A486-FF2DD640A0F7}"/>
              </a:ext>
            </a:extLst>
          </p:cNvPr>
          <p:cNvSpPr txBox="1">
            <a:spLocks noChangeArrowheads="1"/>
          </p:cNvSpPr>
          <p:nvPr/>
        </p:nvSpPr>
        <p:spPr bwMode="auto">
          <a:xfrm>
            <a:off x="2989263" y="4884738"/>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a:solidFill>
                  <a:srgbClr val="FF0000"/>
                </a:solidFill>
                <a:latin typeface="Times New Roman" panose="02020603050405020304" pitchFamily="18" charset="0"/>
              </a:rPr>
              <a:t>+</a:t>
            </a:r>
          </a:p>
        </p:txBody>
      </p:sp>
      <p:sp>
        <p:nvSpPr>
          <p:cNvPr id="228486" name="Text Box 134">
            <a:extLst>
              <a:ext uri="{FF2B5EF4-FFF2-40B4-BE49-F238E27FC236}">
                <a16:creationId xmlns:a16="http://schemas.microsoft.com/office/drawing/2014/main" id="{BC982037-1D4F-485E-ACFE-8E5F8AD54F4B}"/>
              </a:ext>
            </a:extLst>
          </p:cNvPr>
          <p:cNvSpPr txBox="1">
            <a:spLocks noChangeArrowheads="1"/>
          </p:cNvSpPr>
          <p:nvPr/>
        </p:nvSpPr>
        <p:spPr bwMode="auto">
          <a:xfrm>
            <a:off x="4017963" y="4813300"/>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a:solidFill>
                  <a:srgbClr val="FF0000"/>
                </a:solidFill>
                <a:latin typeface="Times New Roman" panose="02020603050405020304" pitchFamily="18" charset="0"/>
              </a:rPr>
              <a:t>–</a:t>
            </a:r>
          </a:p>
        </p:txBody>
      </p:sp>
      <p:sp>
        <p:nvSpPr>
          <p:cNvPr id="228487" name="Text Box 135">
            <a:extLst>
              <a:ext uri="{FF2B5EF4-FFF2-40B4-BE49-F238E27FC236}">
                <a16:creationId xmlns:a16="http://schemas.microsoft.com/office/drawing/2014/main" id="{F2FE6C62-B9F5-40DE-ACCE-23A20E64EBAD}"/>
              </a:ext>
            </a:extLst>
          </p:cNvPr>
          <p:cNvSpPr txBox="1">
            <a:spLocks noChangeArrowheads="1"/>
          </p:cNvSpPr>
          <p:nvPr/>
        </p:nvSpPr>
        <p:spPr bwMode="auto">
          <a:xfrm>
            <a:off x="3419475" y="4848225"/>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i="1">
                <a:solidFill>
                  <a:srgbClr val="FF0000"/>
                </a:solidFill>
                <a:latin typeface="Times New Roman" panose="02020603050405020304" pitchFamily="18" charset="0"/>
              </a:rPr>
              <a:t>u</a:t>
            </a:r>
            <a:r>
              <a:rPr kumimoji="1" lang="en-US" altLang="zh-CN" sz="2800" b="1" baseline="-25000">
                <a:solidFill>
                  <a:srgbClr val="FF0000"/>
                </a:solidFill>
                <a:latin typeface="Times New Roman" panose="02020603050405020304" pitchFamily="18" charset="0"/>
              </a:rPr>
              <a:t>11</a:t>
            </a:r>
            <a:endParaRPr kumimoji="1" lang="en-US" altLang="zh-CN" sz="2800" b="1">
              <a:solidFill>
                <a:srgbClr val="FF0000"/>
              </a:solidFill>
              <a:latin typeface="Times New Roman" panose="02020603050405020304" pitchFamily="18" charset="0"/>
            </a:endParaRPr>
          </a:p>
        </p:txBody>
      </p:sp>
      <p:sp>
        <p:nvSpPr>
          <p:cNvPr id="228488" name="Text Box 136">
            <a:extLst>
              <a:ext uri="{FF2B5EF4-FFF2-40B4-BE49-F238E27FC236}">
                <a16:creationId xmlns:a16="http://schemas.microsoft.com/office/drawing/2014/main" id="{889CA7D7-2EF9-49B9-B0E1-19230D97136C}"/>
              </a:ext>
            </a:extLst>
          </p:cNvPr>
          <p:cNvSpPr txBox="1">
            <a:spLocks noChangeArrowheads="1"/>
          </p:cNvSpPr>
          <p:nvPr/>
        </p:nvSpPr>
        <p:spPr bwMode="auto">
          <a:xfrm>
            <a:off x="5026025" y="4870450"/>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a:solidFill>
                  <a:srgbClr val="FF0000"/>
                </a:solidFill>
                <a:latin typeface="Times New Roman" panose="02020603050405020304" pitchFamily="18" charset="0"/>
              </a:rPr>
              <a:t>+</a:t>
            </a:r>
          </a:p>
        </p:txBody>
      </p:sp>
      <p:sp>
        <p:nvSpPr>
          <p:cNvPr id="228489" name="Text Box 137">
            <a:extLst>
              <a:ext uri="{FF2B5EF4-FFF2-40B4-BE49-F238E27FC236}">
                <a16:creationId xmlns:a16="http://schemas.microsoft.com/office/drawing/2014/main" id="{FE25FEF6-A39D-4153-AD2A-382862E2C0D8}"/>
              </a:ext>
            </a:extLst>
          </p:cNvPr>
          <p:cNvSpPr txBox="1">
            <a:spLocks noChangeArrowheads="1"/>
          </p:cNvSpPr>
          <p:nvPr/>
        </p:nvSpPr>
        <p:spPr bwMode="auto">
          <a:xfrm>
            <a:off x="6048375" y="4849813"/>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a:solidFill>
                  <a:srgbClr val="FF0000"/>
                </a:solidFill>
                <a:latin typeface="Times New Roman" panose="02020603050405020304" pitchFamily="18" charset="0"/>
              </a:rPr>
              <a:t>–</a:t>
            </a:r>
          </a:p>
        </p:txBody>
      </p:sp>
      <p:sp>
        <p:nvSpPr>
          <p:cNvPr id="228490" name="Text Box 138">
            <a:extLst>
              <a:ext uri="{FF2B5EF4-FFF2-40B4-BE49-F238E27FC236}">
                <a16:creationId xmlns:a16="http://schemas.microsoft.com/office/drawing/2014/main" id="{1849901A-D956-49B9-B06E-C70FF38D036E}"/>
              </a:ext>
            </a:extLst>
          </p:cNvPr>
          <p:cNvSpPr txBox="1">
            <a:spLocks noChangeArrowheads="1"/>
          </p:cNvSpPr>
          <p:nvPr/>
        </p:nvSpPr>
        <p:spPr bwMode="auto">
          <a:xfrm>
            <a:off x="5386388" y="4905375"/>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i="1">
                <a:solidFill>
                  <a:srgbClr val="FF0000"/>
                </a:solidFill>
                <a:latin typeface="Times New Roman" panose="02020603050405020304" pitchFamily="18" charset="0"/>
              </a:rPr>
              <a:t>u</a:t>
            </a:r>
            <a:r>
              <a:rPr kumimoji="1" lang="en-US" altLang="zh-CN" sz="2800" b="1" baseline="-25000">
                <a:solidFill>
                  <a:srgbClr val="FF0000"/>
                </a:solidFill>
                <a:latin typeface="Times New Roman" panose="02020603050405020304" pitchFamily="18" charset="0"/>
              </a:rPr>
              <a:t>21</a:t>
            </a:r>
            <a:endParaRPr kumimoji="1" lang="en-US" altLang="zh-CN" sz="2800" b="1">
              <a:solidFill>
                <a:srgbClr val="FF0000"/>
              </a:solidFill>
              <a:latin typeface="Times New Roman" panose="02020603050405020304" pitchFamily="18" charset="0"/>
            </a:endParaRPr>
          </a:p>
        </p:txBody>
      </p:sp>
      <p:sp>
        <p:nvSpPr>
          <p:cNvPr id="228491" name="Text Box 139">
            <a:extLst>
              <a:ext uri="{FF2B5EF4-FFF2-40B4-BE49-F238E27FC236}">
                <a16:creationId xmlns:a16="http://schemas.microsoft.com/office/drawing/2014/main" id="{63BC4A17-E588-4549-AEC7-7D0388753D2D}"/>
              </a:ext>
            </a:extLst>
          </p:cNvPr>
          <p:cNvSpPr txBox="1">
            <a:spLocks noChangeArrowheads="1"/>
          </p:cNvSpPr>
          <p:nvPr/>
        </p:nvSpPr>
        <p:spPr bwMode="auto">
          <a:xfrm>
            <a:off x="2541588" y="5081588"/>
            <a:ext cx="457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i="1">
                <a:solidFill>
                  <a:srgbClr val="FF0000"/>
                </a:solidFill>
                <a:latin typeface="Times New Roman" panose="02020603050405020304" pitchFamily="18" charset="0"/>
              </a:rPr>
              <a:t>i</a:t>
            </a:r>
            <a:r>
              <a:rPr kumimoji="1" lang="en-US" altLang="zh-CN" sz="2800" b="1" baseline="-25000">
                <a:solidFill>
                  <a:srgbClr val="FF0000"/>
                </a:solidFill>
                <a:latin typeface="Times New Roman" panose="02020603050405020304" pitchFamily="18" charset="0"/>
              </a:rPr>
              <a:t>1</a:t>
            </a:r>
            <a:endParaRPr kumimoji="1" lang="en-US" altLang="zh-CN" sz="2800" b="1">
              <a:solidFill>
                <a:srgbClr val="FF0000"/>
              </a:solidFill>
              <a:latin typeface="Times New Roman" panose="02020603050405020304" pitchFamily="18" charset="0"/>
            </a:endParaRPr>
          </a:p>
        </p:txBody>
      </p:sp>
      <p:sp>
        <p:nvSpPr>
          <p:cNvPr id="228492" name="Text Box 140">
            <a:extLst>
              <a:ext uri="{FF2B5EF4-FFF2-40B4-BE49-F238E27FC236}">
                <a16:creationId xmlns:a16="http://schemas.microsoft.com/office/drawing/2014/main" id="{C14EB903-AD21-4EB9-91F6-00ACE680830A}"/>
              </a:ext>
            </a:extLst>
          </p:cNvPr>
          <p:cNvSpPr txBox="1">
            <a:spLocks noChangeArrowheads="1"/>
          </p:cNvSpPr>
          <p:nvPr/>
        </p:nvSpPr>
        <p:spPr bwMode="auto">
          <a:xfrm>
            <a:off x="2109788" y="3481388"/>
            <a:ext cx="10652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800" b="1" i="1">
                <a:solidFill>
                  <a:srgbClr val="FF0000"/>
                </a:solidFill>
                <a:latin typeface="Times New Roman" panose="02020603050405020304" pitchFamily="18" charset="0"/>
                <a:sym typeface="Symbol" panose="05050102010706020507" pitchFamily="18" charset="2"/>
              </a:rPr>
              <a:t></a:t>
            </a:r>
            <a:r>
              <a:rPr kumimoji="1" lang="en-US" altLang="zh-CN" sz="2800" b="1" baseline="-25000">
                <a:solidFill>
                  <a:srgbClr val="FF0000"/>
                </a:solidFill>
                <a:latin typeface="Times New Roman" panose="02020603050405020304" pitchFamily="18" charset="0"/>
              </a:rPr>
              <a:t>11</a:t>
            </a:r>
            <a:endParaRPr kumimoji="1" lang="en-US" altLang="zh-CN" sz="2800" b="1">
              <a:solidFill>
                <a:srgbClr val="FF0000"/>
              </a:solidFill>
              <a:latin typeface="Times New Roman" panose="02020603050405020304" pitchFamily="18" charset="0"/>
            </a:endParaRPr>
          </a:p>
        </p:txBody>
      </p:sp>
      <p:sp>
        <p:nvSpPr>
          <p:cNvPr id="228493" name="Text Box 141">
            <a:extLst>
              <a:ext uri="{FF2B5EF4-FFF2-40B4-BE49-F238E27FC236}">
                <a16:creationId xmlns:a16="http://schemas.microsoft.com/office/drawing/2014/main" id="{75940C17-70C2-4432-B949-6F0907177684}"/>
              </a:ext>
            </a:extLst>
          </p:cNvPr>
          <p:cNvSpPr txBox="1">
            <a:spLocks noChangeArrowheads="1"/>
          </p:cNvSpPr>
          <p:nvPr/>
        </p:nvSpPr>
        <p:spPr bwMode="auto">
          <a:xfrm>
            <a:off x="3262313" y="3502025"/>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i="1">
                <a:latin typeface="Times New Roman" panose="02020603050405020304" pitchFamily="18" charset="0"/>
                <a:sym typeface="Symbol" panose="05050102010706020507" pitchFamily="18" charset="2"/>
              </a:rPr>
              <a:t>N</a:t>
            </a:r>
            <a:r>
              <a:rPr kumimoji="1" lang="en-US" altLang="zh-CN" sz="2800" b="1" baseline="-25000">
                <a:latin typeface="Times New Roman" panose="02020603050405020304" pitchFamily="18" charset="0"/>
              </a:rPr>
              <a:t>1</a:t>
            </a:r>
            <a:endParaRPr kumimoji="1" lang="en-US" altLang="zh-CN" sz="2800" b="1">
              <a:latin typeface="Times New Roman" panose="02020603050405020304" pitchFamily="18" charset="0"/>
            </a:endParaRPr>
          </a:p>
        </p:txBody>
      </p:sp>
      <p:sp>
        <p:nvSpPr>
          <p:cNvPr id="228494" name="Text Box 142">
            <a:extLst>
              <a:ext uri="{FF2B5EF4-FFF2-40B4-BE49-F238E27FC236}">
                <a16:creationId xmlns:a16="http://schemas.microsoft.com/office/drawing/2014/main" id="{2D953DA8-49D7-4E16-BEEC-71942B6E193D}"/>
              </a:ext>
            </a:extLst>
          </p:cNvPr>
          <p:cNvSpPr txBox="1">
            <a:spLocks noChangeArrowheads="1"/>
          </p:cNvSpPr>
          <p:nvPr/>
        </p:nvSpPr>
        <p:spPr bwMode="auto">
          <a:xfrm>
            <a:off x="5457825" y="340836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i="1">
                <a:latin typeface="Times New Roman" panose="02020603050405020304" pitchFamily="18" charset="0"/>
                <a:sym typeface="Symbol" panose="05050102010706020507" pitchFamily="18" charset="2"/>
              </a:rPr>
              <a:t>N</a:t>
            </a:r>
            <a:r>
              <a:rPr kumimoji="1" lang="en-US" altLang="zh-CN" sz="2800" b="1" baseline="-25000">
                <a:latin typeface="Times New Roman" panose="02020603050405020304" pitchFamily="18" charset="0"/>
              </a:rPr>
              <a:t>2</a:t>
            </a:r>
            <a:endParaRPr kumimoji="1" lang="en-US" altLang="zh-CN" sz="2800" b="1">
              <a:latin typeface="Times New Roman" panose="02020603050405020304" pitchFamily="18" charset="0"/>
            </a:endParaRPr>
          </a:p>
        </p:txBody>
      </p:sp>
      <p:grpSp>
        <p:nvGrpSpPr>
          <p:cNvPr id="228495" name="Group 143">
            <a:extLst>
              <a:ext uri="{FF2B5EF4-FFF2-40B4-BE49-F238E27FC236}">
                <a16:creationId xmlns:a16="http://schemas.microsoft.com/office/drawing/2014/main" id="{7386E3B6-AD5B-4447-BFF8-54CF1379FCC8}"/>
              </a:ext>
            </a:extLst>
          </p:cNvPr>
          <p:cNvGrpSpPr>
            <a:grpSpLocks/>
          </p:cNvGrpSpPr>
          <p:nvPr/>
        </p:nvGrpSpPr>
        <p:grpSpPr bwMode="auto">
          <a:xfrm>
            <a:off x="5019675" y="3797300"/>
            <a:ext cx="1435100" cy="1936750"/>
            <a:chOff x="1420" y="1152"/>
            <a:chExt cx="904" cy="1220"/>
          </a:xfrm>
        </p:grpSpPr>
        <p:sp>
          <p:nvSpPr>
            <p:cNvPr id="228496" name="Freeform 144">
              <a:extLst>
                <a:ext uri="{FF2B5EF4-FFF2-40B4-BE49-F238E27FC236}">
                  <a16:creationId xmlns:a16="http://schemas.microsoft.com/office/drawing/2014/main" id="{BAC83557-8AF3-466A-AF0E-F676665A4EFC}"/>
                </a:ext>
              </a:extLst>
            </p:cNvPr>
            <p:cNvSpPr>
              <a:spLocks/>
            </p:cNvSpPr>
            <p:nvPr/>
          </p:nvSpPr>
          <p:spPr bwMode="auto">
            <a:xfrm>
              <a:off x="1440" y="1152"/>
              <a:ext cx="48" cy="1152"/>
            </a:xfrm>
            <a:custGeom>
              <a:avLst/>
              <a:gdLst>
                <a:gd name="T0" fmla="*/ 6 w 60"/>
                <a:gd name="T1" fmla="*/ 880 h 880"/>
                <a:gd name="T2" fmla="*/ 9 w 60"/>
                <a:gd name="T3" fmla="*/ 127 h 880"/>
                <a:gd name="T4" fmla="*/ 60 w 60"/>
                <a:gd name="T5" fmla="*/ 115 h 880"/>
              </a:gdLst>
              <a:ahLst/>
              <a:cxnLst>
                <a:cxn ang="0">
                  <a:pos x="T0" y="T1"/>
                </a:cxn>
                <a:cxn ang="0">
                  <a:pos x="T2" y="T3"/>
                </a:cxn>
                <a:cxn ang="0">
                  <a:pos x="T4" y="T5"/>
                </a:cxn>
              </a:cxnLst>
              <a:rect l="0" t="0" r="r" b="b"/>
              <a:pathLst>
                <a:path w="60" h="880">
                  <a:moveTo>
                    <a:pt x="6" y="880"/>
                  </a:moveTo>
                  <a:cubicBezTo>
                    <a:pt x="6" y="754"/>
                    <a:pt x="0" y="254"/>
                    <a:pt x="9" y="127"/>
                  </a:cubicBezTo>
                  <a:cubicBezTo>
                    <a:pt x="18" y="0"/>
                    <a:pt x="50" y="117"/>
                    <a:pt x="60" y="115"/>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497" name="Freeform 145">
              <a:extLst>
                <a:ext uri="{FF2B5EF4-FFF2-40B4-BE49-F238E27FC236}">
                  <a16:creationId xmlns:a16="http://schemas.microsoft.com/office/drawing/2014/main" id="{181ADB95-66A7-44CF-BF6C-50F7F689DF0B}"/>
                </a:ext>
              </a:extLst>
            </p:cNvPr>
            <p:cNvSpPr>
              <a:spLocks/>
            </p:cNvSpPr>
            <p:nvPr/>
          </p:nvSpPr>
          <p:spPr bwMode="auto">
            <a:xfrm>
              <a:off x="1536" y="1205"/>
              <a:ext cx="126" cy="705"/>
            </a:xfrm>
            <a:custGeom>
              <a:avLst/>
              <a:gdLst>
                <a:gd name="T0" fmla="*/ 0 w 126"/>
                <a:gd name="T1" fmla="*/ 667 h 705"/>
                <a:gd name="T2" fmla="*/ 36 w 126"/>
                <a:gd name="T3" fmla="*/ 691 h 705"/>
                <a:gd name="T4" fmla="*/ 60 w 126"/>
                <a:gd name="T5" fmla="*/ 604 h 705"/>
                <a:gd name="T6" fmla="*/ 72 w 126"/>
                <a:gd name="T7" fmla="*/ 85 h 705"/>
                <a:gd name="T8" fmla="*/ 126 w 126"/>
                <a:gd name="T9" fmla="*/ 94 h 705"/>
              </a:gdLst>
              <a:ahLst/>
              <a:cxnLst>
                <a:cxn ang="0">
                  <a:pos x="T0" y="T1"/>
                </a:cxn>
                <a:cxn ang="0">
                  <a:pos x="T2" y="T3"/>
                </a:cxn>
                <a:cxn ang="0">
                  <a:pos x="T4" y="T5"/>
                </a:cxn>
                <a:cxn ang="0">
                  <a:pos x="T6" y="T7"/>
                </a:cxn>
                <a:cxn ang="0">
                  <a:pos x="T8" y="T9"/>
                </a:cxn>
              </a:cxnLst>
              <a:rect l="0" t="0" r="r" b="b"/>
              <a:pathLst>
                <a:path w="126" h="705">
                  <a:moveTo>
                    <a:pt x="0" y="667"/>
                  </a:moveTo>
                  <a:cubicBezTo>
                    <a:pt x="6" y="671"/>
                    <a:pt x="26" y="702"/>
                    <a:pt x="36" y="691"/>
                  </a:cubicBezTo>
                  <a:cubicBezTo>
                    <a:pt x="46" y="680"/>
                    <a:pt x="54" y="705"/>
                    <a:pt x="60" y="604"/>
                  </a:cubicBezTo>
                  <a:cubicBezTo>
                    <a:pt x="66" y="503"/>
                    <a:pt x="61" y="170"/>
                    <a:pt x="72" y="85"/>
                  </a:cubicBezTo>
                  <a:cubicBezTo>
                    <a:pt x="83" y="0"/>
                    <a:pt x="115" y="92"/>
                    <a:pt x="126" y="94"/>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498" name="Freeform 146">
              <a:extLst>
                <a:ext uri="{FF2B5EF4-FFF2-40B4-BE49-F238E27FC236}">
                  <a16:creationId xmlns:a16="http://schemas.microsoft.com/office/drawing/2014/main" id="{1E26EF3B-4C13-48D7-A9F6-F112E538EACB}"/>
                </a:ext>
              </a:extLst>
            </p:cNvPr>
            <p:cNvSpPr>
              <a:spLocks/>
            </p:cNvSpPr>
            <p:nvPr/>
          </p:nvSpPr>
          <p:spPr bwMode="auto">
            <a:xfrm>
              <a:off x="1680"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499" name="Freeform 147">
              <a:extLst>
                <a:ext uri="{FF2B5EF4-FFF2-40B4-BE49-F238E27FC236}">
                  <a16:creationId xmlns:a16="http://schemas.microsoft.com/office/drawing/2014/main" id="{9F10B789-223F-4981-A240-43A272D2477B}"/>
                </a:ext>
              </a:extLst>
            </p:cNvPr>
            <p:cNvSpPr>
              <a:spLocks/>
            </p:cNvSpPr>
            <p:nvPr/>
          </p:nvSpPr>
          <p:spPr bwMode="auto">
            <a:xfrm>
              <a:off x="1824"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500" name="Freeform 148">
              <a:extLst>
                <a:ext uri="{FF2B5EF4-FFF2-40B4-BE49-F238E27FC236}">
                  <a16:creationId xmlns:a16="http://schemas.microsoft.com/office/drawing/2014/main" id="{F2511B6C-192C-47BE-B1F4-EBB48B272FB2}"/>
                </a:ext>
              </a:extLst>
            </p:cNvPr>
            <p:cNvSpPr>
              <a:spLocks/>
            </p:cNvSpPr>
            <p:nvPr/>
          </p:nvSpPr>
          <p:spPr bwMode="auto">
            <a:xfrm>
              <a:off x="1968"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501" name="Freeform 149">
              <a:extLst>
                <a:ext uri="{FF2B5EF4-FFF2-40B4-BE49-F238E27FC236}">
                  <a16:creationId xmlns:a16="http://schemas.microsoft.com/office/drawing/2014/main" id="{5C650D00-E8AA-4FD3-8B0D-544A3172BE1D}"/>
                </a:ext>
              </a:extLst>
            </p:cNvPr>
            <p:cNvSpPr>
              <a:spLocks/>
            </p:cNvSpPr>
            <p:nvPr/>
          </p:nvSpPr>
          <p:spPr bwMode="auto">
            <a:xfrm>
              <a:off x="2112"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502" name="Freeform 150">
              <a:extLst>
                <a:ext uri="{FF2B5EF4-FFF2-40B4-BE49-F238E27FC236}">
                  <a16:creationId xmlns:a16="http://schemas.microsoft.com/office/drawing/2014/main" id="{117899D1-AC84-44C3-A835-63A249ABC252}"/>
                </a:ext>
              </a:extLst>
            </p:cNvPr>
            <p:cNvSpPr>
              <a:spLocks/>
            </p:cNvSpPr>
            <p:nvPr/>
          </p:nvSpPr>
          <p:spPr bwMode="auto">
            <a:xfrm>
              <a:off x="2280" y="1878"/>
              <a:ext cx="1" cy="432"/>
            </a:xfrm>
            <a:custGeom>
              <a:avLst/>
              <a:gdLst>
                <a:gd name="T0" fmla="*/ 0 w 1"/>
                <a:gd name="T1" fmla="*/ 0 h 432"/>
                <a:gd name="T2" fmla="*/ 0 w 1"/>
                <a:gd name="T3" fmla="*/ 432 h 432"/>
              </a:gdLst>
              <a:ahLst/>
              <a:cxnLst>
                <a:cxn ang="0">
                  <a:pos x="T0" y="T1"/>
                </a:cxn>
                <a:cxn ang="0">
                  <a:pos x="T2" y="T3"/>
                </a:cxn>
              </a:cxnLst>
              <a:rect l="0" t="0" r="r" b="b"/>
              <a:pathLst>
                <a:path w="1" h="432">
                  <a:moveTo>
                    <a:pt x="0" y="0"/>
                  </a:moveTo>
                  <a:lnTo>
                    <a:pt x="0" y="432"/>
                  </a:lnTo>
                </a:path>
              </a:pathLst>
            </a:custGeom>
            <a:noFill/>
            <a:ln w="38100" cmpd="sng">
              <a:solidFill>
                <a:srgbClr val="00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503" name="Oval 151">
              <a:extLst>
                <a:ext uri="{FF2B5EF4-FFF2-40B4-BE49-F238E27FC236}">
                  <a16:creationId xmlns:a16="http://schemas.microsoft.com/office/drawing/2014/main" id="{AD96C240-02AC-410E-A379-474D5D6EBFFB}"/>
                </a:ext>
              </a:extLst>
            </p:cNvPr>
            <p:cNvSpPr>
              <a:spLocks noChangeArrowheads="1"/>
            </p:cNvSpPr>
            <p:nvPr/>
          </p:nvSpPr>
          <p:spPr bwMode="auto">
            <a:xfrm>
              <a:off x="1420" y="2304"/>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504" name="Oval 152">
              <a:extLst>
                <a:ext uri="{FF2B5EF4-FFF2-40B4-BE49-F238E27FC236}">
                  <a16:creationId xmlns:a16="http://schemas.microsoft.com/office/drawing/2014/main" id="{68DD2EAD-F381-4B54-A1A7-AE90451B0388}"/>
                </a:ext>
              </a:extLst>
            </p:cNvPr>
            <p:cNvSpPr>
              <a:spLocks noChangeArrowheads="1"/>
            </p:cNvSpPr>
            <p:nvPr/>
          </p:nvSpPr>
          <p:spPr bwMode="auto">
            <a:xfrm>
              <a:off x="2256" y="2304"/>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8505" name="Group 153">
            <a:extLst>
              <a:ext uri="{FF2B5EF4-FFF2-40B4-BE49-F238E27FC236}">
                <a16:creationId xmlns:a16="http://schemas.microsoft.com/office/drawing/2014/main" id="{3701EF57-A379-47D3-BDDA-0F477E9716F5}"/>
              </a:ext>
            </a:extLst>
          </p:cNvPr>
          <p:cNvGrpSpPr>
            <a:grpSpLocks/>
          </p:cNvGrpSpPr>
          <p:nvPr/>
        </p:nvGrpSpPr>
        <p:grpSpPr bwMode="auto">
          <a:xfrm>
            <a:off x="3006725" y="3797300"/>
            <a:ext cx="1435100" cy="1936750"/>
            <a:chOff x="1420" y="1152"/>
            <a:chExt cx="904" cy="1220"/>
          </a:xfrm>
        </p:grpSpPr>
        <p:sp>
          <p:nvSpPr>
            <p:cNvPr id="228506" name="Freeform 154">
              <a:extLst>
                <a:ext uri="{FF2B5EF4-FFF2-40B4-BE49-F238E27FC236}">
                  <a16:creationId xmlns:a16="http://schemas.microsoft.com/office/drawing/2014/main" id="{2133D413-B770-4749-84E6-20793DD0571C}"/>
                </a:ext>
              </a:extLst>
            </p:cNvPr>
            <p:cNvSpPr>
              <a:spLocks/>
            </p:cNvSpPr>
            <p:nvPr/>
          </p:nvSpPr>
          <p:spPr bwMode="auto">
            <a:xfrm>
              <a:off x="1440" y="1152"/>
              <a:ext cx="48" cy="1152"/>
            </a:xfrm>
            <a:custGeom>
              <a:avLst/>
              <a:gdLst>
                <a:gd name="T0" fmla="*/ 6 w 60"/>
                <a:gd name="T1" fmla="*/ 880 h 880"/>
                <a:gd name="T2" fmla="*/ 9 w 60"/>
                <a:gd name="T3" fmla="*/ 127 h 880"/>
                <a:gd name="T4" fmla="*/ 60 w 60"/>
                <a:gd name="T5" fmla="*/ 115 h 880"/>
              </a:gdLst>
              <a:ahLst/>
              <a:cxnLst>
                <a:cxn ang="0">
                  <a:pos x="T0" y="T1"/>
                </a:cxn>
                <a:cxn ang="0">
                  <a:pos x="T2" y="T3"/>
                </a:cxn>
                <a:cxn ang="0">
                  <a:pos x="T4" y="T5"/>
                </a:cxn>
              </a:cxnLst>
              <a:rect l="0" t="0" r="r" b="b"/>
              <a:pathLst>
                <a:path w="60" h="880">
                  <a:moveTo>
                    <a:pt x="6" y="880"/>
                  </a:moveTo>
                  <a:cubicBezTo>
                    <a:pt x="6" y="754"/>
                    <a:pt x="0" y="254"/>
                    <a:pt x="9" y="127"/>
                  </a:cubicBezTo>
                  <a:cubicBezTo>
                    <a:pt x="18" y="0"/>
                    <a:pt x="50" y="117"/>
                    <a:pt x="60" y="115"/>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507" name="Freeform 155">
              <a:extLst>
                <a:ext uri="{FF2B5EF4-FFF2-40B4-BE49-F238E27FC236}">
                  <a16:creationId xmlns:a16="http://schemas.microsoft.com/office/drawing/2014/main" id="{80EDDA2E-CA9D-4A4E-BC27-688901FADAC7}"/>
                </a:ext>
              </a:extLst>
            </p:cNvPr>
            <p:cNvSpPr>
              <a:spLocks/>
            </p:cNvSpPr>
            <p:nvPr/>
          </p:nvSpPr>
          <p:spPr bwMode="auto">
            <a:xfrm>
              <a:off x="1536" y="1205"/>
              <a:ext cx="126" cy="705"/>
            </a:xfrm>
            <a:custGeom>
              <a:avLst/>
              <a:gdLst>
                <a:gd name="T0" fmla="*/ 0 w 126"/>
                <a:gd name="T1" fmla="*/ 667 h 705"/>
                <a:gd name="T2" fmla="*/ 36 w 126"/>
                <a:gd name="T3" fmla="*/ 691 h 705"/>
                <a:gd name="T4" fmla="*/ 60 w 126"/>
                <a:gd name="T5" fmla="*/ 604 h 705"/>
                <a:gd name="T6" fmla="*/ 72 w 126"/>
                <a:gd name="T7" fmla="*/ 85 h 705"/>
                <a:gd name="T8" fmla="*/ 126 w 126"/>
                <a:gd name="T9" fmla="*/ 94 h 705"/>
              </a:gdLst>
              <a:ahLst/>
              <a:cxnLst>
                <a:cxn ang="0">
                  <a:pos x="T0" y="T1"/>
                </a:cxn>
                <a:cxn ang="0">
                  <a:pos x="T2" y="T3"/>
                </a:cxn>
                <a:cxn ang="0">
                  <a:pos x="T4" y="T5"/>
                </a:cxn>
                <a:cxn ang="0">
                  <a:pos x="T6" y="T7"/>
                </a:cxn>
                <a:cxn ang="0">
                  <a:pos x="T8" y="T9"/>
                </a:cxn>
              </a:cxnLst>
              <a:rect l="0" t="0" r="r" b="b"/>
              <a:pathLst>
                <a:path w="126" h="705">
                  <a:moveTo>
                    <a:pt x="0" y="667"/>
                  </a:moveTo>
                  <a:cubicBezTo>
                    <a:pt x="6" y="671"/>
                    <a:pt x="26" y="702"/>
                    <a:pt x="36" y="691"/>
                  </a:cubicBezTo>
                  <a:cubicBezTo>
                    <a:pt x="46" y="680"/>
                    <a:pt x="54" y="705"/>
                    <a:pt x="60" y="604"/>
                  </a:cubicBezTo>
                  <a:cubicBezTo>
                    <a:pt x="66" y="503"/>
                    <a:pt x="61" y="170"/>
                    <a:pt x="72" y="85"/>
                  </a:cubicBezTo>
                  <a:cubicBezTo>
                    <a:pt x="83" y="0"/>
                    <a:pt x="115" y="92"/>
                    <a:pt x="126" y="94"/>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508" name="Freeform 156">
              <a:extLst>
                <a:ext uri="{FF2B5EF4-FFF2-40B4-BE49-F238E27FC236}">
                  <a16:creationId xmlns:a16="http://schemas.microsoft.com/office/drawing/2014/main" id="{121654D9-C0F3-4EDF-949D-4AE5089C8336}"/>
                </a:ext>
              </a:extLst>
            </p:cNvPr>
            <p:cNvSpPr>
              <a:spLocks/>
            </p:cNvSpPr>
            <p:nvPr/>
          </p:nvSpPr>
          <p:spPr bwMode="auto">
            <a:xfrm>
              <a:off x="1680"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509" name="Freeform 157">
              <a:extLst>
                <a:ext uri="{FF2B5EF4-FFF2-40B4-BE49-F238E27FC236}">
                  <a16:creationId xmlns:a16="http://schemas.microsoft.com/office/drawing/2014/main" id="{45E6E289-0942-429A-985F-927CC53576DB}"/>
                </a:ext>
              </a:extLst>
            </p:cNvPr>
            <p:cNvSpPr>
              <a:spLocks/>
            </p:cNvSpPr>
            <p:nvPr/>
          </p:nvSpPr>
          <p:spPr bwMode="auto">
            <a:xfrm>
              <a:off x="1824"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510" name="Freeform 158">
              <a:extLst>
                <a:ext uri="{FF2B5EF4-FFF2-40B4-BE49-F238E27FC236}">
                  <a16:creationId xmlns:a16="http://schemas.microsoft.com/office/drawing/2014/main" id="{61FEA7D8-028D-4FA4-A9A0-7C601969A4BC}"/>
                </a:ext>
              </a:extLst>
            </p:cNvPr>
            <p:cNvSpPr>
              <a:spLocks/>
            </p:cNvSpPr>
            <p:nvPr/>
          </p:nvSpPr>
          <p:spPr bwMode="auto">
            <a:xfrm>
              <a:off x="1968"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511" name="Freeform 159">
              <a:extLst>
                <a:ext uri="{FF2B5EF4-FFF2-40B4-BE49-F238E27FC236}">
                  <a16:creationId xmlns:a16="http://schemas.microsoft.com/office/drawing/2014/main" id="{8C3A109D-791A-4845-A7A9-EA72C5FB3D2B}"/>
                </a:ext>
              </a:extLst>
            </p:cNvPr>
            <p:cNvSpPr>
              <a:spLocks/>
            </p:cNvSpPr>
            <p:nvPr/>
          </p:nvSpPr>
          <p:spPr bwMode="auto">
            <a:xfrm>
              <a:off x="2112"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512" name="Freeform 160">
              <a:extLst>
                <a:ext uri="{FF2B5EF4-FFF2-40B4-BE49-F238E27FC236}">
                  <a16:creationId xmlns:a16="http://schemas.microsoft.com/office/drawing/2014/main" id="{F4C6A8C2-E2CD-4D08-B377-C847C0195B0A}"/>
                </a:ext>
              </a:extLst>
            </p:cNvPr>
            <p:cNvSpPr>
              <a:spLocks/>
            </p:cNvSpPr>
            <p:nvPr/>
          </p:nvSpPr>
          <p:spPr bwMode="auto">
            <a:xfrm>
              <a:off x="2280" y="1878"/>
              <a:ext cx="1" cy="432"/>
            </a:xfrm>
            <a:custGeom>
              <a:avLst/>
              <a:gdLst>
                <a:gd name="T0" fmla="*/ 0 w 1"/>
                <a:gd name="T1" fmla="*/ 0 h 432"/>
                <a:gd name="T2" fmla="*/ 0 w 1"/>
                <a:gd name="T3" fmla="*/ 432 h 432"/>
              </a:gdLst>
              <a:ahLst/>
              <a:cxnLst>
                <a:cxn ang="0">
                  <a:pos x="T0" y="T1"/>
                </a:cxn>
                <a:cxn ang="0">
                  <a:pos x="T2" y="T3"/>
                </a:cxn>
              </a:cxnLst>
              <a:rect l="0" t="0" r="r" b="b"/>
              <a:pathLst>
                <a:path w="1" h="432">
                  <a:moveTo>
                    <a:pt x="0" y="0"/>
                  </a:moveTo>
                  <a:lnTo>
                    <a:pt x="0" y="432"/>
                  </a:lnTo>
                </a:path>
              </a:pathLst>
            </a:custGeom>
            <a:noFill/>
            <a:ln w="38100" cmpd="sng">
              <a:solidFill>
                <a:srgbClr val="00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513" name="Oval 161">
              <a:extLst>
                <a:ext uri="{FF2B5EF4-FFF2-40B4-BE49-F238E27FC236}">
                  <a16:creationId xmlns:a16="http://schemas.microsoft.com/office/drawing/2014/main" id="{F3DB3741-3F81-4468-915B-8D744D29F5A1}"/>
                </a:ext>
              </a:extLst>
            </p:cNvPr>
            <p:cNvSpPr>
              <a:spLocks noChangeArrowheads="1"/>
            </p:cNvSpPr>
            <p:nvPr/>
          </p:nvSpPr>
          <p:spPr bwMode="auto">
            <a:xfrm>
              <a:off x="1420" y="2304"/>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514" name="Oval 162">
              <a:extLst>
                <a:ext uri="{FF2B5EF4-FFF2-40B4-BE49-F238E27FC236}">
                  <a16:creationId xmlns:a16="http://schemas.microsoft.com/office/drawing/2014/main" id="{12C94129-FC69-4A5E-B0B7-06E7D3B63370}"/>
                </a:ext>
              </a:extLst>
            </p:cNvPr>
            <p:cNvSpPr>
              <a:spLocks noChangeArrowheads="1"/>
            </p:cNvSpPr>
            <p:nvPr/>
          </p:nvSpPr>
          <p:spPr bwMode="auto">
            <a:xfrm>
              <a:off x="2256" y="2304"/>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8515" name="Line 163">
            <a:extLst>
              <a:ext uri="{FF2B5EF4-FFF2-40B4-BE49-F238E27FC236}">
                <a16:creationId xmlns:a16="http://schemas.microsoft.com/office/drawing/2014/main" id="{2EF41CDE-FAAB-420A-9FF3-51821B3381B9}"/>
              </a:ext>
            </a:extLst>
          </p:cNvPr>
          <p:cNvSpPr>
            <a:spLocks noChangeShapeType="1"/>
          </p:cNvSpPr>
          <p:nvPr/>
        </p:nvSpPr>
        <p:spPr bwMode="auto">
          <a:xfrm flipV="1">
            <a:off x="3044825" y="5029200"/>
            <a:ext cx="0" cy="431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8516" name="Line 164">
            <a:extLst>
              <a:ext uri="{FF2B5EF4-FFF2-40B4-BE49-F238E27FC236}">
                <a16:creationId xmlns:a16="http://schemas.microsoft.com/office/drawing/2014/main" id="{E57D3FFF-0E10-4A7F-B6D3-2629A62ED350}"/>
              </a:ext>
            </a:extLst>
          </p:cNvPr>
          <p:cNvSpPr>
            <a:spLocks noChangeShapeType="1"/>
          </p:cNvSpPr>
          <p:nvPr/>
        </p:nvSpPr>
        <p:spPr bwMode="auto">
          <a:xfrm flipV="1">
            <a:off x="6372225" y="5086350"/>
            <a:ext cx="0" cy="431800"/>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8517" name="Text Box 165">
            <a:extLst>
              <a:ext uri="{FF2B5EF4-FFF2-40B4-BE49-F238E27FC236}">
                <a16:creationId xmlns:a16="http://schemas.microsoft.com/office/drawing/2014/main" id="{BAB6FD98-0697-4517-B619-0727BEA48F6A}"/>
              </a:ext>
            </a:extLst>
          </p:cNvPr>
          <p:cNvSpPr txBox="1">
            <a:spLocks noChangeArrowheads="1"/>
          </p:cNvSpPr>
          <p:nvPr/>
        </p:nvSpPr>
        <p:spPr bwMode="auto">
          <a:xfrm>
            <a:off x="6372225" y="5141913"/>
            <a:ext cx="457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i="1">
                <a:solidFill>
                  <a:srgbClr val="0000CC"/>
                </a:solidFill>
                <a:latin typeface="Times New Roman" panose="02020603050405020304" pitchFamily="18" charset="0"/>
              </a:rPr>
              <a:t>i</a:t>
            </a:r>
            <a:r>
              <a:rPr kumimoji="1" lang="en-US" altLang="zh-CN" sz="2800" b="1" baseline="-25000">
                <a:solidFill>
                  <a:srgbClr val="0000CC"/>
                </a:solidFill>
                <a:latin typeface="Times New Roman" panose="02020603050405020304" pitchFamily="18" charset="0"/>
              </a:rPr>
              <a:t>2</a:t>
            </a:r>
            <a:endParaRPr kumimoji="1" lang="en-US" altLang="zh-CN" sz="2800" b="1">
              <a:solidFill>
                <a:srgbClr val="0000CC"/>
              </a:solidFill>
              <a:latin typeface="Times New Roman" panose="02020603050405020304" pitchFamily="18" charset="0"/>
            </a:endParaRPr>
          </a:p>
        </p:txBody>
      </p:sp>
      <p:sp>
        <p:nvSpPr>
          <p:cNvPr id="228518" name="Text Box 166">
            <a:extLst>
              <a:ext uri="{FF2B5EF4-FFF2-40B4-BE49-F238E27FC236}">
                <a16:creationId xmlns:a16="http://schemas.microsoft.com/office/drawing/2014/main" id="{CD9B5852-3FD4-4FDA-B2B4-1741A908B2DE}"/>
              </a:ext>
            </a:extLst>
          </p:cNvPr>
          <p:cNvSpPr txBox="1">
            <a:spLocks noChangeArrowheads="1"/>
          </p:cNvSpPr>
          <p:nvPr/>
        </p:nvSpPr>
        <p:spPr bwMode="auto">
          <a:xfrm>
            <a:off x="1497013" y="4525963"/>
            <a:ext cx="10652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800" b="1" i="1">
                <a:solidFill>
                  <a:srgbClr val="0000CC"/>
                </a:solidFill>
                <a:latin typeface="Times New Roman" panose="02020603050405020304" pitchFamily="18" charset="0"/>
                <a:sym typeface="Symbol" panose="05050102010706020507" pitchFamily="18" charset="2"/>
              </a:rPr>
              <a:t></a:t>
            </a:r>
            <a:r>
              <a:rPr kumimoji="1" lang="en-US" altLang="zh-CN" sz="2800" b="1" baseline="-25000">
                <a:solidFill>
                  <a:srgbClr val="0000CC"/>
                </a:solidFill>
                <a:latin typeface="Times New Roman" panose="02020603050405020304" pitchFamily="18" charset="0"/>
              </a:rPr>
              <a:t>12</a:t>
            </a:r>
            <a:endParaRPr kumimoji="1" lang="en-US" altLang="zh-CN" sz="2800" b="1">
              <a:solidFill>
                <a:srgbClr val="0000CC"/>
              </a:solidFill>
              <a:latin typeface="Times New Roman" panose="02020603050405020304" pitchFamily="18" charset="0"/>
            </a:endParaRPr>
          </a:p>
        </p:txBody>
      </p:sp>
      <p:sp>
        <p:nvSpPr>
          <p:cNvPr id="228519" name="Text Box 167">
            <a:extLst>
              <a:ext uri="{FF2B5EF4-FFF2-40B4-BE49-F238E27FC236}">
                <a16:creationId xmlns:a16="http://schemas.microsoft.com/office/drawing/2014/main" id="{1FEC5748-A226-46A4-B3EA-07D3768255F9}"/>
              </a:ext>
            </a:extLst>
          </p:cNvPr>
          <p:cNvSpPr txBox="1">
            <a:spLocks noChangeArrowheads="1"/>
          </p:cNvSpPr>
          <p:nvPr/>
        </p:nvSpPr>
        <p:spPr bwMode="auto">
          <a:xfrm>
            <a:off x="7329488" y="4525963"/>
            <a:ext cx="10318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800" b="1" i="1">
                <a:solidFill>
                  <a:srgbClr val="0000CC"/>
                </a:solidFill>
                <a:latin typeface="Times New Roman" panose="02020603050405020304" pitchFamily="18" charset="0"/>
                <a:sym typeface="Symbol" panose="05050102010706020507" pitchFamily="18" charset="2"/>
              </a:rPr>
              <a:t></a:t>
            </a:r>
            <a:r>
              <a:rPr kumimoji="1" lang="zh-CN" altLang="en-US" sz="2800" b="1" baseline="-25000">
                <a:solidFill>
                  <a:srgbClr val="0000CC"/>
                </a:solidFill>
                <a:latin typeface="Times New Roman" panose="02020603050405020304" pitchFamily="18" charset="0"/>
              </a:rPr>
              <a:t> </a:t>
            </a:r>
            <a:r>
              <a:rPr kumimoji="1" lang="en-US" altLang="zh-CN" sz="2800" b="1" baseline="-25000">
                <a:solidFill>
                  <a:srgbClr val="0000CC"/>
                </a:solidFill>
                <a:latin typeface="Times New Roman" panose="02020603050405020304" pitchFamily="18" charset="0"/>
              </a:rPr>
              <a:t>22</a:t>
            </a:r>
          </a:p>
        </p:txBody>
      </p:sp>
      <p:sp>
        <p:nvSpPr>
          <p:cNvPr id="228520" name="Text Box 168">
            <a:extLst>
              <a:ext uri="{FF2B5EF4-FFF2-40B4-BE49-F238E27FC236}">
                <a16:creationId xmlns:a16="http://schemas.microsoft.com/office/drawing/2014/main" id="{CF516BBA-697F-4142-A391-2F7D2CDBF970}"/>
              </a:ext>
            </a:extLst>
          </p:cNvPr>
          <p:cNvSpPr txBox="1">
            <a:spLocks noChangeArrowheads="1"/>
          </p:cNvSpPr>
          <p:nvPr/>
        </p:nvSpPr>
        <p:spPr bwMode="auto">
          <a:xfrm>
            <a:off x="4032250" y="5229225"/>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a:solidFill>
                  <a:srgbClr val="0000CC"/>
                </a:solidFill>
                <a:latin typeface="Times New Roman" panose="02020603050405020304" pitchFamily="18" charset="0"/>
              </a:rPr>
              <a:t>+</a:t>
            </a:r>
          </a:p>
        </p:txBody>
      </p:sp>
      <p:sp>
        <p:nvSpPr>
          <p:cNvPr id="228521" name="Text Box 169">
            <a:extLst>
              <a:ext uri="{FF2B5EF4-FFF2-40B4-BE49-F238E27FC236}">
                <a16:creationId xmlns:a16="http://schemas.microsoft.com/office/drawing/2014/main" id="{7F36B5B9-5F45-4C8F-A119-7E23B43C2795}"/>
              </a:ext>
            </a:extLst>
          </p:cNvPr>
          <p:cNvSpPr txBox="1">
            <a:spLocks noChangeArrowheads="1"/>
          </p:cNvSpPr>
          <p:nvPr/>
        </p:nvSpPr>
        <p:spPr bwMode="auto">
          <a:xfrm>
            <a:off x="3095625" y="5192713"/>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a:solidFill>
                  <a:srgbClr val="0000CC"/>
                </a:solidFill>
                <a:latin typeface="Times New Roman" panose="02020603050405020304" pitchFamily="18" charset="0"/>
              </a:rPr>
              <a:t>–</a:t>
            </a:r>
          </a:p>
        </p:txBody>
      </p:sp>
      <p:sp>
        <p:nvSpPr>
          <p:cNvPr id="228522" name="Text Box 170">
            <a:extLst>
              <a:ext uri="{FF2B5EF4-FFF2-40B4-BE49-F238E27FC236}">
                <a16:creationId xmlns:a16="http://schemas.microsoft.com/office/drawing/2014/main" id="{E03F4F9C-40D7-4C46-A60F-0E033E23FDC7}"/>
              </a:ext>
            </a:extLst>
          </p:cNvPr>
          <p:cNvSpPr txBox="1">
            <a:spLocks noChangeArrowheads="1"/>
          </p:cNvSpPr>
          <p:nvPr/>
        </p:nvSpPr>
        <p:spPr bwMode="auto">
          <a:xfrm>
            <a:off x="3441700" y="5265738"/>
            <a:ext cx="685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i="1">
                <a:solidFill>
                  <a:srgbClr val="0000CC"/>
                </a:solidFill>
                <a:latin typeface="Times New Roman" panose="02020603050405020304" pitchFamily="18" charset="0"/>
              </a:rPr>
              <a:t>u</a:t>
            </a:r>
            <a:r>
              <a:rPr kumimoji="1" lang="en-US" altLang="zh-CN" sz="2800" b="1" baseline="-25000">
                <a:solidFill>
                  <a:srgbClr val="0000CC"/>
                </a:solidFill>
                <a:latin typeface="Times New Roman" panose="02020603050405020304" pitchFamily="18" charset="0"/>
              </a:rPr>
              <a:t>12</a:t>
            </a:r>
            <a:endParaRPr kumimoji="1" lang="en-US" altLang="zh-CN" sz="2800" b="1">
              <a:solidFill>
                <a:srgbClr val="0000CC"/>
              </a:solidFill>
              <a:latin typeface="Times New Roman" panose="02020603050405020304" pitchFamily="18" charset="0"/>
            </a:endParaRPr>
          </a:p>
        </p:txBody>
      </p:sp>
      <p:sp>
        <p:nvSpPr>
          <p:cNvPr id="228523" name="Text Box 171">
            <a:extLst>
              <a:ext uri="{FF2B5EF4-FFF2-40B4-BE49-F238E27FC236}">
                <a16:creationId xmlns:a16="http://schemas.microsoft.com/office/drawing/2014/main" id="{A6F11218-24A0-4122-905E-0C1B13CC046D}"/>
              </a:ext>
            </a:extLst>
          </p:cNvPr>
          <p:cNvSpPr txBox="1">
            <a:spLocks noChangeArrowheads="1"/>
          </p:cNvSpPr>
          <p:nvPr/>
        </p:nvSpPr>
        <p:spPr bwMode="auto">
          <a:xfrm>
            <a:off x="6027738" y="5157788"/>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a:solidFill>
                  <a:srgbClr val="0000CC"/>
                </a:solidFill>
                <a:latin typeface="Times New Roman" panose="02020603050405020304" pitchFamily="18" charset="0"/>
              </a:rPr>
              <a:t>+</a:t>
            </a:r>
          </a:p>
        </p:txBody>
      </p:sp>
      <p:sp>
        <p:nvSpPr>
          <p:cNvPr id="228524" name="Text Box 172">
            <a:extLst>
              <a:ext uri="{FF2B5EF4-FFF2-40B4-BE49-F238E27FC236}">
                <a16:creationId xmlns:a16="http://schemas.microsoft.com/office/drawing/2014/main" id="{B8FDE618-534F-4EAD-BE12-36796F007777}"/>
              </a:ext>
            </a:extLst>
          </p:cNvPr>
          <p:cNvSpPr txBox="1">
            <a:spLocks noChangeArrowheads="1"/>
          </p:cNvSpPr>
          <p:nvPr/>
        </p:nvSpPr>
        <p:spPr bwMode="auto">
          <a:xfrm>
            <a:off x="5040313" y="5141913"/>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a:solidFill>
                  <a:srgbClr val="0000CC"/>
                </a:solidFill>
                <a:latin typeface="Times New Roman" panose="02020603050405020304" pitchFamily="18" charset="0"/>
              </a:rPr>
              <a:t>–</a:t>
            </a:r>
          </a:p>
        </p:txBody>
      </p:sp>
      <p:sp>
        <p:nvSpPr>
          <p:cNvPr id="228525" name="Text Box 173">
            <a:extLst>
              <a:ext uri="{FF2B5EF4-FFF2-40B4-BE49-F238E27FC236}">
                <a16:creationId xmlns:a16="http://schemas.microsoft.com/office/drawing/2014/main" id="{B9F055E8-2DDE-46BB-A6EE-B951B6D6EBF3}"/>
              </a:ext>
            </a:extLst>
          </p:cNvPr>
          <p:cNvSpPr txBox="1">
            <a:spLocks noChangeArrowheads="1"/>
          </p:cNvSpPr>
          <p:nvPr/>
        </p:nvSpPr>
        <p:spPr bwMode="auto">
          <a:xfrm>
            <a:off x="5470525" y="5194300"/>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i="1">
                <a:solidFill>
                  <a:srgbClr val="0000CC"/>
                </a:solidFill>
                <a:latin typeface="Times New Roman" panose="02020603050405020304" pitchFamily="18" charset="0"/>
              </a:rPr>
              <a:t>u</a:t>
            </a:r>
            <a:r>
              <a:rPr kumimoji="1" lang="en-US" altLang="zh-CN" sz="2800" b="1" baseline="-25000">
                <a:solidFill>
                  <a:srgbClr val="0000CC"/>
                </a:solidFill>
                <a:latin typeface="Times New Roman" panose="02020603050405020304" pitchFamily="18" charset="0"/>
              </a:rPr>
              <a:t>22</a:t>
            </a:r>
            <a:endParaRPr kumimoji="1" lang="en-US" altLang="zh-CN" sz="2800" b="1">
              <a:solidFill>
                <a:srgbClr val="0000CC"/>
              </a:solidFill>
              <a:latin typeface="Times New Roman" panose="02020603050405020304" pitchFamily="18" charset="0"/>
            </a:endParaRPr>
          </a:p>
        </p:txBody>
      </p:sp>
      <p:sp>
        <p:nvSpPr>
          <p:cNvPr id="228526" name="Text Box 174">
            <a:extLst>
              <a:ext uri="{FF2B5EF4-FFF2-40B4-BE49-F238E27FC236}">
                <a16:creationId xmlns:a16="http://schemas.microsoft.com/office/drawing/2014/main" id="{744430BB-CD0C-4EF0-8AB9-4083A964924C}"/>
              </a:ext>
            </a:extLst>
          </p:cNvPr>
          <p:cNvSpPr txBox="1">
            <a:spLocks noChangeArrowheads="1"/>
          </p:cNvSpPr>
          <p:nvPr/>
        </p:nvSpPr>
        <p:spPr bwMode="auto">
          <a:xfrm>
            <a:off x="2936875" y="5568950"/>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a:latin typeface="Times New Roman" panose="02020603050405020304" pitchFamily="18" charset="0"/>
              </a:rPr>
              <a:t>+</a:t>
            </a:r>
          </a:p>
        </p:txBody>
      </p:sp>
      <p:sp>
        <p:nvSpPr>
          <p:cNvPr id="228527" name="Text Box 175">
            <a:extLst>
              <a:ext uri="{FF2B5EF4-FFF2-40B4-BE49-F238E27FC236}">
                <a16:creationId xmlns:a16="http://schemas.microsoft.com/office/drawing/2014/main" id="{BE9D8589-0BE4-4694-81EF-11D54E953E43}"/>
              </a:ext>
            </a:extLst>
          </p:cNvPr>
          <p:cNvSpPr txBox="1">
            <a:spLocks noChangeArrowheads="1"/>
          </p:cNvSpPr>
          <p:nvPr/>
        </p:nvSpPr>
        <p:spPr bwMode="auto">
          <a:xfrm>
            <a:off x="4125913" y="5518150"/>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a:latin typeface="Times New Roman" panose="02020603050405020304" pitchFamily="18" charset="0"/>
              </a:rPr>
              <a:t>–</a:t>
            </a:r>
          </a:p>
        </p:txBody>
      </p:sp>
      <p:sp>
        <p:nvSpPr>
          <p:cNvPr id="228528" name="Text Box 176">
            <a:extLst>
              <a:ext uri="{FF2B5EF4-FFF2-40B4-BE49-F238E27FC236}">
                <a16:creationId xmlns:a16="http://schemas.microsoft.com/office/drawing/2014/main" id="{6B748AD7-35AB-4D1B-8DCB-B07E99FBD40F}"/>
              </a:ext>
            </a:extLst>
          </p:cNvPr>
          <p:cNvSpPr txBox="1">
            <a:spLocks noChangeArrowheads="1"/>
          </p:cNvSpPr>
          <p:nvPr/>
        </p:nvSpPr>
        <p:spPr bwMode="auto">
          <a:xfrm>
            <a:off x="3405188" y="5497513"/>
            <a:ext cx="685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i="1">
                <a:latin typeface="Times New Roman" panose="02020603050405020304" pitchFamily="18" charset="0"/>
              </a:rPr>
              <a:t>u</a:t>
            </a:r>
            <a:r>
              <a:rPr kumimoji="1" lang="en-US" altLang="zh-CN" sz="2800" b="1" baseline="-25000">
                <a:latin typeface="Times New Roman" panose="02020603050405020304" pitchFamily="18" charset="0"/>
              </a:rPr>
              <a:t>1</a:t>
            </a:r>
            <a:endParaRPr kumimoji="1" lang="en-US" altLang="zh-CN" sz="2800" b="1">
              <a:latin typeface="Times New Roman" panose="02020603050405020304" pitchFamily="18" charset="0"/>
            </a:endParaRPr>
          </a:p>
        </p:txBody>
      </p:sp>
      <p:sp>
        <p:nvSpPr>
          <p:cNvPr id="228529" name="Text Box 177">
            <a:extLst>
              <a:ext uri="{FF2B5EF4-FFF2-40B4-BE49-F238E27FC236}">
                <a16:creationId xmlns:a16="http://schemas.microsoft.com/office/drawing/2014/main" id="{1FBB3E0A-E482-4006-A72C-298F8CCA7B1A}"/>
              </a:ext>
            </a:extLst>
          </p:cNvPr>
          <p:cNvSpPr txBox="1">
            <a:spLocks noChangeArrowheads="1"/>
          </p:cNvSpPr>
          <p:nvPr/>
        </p:nvSpPr>
        <p:spPr bwMode="auto">
          <a:xfrm>
            <a:off x="6084888" y="5553075"/>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a:latin typeface="Times New Roman" panose="02020603050405020304" pitchFamily="18" charset="0"/>
              </a:rPr>
              <a:t>+</a:t>
            </a:r>
          </a:p>
        </p:txBody>
      </p:sp>
      <p:sp>
        <p:nvSpPr>
          <p:cNvPr id="228530" name="Text Box 178">
            <a:extLst>
              <a:ext uri="{FF2B5EF4-FFF2-40B4-BE49-F238E27FC236}">
                <a16:creationId xmlns:a16="http://schemas.microsoft.com/office/drawing/2014/main" id="{2603EC07-158F-4D3E-BAEB-9648F31F4B43}"/>
              </a:ext>
            </a:extLst>
          </p:cNvPr>
          <p:cNvSpPr txBox="1">
            <a:spLocks noChangeArrowheads="1"/>
          </p:cNvSpPr>
          <p:nvPr/>
        </p:nvSpPr>
        <p:spPr bwMode="auto">
          <a:xfrm>
            <a:off x="5040313" y="5553075"/>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a:latin typeface="Times New Roman" panose="02020603050405020304" pitchFamily="18" charset="0"/>
              </a:rPr>
              <a:t>–</a:t>
            </a:r>
          </a:p>
        </p:txBody>
      </p:sp>
      <p:sp>
        <p:nvSpPr>
          <p:cNvPr id="228531" name="Text Box 179">
            <a:extLst>
              <a:ext uri="{FF2B5EF4-FFF2-40B4-BE49-F238E27FC236}">
                <a16:creationId xmlns:a16="http://schemas.microsoft.com/office/drawing/2014/main" id="{38898B90-8058-41C2-A152-394FFEEEE346}"/>
              </a:ext>
            </a:extLst>
          </p:cNvPr>
          <p:cNvSpPr txBox="1">
            <a:spLocks noChangeArrowheads="1"/>
          </p:cNvSpPr>
          <p:nvPr/>
        </p:nvSpPr>
        <p:spPr bwMode="auto">
          <a:xfrm>
            <a:off x="5456238" y="5518150"/>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i="1">
                <a:latin typeface="Times New Roman" panose="02020603050405020304" pitchFamily="18" charset="0"/>
              </a:rPr>
              <a:t>u</a:t>
            </a:r>
            <a:r>
              <a:rPr kumimoji="1" lang="en-US" altLang="zh-CN" sz="2800" b="1" baseline="-25000">
                <a:latin typeface="Times New Roman" panose="02020603050405020304" pitchFamily="18" charset="0"/>
              </a:rPr>
              <a:t>2</a:t>
            </a:r>
            <a:endParaRPr kumimoji="1" lang="en-US" altLang="zh-CN" sz="2800" b="1">
              <a:latin typeface="Times New Roman" panose="02020603050405020304" pitchFamily="18" charset="0"/>
            </a:endParaRPr>
          </a:p>
        </p:txBody>
      </p:sp>
      <p:graphicFrame>
        <p:nvGraphicFramePr>
          <p:cNvPr id="228532" name="Object 180">
            <a:extLst>
              <a:ext uri="{FF2B5EF4-FFF2-40B4-BE49-F238E27FC236}">
                <a16:creationId xmlns:a16="http://schemas.microsoft.com/office/drawing/2014/main" id="{A4C870A0-9D00-459F-896C-B2B28B1B6974}"/>
              </a:ext>
            </a:extLst>
          </p:cNvPr>
          <p:cNvGraphicFramePr>
            <a:graphicFrameLocks noChangeAspect="1"/>
          </p:cNvGraphicFramePr>
          <p:nvPr/>
        </p:nvGraphicFramePr>
        <p:xfrm>
          <a:off x="236538" y="5316538"/>
          <a:ext cx="2346325" cy="660400"/>
        </p:xfrm>
        <a:graphic>
          <a:graphicData uri="http://schemas.openxmlformats.org/presentationml/2006/ole">
            <mc:AlternateContent xmlns:mc="http://schemas.openxmlformats.org/markup-compatibility/2006">
              <mc:Choice xmlns:v="urn:schemas-microsoft-com:vml" Requires="v">
                <p:oleObj spid="_x0000_s228642" name="Equation" r:id="rId7" imgW="812520" imgH="228600" progId="Equation.DSMT4">
                  <p:embed/>
                </p:oleObj>
              </mc:Choice>
              <mc:Fallback>
                <p:oleObj name="Equation" r:id="rId7" imgW="812520" imgH="228600" progId="Equation.DSMT4">
                  <p:embed/>
                  <p:pic>
                    <p:nvPicPr>
                      <p:cNvPr id="0" name="Object 18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538" y="5316538"/>
                        <a:ext cx="2346325" cy="66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8533" name="Object 181">
            <a:extLst>
              <a:ext uri="{FF2B5EF4-FFF2-40B4-BE49-F238E27FC236}">
                <a16:creationId xmlns:a16="http://schemas.microsoft.com/office/drawing/2014/main" id="{B15CA284-D5B5-4A94-A9AB-B8603054E67F}"/>
              </a:ext>
            </a:extLst>
          </p:cNvPr>
          <p:cNvGraphicFramePr>
            <a:graphicFrameLocks noChangeAspect="1"/>
          </p:cNvGraphicFramePr>
          <p:nvPr/>
        </p:nvGraphicFramePr>
        <p:xfrm>
          <a:off x="6680200" y="5172075"/>
          <a:ext cx="2139950" cy="612775"/>
        </p:xfrm>
        <a:graphic>
          <a:graphicData uri="http://schemas.openxmlformats.org/presentationml/2006/ole">
            <mc:AlternateContent xmlns:mc="http://schemas.openxmlformats.org/markup-compatibility/2006">
              <mc:Choice xmlns:v="urn:schemas-microsoft-com:vml" Requires="v">
                <p:oleObj spid="_x0000_s228643" name="Equation" r:id="rId9" imgW="799920" imgH="228600" progId="Equation.DSMT4">
                  <p:embed/>
                </p:oleObj>
              </mc:Choice>
              <mc:Fallback>
                <p:oleObj name="Equation" r:id="rId9" imgW="799920" imgH="228600" progId="Equation.DSMT4">
                  <p:embed/>
                  <p:pic>
                    <p:nvPicPr>
                      <p:cNvPr id="0" name="Object 18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80200" y="5172075"/>
                        <a:ext cx="213995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8534" name="Text Box 182">
            <a:extLst>
              <a:ext uri="{FF2B5EF4-FFF2-40B4-BE49-F238E27FC236}">
                <a16:creationId xmlns:a16="http://schemas.microsoft.com/office/drawing/2014/main" id="{E9AD4E7A-F543-4A07-A4CE-87A2CE917550}"/>
              </a:ext>
            </a:extLst>
          </p:cNvPr>
          <p:cNvSpPr txBox="1">
            <a:spLocks noChangeArrowheads="1"/>
          </p:cNvSpPr>
          <p:nvPr/>
        </p:nvSpPr>
        <p:spPr bwMode="auto">
          <a:xfrm>
            <a:off x="1727200" y="6129338"/>
            <a:ext cx="7164388" cy="579437"/>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3200" b="1" dirty="0">
                <a:solidFill>
                  <a:srgbClr val="990000"/>
                </a:solidFill>
                <a:latin typeface="华文楷体" panose="02010600040101010101" pitchFamily="2" charset="-122"/>
                <a:ea typeface="华文楷体" panose="02010600040101010101" pitchFamily="2" charset="-122"/>
              </a:rPr>
              <a:t>问题：耦合电感的伏安关系如何表示？</a:t>
            </a:r>
          </a:p>
        </p:txBody>
      </p:sp>
      <p:sp>
        <p:nvSpPr>
          <p:cNvPr id="228535" name="AutoShape 183">
            <a:extLst>
              <a:ext uri="{FF2B5EF4-FFF2-40B4-BE49-F238E27FC236}">
                <a16:creationId xmlns:a16="http://schemas.microsoft.com/office/drawing/2014/main" id="{CA52CBCC-6ABD-40CA-A54B-5B169649D188}"/>
              </a:ext>
            </a:extLst>
          </p:cNvPr>
          <p:cNvSpPr>
            <a:spLocks/>
          </p:cNvSpPr>
          <p:nvPr/>
        </p:nvSpPr>
        <p:spPr bwMode="auto">
          <a:xfrm>
            <a:off x="1187450" y="1412875"/>
            <a:ext cx="323850" cy="971550"/>
          </a:xfrm>
          <a:prstGeom prst="leftBrace">
            <a:avLst>
              <a:gd name="adj1" fmla="val 25000"/>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536" name="Text Box 184">
            <a:extLst>
              <a:ext uri="{FF2B5EF4-FFF2-40B4-BE49-F238E27FC236}">
                <a16:creationId xmlns:a16="http://schemas.microsoft.com/office/drawing/2014/main" id="{0A98BCEA-1DC5-497B-8068-C7C4A554A512}"/>
              </a:ext>
            </a:extLst>
          </p:cNvPr>
          <p:cNvSpPr txBox="1">
            <a:spLocks noChangeArrowheads="1"/>
          </p:cNvSpPr>
          <p:nvPr/>
        </p:nvSpPr>
        <p:spPr bwMode="auto">
          <a:xfrm>
            <a:off x="482600" y="1592263"/>
            <a:ext cx="10652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i="1">
                <a:solidFill>
                  <a:srgbClr val="FF0000"/>
                </a:solidFill>
                <a:latin typeface="Times New Roman" panose="02020603050405020304" pitchFamily="18" charset="0"/>
                <a:sym typeface="Symbol" panose="05050102010706020507" pitchFamily="18" charset="2"/>
              </a:rPr>
              <a:t>ψ</a:t>
            </a:r>
            <a:r>
              <a:rPr kumimoji="1" lang="en-US" altLang="zh-CN" sz="2800" b="1" baseline="-25000">
                <a:solidFill>
                  <a:srgbClr val="FF0000"/>
                </a:solidFill>
                <a:latin typeface="Times New Roman" panose="02020603050405020304" pitchFamily="18" charset="0"/>
              </a:rPr>
              <a:t>1</a:t>
            </a:r>
            <a:endParaRPr kumimoji="1" lang="en-US" altLang="zh-CN" sz="2800" b="1">
              <a:solidFill>
                <a:srgbClr val="FF0000"/>
              </a:solidFill>
              <a:latin typeface="Times New Roman" panose="02020603050405020304" pitchFamily="18" charset="0"/>
            </a:endParaRPr>
          </a:p>
        </p:txBody>
      </p:sp>
      <p:sp>
        <p:nvSpPr>
          <p:cNvPr id="228537" name="AutoShape 185">
            <a:extLst>
              <a:ext uri="{FF2B5EF4-FFF2-40B4-BE49-F238E27FC236}">
                <a16:creationId xmlns:a16="http://schemas.microsoft.com/office/drawing/2014/main" id="{FFFAD1BF-41EE-428F-A0B6-8180DC265CDA}"/>
              </a:ext>
            </a:extLst>
          </p:cNvPr>
          <p:cNvSpPr>
            <a:spLocks/>
          </p:cNvSpPr>
          <p:nvPr/>
        </p:nvSpPr>
        <p:spPr bwMode="auto">
          <a:xfrm>
            <a:off x="8101013" y="1449388"/>
            <a:ext cx="287337" cy="935037"/>
          </a:xfrm>
          <a:prstGeom prst="rightBrace">
            <a:avLst>
              <a:gd name="adj1" fmla="val 27118"/>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539" name="Text Box 187">
            <a:extLst>
              <a:ext uri="{FF2B5EF4-FFF2-40B4-BE49-F238E27FC236}">
                <a16:creationId xmlns:a16="http://schemas.microsoft.com/office/drawing/2014/main" id="{C58DE263-55EB-4B0A-89B4-65D9F2A482DF}"/>
              </a:ext>
            </a:extLst>
          </p:cNvPr>
          <p:cNvSpPr txBox="1">
            <a:spLocks noChangeArrowheads="1"/>
          </p:cNvSpPr>
          <p:nvPr/>
        </p:nvSpPr>
        <p:spPr bwMode="auto">
          <a:xfrm>
            <a:off x="8316913" y="1592263"/>
            <a:ext cx="10652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i="1">
                <a:solidFill>
                  <a:schemeClr val="hlink"/>
                </a:solidFill>
                <a:latin typeface="Times New Roman" panose="02020603050405020304" pitchFamily="18" charset="0"/>
                <a:sym typeface="Symbol" panose="05050102010706020507" pitchFamily="18" charset="2"/>
              </a:rPr>
              <a:t>ψ</a:t>
            </a:r>
            <a:r>
              <a:rPr kumimoji="1" lang="en-US" altLang="zh-CN" sz="2800" b="1" baseline="-25000">
                <a:solidFill>
                  <a:schemeClr val="hlink"/>
                </a:solidFill>
                <a:latin typeface="Times New Roman" panose="02020603050405020304" pitchFamily="18" charset="0"/>
              </a:rPr>
              <a:t>2</a:t>
            </a:r>
            <a:endParaRPr kumimoji="1" lang="en-US" altLang="zh-CN" sz="2800" b="1">
              <a:solidFill>
                <a:schemeClr val="hlink"/>
              </a:solidFill>
              <a:latin typeface="Times New Roman" panose="02020603050405020304" pitchFamily="18" charset="0"/>
            </a:endParaRPr>
          </a:p>
        </p:txBody>
      </p:sp>
      <p:sp>
        <p:nvSpPr>
          <p:cNvPr id="228540" name="AutoShape 188">
            <a:extLst>
              <a:ext uri="{FF2B5EF4-FFF2-40B4-BE49-F238E27FC236}">
                <a16:creationId xmlns:a16="http://schemas.microsoft.com/office/drawing/2014/main" id="{4FFC765A-8680-4E0D-AAAF-A61EF041421C}"/>
              </a:ext>
            </a:extLst>
          </p:cNvPr>
          <p:cNvSpPr>
            <a:spLocks/>
          </p:cNvSpPr>
          <p:nvPr/>
        </p:nvSpPr>
        <p:spPr bwMode="auto">
          <a:xfrm>
            <a:off x="1223963" y="3897313"/>
            <a:ext cx="323850" cy="971550"/>
          </a:xfrm>
          <a:prstGeom prst="leftBrace">
            <a:avLst>
              <a:gd name="adj1" fmla="val 25000"/>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541" name="Text Box 189">
            <a:extLst>
              <a:ext uri="{FF2B5EF4-FFF2-40B4-BE49-F238E27FC236}">
                <a16:creationId xmlns:a16="http://schemas.microsoft.com/office/drawing/2014/main" id="{7E7536AE-C42B-4DDC-9FF7-B25CE76D493A}"/>
              </a:ext>
            </a:extLst>
          </p:cNvPr>
          <p:cNvSpPr txBox="1">
            <a:spLocks noChangeArrowheads="1"/>
          </p:cNvSpPr>
          <p:nvPr/>
        </p:nvSpPr>
        <p:spPr bwMode="auto">
          <a:xfrm>
            <a:off x="661988" y="4041775"/>
            <a:ext cx="1065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i="1">
                <a:solidFill>
                  <a:srgbClr val="FF0000"/>
                </a:solidFill>
                <a:latin typeface="Times New Roman" panose="02020603050405020304" pitchFamily="18" charset="0"/>
                <a:sym typeface="Symbol" panose="05050102010706020507" pitchFamily="18" charset="2"/>
              </a:rPr>
              <a:t>ψ</a:t>
            </a:r>
            <a:r>
              <a:rPr kumimoji="1" lang="en-US" altLang="zh-CN" sz="2800" b="1" baseline="-25000">
                <a:solidFill>
                  <a:srgbClr val="FF0000"/>
                </a:solidFill>
                <a:latin typeface="Times New Roman" panose="02020603050405020304" pitchFamily="18" charset="0"/>
              </a:rPr>
              <a:t>1</a:t>
            </a:r>
            <a:endParaRPr kumimoji="1" lang="en-US" altLang="zh-CN" sz="2800" b="1">
              <a:solidFill>
                <a:srgbClr val="FF0000"/>
              </a:solidFill>
              <a:latin typeface="Times New Roman" panose="02020603050405020304" pitchFamily="18" charset="0"/>
            </a:endParaRPr>
          </a:p>
        </p:txBody>
      </p:sp>
      <p:sp>
        <p:nvSpPr>
          <p:cNvPr id="228542" name="AutoShape 190">
            <a:extLst>
              <a:ext uri="{FF2B5EF4-FFF2-40B4-BE49-F238E27FC236}">
                <a16:creationId xmlns:a16="http://schemas.microsoft.com/office/drawing/2014/main" id="{B5E011E8-4A36-4956-A049-E20DF515C43F}"/>
              </a:ext>
            </a:extLst>
          </p:cNvPr>
          <p:cNvSpPr>
            <a:spLocks/>
          </p:cNvSpPr>
          <p:nvPr/>
        </p:nvSpPr>
        <p:spPr bwMode="auto">
          <a:xfrm>
            <a:off x="8101013" y="4041775"/>
            <a:ext cx="287337" cy="935038"/>
          </a:xfrm>
          <a:prstGeom prst="rightBrace">
            <a:avLst>
              <a:gd name="adj1" fmla="val 27118"/>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543" name="Text Box 191">
            <a:extLst>
              <a:ext uri="{FF2B5EF4-FFF2-40B4-BE49-F238E27FC236}">
                <a16:creationId xmlns:a16="http://schemas.microsoft.com/office/drawing/2014/main" id="{67F3D820-0F46-4927-B9B1-C8C88F78902B}"/>
              </a:ext>
            </a:extLst>
          </p:cNvPr>
          <p:cNvSpPr txBox="1">
            <a:spLocks noChangeArrowheads="1"/>
          </p:cNvSpPr>
          <p:nvPr/>
        </p:nvSpPr>
        <p:spPr bwMode="auto">
          <a:xfrm>
            <a:off x="8280400" y="4221163"/>
            <a:ext cx="10652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i="1">
                <a:solidFill>
                  <a:schemeClr val="hlink"/>
                </a:solidFill>
                <a:latin typeface="Times New Roman" panose="02020603050405020304" pitchFamily="18" charset="0"/>
                <a:sym typeface="Symbol" panose="05050102010706020507" pitchFamily="18" charset="2"/>
              </a:rPr>
              <a:t>ψ</a:t>
            </a:r>
            <a:r>
              <a:rPr kumimoji="1" lang="en-US" altLang="zh-CN" sz="2800" b="1" baseline="-25000">
                <a:solidFill>
                  <a:schemeClr val="hlink"/>
                </a:solidFill>
                <a:latin typeface="Times New Roman" panose="02020603050405020304" pitchFamily="18" charset="0"/>
              </a:rPr>
              <a:t>2</a:t>
            </a:r>
            <a:endParaRPr kumimoji="1" lang="en-US" altLang="zh-CN" sz="2800" b="1">
              <a:solidFill>
                <a:schemeClr val="hlink"/>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835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838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837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2837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837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228395"/>
                                        </p:tgtEl>
                                        <p:attrNameLst>
                                          <p:attrName>style.visibility</p:attrName>
                                        </p:attrNameLst>
                                      </p:cBhvr>
                                      <p:to>
                                        <p:strVal val="visible"/>
                                      </p:to>
                                    </p:set>
                                    <p:animEffect transition="in" filter="wipe(down)">
                                      <p:cBhvr>
                                        <p:cTn id="27" dur="500"/>
                                        <p:tgtEl>
                                          <p:spTgt spid="22839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28371"/>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2" fill="hold" nodeType="clickEffect">
                                  <p:stCondLst>
                                    <p:cond delay="0"/>
                                  </p:stCondLst>
                                  <p:childTnLst>
                                    <p:set>
                                      <p:cBhvr>
                                        <p:cTn id="35" dur="1" fill="hold">
                                          <p:stCondLst>
                                            <p:cond delay="0"/>
                                          </p:stCondLst>
                                        </p:cTn>
                                        <p:tgtEl>
                                          <p:spTgt spid="228358"/>
                                        </p:tgtEl>
                                        <p:attrNameLst>
                                          <p:attrName>style.visibility</p:attrName>
                                        </p:attrNameLst>
                                      </p:cBhvr>
                                      <p:to>
                                        <p:strVal val="visible"/>
                                      </p:to>
                                    </p:set>
                                    <p:animEffect transition="in" filter="wipe(right)">
                                      <p:cBhvr>
                                        <p:cTn id="36" dur="500"/>
                                        <p:tgtEl>
                                          <p:spTgt spid="228358"/>
                                        </p:tgtEl>
                                      </p:cBhvr>
                                    </p:animEffect>
                                  </p:childTnLst>
                                </p:cTn>
                              </p:par>
                              <p:par>
                                <p:cTn id="37" presetID="22" presetClass="entr" presetSubtype="2" fill="hold" nodeType="withEffect">
                                  <p:stCondLst>
                                    <p:cond delay="0"/>
                                  </p:stCondLst>
                                  <p:childTnLst>
                                    <p:set>
                                      <p:cBhvr>
                                        <p:cTn id="38" dur="1" fill="hold">
                                          <p:stCondLst>
                                            <p:cond delay="0"/>
                                          </p:stCondLst>
                                        </p:cTn>
                                        <p:tgtEl>
                                          <p:spTgt spid="228359"/>
                                        </p:tgtEl>
                                        <p:attrNameLst>
                                          <p:attrName>style.visibility</p:attrName>
                                        </p:attrNameLst>
                                      </p:cBhvr>
                                      <p:to>
                                        <p:strVal val="visible"/>
                                      </p:to>
                                    </p:set>
                                    <p:animEffect transition="in" filter="wipe(right)">
                                      <p:cBhvr>
                                        <p:cTn id="39" dur="500"/>
                                        <p:tgtEl>
                                          <p:spTgt spid="228359"/>
                                        </p:tgtEl>
                                      </p:cBhvr>
                                    </p:animEffect>
                                  </p:childTnLst>
                                </p:cTn>
                              </p:par>
                              <p:par>
                                <p:cTn id="40" presetID="22" presetClass="entr" presetSubtype="2" fill="hold" nodeType="withEffect">
                                  <p:stCondLst>
                                    <p:cond delay="0"/>
                                  </p:stCondLst>
                                  <p:childTnLst>
                                    <p:set>
                                      <p:cBhvr>
                                        <p:cTn id="41" dur="1" fill="hold">
                                          <p:stCondLst>
                                            <p:cond delay="0"/>
                                          </p:stCondLst>
                                        </p:cTn>
                                        <p:tgtEl>
                                          <p:spTgt spid="228360"/>
                                        </p:tgtEl>
                                        <p:attrNameLst>
                                          <p:attrName>style.visibility</p:attrName>
                                        </p:attrNameLst>
                                      </p:cBhvr>
                                      <p:to>
                                        <p:strVal val="visible"/>
                                      </p:to>
                                    </p:set>
                                    <p:animEffect transition="in" filter="wipe(right)">
                                      <p:cBhvr>
                                        <p:cTn id="42" dur="500"/>
                                        <p:tgtEl>
                                          <p:spTgt spid="22836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28363"/>
                                        </p:tgtEl>
                                        <p:attrNameLst>
                                          <p:attrName>style.visibility</p:attrName>
                                        </p:attrNameLst>
                                      </p:cBhvr>
                                      <p:to>
                                        <p:strVal val="visible"/>
                                      </p:to>
                                    </p:set>
                                    <p:animEffect transition="in" filter="wipe(left)">
                                      <p:cBhvr>
                                        <p:cTn id="47" dur="500"/>
                                        <p:tgtEl>
                                          <p:spTgt spid="22836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2" fill="hold" nodeType="clickEffect">
                                  <p:stCondLst>
                                    <p:cond delay="0"/>
                                  </p:stCondLst>
                                  <p:childTnLst>
                                    <p:set>
                                      <p:cBhvr>
                                        <p:cTn id="51" dur="1" fill="hold">
                                          <p:stCondLst>
                                            <p:cond delay="0"/>
                                          </p:stCondLst>
                                        </p:cTn>
                                        <p:tgtEl>
                                          <p:spTgt spid="228364"/>
                                        </p:tgtEl>
                                        <p:attrNameLst>
                                          <p:attrName>style.visibility</p:attrName>
                                        </p:attrNameLst>
                                      </p:cBhvr>
                                      <p:to>
                                        <p:strVal val="visible"/>
                                      </p:to>
                                    </p:set>
                                    <p:animEffect transition="in" filter="wipe(right)">
                                      <p:cBhvr>
                                        <p:cTn id="52" dur="500"/>
                                        <p:tgtEl>
                                          <p:spTgt spid="22836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28372"/>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2836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8366"/>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28367"/>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xit" presetSubtype="4" fill="hold" nodeType="clickEffect">
                                  <p:stCondLst>
                                    <p:cond delay="0"/>
                                  </p:stCondLst>
                                  <p:childTnLst>
                                    <p:anim calcmode="lin" valueType="num">
                                      <p:cBhvr additive="base">
                                        <p:cTn id="70" dur="500"/>
                                        <p:tgtEl>
                                          <p:spTgt spid="228364"/>
                                        </p:tgtEl>
                                        <p:attrNameLst>
                                          <p:attrName>ppt_x</p:attrName>
                                        </p:attrNameLst>
                                      </p:cBhvr>
                                      <p:tavLst>
                                        <p:tav tm="0">
                                          <p:val>
                                            <p:strVal val="ppt_x"/>
                                          </p:val>
                                        </p:tav>
                                        <p:tav tm="100000">
                                          <p:val>
                                            <p:strVal val="ppt_x"/>
                                          </p:val>
                                        </p:tav>
                                      </p:tavLst>
                                    </p:anim>
                                    <p:anim calcmode="lin" valueType="num">
                                      <p:cBhvr additive="base">
                                        <p:cTn id="71" dur="500"/>
                                        <p:tgtEl>
                                          <p:spTgt spid="228364"/>
                                        </p:tgtEl>
                                        <p:attrNameLst>
                                          <p:attrName>ppt_y</p:attrName>
                                        </p:attrNameLst>
                                      </p:cBhvr>
                                      <p:tavLst>
                                        <p:tav tm="0">
                                          <p:val>
                                            <p:strVal val="ppt_y"/>
                                          </p:val>
                                        </p:tav>
                                        <p:tav tm="100000">
                                          <p:val>
                                            <p:strVal val="1+ppt_h/2"/>
                                          </p:val>
                                        </p:tav>
                                      </p:tavLst>
                                    </p:anim>
                                    <p:set>
                                      <p:cBhvr>
                                        <p:cTn id="72" dur="1" fill="hold">
                                          <p:stCondLst>
                                            <p:cond delay="499"/>
                                          </p:stCondLst>
                                        </p:cTn>
                                        <p:tgtEl>
                                          <p:spTgt spid="228364"/>
                                        </p:tgtEl>
                                        <p:attrNameLst>
                                          <p:attrName>style.visibility</p:attrName>
                                        </p:attrNameLst>
                                      </p:cBhvr>
                                      <p:to>
                                        <p:strVal val="hidden"/>
                                      </p:to>
                                    </p:set>
                                  </p:childTnLst>
                                </p:cTn>
                              </p:par>
                              <p:par>
                                <p:cTn id="73" presetID="2" presetClass="exit" presetSubtype="4" fill="hold" nodeType="withEffect">
                                  <p:stCondLst>
                                    <p:cond delay="0"/>
                                  </p:stCondLst>
                                  <p:childTnLst>
                                    <p:anim calcmode="lin" valueType="num">
                                      <p:cBhvr additive="base">
                                        <p:cTn id="74" dur="500"/>
                                        <p:tgtEl>
                                          <p:spTgt spid="228363"/>
                                        </p:tgtEl>
                                        <p:attrNameLst>
                                          <p:attrName>ppt_x</p:attrName>
                                        </p:attrNameLst>
                                      </p:cBhvr>
                                      <p:tavLst>
                                        <p:tav tm="0">
                                          <p:val>
                                            <p:strVal val="ppt_x"/>
                                          </p:val>
                                        </p:tav>
                                        <p:tav tm="100000">
                                          <p:val>
                                            <p:strVal val="ppt_x"/>
                                          </p:val>
                                        </p:tav>
                                      </p:tavLst>
                                    </p:anim>
                                    <p:anim calcmode="lin" valueType="num">
                                      <p:cBhvr additive="base">
                                        <p:cTn id="75" dur="500"/>
                                        <p:tgtEl>
                                          <p:spTgt spid="228363"/>
                                        </p:tgtEl>
                                        <p:attrNameLst>
                                          <p:attrName>ppt_y</p:attrName>
                                        </p:attrNameLst>
                                      </p:cBhvr>
                                      <p:tavLst>
                                        <p:tav tm="0">
                                          <p:val>
                                            <p:strVal val="ppt_y"/>
                                          </p:val>
                                        </p:tav>
                                        <p:tav tm="100000">
                                          <p:val>
                                            <p:strVal val="1+ppt_h/2"/>
                                          </p:val>
                                        </p:tav>
                                      </p:tavLst>
                                    </p:anim>
                                    <p:set>
                                      <p:cBhvr>
                                        <p:cTn id="76" dur="1" fill="hold">
                                          <p:stCondLst>
                                            <p:cond delay="499"/>
                                          </p:stCondLst>
                                        </p:cTn>
                                        <p:tgtEl>
                                          <p:spTgt spid="228363"/>
                                        </p:tgtEl>
                                        <p:attrNameLst>
                                          <p:attrName>style.visibility</p:attrName>
                                        </p:attrNameLst>
                                      </p:cBhvr>
                                      <p:to>
                                        <p:strVal val="hidden"/>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28356"/>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2836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28369"/>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28370"/>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4" fill="hold" nodeType="clickEffect">
                                  <p:stCondLst>
                                    <p:cond delay="0"/>
                                  </p:stCondLst>
                                  <p:childTnLst>
                                    <p:set>
                                      <p:cBhvr>
                                        <p:cTn id="94" dur="1" fill="hold">
                                          <p:stCondLst>
                                            <p:cond delay="0"/>
                                          </p:stCondLst>
                                        </p:cTn>
                                        <p:tgtEl>
                                          <p:spTgt spid="228398"/>
                                        </p:tgtEl>
                                        <p:attrNameLst>
                                          <p:attrName>style.visibility</p:attrName>
                                        </p:attrNameLst>
                                      </p:cBhvr>
                                      <p:to>
                                        <p:strVal val="visible"/>
                                      </p:to>
                                    </p:set>
                                    <p:animEffect transition="in" filter="wipe(down)">
                                      <p:cBhvr>
                                        <p:cTn id="95" dur="500"/>
                                        <p:tgtEl>
                                          <p:spTgt spid="228398"/>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228399"/>
                                        </p:tgtEl>
                                        <p:attrNameLst>
                                          <p:attrName>style.visibility</p:attrName>
                                        </p:attrNameLst>
                                      </p:cBhvr>
                                      <p:to>
                                        <p:strVal val="visible"/>
                                      </p:to>
                                    </p:set>
                                  </p:childTnLst>
                                </p:cTn>
                              </p:par>
                              <p:par>
                                <p:cTn id="100" presetID="22" presetClass="entr" presetSubtype="2" fill="hold" nodeType="withEffect">
                                  <p:stCondLst>
                                    <p:cond delay="0"/>
                                  </p:stCondLst>
                                  <p:childTnLst>
                                    <p:set>
                                      <p:cBhvr>
                                        <p:cTn id="101" dur="1" fill="hold">
                                          <p:stCondLst>
                                            <p:cond delay="0"/>
                                          </p:stCondLst>
                                        </p:cTn>
                                        <p:tgtEl>
                                          <p:spTgt spid="228362"/>
                                        </p:tgtEl>
                                        <p:attrNameLst>
                                          <p:attrName>style.visibility</p:attrName>
                                        </p:attrNameLst>
                                      </p:cBhvr>
                                      <p:to>
                                        <p:strVal val="visible"/>
                                      </p:to>
                                    </p:set>
                                    <p:animEffect transition="in" filter="wipe(right)">
                                      <p:cBhvr>
                                        <p:cTn id="102" dur="500"/>
                                        <p:tgtEl>
                                          <p:spTgt spid="228362"/>
                                        </p:tgtEl>
                                      </p:cBhvr>
                                    </p:animEffect>
                                  </p:childTnLst>
                                </p:cTn>
                              </p:par>
                              <p:par>
                                <p:cTn id="103" presetID="22" presetClass="entr" presetSubtype="2" fill="hold" nodeType="withEffect">
                                  <p:stCondLst>
                                    <p:cond delay="0"/>
                                  </p:stCondLst>
                                  <p:childTnLst>
                                    <p:set>
                                      <p:cBhvr>
                                        <p:cTn id="104" dur="1" fill="hold">
                                          <p:stCondLst>
                                            <p:cond delay="0"/>
                                          </p:stCondLst>
                                        </p:cTn>
                                        <p:tgtEl>
                                          <p:spTgt spid="228361"/>
                                        </p:tgtEl>
                                        <p:attrNameLst>
                                          <p:attrName>style.visibility</p:attrName>
                                        </p:attrNameLst>
                                      </p:cBhvr>
                                      <p:to>
                                        <p:strVal val="visible"/>
                                      </p:to>
                                    </p:set>
                                    <p:animEffect transition="in" filter="wipe(right)">
                                      <p:cBhvr>
                                        <p:cTn id="105" dur="500"/>
                                        <p:tgtEl>
                                          <p:spTgt spid="228361"/>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4" presetClass="entr" presetSubtype="16" fill="hold" grpId="0" nodeType="clickEffect">
                                  <p:stCondLst>
                                    <p:cond delay="0"/>
                                  </p:stCondLst>
                                  <p:childTnLst>
                                    <p:set>
                                      <p:cBhvr>
                                        <p:cTn id="109" dur="1" fill="hold">
                                          <p:stCondLst>
                                            <p:cond delay="0"/>
                                          </p:stCondLst>
                                        </p:cTn>
                                        <p:tgtEl>
                                          <p:spTgt spid="228409"/>
                                        </p:tgtEl>
                                        <p:attrNameLst>
                                          <p:attrName>style.visibility</p:attrName>
                                        </p:attrNameLst>
                                      </p:cBhvr>
                                      <p:to>
                                        <p:strVal val="visible"/>
                                      </p:to>
                                    </p:set>
                                    <p:animEffect transition="in" filter="box(in)">
                                      <p:cBhvr>
                                        <p:cTn id="110" dur="500"/>
                                        <p:tgtEl>
                                          <p:spTgt spid="228409"/>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28401"/>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22840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228406"/>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228407"/>
                                        </p:tgtEl>
                                        <p:attrNameLst>
                                          <p:attrName>style.visibility</p:attrName>
                                        </p:attrNameLst>
                                      </p:cBhvr>
                                      <p:to>
                                        <p:strVal val="visible"/>
                                      </p:to>
                                    </p:se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228400"/>
                                        </p:tgtEl>
                                        <p:attrNameLst>
                                          <p:attrName>style.visibility</p:attrName>
                                        </p:attrNameLst>
                                      </p:cBhvr>
                                      <p:to>
                                        <p:strVal val="visible"/>
                                      </p:to>
                                    </p:se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228402"/>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228403"/>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228404"/>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228410"/>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228411"/>
                                        </p:tgtEl>
                                        <p:attrNameLst>
                                          <p:attrName>style.visibility</p:attrName>
                                        </p:attrNameLst>
                                      </p:cBhvr>
                                      <p:to>
                                        <p:strVal val="visible"/>
                                      </p:to>
                                    </p:se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228412"/>
                                        </p:tgtEl>
                                        <p:attrNameLst>
                                          <p:attrName>style.visibility</p:attrName>
                                        </p:attrNameLst>
                                      </p:cBhvr>
                                      <p:to>
                                        <p:strVal val="visible"/>
                                      </p:to>
                                    </p:se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228413"/>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228414"/>
                                        </p:tgtEl>
                                        <p:attrNameLst>
                                          <p:attrName>style.visibility</p:attrName>
                                        </p:attrNameLst>
                                      </p:cBhvr>
                                      <p:to>
                                        <p:strVal val="visible"/>
                                      </p:to>
                                    </p:se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228415"/>
                                        </p:tgtEl>
                                        <p:attrNameLst>
                                          <p:attrName>style.visibility</p:attrName>
                                        </p:attrNameLst>
                                      </p:cBhvr>
                                      <p:to>
                                        <p:strVal val="visible"/>
                                      </p:to>
                                    </p:se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1" presetClass="entr" presetSubtype="0" fill="hold" nodeType="clickEffect">
                                  <p:stCondLst>
                                    <p:cond delay="0"/>
                                  </p:stCondLst>
                                  <p:childTnLst>
                                    <p:set>
                                      <p:cBhvr>
                                        <p:cTn id="162" dur="1" fill="hold">
                                          <p:stCondLst>
                                            <p:cond delay="0"/>
                                          </p:stCondLst>
                                        </p:cTn>
                                        <p:tgtEl>
                                          <p:spTgt spid="228416"/>
                                        </p:tgtEl>
                                        <p:attrNameLst>
                                          <p:attrName>style.visibility</p:attrName>
                                        </p:attrNameLst>
                                      </p:cBhvr>
                                      <p:to>
                                        <p:strVal val="visible"/>
                                      </p:to>
                                    </p:se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1" presetClass="entr" presetSubtype="0" fill="hold" nodeType="clickEffect">
                                  <p:stCondLst>
                                    <p:cond delay="0"/>
                                  </p:stCondLst>
                                  <p:childTnLst>
                                    <p:set>
                                      <p:cBhvr>
                                        <p:cTn id="166" dur="1" fill="hold">
                                          <p:stCondLst>
                                            <p:cond delay="0"/>
                                          </p:stCondLst>
                                        </p:cTn>
                                        <p:tgtEl>
                                          <p:spTgt spid="228417"/>
                                        </p:tgtEl>
                                        <p:attrNameLst>
                                          <p:attrName>style.visibility</p:attrName>
                                        </p:attrNameLst>
                                      </p:cBhvr>
                                      <p:to>
                                        <p:strVal val="visible"/>
                                      </p:to>
                                    </p:se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1" presetClass="entr" presetSubtype="0" fill="hold" nodeType="clickEffect">
                                  <p:stCondLst>
                                    <p:cond delay="0"/>
                                  </p:stCondLst>
                                  <p:childTnLst>
                                    <p:set>
                                      <p:cBhvr>
                                        <p:cTn id="170" dur="1" fill="hold">
                                          <p:stCondLst>
                                            <p:cond delay="0"/>
                                          </p:stCondLst>
                                        </p:cTn>
                                        <p:tgtEl>
                                          <p:spTgt spid="228477"/>
                                        </p:tgtEl>
                                        <p:attrNameLst>
                                          <p:attrName>style.visibility</p:attrName>
                                        </p:attrNameLst>
                                      </p:cBhvr>
                                      <p:to>
                                        <p:strVal val="visible"/>
                                      </p:to>
                                    </p:se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1" presetClass="entr" presetSubtype="0" fill="hold" nodeType="clickEffect">
                                  <p:stCondLst>
                                    <p:cond delay="0"/>
                                  </p:stCondLst>
                                  <p:childTnLst>
                                    <p:set>
                                      <p:cBhvr>
                                        <p:cTn id="174" dur="1" fill="hold">
                                          <p:stCondLst>
                                            <p:cond delay="0"/>
                                          </p:stCondLst>
                                        </p:cTn>
                                        <p:tgtEl>
                                          <p:spTgt spid="228505"/>
                                        </p:tgtEl>
                                        <p:attrNameLst>
                                          <p:attrName>style.visibility</p:attrName>
                                        </p:attrNameLst>
                                      </p:cBhvr>
                                      <p:to>
                                        <p:strVal val="visible"/>
                                      </p:to>
                                    </p:se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228493"/>
                                        </p:tgtEl>
                                        <p:attrNameLst>
                                          <p:attrName>style.visibility</p:attrName>
                                        </p:attrNameLst>
                                      </p:cBhvr>
                                      <p:to>
                                        <p:strVal val="visible"/>
                                      </p:to>
                                    </p:set>
                                  </p:childTnLst>
                                </p:cTn>
                              </p:par>
                            </p:childTnLst>
                          </p:cTn>
                        </p:par>
                      </p:childTnLst>
                    </p:cTn>
                  </p:par>
                  <p:par>
                    <p:cTn id="179" fill="hold" nodeType="clickPar">
                      <p:stCondLst>
                        <p:cond delay="indefinite"/>
                      </p:stCondLst>
                      <p:childTnLst>
                        <p:par>
                          <p:cTn id="180" fill="hold" nodeType="withGroup">
                            <p:stCondLst>
                              <p:cond delay="0"/>
                            </p:stCondLst>
                            <p:childTnLst>
                              <p:par>
                                <p:cTn id="181" presetID="1" presetClass="entr" presetSubtype="0" fill="hold" nodeType="clickEffect">
                                  <p:stCondLst>
                                    <p:cond delay="0"/>
                                  </p:stCondLst>
                                  <p:childTnLst>
                                    <p:set>
                                      <p:cBhvr>
                                        <p:cTn id="182" dur="1" fill="hold">
                                          <p:stCondLst>
                                            <p:cond delay="0"/>
                                          </p:stCondLst>
                                        </p:cTn>
                                        <p:tgtEl>
                                          <p:spTgt spid="228495"/>
                                        </p:tgtEl>
                                        <p:attrNameLst>
                                          <p:attrName>style.visibility</p:attrName>
                                        </p:attrNameLst>
                                      </p:cBhvr>
                                      <p:to>
                                        <p:strVal val="visible"/>
                                      </p:to>
                                    </p:se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1" presetClass="entr" presetSubtype="0" fill="hold" grpId="0" nodeType="clickEffect">
                                  <p:stCondLst>
                                    <p:cond delay="0"/>
                                  </p:stCondLst>
                                  <p:childTnLst>
                                    <p:set>
                                      <p:cBhvr>
                                        <p:cTn id="186" dur="1" fill="hold">
                                          <p:stCondLst>
                                            <p:cond delay="0"/>
                                          </p:stCondLst>
                                        </p:cTn>
                                        <p:tgtEl>
                                          <p:spTgt spid="228494"/>
                                        </p:tgtEl>
                                        <p:attrNameLst>
                                          <p:attrName>style.visibility</p:attrName>
                                        </p:attrNameLst>
                                      </p:cBhvr>
                                      <p:to>
                                        <p:strVal val="visible"/>
                                      </p:to>
                                    </p:se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22" presetClass="entr" presetSubtype="4" fill="hold" nodeType="clickEffect">
                                  <p:stCondLst>
                                    <p:cond delay="0"/>
                                  </p:stCondLst>
                                  <p:childTnLst>
                                    <p:set>
                                      <p:cBhvr>
                                        <p:cTn id="190" dur="1" fill="hold">
                                          <p:stCondLst>
                                            <p:cond delay="0"/>
                                          </p:stCondLst>
                                        </p:cTn>
                                        <p:tgtEl>
                                          <p:spTgt spid="228515"/>
                                        </p:tgtEl>
                                        <p:attrNameLst>
                                          <p:attrName>style.visibility</p:attrName>
                                        </p:attrNameLst>
                                      </p:cBhvr>
                                      <p:to>
                                        <p:strVal val="visible"/>
                                      </p:to>
                                    </p:set>
                                    <p:animEffect transition="in" filter="wipe(down)">
                                      <p:cBhvr>
                                        <p:cTn id="191" dur="500"/>
                                        <p:tgtEl>
                                          <p:spTgt spid="228515"/>
                                        </p:tgtEl>
                                      </p:cBhvr>
                                    </p:animEffect>
                                  </p:childTnLst>
                                </p:cTn>
                              </p:par>
                            </p:childTnLst>
                          </p:cTn>
                        </p:par>
                      </p:childTnLst>
                    </p:cTn>
                  </p:par>
                  <p:par>
                    <p:cTn id="192" fill="hold" nodeType="clickPar">
                      <p:stCondLst>
                        <p:cond delay="indefinite"/>
                      </p:stCondLst>
                      <p:childTnLst>
                        <p:par>
                          <p:cTn id="193" fill="hold" nodeType="withGroup">
                            <p:stCondLst>
                              <p:cond delay="0"/>
                            </p:stCondLst>
                            <p:childTnLst>
                              <p:par>
                                <p:cTn id="194" presetID="1" presetClass="entr" presetSubtype="0" fill="hold" grpId="0" nodeType="clickEffect">
                                  <p:stCondLst>
                                    <p:cond delay="0"/>
                                  </p:stCondLst>
                                  <p:childTnLst>
                                    <p:set>
                                      <p:cBhvr>
                                        <p:cTn id="195" dur="1" fill="hold">
                                          <p:stCondLst>
                                            <p:cond delay="0"/>
                                          </p:stCondLst>
                                        </p:cTn>
                                        <p:tgtEl>
                                          <p:spTgt spid="228491"/>
                                        </p:tgtEl>
                                        <p:attrNameLst>
                                          <p:attrName>style.visibility</p:attrName>
                                        </p:attrNameLst>
                                      </p:cBhvr>
                                      <p:to>
                                        <p:strVal val="visible"/>
                                      </p:to>
                                    </p:set>
                                  </p:childTnLst>
                                </p:cTn>
                              </p:par>
                            </p:childTnLst>
                          </p:cTn>
                        </p:par>
                      </p:childTnLst>
                    </p:cTn>
                  </p:par>
                  <p:par>
                    <p:cTn id="196" fill="hold" nodeType="clickPar">
                      <p:stCondLst>
                        <p:cond delay="indefinite"/>
                      </p:stCondLst>
                      <p:childTnLst>
                        <p:par>
                          <p:cTn id="197" fill="hold" nodeType="withGroup">
                            <p:stCondLst>
                              <p:cond delay="0"/>
                            </p:stCondLst>
                            <p:childTnLst>
                              <p:par>
                                <p:cTn id="198" presetID="22" presetClass="entr" presetSubtype="2" fill="hold" nodeType="clickEffect">
                                  <p:stCondLst>
                                    <p:cond delay="0"/>
                                  </p:stCondLst>
                                  <p:childTnLst>
                                    <p:set>
                                      <p:cBhvr>
                                        <p:cTn id="199" dur="1" fill="hold">
                                          <p:stCondLst>
                                            <p:cond delay="0"/>
                                          </p:stCondLst>
                                        </p:cTn>
                                        <p:tgtEl>
                                          <p:spTgt spid="228478"/>
                                        </p:tgtEl>
                                        <p:attrNameLst>
                                          <p:attrName>style.visibility</p:attrName>
                                        </p:attrNameLst>
                                      </p:cBhvr>
                                      <p:to>
                                        <p:strVal val="visible"/>
                                      </p:to>
                                    </p:set>
                                    <p:animEffect transition="in" filter="wipe(right)">
                                      <p:cBhvr>
                                        <p:cTn id="200" dur="500"/>
                                        <p:tgtEl>
                                          <p:spTgt spid="228478"/>
                                        </p:tgtEl>
                                      </p:cBhvr>
                                    </p:animEffect>
                                  </p:childTnLst>
                                </p:cTn>
                              </p:par>
                              <p:par>
                                <p:cTn id="201" presetID="22" presetClass="entr" presetSubtype="2" fill="hold" nodeType="withEffect">
                                  <p:stCondLst>
                                    <p:cond delay="0"/>
                                  </p:stCondLst>
                                  <p:childTnLst>
                                    <p:set>
                                      <p:cBhvr>
                                        <p:cTn id="202" dur="1" fill="hold">
                                          <p:stCondLst>
                                            <p:cond delay="0"/>
                                          </p:stCondLst>
                                        </p:cTn>
                                        <p:tgtEl>
                                          <p:spTgt spid="228479"/>
                                        </p:tgtEl>
                                        <p:attrNameLst>
                                          <p:attrName>style.visibility</p:attrName>
                                        </p:attrNameLst>
                                      </p:cBhvr>
                                      <p:to>
                                        <p:strVal val="visible"/>
                                      </p:to>
                                    </p:set>
                                    <p:animEffect transition="in" filter="wipe(right)">
                                      <p:cBhvr>
                                        <p:cTn id="203" dur="500"/>
                                        <p:tgtEl>
                                          <p:spTgt spid="228479"/>
                                        </p:tgtEl>
                                      </p:cBhvr>
                                    </p:animEffect>
                                  </p:childTnLst>
                                </p:cTn>
                              </p:par>
                              <p:par>
                                <p:cTn id="204" presetID="22" presetClass="entr" presetSubtype="2" fill="hold" nodeType="withEffect">
                                  <p:stCondLst>
                                    <p:cond delay="0"/>
                                  </p:stCondLst>
                                  <p:childTnLst>
                                    <p:set>
                                      <p:cBhvr>
                                        <p:cTn id="205" dur="1" fill="hold">
                                          <p:stCondLst>
                                            <p:cond delay="0"/>
                                          </p:stCondLst>
                                        </p:cTn>
                                        <p:tgtEl>
                                          <p:spTgt spid="228480"/>
                                        </p:tgtEl>
                                        <p:attrNameLst>
                                          <p:attrName>style.visibility</p:attrName>
                                        </p:attrNameLst>
                                      </p:cBhvr>
                                      <p:to>
                                        <p:strVal val="visible"/>
                                      </p:to>
                                    </p:set>
                                    <p:animEffect transition="in" filter="wipe(right)">
                                      <p:cBhvr>
                                        <p:cTn id="206" dur="500"/>
                                        <p:tgtEl>
                                          <p:spTgt spid="228480"/>
                                        </p:tgtEl>
                                      </p:cBhvr>
                                    </p:animEffect>
                                  </p:childTnLst>
                                </p:cTn>
                              </p:par>
                            </p:childTnLst>
                          </p:cTn>
                        </p:par>
                      </p:childTnLst>
                    </p:cTn>
                  </p:par>
                  <p:par>
                    <p:cTn id="207" fill="hold" nodeType="clickPar">
                      <p:stCondLst>
                        <p:cond delay="indefinite"/>
                      </p:stCondLst>
                      <p:childTnLst>
                        <p:par>
                          <p:cTn id="208" fill="hold" nodeType="withGroup">
                            <p:stCondLst>
                              <p:cond delay="0"/>
                            </p:stCondLst>
                            <p:childTnLst>
                              <p:par>
                                <p:cTn id="209" presetID="22" presetClass="entr" presetSubtype="8" fill="hold" nodeType="clickEffect">
                                  <p:stCondLst>
                                    <p:cond delay="0"/>
                                  </p:stCondLst>
                                  <p:childTnLst>
                                    <p:set>
                                      <p:cBhvr>
                                        <p:cTn id="210" dur="1" fill="hold">
                                          <p:stCondLst>
                                            <p:cond delay="0"/>
                                          </p:stCondLst>
                                        </p:cTn>
                                        <p:tgtEl>
                                          <p:spTgt spid="228483"/>
                                        </p:tgtEl>
                                        <p:attrNameLst>
                                          <p:attrName>style.visibility</p:attrName>
                                        </p:attrNameLst>
                                      </p:cBhvr>
                                      <p:to>
                                        <p:strVal val="visible"/>
                                      </p:to>
                                    </p:set>
                                    <p:animEffect transition="in" filter="wipe(left)">
                                      <p:cBhvr>
                                        <p:cTn id="211" dur="500"/>
                                        <p:tgtEl>
                                          <p:spTgt spid="228483"/>
                                        </p:tgtEl>
                                      </p:cBhvr>
                                    </p:animEffect>
                                  </p:childTnLst>
                                </p:cTn>
                              </p:par>
                            </p:childTnLst>
                          </p:cTn>
                        </p:par>
                      </p:childTnLst>
                    </p:cTn>
                  </p:par>
                  <p:par>
                    <p:cTn id="212" fill="hold" nodeType="clickPar">
                      <p:stCondLst>
                        <p:cond delay="indefinite"/>
                      </p:stCondLst>
                      <p:childTnLst>
                        <p:par>
                          <p:cTn id="213" fill="hold" nodeType="withGroup">
                            <p:stCondLst>
                              <p:cond delay="0"/>
                            </p:stCondLst>
                            <p:childTnLst>
                              <p:par>
                                <p:cTn id="214" presetID="22" presetClass="entr" presetSubtype="2" fill="hold" nodeType="clickEffect">
                                  <p:stCondLst>
                                    <p:cond delay="0"/>
                                  </p:stCondLst>
                                  <p:childTnLst>
                                    <p:set>
                                      <p:cBhvr>
                                        <p:cTn id="215" dur="1" fill="hold">
                                          <p:stCondLst>
                                            <p:cond delay="0"/>
                                          </p:stCondLst>
                                        </p:cTn>
                                        <p:tgtEl>
                                          <p:spTgt spid="228484"/>
                                        </p:tgtEl>
                                        <p:attrNameLst>
                                          <p:attrName>style.visibility</p:attrName>
                                        </p:attrNameLst>
                                      </p:cBhvr>
                                      <p:to>
                                        <p:strVal val="visible"/>
                                      </p:to>
                                    </p:set>
                                    <p:animEffect transition="in" filter="wipe(right)">
                                      <p:cBhvr>
                                        <p:cTn id="216" dur="500"/>
                                        <p:tgtEl>
                                          <p:spTgt spid="228484"/>
                                        </p:tgtEl>
                                      </p:cBhvr>
                                    </p:animEffect>
                                  </p:childTnLst>
                                </p:cTn>
                              </p:par>
                            </p:childTnLst>
                          </p:cTn>
                        </p:par>
                      </p:childTnLst>
                    </p:cTn>
                  </p:par>
                  <p:par>
                    <p:cTn id="217" fill="hold" nodeType="clickPar">
                      <p:stCondLst>
                        <p:cond delay="indefinite"/>
                      </p:stCondLst>
                      <p:childTnLst>
                        <p:par>
                          <p:cTn id="218" fill="hold" nodeType="withGroup">
                            <p:stCondLst>
                              <p:cond delay="0"/>
                            </p:stCondLst>
                            <p:childTnLst>
                              <p:par>
                                <p:cTn id="219" presetID="1" presetClass="entr" presetSubtype="0" fill="hold" grpId="0" nodeType="clickEffect">
                                  <p:stCondLst>
                                    <p:cond delay="0"/>
                                  </p:stCondLst>
                                  <p:childTnLst>
                                    <p:set>
                                      <p:cBhvr>
                                        <p:cTn id="220" dur="1" fill="hold">
                                          <p:stCondLst>
                                            <p:cond delay="0"/>
                                          </p:stCondLst>
                                        </p:cTn>
                                        <p:tgtEl>
                                          <p:spTgt spid="228492"/>
                                        </p:tgtEl>
                                        <p:attrNameLst>
                                          <p:attrName>style.visibility</p:attrName>
                                        </p:attrNameLst>
                                      </p:cBhvr>
                                      <p:to>
                                        <p:strVal val="visible"/>
                                      </p:to>
                                    </p:set>
                                  </p:childTnLst>
                                </p:cTn>
                              </p:par>
                            </p:childTnLst>
                          </p:cTn>
                        </p:par>
                      </p:childTnLst>
                    </p:cTn>
                  </p:par>
                  <p:par>
                    <p:cTn id="221" fill="hold" nodeType="clickPar">
                      <p:stCondLst>
                        <p:cond delay="indefinite"/>
                      </p:stCondLst>
                      <p:childTnLst>
                        <p:par>
                          <p:cTn id="222" fill="hold" nodeType="withGroup">
                            <p:stCondLst>
                              <p:cond delay="0"/>
                            </p:stCondLst>
                            <p:childTnLst>
                              <p:par>
                                <p:cTn id="223" presetID="1" presetClass="entr" presetSubtype="0" fill="hold" grpId="0" nodeType="clickEffect">
                                  <p:stCondLst>
                                    <p:cond delay="0"/>
                                  </p:stCondLst>
                                  <p:childTnLst>
                                    <p:set>
                                      <p:cBhvr>
                                        <p:cTn id="224" dur="1" fill="hold">
                                          <p:stCondLst>
                                            <p:cond delay="0"/>
                                          </p:stCondLst>
                                        </p:cTn>
                                        <p:tgtEl>
                                          <p:spTgt spid="228485"/>
                                        </p:tgtEl>
                                        <p:attrNameLst>
                                          <p:attrName>style.visibility</p:attrName>
                                        </p:attrNameLst>
                                      </p:cBhvr>
                                      <p:to>
                                        <p:strVal val="visible"/>
                                      </p:to>
                                    </p:set>
                                  </p:childTnLst>
                                </p:cTn>
                              </p:par>
                              <p:par>
                                <p:cTn id="225" presetID="1" presetClass="entr" presetSubtype="0" fill="hold" grpId="0" nodeType="withEffect">
                                  <p:stCondLst>
                                    <p:cond delay="0"/>
                                  </p:stCondLst>
                                  <p:childTnLst>
                                    <p:set>
                                      <p:cBhvr>
                                        <p:cTn id="226" dur="1" fill="hold">
                                          <p:stCondLst>
                                            <p:cond delay="0"/>
                                          </p:stCondLst>
                                        </p:cTn>
                                        <p:tgtEl>
                                          <p:spTgt spid="228486"/>
                                        </p:tgtEl>
                                        <p:attrNameLst>
                                          <p:attrName>style.visibility</p:attrName>
                                        </p:attrNameLst>
                                      </p:cBhvr>
                                      <p:to>
                                        <p:strVal val="visible"/>
                                      </p:to>
                                    </p:set>
                                  </p:childTnLst>
                                </p:cTn>
                              </p:par>
                            </p:childTnLst>
                          </p:cTn>
                        </p:par>
                      </p:childTnLst>
                    </p:cTn>
                  </p:par>
                  <p:par>
                    <p:cTn id="227" fill="hold" nodeType="clickPar">
                      <p:stCondLst>
                        <p:cond delay="indefinite"/>
                      </p:stCondLst>
                      <p:childTnLst>
                        <p:par>
                          <p:cTn id="228" fill="hold" nodeType="withGroup">
                            <p:stCondLst>
                              <p:cond delay="0"/>
                            </p:stCondLst>
                            <p:childTnLst>
                              <p:par>
                                <p:cTn id="229" presetID="1" presetClass="entr" presetSubtype="0" fill="hold" grpId="0" nodeType="clickEffect">
                                  <p:stCondLst>
                                    <p:cond delay="0"/>
                                  </p:stCondLst>
                                  <p:childTnLst>
                                    <p:set>
                                      <p:cBhvr>
                                        <p:cTn id="230" dur="1" fill="hold">
                                          <p:stCondLst>
                                            <p:cond delay="0"/>
                                          </p:stCondLst>
                                        </p:cTn>
                                        <p:tgtEl>
                                          <p:spTgt spid="228487"/>
                                        </p:tgtEl>
                                        <p:attrNameLst>
                                          <p:attrName>style.visibility</p:attrName>
                                        </p:attrNameLst>
                                      </p:cBhvr>
                                      <p:to>
                                        <p:strVal val="visible"/>
                                      </p:to>
                                    </p:set>
                                  </p:childTnLst>
                                </p:cTn>
                              </p:par>
                            </p:childTnLst>
                          </p:cTn>
                        </p:par>
                      </p:childTnLst>
                    </p:cTn>
                  </p:par>
                  <p:par>
                    <p:cTn id="231" fill="hold" nodeType="clickPar">
                      <p:stCondLst>
                        <p:cond delay="indefinite"/>
                      </p:stCondLst>
                      <p:childTnLst>
                        <p:par>
                          <p:cTn id="232" fill="hold" nodeType="withGroup">
                            <p:stCondLst>
                              <p:cond delay="0"/>
                            </p:stCondLst>
                            <p:childTnLst>
                              <p:par>
                                <p:cTn id="233" presetID="2" presetClass="exit" presetSubtype="4" fill="hold" nodeType="clickEffect">
                                  <p:stCondLst>
                                    <p:cond delay="0"/>
                                  </p:stCondLst>
                                  <p:childTnLst>
                                    <p:anim calcmode="lin" valueType="num">
                                      <p:cBhvr additive="base">
                                        <p:cTn id="234" dur="500"/>
                                        <p:tgtEl>
                                          <p:spTgt spid="228484"/>
                                        </p:tgtEl>
                                        <p:attrNameLst>
                                          <p:attrName>ppt_x</p:attrName>
                                        </p:attrNameLst>
                                      </p:cBhvr>
                                      <p:tavLst>
                                        <p:tav tm="0">
                                          <p:val>
                                            <p:strVal val="ppt_x"/>
                                          </p:val>
                                        </p:tav>
                                        <p:tav tm="100000">
                                          <p:val>
                                            <p:strVal val="ppt_x"/>
                                          </p:val>
                                        </p:tav>
                                      </p:tavLst>
                                    </p:anim>
                                    <p:anim calcmode="lin" valueType="num">
                                      <p:cBhvr additive="base">
                                        <p:cTn id="235" dur="500"/>
                                        <p:tgtEl>
                                          <p:spTgt spid="228484"/>
                                        </p:tgtEl>
                                        <p:attrNameLst>
                                          <p:attrName>ppt_y</p:attrName>
                                        </p:attrNameLst>
                                      </p:cBhvr>
                                      <p:tavLst>
                                        <p:tav tm="0">
                                          <p:val>
                                            <p:strVal val="ppt_y"/>
                                          </p:val>
                                        </p:tav>
                                        <p:tav tm="100000">
                                          <p:val>
                                            <p:strVal val="1+ppt_h/2"/>
                                          </p:val>
                                        </p:tav>
                                      </p:tavLst>
                                    </p:anim>
                                    <p:set>
                                      <p:cBhvr>
                                        <p:cTn id="236" dur="1" fill="hold">
                                          <p:stCondLst>
                                            <p:cond delay="499"/>
                                          </p:stCondLst>
                                        </p:cTn>
                                        <p:tgtEl>
                                          <p:spTgt spid="228484"/>
                                        </p:tgtEl>
                                        <p:attrNameLst>
                                          <p:attrName>style.visibility</p:attrName>
                                        </p:attrNameLst>
                                      </p:cBhvr>
                                      <p:to>
                                        <p:strVal val="hidden"/>
                                      </p:to>
                                    </p:set>
                                  </p:childTnLst>
                                </p:cTn>
                              </p:par>
                              <p:par>
                                <p:cTn id="237" presetID="2" presetClass="exit" presetSubtype="4" fill="hold" nodeType="withEffect">
                                  <p:stCondLst>
                                    <p:cond delay="0"/>
                                  </p:stCondLst>
                                  <p:childTnLst>
                                    <p:anim calcmode="lin" valueType="num">
                                      <p:cBhvr additive="base">
                                        <p:cTn id="238" dur="500"/>
                                        <p:tgtEl>
                                          <p:spTgt spid="228483"/>
                                        </p:tgtEl>
                                        <p:attrNameLst>
                                          <p:attrName>ppt_x</p:attrName>
                                        </p:attrNameLst>
                                      </p:cBhvr>
                                      <p:tavLst>
                                        <p:tav tm="0">
                                          <p:val>
                                            <p:strVal val="ppt_x"/>
                                          </p:val>
                                        </p:tav>
                                        <p:tav tm="100000">
                                          <p:val>
                                            <p:strVal val="ppt_x"/>
                                          </p:val>
                                        </p:tav>
                                      </p:tavLst>
                                    </p:anim>
                                    <p:anim calcmode="lin" valueType="num">
                                      <p:cBhvr additive="base">
                                        <p:cTn id="239" dur="500"/>
                                        <p:tgtEl>
                                          <p:spTgt spid="228483"/>
                                        </p:tgtEl>
                                        <p:attrNameLst>
                                          <p:attrName>ppt_y</p:attrName>
                                        </p:attrNameLst>
                                      </p:cBhvr>
                                      <p:tavLst>
                                        <p:tav tm="0">
                                          <p:val>
                                            <p:strVal val="ppt_y"/>
                                          </p:val>
                                        </p:tav>
                                        <p:tav tm="100000">
                                          <p:val>
                                            <p:strVal val="1+ppt_h/2"/>
                                          </p:val>
                                        </p:tav>
                                      </p:tavLst>
                                    </p:anim>
                                    <p:set>
                                      <p:cBhvr>
                                        <p:cTn id="240" dur="1" fill="hold">
                                          <p:stCondLst>
                                            <p:cond delay="499"/>
                                          </p:stCondLst>
                                        </p:cTn>
                                        <p:tgtEl>
                                          <p:spTgt spid="228483"/>
                                        </p:tgtEl>
                                        <p:attrNameLst>
                                          <p:attrName>style.visibility</p:attrName>
                                        </p:attrNameLst>
                                      </p:cBhvr>
                                      <p:to>
                                        <p:strVal val="hidden"/>
                                      </p:to>
                                    </p:set>
                                  </p:childTnLst>
                                </p:cTn>
                              </p:par>
                            </p:childTnLst>
                          </p:cTn>
                        </p:par>
                      </p:childTnLst>
                    </p:cTn>
                  </p:par>
                  <p:par>
                    <p:cTn id="241" fill="hold" nodeType="clickPar">
                      <p:stCondLst>
                        <p:cond delay="indefinite"/>
                      </p:stCondLst>
                      <p:childTnLst>
                        <p:par>
                          <p:cTn id="242" fill="hold" nodeType="withGroup">
                            <p:stCondLst>
                              <p:cond delay="0"/>
                            </p:stCondLst>
                            <p:childTnLst>
                              <p:par>
                                <p:cTn id="243" presetID="1" presetClass="entr" presetSubtype="0" fill="hold" grpId="0" nodeType="clickEffect">
                                  <p:stCondLst>
                                    <p:cond delay="0"/>
                                  </p:stCondLst>
                                  <p:childTnLst>
                                    <p:set>
                                      <p:cBhvr>
                                        <p:cTn id="244" dur="1" fill="hold">
                                          <p:stCondLst>
                                            <p:cond delay="0"/>
                                          </p:stCondLst>
                                        </p:cTn>
                                        <p:tgtEl>
                                          <p:spTgt spid="228476"/>
                                        </p:tgtEl>
                                        <p:attrNameLst>
                                          <p:attrName>style.visibility</p:attrName>
                                        </p:attrNameLst>
                                      </p:cBhvr>
                                      <p:to>
                                        <p:strVal val="visible"/>
                                      </p:to>
                                    </p:set>
                                  </p:childTnLst>
                                </p:cTn>
                              </p:par>
                            </p:childTnLst>
                          </p:cTn>
                        </p:par>
                      </p:childTnLst>
                    </p:cTn>
                  </p:par>
                  <p:par>
                    <p:cTn id="245" fill="hold" nodeType="clickPar">
                      <p:stCondLst>
                        <p:cond delay="indefinite"/>
                      </p:stCondLst>
                      <p:childTnLst>
                        <p:par>
                          <p:cTn id="246" fill="hold" nodeType="withGroup">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228488"/>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228489"/>
                                        </p:tgtEl>
                                        <p:attrNameLst>
                                          <p:attrName>style.visibility</p:attrName>
                                        </p:attrNameLst>
                                      </p:cBhvr>
                                      <p:to>
                                        <p:strVal val="visible"/>
                                      </p:to>
                                    </p:set>
                                  </p:childTnLst>
                                </p:cTn>
                              </p:par>
                            </p:childTnLst>
                          </p:cTn>
                        </p:par>
                      </p:childTnLst>
                    </p:cTn>
                  </p:par>
                  <p:par>
                    <p:cTn id="251" fill="hold" nodeType="clickPar">
                      <p:stCondLst>
                        <p:cond delay="indefinite"/>
                      </p:stCondLst>
                      <p:childTnLst>
                        <p:par>
                          <p:cTn id="252" fill="hold" nodeType="withGroup">
                            <p:stCondLst>
                              <p:cond delay="0"/>
                            </p:stCondLst>
                            <p:childTnLst>
                              <p:par>
                                <p:cTn id="253" presetID="1" presetClass="entr" presetSubtype="0" fill="hold" grpId="0" nodeType="clickEffect">
                                  <p:stCondLst>
                                    <p:cond delay="0"/>
                                  </p:stCondLst>
                                  <p:childTnLst>
                                    <p:set>
                                      <p:cBhvr>
                                        <p:cTn id="254" dur="1" fill="hold">
                                          <p:stCondLst>
                                            <p:cond delay="0"/>
                                          </p:stCondLst>
                                        </p:cTn>
                                        <p:tgtEl>
                                          <p:spTgt spid="228490"/>
                                        </p:tgtEl>
                                        <p:attrNameLst>
                                          <p:attrName>style.visibility</p:attrName>
                                        </p:attrNameLst>
                                      </p:cBhvr>
                                      <p:to>
                                        <p:strVal val="visible"/>
                                      </p:to>
                                    </p:set>
                                  </p:childTnLst>
                                </p:cTn>
                              </p:par>
                            </p:childTnLst>
                          </p:cTn>
                        </p:par>
                      </p:childTnLst>
                    </p:cTn>
                  </p:par>
                  <p:par>
                    <p:cTn id="255" fill="hold" nodeType="clickPar">
                      <p:stCondLst>
                        <p:cond delay="indefinite"/>
                      </p:stCondLst>
                      <p:childTnLst>
                        <p:par>
                          <p:cTn id="256" fill="hold" nodeType="withGroup">
                            <p:stCondLst>
                              <p:cond delay="0"/>
                            </p:stCondLst>
                            <p:childTnLst>
                              <p:par>
                                <p:cTn id="257" presetID="22" presetClass="entr" presetSubtype="4" fill="hold" nodeType="clickEffect">
                                  <p:stCondLst>
                                    <p:cond delay="0"/>
                                  </p:stCondLst>
                                  <p:childTnLst>
                                    <p:set>
                                      <p:cBhvr>
                                        <p:cTn id="258" dur="1" fill="hold">
                                          <p:stCondLst>
                                            <p:cond delay="0"/>
                                          </p:stCondLst>
                                        </p:cTn>
                                        <p:tgtEl>
                                          <p:spTgt spid="228516"/>
                                        </p:tgtEl>
                                        <p:attrNameLst>
                                          <p:attrName>style.visibility</p:attrName>
                                        </p:attrNameLst>
                                      </p:cBhvr>
                                      <p:to>
                                        <p:strVal val="visible"/>
                                      </p:to>
                                    </p:set>
                                    <p:animEffect transition="in" filter="wipe(down)">
                                      <p:cBhvr>
                                        <p:cTn id="259" dur="500"/>
                                        <p:tgtEl>
                                          <p:spTgt spid="228516"/>
                                        </p:tgtEl>
                                      </p:cBhvr>
                                    </p:animEffect>
                                  </p:childTnLst>
                                </p:cTn>
                              </p:par>
                            </p:childTnLst>
                          </p:cTn>
                        </p:par>
                      </p:childTnLst>
                    </p:cTn>
                  </p:par>
                  <p:par>
                    <p:cTn id="260" fill="hold" nodeType="clickPar">
                      <p:stCondLst>
                        <p:cond delay="indefinite"/>
                      </p:stCondLst>
                      <p:childTnLst>
                        <p:par>
                          <p:cTn id="261" fill="hold" nodeType="withGroup">
                            <p:stCondLst>
                              <p:cond delay="0"/>
                            </p:stCondLst>
                            <p:childTnLst>
                              <p:par>
                                <p:cTn id="262" presetID="1" presetClass="entr" presetSubtype="0" fill="hold" grpId="0" nodeType="clickEffect">
                                  <p:stCondLst>
                                    <p:cond delay="0"/>
                                  </p:stCondLst>
                                  <p:childTnLst>
                                    <p:set>
                                      <p:cBhvr>
                                        <p:cTn id="263" dur="1" fill="hold">
                                          <p:stCondLst>
                                            <p:cond delay="0"/>
                                          </p:stCondLst>
                                        </p:cTn>
                                        <p:tgtEl>
                                          <p:spTgt spid="228517"/>
                                        </p:tgtEl>
                                        <p:attrNameLst>
                                          <p:attrName>style.visibility</p:attrName>
                                        </p:attrNameLst>
                                      </p:cBhvr>
                                      <p:to>
                                        <p:strVal val="visible"/>
                                      </p:to>
                                    </p:set>
                                  </p:childTnLst>
                                </p:cTn>
                              </p:par>
                              <p:par>
                                <p:cTn id="264" presetID="22" presetClass="entr" presetSubtype="2" fill="hold" nodeType="withEffect">
                                  <p:stCondLst>
                                    <p:cond delay="0"/>
                                  </p:stCondLst>
                                  <p:childTnLst>
                                    <p:set>
                                      <p:cBhvr>
                                        <p:cTn id="265" dur="1" fill="hold">
                                          <p:stCondLst>
                                            <p:cond delay="0"/>
                                          </p:stCondLst>
                                        </p:cTn>
                                        <p:tgtEl>
                                          <p:spTgt spid="228482"/>
                                        </p:tgtEl>
                                        <p:attrNameLst>
                                          <p:attrName>style.visibility</p:attrName>
                                        </p:attrNameLst>
                                      </p:cBhvr>
                                      <p:to>
                                        <p:strVal val="visible"/>
                                      </p:to>
                                    </p:set>
                                    <p:animEffect transition="in" filter="wipe(right)">
                                      <p:cBhvr>
                                        <p:cTn id="266" dur="500"/>
                                        <p:tgtEl>
                                          <p:spTgt spid="228482"/>
                                        </p:tgtEl>
                                      </p:cBhvr>
                                    </p:animEffect>
                                  </p:childTnLst>
                                </p:cTn>
                              </p:par>
                              <p:par>
                                <p:cTn id="267" presetID="22" presetClass="entr" presetSubtype="2" fill="hold" nodeType="withEffect">
                                  <p:stCondLst>
                                    <p:cond delay="0"/>
                                  </p:stCondLst>
                                  <p:childTnLst>
                                    <p:set>
                                      <p:cBhvr>
                                        <p:cTn id="268" dur="1" fill="hold">
                                          <p:stCondLst>
                                            <p:cond delay="0"/>
                                          </p:stCondLst>
                                        </p:cTn>
                                        <p:tgtEl>
                                          <p:spTgt spid="228481"/>
                                        </p:tgtEl>
                                        <p:attrNameLst>
                                          <p:attrName>style.visibility</p:attrName>
                                        </p:attrNameLst>
                                      </p:cBhvr>
                                      <p:to>
                                        <p:strVal val="visible"/>
                                      </p:to>
                                    </p:set>
                                    <p:animEffect transition="in" filter="wipe(right)">
                                      <p:cBhvr>
                                        <p:cTn id="269" dur="500"/>
                                        <p:tgtEl>
                                          <p:spTgt spid="228481"/>
                                        </p:tgtEl>
                                      </p:cBhvr>
                                    </p:animEffect>
                                  </p:childTnLst>
                                </p:cTn>
                              </p:par>
                            </p:childTnLst>
                          </p:cTn>
                        </p:par>
                      </p:childTnLst>
                    </p:cTn>
                  </p:par>
                  <p:par>
                    <p:cTn id="270" fill="hold" nodeType="clickPar">
                      <p:stCondLst>
                        <p:cond delay="indefinite"/>
                      </p:stCondLst>
                      <p:childTnLst>
                        <p:par>
                          <p:cTn id="271" fill="hold" nodeType="withGroup">
                            <p:stCondLst>
                              <p:cond delay="0"/>
                            </p:stCondLst>
                            <p:childTnLst>
                              <p:par>
                                <p:cTn id="272" presetID="1" presetClass="entr" presetSubtype="0" fill="hold" grpId="0" nodeType="clickEffect">
                                  <p:stCondLst>
                                    <p:cond delay="0"/>
                                  </p:stCondLst>
                                  <p:childTnLst>
                                    <p:set>
                                      <p:cBhvr>
                                        <p:cTn id="273" dur="1" fill="hold">
                                          <p:stCondLst>
                                            <p:cond delay="0"/>
                                          </p:stCondLst>
                                        </p:cTn>
                                        <p:tgtEl>
                                          <p:spTgt spid="228519"/>
                                        </p:tgtEl>
                                        <p:attrNameLst>
                                          <p:attrName>style.visibility</p:attrName>
                                        </p:attrNameLst>
                                      </p:cBhvr>
                                      <p:to>
                                        <p:strVal val="visible"/>
                                      </p:to>
                                    </p:set>
                                  </p:childTnLst>
                                </p:cTn>
                              </p:par>
                            </p:childTnLst>
                          </p:cTn>
                        </p:par>
                      </p:childTnLst>
                    </p:cTn>
                  </p:par>
                  <p:par>
                    <p:cTn id="274" fill="hold" nodeType="clickPar">
                      <p:stCondLst>
                        <p:cond delay="indefinite"/>
                      </p:stCondLst>
                      <p:childTnLst>
                        <p:par>
                          <p:cTn id="275" fill="hold" nodeType="withGroup">
                            <p:stCondLst>
                              <p:cond delay="0"/>
                            </p:stCondLst>
                            <p:childTnLst>
                              <p:par>
                                <p:cTn id="276" presetID="1" presetClass="entr" presetSubtype="0" fill="hold" grpId="0" nodeType="clickEffect">
                                  <p:stCondLst>
                                    <p:cond delay="0"/>
                                  </p:stCondLst>
                                  <p:childTnLst>
                                    <p:set>
                                      <p:cBhvr>
                                        <p:cTn id="277" dur="1" fill="hold">
                                          <p:stCondLst>
                                            <p:cond delay="0"/>
                                          </p:stCondLst>
                                        </p:cTn>
                                        <p:tgtEl>
                                          <p:spTgt spid="228523"/>
                                        </p:tgtEl>
                                        <p:attrNameLst>
                                          <p:attrName>style.visibility</p:attrName>
                                        </p:attrNameLst>
                                      </p:cBhvr>
                                      <p:to>
                                        <p:strVal val="visible"/>
                                      </p:to>
                                    </p:set>
                                  </p:childTnLst>
                                </p:cTn>
                              </p:par>
                              <p:par>
                                <p:cTn id="278" presetID="1" presetClass="entr" presetSubtype="0" fill="hold" grpId="0" nodeType="withEffect">
                                  <p:stCondLst>
                                    <p:cond delay="0"/>
                                  </p:stCondLst>
                                  <p:childTnLst>
                                    <p:set>
                                      <p:cBhvr>
                                        <p:cTn id="279" dur="1" fill="hold">
                                          <p:stCondLst>
                                            <p:cond delay="0"/>
                                          </p:stCondLst>
                                        </p:cTn>
                                        <p:tgtEl>
                                          <p:spTgt spid="228524"/>
                                        </p:tgtEl>
                                        <p:attrNameLst>
                                          <p:attrName>style.visibility</p:attrName>
                                        </p:attrNameLst>
                                      </p:cBhvr>
                                      <p:to>
                                        <p:strVal val="visible"/>
                                      </p:to>
                                    </p:set>
                                  </p:childTnLst>
                                </p:cTn>
                              </p:par>
                            </p:childTnLst>
                          </p:cTn>
                        </p:par>
                      </p:childTnLst>
                    </p:cTn>
                  </p:par>
                  <p:par>
                    <p:cTn id="280" fill="hold" nodeType="clickPar">
                      <p:stCondLst>
                        <p:cond delay="indefinite"/>
                      </p:stCondLst>
                      <p:childTnLst>
                        <p:par>
                          <p:cTn id="281" fill="hold" nodeType="withGroup">
                            <p:stCondLst>
                              <p:cond delay="0"/>
                            </p:stCondLst>
                            <p:childTnLst>
                              <p:par>
                                <p:cTn id="282" presetID="1" presetClass="entr" presetSubtype="0" fill="hold" grpId="0" nodeType="clickEffect">
                                  <p:stCondLst>
                                    <p:cond delay="0"/>
                                  </p:stCondLst>
                                  <p:childTnLst>
                                    <p:set>
                                      <p:cBhvr>
                                        <p:cTn id="283" dur="1" fill="hold">
                                          <p:stCondLst>
                                            <p:cond delay="0"/>
                                          </p:stCondLst>
                                        </p:cTn>
                                        <p:tgtEl>
                                          <p:spTgt spid="228525"/>
                                        </p:tgtEl>
                                        <p:attrNameLst>
                                          <p:attrName>style.visibility</p:attrName>
                                        </p:attrNameLst>
                                      </p:cBhvr>
                                      <p:to>
                                        <p:strVal val="visible"/>
                                      </p:to>
                                    </p:set>
                                  </p:childTnLst>
                                </p:cTn>
                              </p:par>
                            </p:childTnLst>
                          </p:cTn>
                        </p:par>
                      </p:childTnLst>
                    </p:cTn>
                  </p:par>
                  <p:par>
                    <p:cTn id="284" fill="hold" nodeType="clickPar">
                      <p:stCondLst>
                        <p:cond delay="indefinite"/>
                      </p:stCondLst>
                      <p:childTnLst>
                        <p:par>
                          <p:cTn id="285" fill="hold" nodeType="withGroup">
                            <p:stCondLst>
                              <p:cond delay="0"/>
                            </p:stCondLst>
                            <p:childTnLst>
                              <p:par>
                                <p:cTn id="286" presetID="1" presetClass="entr" presetSubtype="0" fill="hold" grpId="0" nodeType="clickEffect">
                                  <p:stCondLst>
                                    <p:cond delay="0"/>
                                  </p:stCondLst>
                                  <p:childTnLst>
                                    <p:set>
                                      <p:cBhvr>
                                        <p:cTn id="287" dur="1" fill="hold">
                                          <p:stCondLst>
                                            <p:cond delay="0"/>
                                          </p:stCondLst>
                                        </p:cTn>
                                        <p:tgtEl>
                                          <p:spTgt spid="228518"/>
                                        </p:tgtEl>
                                        <p:attrNameLst>
                                          <p:attrName>style.visibility</p:attrName>
                                        </p:attrNameLst>
                                      </p:cBhvr>
                                      <p:to>
                                        <p:strVal val="visible"/>
                                      </p:to>
                                    </p:set>
                                  </p:childTnLst>
                                </p:cTn>
                              </p:par>
                            </p:childTnLst>
                          </p:cTn>
                        </p:par>
                      </p:childTnLst>
                    </p:cTn>
                  </p:par>
                  <p:par>
                    <p:cTn id="288" fill="hold" nodeType="clickPar">
                      <p:stCondLst>
                        <p:cond delay="indefinite"/>
                      </p:stCondLst>
                      <p:childTnLst>
                        <p:par>
                          <p:cTn id="289" fill="hold" nodeType="withGroup">
                            <p:stCondLst>
                              <p:cond delay="0"/>
                            </p:stCondLst>
                            <p:childTnLst>
                              <p:par>
                                <p:cTn id="290" presetID="1" presetClass="entr" presetSubtype="0" fill="hold" grpId="0" nodeType="clickEffect">
                                  <p:stCondLst>
                                    <p:cond delay="0"/>
                                  </p:stCondLst>
                                  <p:childTnLst>
                                    <p:set>
                                      <p:cBhvr>
                                        <p:cTn id="291" dur="1" fill="hold">
                                          <p:stCondLst>
                                            <p:cond delay="0"/>
                                          </p:stCondLst>
                                        </p:cTn>
                                        <p:tgtEl>
                                          <p:spTgt spid="228520"/>
                                        </p:tgtEl>
                                        <p:attrNameLst>
                                          <p:attrName>style.visibility</p:attrName>
                                        </p:attrNameLst>
                                      </p:cBhvr>
                                      <p:to>
                                        <p:strVal val="visible"/>
                                      </p:to>
                                    </p:set>
                                  </p:childTnLst>
                                </p:cTn>
                              </p:par>
                              <p:par>
                                <p:cTn id="292" presetID="1" presetClass="entr" presetSubtype="0" fill="hold" grpId="0" nodeType="withEffect">
                                  <p:stCondLst>
                                    <p:cond delay="0"/>
                                  </p:stCondLst>
                                  <p:childTnLst>
                                    <p:set>
                                      <p:cBhvr>
                                        <p:cTn id="293" dur="1" fill="hold">
                                          <p:stCondLst>
                                            <p:cond delay="0"/>
                                          </p:stCondLst>
                                        </p:cTn>
                                        <p:tgtEl>
                                          <p:spTgt spid="228521"/>
                                        </p:tgtEl>
                                        <p:attrNameLst>
                                          <p:attrName>style.visibility</p:attrName>
                                        </p:attrNameLst>
                                      </p:cBhvr>
                                      <p:to>
                                        <p:strVal val="visible"/>
                                      </p:to>
                                    </p:set>
                                  </p:childTnLst>
                                </p:cTn>
                              </p:par>
                            </p:childTnLst>
                          </p:cTn>
                        </p:par>
                      </p:childTnLst>
                    </p:cTn>
                  </p:par>
                  <p:par>
                    <p:cTn id="294" fill="hold" nodeType="clickPar">
                      <p:stCondLst>
                        <p:cond delay="indefinite"/>
                      </p:stCondLst>
                      <p:childTnLst>
                        <p:par>
                          <p:cTn id="295" fill="hold" nodeType="withGroup">
                            <p:stCondLst>
                              <p:cond delay="0"/>
                            </p:stCondLst>
                            <p:childTnLst>
                              <p:par>
                                <p:cTn id="296" presetID="1" presetClass="entr" presetSubtype="0" fill="hold" grpId="0" nodeType="clickEffect">
                                  <p:stCondLst>
                                    <p:cond delay="0"/>
                                  </p:stCondLst>
                                  <p:childTnLst>
                                    <p:set>
                                      <p:cBhvr>
                                        <p:cTn id="297" dur="1" fill="hold">
                                          <p:stCondLst>
                                            <p:cond delay="0"/>
                                          </p:stCondLst>
                                        </p:cTn>
                                        <p:tgtEl>
                                          <p:spTgt spid="228522"/>
                                        </p:tgtEl>
                                        <p:attrNameLst>
                                          <p:attrName>style.visibility</p:attrName>
                                        </p:attrNameLst>
                                      </p:cBhvr>
                                      <p:to>
                                        <p:strVal val="visible"/>
                                      </p:to>
                                    </p:set>
                                  </p:childTnLst>
                                </p:cTn>
                              </p:par>
                            </p:childTnLst>
                          </p:cTn>
                        </p:par>
                      </p:childTnLst>
                    </p:cTn>
                  </p:par>
                  <p:par>
                    <p:cTn id="298" fill="hold" nodeType="clickPar">
                      <p:stCondLst>
                        <p:cond delay="indefinite"/>
                      </p:stCondLst>
                      <p:childTnLst>
                        <p:par>
                          <p:cTn id="299" fill="hold" nodeType="withGroup">
                            <p:stCondLst>
                              <p:cond delay="0"/>
                            </p:stCondLst>
                            <p:childTnLst>
                              <p:par>
                                <p:cTn id="300" presetID="1" presetClass="entr" presetSubtype="0" fill="hold" grpId="0" nodeType="clickEffect">
                                  <p:stCondLst>
                                    <p:cond delay="0"/>
                                  </p:stCondLst>
                                  <p:childTnLst>
                                    <p:set>
                                      <p:cBhvr>
                                        <p:cTn id="301" dur="1" fill="hold">
                                          <p:stCondLst>
                                            <p:cond delay="0"/>
                                          </p:stCondLst>
                                        </p:cTn>
                                        <p:tgtEl>
                                          <p:spTgt spid="228526"/>
                                        </p:tgtEl>
                                        <p:attrNameLst>
                                          <p:attrName>style.visibility</p:attrName>
                                        </p:attrNameLst>
                                      </p:cBhvr>
                                      <p:to>
                                        <p:strVal val="visible"/>
                                      </p:to>
                                    </p:set>
                                  </p:childTnLst>
                                </p:cTn>
                              </p:par>
                              <p:par>
                                <p:cTn id="302" presetID="1" presetClass="entr" presetSubtype="0" fill="hold" grpId="0" nodeType="withEffect">
                                  <p:stCondLst>
                                    <p:cond delay="0"/>
                                  </p:stCondLst>
                                  <p:childTnLst>
                                    <p:set>
                                      <p:cBhvr>
                                        <p:cTn id="303" dur="1" fill="hold">
                                          <p:stCondLst>
                                            <p:cond delay="0"/>
                                          </p:stCondLst>
                                        </p:cTn>
                                        <p:tgtEl>
                                          <p:spTgt spid="228527"/>
                                        </p:tgtEl>
                                        <p:attrNameLst>
                                          <p:attrName>style.visibility</p:attrName>
                                        </p:attrNameLst>
                                      </p:cBhvr>
                                      <p:to>
                                        <p:strVal val="visible"/>
                                      </p:to>
                                    </p:set>
                                  </p:childTnLst>
                                </p:cTn>
                              </p:par>
                            </p:childTnLst>
                          </p:cTn>
                        </p:par>
                      </p:childTnLst>
                    </p:cTn>
                  </p:par>
                  <p:par>
                    <p:cTn id="304" fill="hold" nodeType="clickPar">
                      <p:stCondLst>
                        <p:cond delay="indefinite"/>
                      </p:stCondLst>
                      <p:childTnLst>
                        <p:par>
                          <p:cTn id="305" fill="hold" nodeType="withGroup">
                            <p:stCondLst>
                              <p:cond delay="0"/>
                            </p:stCondLst>
                            <p:childTnLst>
                              <p:par>
                                <p:cTn id="306" presetID="1" presetClass="entr" presetSubtype="0" fill="hold" grpId="0" nodeType="clickEffect">
                                  <p:stCondLst>
                                    <p:cond delay="0"/>
                                  </p:stCondLst>
                                  <p:childTnLst>
                                    <p:set>
                                      <p:cBhvr>
                                        <p:cTn id="307" dur="1" fill="hold">
                                          <p:stCondLst>
                                            <p:cond delay="0"/>
                                          </p:stCondLst>
                                        </p:cTn>
                                        <p:tgtEl>
                                          <p:spTgt spid="228528"/>
                                        </p:tgtEl>
                                        <p:attrNameLst>
                                          <p:attrName>style.visibility</p:attrName>
                                        </p:attrNameLst>
                                      </p:cBhvr>
                                      <p:to>
                                        <p:strVal val="visible"/>
                                      </p:to>
                                    </p:set>
                                  </p:childTnLst>
                                </p:cTn>
                              </p:par>
                            </p:childTnLst>
                          </p:cTn>
                        </p:par>
                      </p:childTnLst>
                    </p:cTn>
                  </p:par>
                  <p:par>
                    <p:cTn id="308" fill="hold" nodeType="clickPar">
                      <p:stCondLst>
                        <p:cond delay="indefinite"/>
                      </p:stCondLst>
                      <p:childTnLst>
                        <p:par>
                          <p:cTn id="309" fill="hold" nodeType="withGroup">
                            <p:stCondLst>
                              <p:cond delay="0"/>
                            </p:stCondLst>
                            <p:childTnLst>
                              <p:par>
                                <p:cTn id="310" presetID="1" presetClass="entr" presetSubtype="0" fill="hold" grpId="0" nodeType="clickEffect">
                                  <p:stCondLst>
                                    <p:cond delay="0"/>
                                  </p:stCondLst>
                                  <p:childTnLst>
                                    <p:set>
                                      <p:cBhvr>
                                        <p:cTn id="311" dur="1" fill="hold">
                                          <p:stCondLst>
                                            <p:cond delay="0"/>
                                          </p:stCondLst>
                                        </p:cTn>
                                        <p:tgtEl>
                                          <p:spTgt spid="228529"/>
                                        </p:tgtEl>
                                        <p:attrNameLst>
                                          <p:attrName>style.visibility</p:attrName>
                                        </p:attrNameLst>
                                      </p:cBhvr>
                                      <p:to>
                                        <p:strVal val="visible"/>
                                      </p:to>
                                    </p:set>
                                  </p:childTnLst>
                                </p:cTn>
                              </p:par>
                              <p:par>
                                <p:cTn id="312" presetID="1" presetClass="entr" presetSubtype="0" fill="hold" grpId="0" nodeType="withEffect">
                                  <p:stCondLst>
                                    <p:cond delay="0"/>
                                  </p:stCondLst>
                                  <p:childTnLst>
                                    <p:set>
                                      <p:cBhvr>
                                        <p:cTn id="313" dur="1" fill="hold">
                                          <p:stCondLst>
                                            <p:cond delay="0"/>
                                          </p:stCondLst>
                                        </p:cTn>
                                        <p:tgtEl>
                                          <p:spTgt spid="228530"/>
                                        </p:tgtEl>
                                        <p:attrNameLst>
                                          <p:attrName>style.visibility</p:attrName>
                                        </p:attrNameLst>
                                      </p:cBhvr>
                                      <p:to>
                                        <p:strVal val="visible"/>
                                      </p:to>
                                    </p:set>
                                  </p:childTnLst>
                                </p:cTn>
                              </p:par>
                            </p:childTnLst>
                          </p:cTn>
                        </p:par>
                      </p:childTnLst>
                    </p:cTn>
                  </p:par>
                  <p:par>
                    <p:cTn id="314" fill="hold" nodeType="clickPar">
                      <p:stCondLst>
                        <p:cond delay="indefinite"/>
                      </p:stCondLst>
                      <p:childTnLst>
                        <p:par>
                          <p:cTn id="315" fill="hold" nodeType="withGroup">
                            <p:stCondLst>
                              <p:cond delay="0"/>
                            </p:stCondLst>
                            <p:childTnLst>
                              <p:par>
                                <p:cTn id="316" presetID="1" presetClass="entr" presetSubtype="0" fill="hold" grpId="0" nodeType="clickEffect">
                                  <p:stCondLst>
                                    <p:cond delay="0"/>
                                  </p:stCondLst>
                                  <p:childTnLst>
                                    <p:set>
                                      <p:cBhvr>
                                        <p:cTn id="317" dur="1" fill="hold">
                                          <p:stCondLst>
                                            <p:cond delay="0"/>
                                          </p:stCondLst>
                                        </p:cTn>
                                        <p:tgtEl>
                                          <p:spTgt spid="228531"/>
                                        </p:tgtEl>
                                        <p:attrNameLst>
                                          <p:attrName>style.visibility</p:attrName>
                                        </p:attrNameLst>
                                      </p:cBhvr>
                                      <p:to>
                                        <p:strVal val="visible"/>
                                      </p:to>
                                    </p:set>
                                  </p:childTnLst>
                                </p:cTn>
                              </p:par>
                            </p:childTnLst>
                          </p:cTn>
                        </p:par>
                      </p:childTnLst>
                    </p:cTn>
                  </p:par>
                  <p:par>
                    <p:cTn id="318" fill="hold" nodeType="clickPar">
                      <p:stCondLst>
                        <p:cond delay="indefinite"/>
                      </p:stCondLst>
                      <p:childTnLst>
                        <p:par>
                          <p:cTn id="319" fill="hold" nodeType="withGroup">
                            <p:stCondLst>
                              <p:cond delay="0"/>
                            </p:stCondLst>
                            <p:childTnLst>
                              <p:par>
                                <p:cTn id="320" presetID="1" presetClass="entr" presetSubtype="0" fill="hold" nodeType="clickEffect">
                                  <p:stCondLst>
                                    <p:cond delay="0"/>
                                  </p:stCondLst>
                                  <p:childTnLst>
                                    <p:set>
                                      <p:cBhvr>
                                        <p:cTn id="321" dur="1" fill="hold">
                                          <p:stCondLst>
                                            <p:cond delay="0"/>
                                          </p:stCondLst>
                                        </p:cTn>
                                        <p:tgtEl>
                                          <p:spTgt spid="228532"/>
                                        </p:tgtEl>
                                        <p:attrNameLst>
                                          <p:attrName>style.visibility</p:attrName>
                                        </p:attrNameLst>
                                      </p:cBhvr>
                                      <p:to>
                                        <p:strVal val="visible"/>
                                      </p:to>
                                    </p:set>
                                  </p:childTnLst>
                                </p:cTn>
                              </p:par>
                            </p:childTnLst>
                          </p:cTn>
                        </p:par>
                      </p:childTnLst>
                    </p:cTn>
                  </p:par>
                  <p:par>
                    <p:cTn id="322" fill="hold" nodeType="clickPar">
                      <p:stCondLst>
                        <p:cond delay="indefinite"/>
                      </p:stCondLst>
                      <p:childTnLst>
                        <p:par>
                          <p:cTn id="323" fill="hold" nodeType="withGroup">
                            <p:stCondLst>
                              <p:cond delay="0"/>
                            </p:stCondLst>
                            <p:childTnLst>
                              <p:par>
                                <p:cTn id="324" presetID="1" presetClass="entr" presetSubtype="0" fill="hold" nodeType="clickEffect">
                                  <p:stCondLst>
                                    <p:cond delay="0"/>
                                  </p:stCondLst>
                                  <p:childTnLst>
                                    <p:set>
                                      <p:cBhvr>
                                        <p:cTn id="325" dur="1" fill="hold">
                                          <p:stCondLst>
                                            <p:cond delay="0"/>
                                          </p:stCondLst>
                                        </p:cTn>
                                        <p:tgtEl>
                                          <p:spTgt spid="228533"/>
                                        </p:tgtEl>
                                        <p:attrNameLst>
                                          <p:attrName>style.visibility</p:attrName>
                                        </p:attrNameLst>
                                      </p:cBhvr>
                                      <p:to>
                                        <p:strVal val="visible"/>
                                      </p:to>
                                    </p:set>
                                  </p:childTnLst>
                                </p:cTn>
                              </p:par>
                            </p:childTnLst>
                          </p:cTn>
                        </p:par>
                      </p:childTnLst>
                    </p:cTn>
                  </p:par>
                  <p:par>
                    <p:cTn id="326" fill="hold" nodeType="clickPar">
                      <p:stCondLst>
                        <p:cond delay="indefinite"/>
                      </p:stCondLst>
                      <p:childTnLst>
                        <p:par>
                          <p:cTn id="327" fill="hold" nodeType="withGroup">
                            <p:stCondLst>
                              <p:cond delay="0"/>
                            </p:stCondLst>
                            <p:childTnLst>
                              <p:par>
                                <p:cTn id="328" presetID="4" presetClass="entr" presetSubtype="16" fill="hold" grpId="0" nodeType="clickEffect">
                                  <p:stCondLst>
                                    <p:cond delay="0"/>
                                  </p:stCondLst>
                                  <p:childTnLst>
                                    <p:set>
                                      <p:cBhvr>
                                        <p:cTn id="329" dur="1" fill="hold">
                                          <p:stCondLst>
                                            <p:cond delay="0"/>
                                          </p:stCondLst>
                                        </p:cTn>
                                        <p:tgtEl>
                                          <p:spTgt spid="228534"/>
                                        </p:tgtEl>
                                        <p:attrNameLst>
                                          <p:attrName>style.visibility</p:attrName>
                                        </p:attrNameLst>
                                      </p:cBhvr>
                                      <p:to>
                                        <p:strVal val="visible"/>
                                      </p:to>
                                    </p:set>
                                    <p:animEffect transition="in" filter="box(in)">
                                      <p:cBhvr>
                                        <p:cTn id="330" dur="500"/>
                                        <p:tgtEl>
                                          <p:spTgt spid="228534"/>
                                        </p:tgtEl>
                                      </p:cBhvr>
                                    </p:animEffect>
                                  </p:childTnLst>
                                </p:cTn>
                              </p:par>
                            </p:childTnLst>
                          </p:cTn>
                        </p:par>
                      </p:childTnLst>
                    </p:cTn>
                  </p:par>
                  <p:par>
                    <p:cTn id="331" fill="hold" nodeType="clickPar">
                      <p:stCondLst>
                        <p:cond delay="indefinite"/>
                      </p:stCondLst>
                      <p:childTnLst>
                        <p:par>
                          <p:cTn id="332" fill="hold" nodeType="withGroup">
                            <p:stCondLst>
                              <p:cond delay="0"/>
                            </p:stCondLst>
                            <p:childTnLst>
                              <p:par>
                                <p:cTn id="333" presetID="22" presetClass="entr" presetSubtype="1" fill="hold" nodeType="clickEffect">
                                  <p:stCondLst>
                                    <p:cond delay="0"/>
                                  </p:stCondLst>
                                  <p:childTnLst>
                                    <p:set>
                                      <p:cBhvr>
                                        <p:cTn id="334" dur="1" fill="hold">
                                          <p:stCondLst>
                                            <p:cond delay="0"/>
                                          </p:stCondLst>
                                        </p:cTn>
                                        <p:tgtEl>
                                          <p:spTgt spid="228535"/>
                                        </p:tgtEl>
                                        <p:attrNameLst>
                                          <p:attrName>style.visibility</p:attrName>
                                        </p:attrNameLst>
                                      </p:cBhvr>
                                      <p:to>
                                        <p:strVal val="visible"/>
                                      </p:to>
                                    </p:set>
                                    <p:animEffect transition="in" filter="wipe(up)">
                                      <p:cBhvr>
                                        <p:cTn id="335" dur="500"/>
                                        <p:tgtEl>
                                          <p:spTgt spid="228535"/>
                                        </p:tgtEl>
                                      </p:cBhvr>
                                    </p:animEffect>
                                  </p:childTnLst>
                                </p:cTn>
                              </p:par>
                            </p:childTnLst>
                          </p:cTn>
                        </p:par>
                      </p:childTnLst>
                    </p:cTn>
                  </p:par>
                  <p:par>
                    <p:cTn id="336" fill="hold" nodeType="clickPar">
                      <p:stCondLst>
                        <p:cond delay="indefinite"/>
                      </p:stCondLst>
                      <p:childTnLst>
                        <p:par>
                          <p:cTn id="337" fill="hold" nodeType="withGroup">
                            <p:stCondLst>
                              <p:cond delay="0"/>
                            </p:stCondLst>
                            <p:childTnLst>
                              <p:par>
                                <p:cTn id="338" presetID="1" presetClass="entr" presetSubtype="0" fill="hold" grpId="0" nodeType="clickEffect">
                                  <p:stCondLst>
                                    <p:cond delay="0"/>
                                  </p:stCondLst>
                                  <p:childTnLst>
                                    <p:set>
                                      <p:cBhvr>
                                        <p:cTn id="339" dur="1" fill="hold">
                                          <p:stCondLst>
                                            <p:cond delay="0"/>
                                          </p:stCondLst>
                                        </p:cTn>
                                        <p:tgtEl>
                                          <p:spTgt spid="228536"/>
                                        </p:tgtEl>
                                        <p:attrNameLst>
                                          <p:attrName>style.visibility</p:attrName>
                                        </p:attrNameLst>
                                      </p:cBhvr>
                                      <p:to>
                                        <p:strVal val="visible"/>
                                      </p:to>
                                    </p:set>
                                  </p:childTnLst>
                                </p:cTn>
                              </p:par>
                            </p:childTnLst>
                          </p:cTn>
                        </p:par>
                      </p:childTnLst>
                    </p:cTn>
                  </p:par>
                  <p:par>
                    <p:cTn id="340" fill="hold" nodeType="clickPar">
                      <p:stCondLst>
                        <p:cond delay="indefinite"/>
                      </p:stCondLst>
                      <p:childTnLst>
                        <p:par>
                          <p:cTn id="341" fill="hold" nodeType="withGroup">
                            <p:stCondLst>
                              <p:cond delay="0"/>
                            </p:stCondLst>
                            <p:childTnLst>
                              <p:par>
                                <p:cTn id="342" presetID="22" presetClass="entr" presetSubtype="1" fill="hold" nodeType="clickEffect">
                                  <p:stCondLst>
                                    <p:cond delay="0"/>
                                  </p:stCondLst>
                                  <p:childTnLst>
                                    <p:set>
                                      <p:cBhvr>
                                        <p:cTn id="343" dur="1" fill="hold">
                                          <p:stCondLst>
                                            <p:cond delay="0"/>
                                          </p:stCondLst>
                                        </p:cTn>
                                        <p:tgtEl>
                                          <p:spTgt spid="228537"/>
                                        </p:tgtEl>
                                        <p:attrNameLst>
                                          <p:attrName>style.visibility</p:attrName>
                                        </p:attrNameLst>
                                      </p:cBhvr>
                                      <p:to>
                                        <p:strVal val="visible"/>
                                      </p:to>
                                    </p:set>
                                    <p:animEffect transition="in" filter="wipe(up)">
                                      <p:cBhvr>
                                        <p:cTn id="344" dur="500"/>
                                        <p:tgtEl>
                                          <p:spTgt spid="228537"/>
                                        </p:tgtEl>
                                      </p:cBhvr>
                                    </p:animEffect>
                                  </p:childTnLst>
                                </p:cTn>
                              </p:par>
                            </p:childTnLst>
                          </p:cTn>
                        </p:par>
                      </p:childTnLst>
                    </p:cTn>
                  </p:par>
                  <p:par>
                    <p:cTn id="345" fill="hold" nodeType="clickPar">
                      <p:stCondLst>
                        <p:cond delay="indefinite"/>
                      </p:stCondLst>
                      <p:childTnLst>
                        <p:par>
                          <p:cTn id="346" fill="hold" nodeType="withGroup">
                            <p:stCondLst>
                              <p:cond delay="0"/>
                            </p:stCondLst>
                            <p:childTnLst>
                              <p:par>
                                <p:cTn id="347" presetID="1" presetClass="entr" presetSubtype="0" fill="hold" grpId="0" nodeType="clickEffect">
                                  <p:stCondLst>
                                    <p:cond delay="0"/>
                                  </p:stCondLst>
                                  <p:childTnLst>
                                    <p:set>
                                      <p:cBhvr>
                                        <p:cTn id="348" dur="1" fill="hold">
                                          <p:stCondLst>
                                            <p:cond delay="0"/>
                                          </p:stCondLst>
                                        </p:cTn>
                                        <p:tgtEl>
                                          <p:spTgt spid="228539"/>
                                        </p:tgtEl>
                                        <p:attrNameLst>
                                          <p:attrName>style.visibility</p:attrName>
                                        </p:attrNameLst>
                                      </p:cBhvr>
                                      <p:to>
                                        <p:strVal val="visible"/>
                                      </p:to>
                                    </p:set>
                                  </p:childTnLst>
                                </p:cTn>
                              </p:par>
                            </p:childTnLst>
                          </p:cTn>
                        </p:par>
                      </p:childTnLst>
                    </p:cTn>
                  </p:par>
                  <p:par>
                    <p:cTn id="349" fill="hold" nodeType="clickPar">
                      <p:stCondLst>
                        <p:cond delay="indefinite"/>
                      </p:stCondLst>
                      <p:childTnLst>
                        <p:par>
                          <p:cTn id="350" fill="hold" nodeType="withGroup">
                            <p:stCondLst>
                              <p:cond delay="0"/>
                            </p:stCondLst>
                            <p:childTnLst>
                              <p:par>
                                <p:cTn id="351" presetID="22" presetClass="entr" presetSubtype="1" fill="hold" nodeType="clickEffect">
                                  <p:stCondLst>
                                    <p:cond delay="0"/>
                                  </p:stCondLst>
                                  <p:childTnLst>
                                    <p:set>
                                      <p:cBhvr>
                                        <p:cTn id="352" dur="1" fill="hold">
                                          <p:stCondLst>
                                            <p:cond delay="0"/>
                                          </p:stCondLst>
                                        </p:cTn>
                                        <p:tgtEl>
                                          <p:spTgt spid="228540"/>
                                        </p:tgtEl>
                                        <p:attrNameLst>
                                          <p:attrName>style.visibility</p:attrName>
                                        </p:attrNameLst>
                                      </p:cBhvr>
                                      <p:to>
                                        <p:strVal val="visible"/>
                                      </p:to>
                                    </p:set>
                                    <p:animEffect transition="in" filter="wipe(up)">
                                      <p:cBhvr>
                                        <p:cTn id="353" dur="500"/>
                                        <p:tgtEl>
                                          <p:spTgt spid="228540"/>
                                        </p:tgtEl>
                                      </p:cBhvr>
                                    </p:animEffect>
                                  </p:childTnLst>
                                </p:cTn>
                              </p:par>
                            </p:childTnLst>
                          </p:cTn>
                        </p:par>
                      </p:childTnLst>
                    </p:cTn>
                  </p:par>
                  <p:par>
                    <p:cTn id="354" fill="hold" nodeType="clickPar">
                      <p:stCondLst>
                        <p:cond delay="indefinite"/>
                      </p:stCondLst>
                      <p:childTnLst>
                        <p:par>
                          <p:cTn id="355" fill="hold" nodeType="withGroup">
                            <p:stCondLst>
                              <p:cond delay="0"/>
                            </p:stCondLst>
                            <p:childTnLst>
                              <p:par>
                                <p:cTn id="356" presetID="1" presetClass="entr" presetSubtype="0" fill="hold" grpId="0" nodeType="clickEffect">
                                  <p:stCondLst>
                                    <p:cond delay="0"/>
                                  </p:stCondLst>
                                  <p:childTnLst>
                                    <p:set>
                                      <p:cBhvr>
                                        <p:cTn id="357" dur="1" fill="hold">
                                          <p:stCondLst>
                                            <p:cond delay="0"/>
                                          </p:stCondLst>
                                        </p:cTn>
                                        <p:tgtEl>
                                          <p:spTgt spid="228541"/>
                                        </p:tgtEl>
                                        <p:attrNameLst>
                                          <p:attrName>style.visibility</p:attrName>
                                        </p:attrNameLst>
                                      </p:cBhvr>
                                      <p:to>
                                        <p:strVal val="visible"/>
                                      </p:to>
                                    </p:set>
                                  </p:childTnLst>
                                </p:cTn>
                              </p:par>
                            </p:childTnLst>
                          </p:cTn>
                        </p:par>
                      </p:childTnLst>
                    </p:cTn>
                  </p:par>
                  <p:par>
                    <p:cTn id="358" fill="hold" nodeType="clickPar">
                      <p:stCondLst>
                        <p:cond delay="indefinite"/>
                      </p:stCondLst>
                      <p:childTnLst>
                        <p:par>
                          <p:cTn id="359" fill="hold" nodeType="withGroup">
                            <p:stCondLst>
                              <p:cond delay="0"/>
                            </p:stCondLst>
                            <p:childTnLst>
                              <p:par>
                                <p:cTn id="360" presetID="22" presetClass="entr" presetSubtype="1" fill="hold" nodeType="clickEffect">
                                  <p:stCondLst>
                                    <p:cond delay="0"/>
                                  </p:stCondLst>
                                  <p:childTnLst>
                                    <p:set>
                                      <p:cBhvr>
                                        <p:cTn id="361" dur="1" fill="hold">
                                          <p:stCondLst>
                                            <p:cond delay="0"/>
                                          </p:stCondLst>
                                        </p:cTn>
                                        <p:tgtEl>
                                          <p:spTgt spid="228542"/>
                                        </p:tgtEl>
                                        <p:attrNameLst>
                                          <p:attrName>style.visibility</p:attrName>
                                        </p:attrNameLst>
                                      </p:cBhvr>
                                      <p:to>
                                        <p:strVal val="visible"/>
                                      </p:to>
                                    </p:set>
                                    <p:animEffect transition="in" filter="wipe(up)">
                                      <p:cBhvr>
                                        <p:cTn id="362" dur="500"/>
                                        <p:tgtEl>
                                          <p:spTgt spid="228542"/>
                                        </p:tgtEl>
                                      </p:cBhvr>
                                    </p:animEffect>
                                  </p:childTnLst>
                                </p:cTn>
                              </p:par>
                            </p:childTnLst>
                          </p:cTn>
                        </p:par>
                      </p:childTnLst>
                    </p:cTn>
                  </p:par>
                  <p:par>
                    <p:cTn id="363" fill="hold" nodeType="clickPar">
                      <p:stCondLst>
                        <p:cond delay="indefinite"/>
                      </p:stCondLst>
                      <p:childTnLst>
                        <p:par>
                          <p:cTn id="364" fill="hold" nodeType="withGroup">
                            <p:stCondLst>
                              <p:cond delay="0"/>
                            </p:stCondLst>
                            <p:childTnLst>
                              <p:par>
                                <p:cTn id="365" presetID="1" presetClass="entr" presetSubtype="0" fill="hold" grpId="0" nodeType="clickEffect">
                                  <p:stCondLst>
                                    <p:cond delay="0"/>
                                  </p:stCondLst>
                                  <p:childTnLst>
                                    <p:set>
                                      <p:cBhvr>
                                        <p:cTn id="366" dur="1" fill="hold">
                                          <p:stCondLst>
                                            <p:cond delay="0"/>
                                          </p:stCondLst>
                                        </p:cTn>
                                        <p:tgtEl>
                                          <p:spTgt spid="2285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6" grpId="0"/>
      <p:bldP spid="228365" grpId="0"/>
      <p:bldP spid="228366" grpId="0"/>
      <p:bldP spid="228367" grpId="0"/>
      <p:bldP spid="228368" grpId="0"/>
      <p:bldP spid="228369" grpId="0"/>
      <p:bldP spid="228370" grpId="0"/>
      <p:bldP spid="228371" grpId="0"/>
      <p:bldP spid="228372" grpId="0"/>
      <p:bldP spid="228373" grpId="0"/>
      <p:bldP spid="228374" grpId="0"/>
      <p:bldP spid="228399" grpId="0"/>
      <p:bldP spid="228400" grpId="0"/>
      <p:bldP spid="228401" grpId="0"/>
      <p:bldP spid="228402" grpId="0"/>
      <p:bldP spid="228403" grpId="0"/>
      <p:bldP spid="228404" grpId="0"/>
      <p:bldP spid="228405" grpId="0"/>
      <p:bldP spid="228406" grpId="0"/>
      <p:bldP spid="228407" grpId="0"/>
      <p:bldP spid="228409" grpId="0" animBg="1"/>
      <p:bldP spid="228410" grpId="0"/>
      <p:bldP spid="228411" grpId="0"/>
      <p:bldP spid="228412" grpId="0"/>
      <p:bldP spid="228413" grpId="0"/>
      <p:bldP spid="228414" grpId="0"/>
      <p:bldP spid="228415" grpId="0"/>
      <p:bldP spid="228476" grpId="0"/>
      <p:bldP spid="228485" grpId="0"/>
      <p:bldP spid="228486" grpId="0"/>
      <p:bldP spid="228487" grpId="0"/>
      <p:bldP spid="228488" grpId="0"/>
      <p:bldP spid="228489" grpId="0"/>
      <p:bldP spid="228490" grpId="0"/>
      <p:bldP spid="228491" grpId="0"/>
      <p:bldP spid="228492" grpId="0"/>
      <p:bldP spid="228493" grpId="0"/>
      <p:bldP spid="228494" grpId="0"/>
      <p:bldP spid="228517" grpId="0"/>
      <p:bldP spid="228518" grpId="0"/>
      <p:bldP spid="228519" grpId="0"/>
      <p:bldP spid="228520" grpId="0"/>
      <p:bldP spid="228521" grpId="0"/>
      <p:bldP spid="228522" grpId="0"/>
      <p:bldP spid="228523" grpId="0"/>
      <p:bldP spid="228524" grpId="0"/>
      <p:bldP spid="228525" grpId="0"/>
      <p:bldP spid="228526" grpId="0"/>
      <p:bldP spid="228527" grpId="0"/>
      <p:bldP spid="228528" grpId="0"/>
      <p:bldP spid="228529" grpId="0"/>
      <p:bldP spid="228530" grpId="0"/>
      <p:bldP spid="228531" grpId="0"/>
      <p:bldP spid="228534" grpId="0" animBg="1"/>
      <p:bldP spid="228536" grpId="0"/>
      <p:bldP spid="228539" grpId="0"/>
      <p:bldP spid="228541" grpId="0"/>
      <p:bldP spid="22854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4259" name="Group 3">
            <a:extLst>
              <a:ext uri="{FF2B5EF4-FFF2-40B4-BE49-F238E27FC236}">
                <a16:creationId xmlns:a16="http://schemas.microsoft.com/office/drawing/2014/main" id="{101844C8-1449-4F94-9327-BA19D1745642}"/>
              </a:ext>
            </a:extLst>
          </p:cNvPr>
          <p:cNvGrpSpPr>
            <a:grpSpLocks/>
          </p:cNvGrpSpPr>
          <p:nvPr/>
        </p:nvGrpSpPr>
        <p:grpSpPr bwMode="auto">
          <a:xfrm>
            <a:off x="2159000" y="296863"/>
            <a:ext cx="6227763" cy="2647950"/>
            <a:chOff x="1837" y="346"/>
            <a:chExt cx="3923" cy="1668"/>
          </a:xfrm>
        </p:grpSpPr>
        <p:sp>
          <p:nvSpPr>
            <p:cNvPr id="224260" name="Text Box 4">
              <a:extLst>
                <a:ext uri="{FF2B5EF4-FFF2-40B4-BE49-F238E27FC236}">
                  <a16:creationId xmlns:a16="http://schemas.microsoft.com/office/drawing/2014/main" id="{30D3BEF6-6F34-4DC6-84B8-E67517FFFE1A}"/>
                </a:ext>
              </a:extLst>
            </p:cNvPr>
            <p:cNvSpPr txBox="1">
              <a:spLocks noChangeArrowheads="1"/>
            </p:cNvSpPr>
            <p:nvPr/>
          </p:nvSpPr>
          <p:spPr bwMode="auto">
            <a:xfrm>
              <a:off x="5110" y="845"/>
              <a:ext cx="6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800" b="1" i="1">
                  <a:solidFill>
                    <a:srgbClr val="FF0000"/>
                  </a:solidFill>
                  <a:latin typeface="Times New Roman" panose="02020603050405020304" pitchFamily="18" charset="0"/>
                  <a:sym typeface="Symbol" panose="05050102010706020507" pitchFamily="18" charset="2"/>
                </a:rPr>
                <a:t></a:t>
              </a:r>
              <a:r>
                <a:rPr kumimoji="1" lang="zh-CN" altLang="en-US" sz="2800" b="1" baseline="-25000">
                  <a:solidFill>
                    <a:srgbClr val="FF0000"/>
                  </a:solidFill>
                  <a:latin typeface="Times New Roman" panose="02020603050405020304" pitchFamily="18" charset="0"/>
                </a:rPr>
                <a:t> </a:t>
              </a:r>
              <a:r>
                <a:rPr kumimoji="1" lang="en-US" altLang="zh-CN" sz="2800" b="1" baseline="-25000">
                  <a:solidFill>
                    <a:srgbClr val="FF0000"/>
                  </a:solidFill>
                  <a:latin typeface="Times New Roman" panose="02020603050405020304" pitchFamily="18" charset="0"/>
                </a:rPr>
                <a:t>21</a:t>
              </a:r>
            </a:p>
          </p:txBody>
        </p:sp>
        <p:sp>
          <p:nvSpPr>
            <p:cNvPr id="224261" name="Rectangle 5">
              <a:extLst>
                <a:ext uri="{FF2B5EF4-FFF2-40B4-BE49-F238E27FC236}">
                  <a16:creationId xmlns:a16="http://schemas.microsoft.com/office/drawing/2014/main" id="{364A650A-21C8-417F-9113-949A969EAE27}"/>
                </a:ext>
              </a:extLst>
            </p:cNvPr>
            <p:cNvSpPr>
              <a:spLocks noChangeArrowheads="1"/>
            </p:cNvSpPr>
            <p:nvPr/>
          </p:nvSpPr>
          <p:spPr bwMode="auto">
            <a:xfrm>
              <a:off x="2230" y="679"/>
              <a:ext cx="2496" cy="57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62" name="Arc 6">
              <a:extLst>
                <a:ext uri="{FF2B5EF4-FFF2-40B4-BE49-F238E27FC236}">
                  <a16:creationId xmlns:a16="http://schemas.microsoft.com/office/drawing/2014/main" id="{CAE2929D-56ED-48EB-8080-D26F1367A655}"/>
                </a:ext>
              </a:extLst>
            </p:cNvPr>
            <p:cNvSpPr>
              <a:spLocks/>
            </p:cNvSpPr>
            <p:nvPr/>
          </p:nvSpPr>
          <p:spPr bwMode="auto">
            <a:xfrm flipH="1" flipV="1">
              <a:off x="1837" y="631"/>
              <a:ext cx="3268" cy="192"/>
            </a:xfrm>
            <a:custGeom>
              <a:avLst/>
              <a:gdLst>
                <a:gd name="G0" fmla="+- 20002 0 0"/>
                <a:gd name="G1" fmla="+- 21600 0 0"/>
                <a:gd name="G2" fmla="+- 21600 0 0"/>
                <a:gd name="T0" fmla="*/ 0 w 39984"/>
                <a:gd name="T1" fmla="*/ 13446 h 21600"/>
                <a:gd name="T2" fmla="*/ 39984 w 39984"/>
                <a:gd name="T3" fmla="*/ 13397 h 21600"/>
                <a:gd name="T4" fmla="*/ 20002 w 39984"/>
                <a:gd name="T5" fmla="*/ 21600 h 21600"/>
              </a:gdLst>
              <a:ahLst/>
              <a:cxnLst>
                <a:cxn ang="0">
                  <a:pos x="T0" y="T1"/>
                </a:cxn>
                <a:cxn ang="0">
                  <a:pos x="T2" y="T3"/>
                </a:cxn>
                <a:cxn ang="0">
                  <a:pos x="T4" y="T5"/>
                </a:cxn>
              </a:cxnLst>
              <a:rect l="0" t="0" r="r" b="b"/>
              <a:pathLst>
                <a:path w="39984" h="21600" fill="none" extrusionOk="0">
                  <a:moveTo>
                    <a:pt x="0" y="13446"/>
                  </a:moveTo>
                  <a:cubicBezTo>
                    <a:pt x="3314" y="5315"/>
                    <a:pt x="11221" y="0"/>
                    <a:pt x="20002" y="0"/>
                  </a:cubicBezTo>
                  <a:cubicBezTo>
                    <a:pt x="28763" y="0"/>
                    <a:pt x="36656" y="5292"/>
                    <a:pt x="39983" y="13397"/>
                  </a:cubicBezTo>
                </a:path>
                <a:path w="39984" h="21600" stroke="0" extrusionOk="0">
                  <a:moveTo>
                    <a:pt x="0" y="13446"/>
                  </a:moveTo>
                  <a:cubicBezTo>
                    <a:pt x="3314" y="5315"/>
                    <a:pt x="11221" y="0"/>
                    <a:pt x="20002" y="0"/>
                  </a:cubicBezTo>
                  <a:cubicBezTo>
                    <a:pt x="28763" y="0"/>
                    <a:pt x="36656" y="5292"/>
                    <a:pt x="39983" y="13397"/>
                  </a:cubicBezTo>
                  <a:lnTo>
                    <a:pt x="20002" y="21600"/>
                  </a:lnTo>
                  <a:close/>
                </a:path>
              </a:pathLst>
            </a:custGeom>
            <a:noFill/>
            <a:ln w="38100">
              <a:solidFill>
                <a:srgbClr val="FF3300"/>
              </a:solidFill>
              <a:round/>
              <a:headEnd/>
              <a:tailEnd type="stealth"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63" name="Arc 7">
              <a:extLst>
                <a:ext uri="{FF2B5EF4-FFF2-40B4-BE49-F238E27FC236}">
                  <a16:creationId xmlns:a16="http://schemas.microsoft.com/office/drawing/2014/main" id="{C0061ABC-C9F7-43F8-BA06-F9AB64B05656}"/>
                </a:ext>
              </a:extLst>
            </p:cNvPr>
            <p:cNvSpPr>
              <a:spLocks/>
            </p:cNvSpPr>
            <p:nvPr/>
          </p:nvSpPr>
          <p:spPr bwMode="auto">
            <a:xfrm flipH="1" flipV="1">
              <a:off x="1846" y="727"/>
              <a:ext cx="3312" cy="192"/>
            </a:xfrm>
            <a:custGeom>
              <a:avLst/>
              <a:gdLst>
                <a:gd name="G0" fmla="+- 20002 0 0"/>
                <a:gd name="G1" fmla="+- 21600 0 0"/>
                <a:gd name="G2" fmla="+- 21600 0 0"/>
                <a:gd name="T0" fmla="*/ 0 w 38424"/>
                <a:gd name="T1" fmla="*/ 13446 h 21600"/>
                <a:gd name="T2" fmla="*/ 38424 w 38424"/>
                <a:gd name="T3" fmla="*/ 10322 h 21600"/>
                <a:gd name="T4" fmla="*/ 20002 w 38424"/>
                <a:gd name="T5" fmla="*/ 21600 h 21600"/>
              </a:gdLst>
              <a:ahLst/>
              <a:cxnLst>
                <a:cxn ang="0">
                  <a:pos x="T0" y="T1"/>
                </a:cxn>
                <a:cxn ang="0">
                  <a:pos x="T2" y="T3"/>
                </a:cxn>
                <a:cxn ang="0">
                  <a:pos x="T4" y="T5"/>
                </a:cxn>
              </a:cxnLst>
              <a:rect l="0" t="0" r="r" b="b"/>
              <a:pathLst>
                <a:path w="38424" h="21600" fill="none" extrusionOk="0">
                  <a:moveTo>
                    <a:pt x="0" y="13446"/>
                  </a:moveTo>
                  <a:cubicBezTo>
                    <a:pt x="3314" y="5315"/>
                    <a:pt x="11221" y="0"/>
                    <a:pt x="20002" y="0"/>
                  </a:cubicBezTo>
                  <a:cubicBezTo>
                    <a:pt x="27520" y="0"/>
                    <a:pt x="34498" y="3909"/>
                    <a:pt x="38423" y="10322"/>
                  </a:cubicBezTo>
                </a:path>
                <a:path w="38424" h="21600" stroke="0" extrusionOk="0">
                  <a:moveTo>
                    <a:pt x="0" y="13446"/>
                  </a:moveTo>
                  <a:cubicBezTo>
                    <a:pt x="3314" y="5315"/>
                    <a:pt x="11221" y="0"/>
                    <a:pt x="20002" y="0"/>
                  </a:cubicBezTo>
                  <a:cubicBezTo>
                    <a:pt x="27520" y="0"/>
                    <a:pt x="34498" y="3909"/>
                    <a:pt x="38423" y="10322"/>
                  </a:cubicBezTo>
                  <a:lnTo>
                    <a:pt x="20002" y="21600"/>
                  </a:lnTo>
                  <a:close/>
                </a:path>
              </a:pathLst>
            </a:custGeom>
            <a:noFill/>
            <a:ln w="38100">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64" name="Line 8">
              <a:extLst>
                <a:ext uri="{FF2B5EF4-FFF2-40B4-BE49-F238E27FC236}">
                  <a16:creationId xmlns:a16="http://schemas.microsoft.com/office/drawing/2014/main" id="{E57028C6-33C2-4BD9-910B-C2603DC62CDA}"/>
                </a:ext>
              </a:extLst>
            </p:cNvPr>
            <p:cNvSpPr>
              <a:spLocks noChangeShapeType="1"/>
            </p:cNvSpPr>
            <p:nvPr/>
          </p:nvSpPr>
          <p:spPr bwMode="auto">
            <a:xfrm flipH="1">
              <a:off x="1846" y="967"/>
              <a:ext cx="3312"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65" name="Arc 9">
              <a:extLst>
                <a:ext uri="{FF2B5EF4-FFF2-40B4-BE49-F238E27FC236}">
                  <a16:creationId xmlns:a16="http://schemas.microsoft.com/office/drawing/2014/main" id="{91155176-041E-4F4D-BDE0-E5317C402353}"/>
                </a:ext>
              </a:extLst>
            </p:cNvPr>
            <p:cNvSpPr>
              <a:spLocks/>
            </p:cNvSpPr>
            <p:nvPr/>
          </p:nvSpPr>
          <p:spPr bwMode="auto">
            <a:xfrm flipH="1">
              <a:off x="1846" y="1111"/>
              <a:ext cx="3268" cy="192"/>
            </a:xfrm>
            <a:custGeom>
              <a:avLst/>
              <a:gdLst>
                <a:gd name="G0" fmla="+- 20002 0 0"/>
                <a:gd name="G1" fmla="+- 21600 0 0"/>
                <a:gd name="G2" fmla="+- 21600 0 0"/>
                <a:gd name="T0" fmla="*/ 0 w 39984"/>
                <a:gd name="T1" fmla="*/ 13446 h 21600"/>
                <a:gd name="T2" fmla="*/ 39984 w 39984"/>
                <a:gd name="T3" fmla="*/ 13397 h 21600"/>
                <a:gd name="T4" fmla="*/ 20002 w 39984"/>
                <a:gd name="T5" fmla="*/ 21600 h 21600"/>
              </a:gdLst>
              <a:ahLst/>
              <a:cxnLst>
                <a:cxn ang="0">
                  <a:pos x="T0" y="T1"/>
                </a:cxn>
                <a:cxn ang="0">
                  <a:pos x="T2" y="T3"/>
                </a:cxn>
                <a:cxn ang="0">
                  <a:pos x="T4" y="T5"/>
                </a:cxn>
              </a:cxnLst>
              <a:rect l="0" t="0" r="r" b="b"/>
              <a:pathLst>
                <a:path w="39984" h="21600" fill="none" extrusionOk="0">
                  <a:moveTo>
                    <a:pt x="0" y="13446"/>
                  </a:moveTo>
                  <a:cubicBezTo>
                    <a:pt x="3314" y="5315"/>
                    <a:pt x="11221" y="0"/>
                    <a:pt x="20002" y="0"/>
                  </a:cubicBezTo>
                  <a:cubicBezTo>
                    <a:pt x="28763" y="0"/>
                    <a:pt x="36656" y="5292"/>
                    <a:pt x="39983" y="13397"/>
                  </a:cubicBezTo>
                </a:path>
                <a:path w="39984" h="21600" stroke="0" extrusionOk="0">
                  <a:moveTo>
                    <a:pt x="0" y="13446"/>
                  </a:moveTo>
                  <a:cubicBezTo>
                    <a:pt x="3314" y="5315"/>
                    <a:pt x="11221" y="0"/>
                    <a:pt x="20002" y="0"/>
                  </a:cubicBezTo>
                  <a:cubicBezTo>
                    <a:pt x="28763" y="0"/>
                    <a:pt x="36656" y="5292"/>
                    <a:pt x="39983" y="13397"/>
                  </a:cubicBezTo>
                  <a:lnTo>
                    <a:pt x="20002" y="21600"/>
                  </a:lnTo>
                  <a:close/>
                </a:path>
              </a:pathLst>
            </a:custGeom>
            <a:noFill/>
            <a:ln w="38100">
              <a:solidFill>
                <a:srgbClr val="0000CC"/>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66" name="Arc 10">
              <a:extLst>
                <a:ext uri="{FF2B5EF4-FFF2-40B4-BE49-F238E27FC236}">
                  <a16:creationId xmlns:a16="http://schemas.microsoft.com/office/drawing/2014/main" id="{F3D0A557-3C7E-409E-BCE5-6A3BCC724B98}"/>
                </a:ext>
              </a:extLst>
            </p:cNvPr>
            <p:cNvSpPr>
              <a:spLocks/>
            </p:cNvSpPr>
            <p:nvPr/>
          </p:nvSpPr>
          <p:spPr bwMode="auto">
            <a:xfrm flipH="1">
              <a:off x="1846" y="1015"/>
              <a:ext cx="3312" cy="192"/>
            </a:xfrm>
            <a:custGeom>
              <a:avLst/>
              <a:gdLst>
                <a:gd name="G0" fmla="+- 20002 0 0"/>
                <a:gd name="G1" fmla="+- 21600 0 0"/>
                <a:gd name="G2" fmla="+- 21600 0 0"/>
                <a:gd name="T0" fmla="*/ 0 w 38424"/>
                <a:gd name="T1" fmla="*/ 13446 h 21600"/>
                <a:gd name="T2" fmla="*/ 38424 w 38424"/>
                <a:gd name="T3" fmla="*/ 10322 h 21600"/>
                <a:gd name="T4" fmla="*/ 20002 w 38424"/>
                <a:gd name="T5" fmla="*/ 21600 h 21600"/>
              </a:gdLst>
              <a:ahLst/>
              <a:cxnLst>
                <a:cxn ang="0">
                  <a:pos x="T0" y="T1"/>
                </a:cxn>
                <a:cxn ang="0">
                  <a:pos x="T2" y="T3"/>
                </a:cxn>
                <a:cxn ang="0">
                  <a:pos x="T4" y="T5"/>
                </a:cxn>
              </a:cxnLst>
              <a:rect l="0" t="0" r="r" b="b"/>
              <a:pathLst>
                <a:path w="38424" h="21600" fill="none" extrusionOk="0">
                  <a:moveTo>
                    <a:pt x="0" y="13446"/>
                  </a:moveTo>
                  <a:cubicBezTo>
                    <a:pt x="3314" y="5315"/>
                    <a:pt x="11221" y="0"/>
                    <a:pt x="20002" y="0"/>
                  </a:cubicBezTo>
                  <a:cubicBezTo>
                    <a:pt x="27520" y="0"/>
                    <a:pt x="34498" y="3909"/>
                    <a:pt x="38423" y="10322"/>
                  </a:cubicBezTo>
                </a:path>
                <a:path w="38424" h="21600" stroke="0" extrusionOk="0">
                  <a:moveTo>
                    <a:pt x="0" y="13446"/>
                  </a:moveTo>
                  <a:cubicBezTo>
                    <a:pt x="3314" y="5315"/>
                    <a:pt x="11221" y="0"/>
                    <a:pt x="20002" y="0"/>
                  </a:cubicBezTo>
                  <a:cubicBezTo>
                    <a:pt x="27520" y="0"/>
                    <a:pt x="34498" y="3909"/>
                    <a:pt x="38423" y="10322"/>
                  </a:cubicBezTo>
                  <a:lnTo>
                    <a:pt x="20002" y="21600"/>
                  </a:lnTo>
                  <a:close/>
                </a:path>
              </a:pathLst>
            </a:custGeom>
            <a:noFill/>
            <a:ln w="38100">
              <a:solidFill>
                <a:srgbClr val="0000CC"/>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67" name="Arc 11">
              <a:extLst>
                <a:ext uri="{FF2B5EF4-FFF2-40B4-BE49-F238E27FC236}">
                  <a16:creationId xmlns:a16="http://schemas.microsoft.com/office/drawing/2014/main" id="{840E6746-D370-4E7D-B868-EBA721B2F951}"/>
                </a:ext>
              </a:extLst>
            </p:cNvPr>
            <p:cNvSpPr>
              <a:spLocks/>
            </p:cNvSpPr>
            <p:nvPr/>
          </p:nvSpPr>
          <p:spPr bwMode="auto">
            <a:xfrm flipV="1">
              <a:off x="2374" y="1159"/>
              <a:ext cx="960" cy="336"/>
            </a:xfrm>
            <a:custGeom>
              <a:avLst/>
              <a:gdLst>
                <a:gd name="G0" fmla="+- 21600 0 0"/>
                <a:gd name="G1" fmla="+- 21600 0 0"/>
                <a:gd name="G2" fmla="+- 21600 0 0"/>
                <a:gd name="T0" fmla="*/ 21600 w 43200"/>
                <a:gd name="T1" fmla="*/ 0 h 43200"/>
                <a:gd name="T2" fmla="*/ 20765 w 43200"/>
                <a:gd name="T3" fmla="*/ 16 h 43200"/>
                <a:gd name="T4" fmla="*/ 21600 w 43200"/>
                <a:gd name="T5" fmla="*/ 21600 h 43200"/>
              </a:gdLst>
              <a:ahLst/>
              <a:cxnLst>
                <a:cxn ang="0">
                  <a:pos x="T0" y="T1"/>
                </a:cxn>
                <a:cxn ang="0">
                  <a:pos x="T2" y="T3"/>
                </a:cxn>
                <a:cxn ang="0">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0" y="9995"/>
                    <a:pt x="9169" y="464"/>
                    <a:pt x="20765" y="16"/>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0" y="9995"/>
                    <a:pt x="9169" y="464"/>
                    <a:pt x="20765" y="16"/>
                  </a:cubicBezTo>
                  <a:lnTo>
                    <a:pt x="21600" y="21600"/>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3300"/>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68" name="Arc 12">
              <a:extLst>
                <a:ext uri="{FF2B5EF4-FFF2-40B4-BE49-F238E27FC236}">
                  <a16:creationId xmlns:a16="http://schemas.microsoft.com/office/drawing/2014/main" id="{943A8116-FC71-4D54-873E-1E9C060B6219}"/>
                </a:ext>
              </a:extLst>
            </p:cNvPr>
            <p:cNvSpPr>
              <a:spLocks/>
            </p:cNvSpPr>
            <p:nvPr/>
          </p:nvSpPr>
          <p:spPr bwMode="auto">
            <a:xfrm>
              <a:off x="2326" y="391"/>
              <a:ext cx="960" cy="336"/>
            </a:xfrm>
            <a:custGeom>
              <a:avLst/>
              <a:gdLst>
                <a:gd name="G0" fmla="+- 21600 0 0"/>
                <a:gd name="G1" fmla="+- 21600 0 0"/>
                <a:gd name="G2" fmla="+- 21600 0 0"/>
                <a:gd name="T0" fmla="*/ 21600 w 43200"/>
                <a:gd name="T1" fmla="*/ 0 h 43200"/>
                <a:gd name="T2" fmla="*/ 20765 w 43200"/>
                <a:gd name="T3" fmla="*/ 16 h 43200"/>
                <a:gd name="T4" fmla="*/ 21600 w 43200"/>
                <a:gd name="T5" fmla="*/ 21600 h 43200"/>
              </a:gdLst>
              <a:ahLst/>
              <a:cxnLst>
                <a:cxn ang="0">
                  <a:pos x="T0" y="T1"/>
                </a:cxn>
                <a:cxn ang="0">
                  <a:pos x="T2" y="T3"/>
                </a:cxn>
                <a:cxn ang="0">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0" y="9995"/>
                    <a:pt x="9169" y="464"/>
                    <a:pt x="20765" y="16"/>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0" y="9995"/>
                    <a:pt x="9169" y="464"/>
                    <a:pt x="20765" y="16"/>
                  </a:cubicBezTo>
                  <a:lnTo>
                    <a:pt x="21600" y="21600"/>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3300"/>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69" name="Text Box 13">
              <a:extLst>
                <a:ext uri="{FF2B5EF4-FFF2-40B4-BE49-F238E27FC236}">
                  <a16:creationId xmlns:a16="http://schemas.microsoft.com/office/drawing/2014/main" id="{FA648325-6516-4207-A47E-44924F36696E}"/>
                </a:ext>
              </a:extLst>
            </p:cNvPr>
            <p:cNvSpPr txBox="1">
              <a:spLocks noChangeArrowheads="1"/>
            </p:cNvSpPr>
            <p:nvPr/>
          </p:nvSpPr>
          <p:spPr bwMode="auto">
            <a:xfrm>
              <a:off x="2326" y="1687"/>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a:latin typeface="Times New Roman" panose="02020603050405020304" pitchFamily="18" charset="0"/>
                </a:rPr>
                <a:t>+</a:t>
              </a:r>
            </a:p>
          </p:txBody>
        </p:sp>
        <p:sp>
          <p:nvSpPr>
            <p:cNvPr id="224270" name="Text Box 14">
              <a:extLst>
                <a:ext uri="{FF2B5EF4-FFF2-40B4-BE49-F238E27FC236}">
                  <a16:creationId xmlns:a16="http://schemas.microsoft.com/office/drawing/2014/main" id="{5F8E4D59-0C66-462B-B555-7464D9E64E46}"/>
                </a:ext>
              </a:extLst>
            </p:cNvPr>
            <p:cNvSpPr txBox="1">
              <a:spLocks noChangeArrowheads="1"/>
            </p:cNvSpPr>
            <p:nvPr/>
          </p:nvSpPr>
          <p:spPr bwMode="auto">
            <a:xfrm>
              <a:off x="3142" y="1687"/>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a:latin typeface="Times New Roman" panose="02020603050405020304" pitchFamily="18" charset="0"/>
                </a:rPr>
                <a:t>–</a:t>
              </a:r>
            </a:p>
          </p:txBody>
        </p:sp>
        <p:sp>
          <p:nvSpPr>
            <p:cNvPr id="224271" name="Text Box 15">
              <a:extLst>
                <a:ext uri="{FF2B5EF4-FFF2-40B4-BE49-F238E27FC236}">
                  <a16:creationId xmlns:a16="http://schemas.microsoft.com/office/drawing/2014/main" id="{43F9466F-517A-406A-A3EC-97821E22EA0F}"/>
                </a:ext>
              </a:extLst>
            </p:cNvPr>
            <p:cNvSpPr txBox="1">
              <a:spLocks noChangeArrowheads="1"/>
            </p:cNvSpPr>
            <p:nvPr/>
          </p:nvSpPr>
          <p:spPr bwMode="auto">
            <a:xfrm>
              <a:off x="2662" y="1687"/>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i="1">
                  <a:latin typeface="Times New Roman" panose="02020603050405020304" pitchFamily="18" charset="0"/>
                </a:rPr>
                <a:t>u</a:t>
              </a:r>
              <a:r>
                <a:rPr kumimoji="1" lang="en-US" altLang="zh-CN" sz="2800" b="1" baseline="-25000">
                  <a:latin typeface="Times New Roman" panose="02020603050405020304" pitchFamily="18" charset="0"/>
                </a:rPr>
                <a:t>1</a:t>
              </a:r>
              <a:endParaRPr kumimoji="1" lang="en-US" altLang="zh-CN" sz="2800" b="1">
                <a:latin typeface="Times New Roman" panose="02020603050405020304" pitchFamily="18" charset="0"/>
              </a:endParaRPr>
            </a:p>
          </p:txBody>
        </p:sp>
        <p:sp>
          <p:nvSpPr>
            <p:cNvPr id="224272" name="Text Box 16">
              <a:extLst>
                <a:ext uri="{FF2B5EF4-FFF2-40B4-BE49-F238E27FC236}">
                  <a16:creationId xmlns:a16="http://schemas.microsoft.com/office/drawing/2014/main" id="{E961696D-2149-49D9-AAE4-111F771CF65A}"/>
                </a:ext>
              </a:extLst>
            </p:cNvPr>
            <p:cNvSpPr txBox="1">
              <a:spLocks noChangeArrowheads="1"/>
            </p:cNvSpPr>
            <p:nvPr/>
          </p:nvSpPr>
          <p:spPr bwMode="auto">
            <a:xfrm>
              <a:off x="3622" y="1687"/>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a:latin typeface="Times New Roman" panose="02020603050405020304" pitchFamily="18" charset="0"/>
                </a:rPr>
                <a:t>+</a:t>
              </a:r>
            </a:p>
          </p:txBody>
        </p:sp>
        <p:sp>
          <p:nvSpPr>
            <p:cNvPr id="224273" name="Text Box 17">
              <a:extLst>
                <a:ext uri="{FF2B5EF4-FFF2-40B4-BE49-F238E27FC236}">
                  <a16:creationId xmlns:a16="http://schemas.microsoft.com/office/drawing/2014/main" id="{38907C6F-D3CF-4A04-86B0-3E7495BCDC58}"/>
                </a:ext>
              </a:extLst>
            </p:cNvPr>
            <p:cNvSpPr txBox="1">
              <a:spLocks noChangeArrowheads="1"/>
            </p:cNvSpPr>
            <p:nvPr/>
          </p:nvSpPr>
          <p:spPr bwMode="auto">
            <a:xfrm>
              <a:off x="4438" y="1687"/>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a:latin typeface="Times New Roman" panose="02020603050405020304" pitchFamily="18" charset="0"/>
                </a:rPr>
                <a:t>–</a:t>
              </a:r>
            </a:p>
          </p:txBody>
        </p:sp>
        <p:sp>
          <p:nvSpPr>
            <p:cNvPr id="224274" name="Text Box 18">
              <a:extLst>
                <a:ext uri="{FF2B5EF4-FFF2-40B4-BE49-F238E27FC236}">
                  <a16:creationId xmlns:a16="http://schemas.microsoft.com/office/drawing/2014/main" id="{87EDF475-3130-4E03-BD50-08C1E5A16A0D}"/>
                </a:ext>
              </a:extLst>
            </p:cNvPr>
            <p:cNvSpPr txBox="1">
              <a:spLocks noChangeArrowheads="1"/>
            </p:cNvSpPr>
            <p:nvPr/>
          </p:nvSpPr>
          <p:spPr bwMode="auto">
            <a:xfrm>
              <a:off x="3958" y="1687"/>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i="1">
                  <a:latin typeface="Times New Roman" panose="02020603050405020304" pitchFamily="18" charset="0"/>
                </a:rPr>
                <a:t>u</a:t>
              </a:r>
              <a:r>
                <a:rPr kumimoji="1" lang="en-US" altLang="zh-CN" sz="2800" b="1" baseline="-25000">
                  <a:latin typeface="Times New Roman" panose="02020603050405020304" pitchFamily="18" charset="0"/>
                </a:rPr>
                <a:t>21</a:t>
              </a:r>
              <a:endParaRPr kumimoji="1" lang="en-US" altLang="zh-CN" sz="2800" b="1">
                <a:latin typeface="Times New Roman" panose="02020603050405020304" pitchFamily="18" charset="0"/>
              </a:endParaRPr>
            </a:p>
          </p:txBody>
        </p:sp>
        <p:sp>
          <p:nvSpPr>
            <p:cNvPr id="224275" name="Text Box 19">
              <a:extLst>
                <a:ext uri="{FF2B5EF4-FFF2-40B4-BE49-F238E27FC236}">
                  <a16:creationId xmlns:a16="http://schemas.microsoft.com/office/drawing/2014/main" id="{AEA8C5E8-CA81-452B-B48F-B7EDAF76D48E}"/>
                </a:ext>
              </a:extLst>
            </p:cNvPr>
            <p:cNvSpPr txBox="1">
              <a:spLocks noChangeArrowheads="1"/>
            </p:cNvSpPr>
            <p:nvPr/>
          </p:nvSpPr>
          <p:spPr bwMode="auto">
            <a:xfrm>
              <a:off x="2109" y="1344"/>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i="1">
                  <a:solidFill>
                    <a:srgbClr val="FF0000"/>
                  </a:solidFill>
                  <a:latin typeface="Times New Roman" panose="02020603050405020304" pitchFamily="18" charset="0"/>
                </a:rPr>
                <a:t>i</a:t>
              </a:r>
              <a:r>
                <a:rPr kumimoji="1" lang="en-US" altLang="zh-CN" sz="2800" b="1" baseline="-25000">
                  <a:solidFill>
                    <a:srgbClr val="FF0000"/>
                  </a:solidFill>
                  <a:latin typeface="Times New Roman" panose="02020603050405020304" pitchFamily="18" charset="0"/>
                </a:rPr>
                <a:t>1</a:t>
              </a:r>
              <a:endParaRPr kumimoji="1" lang="en-US" altLang="zh-CN" sz="2800" b="1">
                <a:solidFill>
                  <a:srgbClr val="FF0000"/>
                </a:solidFill>
                <a:latin typeface="Times New Roman" panose="02020603050405020304" pitchFamily="18" charset="0"/>
              </a:endParaRPr>
            </a:p>
          </p:txBody>
        </p:sp>
        <p:sp>
          <p:nvSpPr>
            <p:cNvPr id="224276" name="Text Box 20">
              <a:extLst>
                <a:ext uri="{FF2B5EF4-FFF2-40B4-BE49-F238E27FC236}">
                  <a16:creationId xmlns:a16="http://schemas.microsoft.com/office/drawing/2014/main" id="{DC589558-D4E1-40B8-B6CF-6E2BE408BB20}"/>
                </a:ext>
              </a:extLst>
            </p:cNvPr>
            <p:cNvSpPr txBox="1">
              <a:spLocks noChangeArrowheads="1"/>
            </p:cNvSpPr>
            <p:nvPr/>
          </p:nvSpPr>
          <p:spPr bwMode="auto">
            <a:xfrm>
              <a:off x="1837" y="346"/>
              <a:ext cx="6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800" b="1" i="1">
                  <a:solidFill>
                    <a:srgbClr val="FF0000"/>
                  </a:solidFill>
                  <a:latin typeface="Times New Roman" panose="02020603050405020304" pitchFamily="18" charset="0"/>
                  <a:sym typeface="Symbol" panose="05050102010706020507" pitchFamily="18" charset="2"/>
                </a:rPr>
                <a:t></a:t>
              </a:r>
              <a:r>
                <a:rPr kumimoji="1" lang="en-US" altLang="zh-CN" sz="2800" b="1" baseline="-25000">
                  <a:solidFill>
                    <a:srgbClr val="FF0000"/>
                  </a:solidFill>
                  <a:latin typeface="Times New Roman" panose="02020603050405020304" pitchFamily="18" charset="0"/>
                </a:rPr>
                <a:t>11</a:t>
              </a:r>
              <a:endParaRPr kumimoji="1" lang="en-US" altLang="zh-CN" sz="2800" b="1">
                <a:solidFill>
                  <a:srgbClr val="FF0000"/>
                </a:solidFill>
                <a:latin typeface="Times New Roman" panose="02020603050405020304" pitchFamily="18" charset="0"/>
              </a:endParaRPr>
            </a:p>
          </p:txBody>
        </p:sp>
        <p:sp>
          <p:nvSpPr>
            <p:cNvPr id="224277" name="Text Box 21">
              <a:extLst>
                <a:ext uri="{FF2B5EF4-FFF2-40B4-BE49-F238E27FC236}">
                  <a16:creationId xmlns:a16="http://schemas.microsoft.com/office/drawing/2014/main" id="{CE2BDF2E-7CCE-4EA8-B40D-44BE5DAE049F}"/>
                </a:ext>
              </a:extLst>
            </p:cNvPr>
            <p:cNvSpPr txBox="1">
              <a:spLocks noChangeArrowheads="1"/>
            </p:cNvSpPr>
            <p:nvPr/>
          </p:nvSpPr>
          <p:spPr bwMode="auto">
            <a:xfrm>
              <a:off x="2662" y="1207"/>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i="1">
                  <a:latin typeface="Times New Roman" panose="02020603050405020304" pitchFamily="18" charset="0"/>
                  <a:sym typeface="Symbol" panose="05050102010706020507" pitchFamily="18" charset="2"/>
                </a:rPr>
                <a:t>N</a:t>
              </a:r>
              <a:r>
                <a:rPr kumimoji="1" lang="en-US" altLang="zh-CN" sz="2800" b="1" baseline="-25000">
                  <a:latin typeface="Times New Roman" panose="02020603050405020304" pitchFamily="18" charset="0"/>
                </a:rPr>
                <a:t>1</a:t>
              </a:r>
              <a:endParaRPr kumimoji="1" lang="en-US" altLang="zh-CN" sz="2800" b="1">
                <a:latin typeface="Times New Roman" panose="02020603050405020304" pitchFamily="18" charset="0"/>
              </a:endParaRPr>
            </a:p>
          </p:txBody>
        </p:sp>
        <p:sp>
          <p:nvSpPr>
            <p:cNvPr id="224278" name="Text Box 22">
              <a:extLst>
                <a:ext uri="{FF2B5EF4-FFF2-40B4-BE49-F238E27FC236}">
                  <a16:creationId xmlns:a16="http://schemas.microsoft.com/office/drawing/2014/main" id="{8220E5E2-E983-4F19-8F02-D82BC10DC59E}"/>
                </a:ext>
              </a:extLst>
            </p:cNvPr>
            <p:cNvSpPr txBox="1">
              <a:spLocks noChangeArrowheads="1"/>
            </p:cNvSpPr>
            <p:nvPr/>
          </p:nvSpPr>
          <p:spPr bwMode="auto">
            <a:xfrm>
              <a:off x="3958" y="1255"/>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i="1">
                  <a:latin typeface="Times New Roman" panose="02020603050405020304" pitchFamily="18" charset="0"/>
                  <a:sym typeface="Symbol" panose="05050102010706020507" pitchFamily="18" charset="2"/>
                </a:rPr>
                <a:t>N</a:t>
              </a:r>
              <a:r>
                <a:rPr kumimoji="1" lang="en-US" altLang="zh-CN" sz="2800" b="1" baseline="-25000">
                  <a:latin typeface="Times New Roman" panose="02020603050405020304" pitchFamily="18" charset="0"/>
                </a:rPr>
                <a:t>2</a:t>
              </a:r>
              <a:endParaRPr kumimoji="1" lang="en-US" altLang="zh-CN" sz="2800" b="1">
                <a:latin typeface="Times New Roman" panose="02020603050405020304" pitchFamily="18" charset="0"/>
              </a:endParaRPr>
            </a:p>
          </p:txBody>
        </p:sp>
        <p:grpSp>
          <p:nvGrpSpPr>
            <p:cNvPr id="224279" name="Group 23">
              <a:extLst>
                <a:ext uri="{FF2B5EF4-FFF2-40B4-BE49-F238E27FC236}">
                  <a16:creationId xmlns:a16="http://schemas.microsoft.com/office/drawing/2014/main" id="{CDA54232-EC0B-461F-8B3A-37C81A2D7002}"/>
                </a:ext>
              </a:extLst>
            </p:cNvPr>
            <p:cNvGrpSpPr>
              <a:grpSpLocks/>
            </p:cNvGrpSpPr>
            <p:nvPr/>
          </p:nvGrpSpPr>
          <p:grpSpPr bwMode="auto">
            <a:xfrm>
              <a:off x="3670" y="535"/>
              <a:ext cx="904" cy="1220"/>
              <a:chOff x="1420" y="1152"/>
              <a:chExt cx="904" cy="1220"/>
            </a:xfrm>
          </p:grpSpPr>
          <p:sp>
            <p:nvSpPr>
              <p:cNvPr id="224280" name="Freeform 24">
                <a:extLst>
                  <a:ext uri="{FF2B5EF4-FFF2-40B4-BE49-F238E27FC236}">
                    <a16:creationId xmlns:a16="http://schemas.microsoft.com/office/drawing/2014/main" id="{4718B270-F3C3-4462-9015-EEA60B7EED8E}"/>
                  </a:ext>
                </a:extLst>
              </p:cNvPr>
              <p:cNvSpPr>
                <a:spLocks/>
              </p:cNvSpPr>
              <p:nvPr/>
            </p:nvSpPr>
            <p:spPr bwMode="auto">
              <a:xfrm>
                <a:off x="1440" y="1152"/>
                <a:ext cx="48" cy="1152"/>
              </a:xfrm>
              <a:custGeom>
                <a:avLst/>
                <a:gdLst>
                  <a:gd name="T0" fmla="*/ 6 w 60"/>
                  <a:gd name="T1" fmla="*/ 880 h 880"/>
                  <a:gd name="T2" fmla="*/ 9 w 60"/>
                  <a:gd name="T3" fmla="*/ 127 h 880"/>
                  <a:gd name="T4" fmla="*/ 60 w 60"/>
                  <a:gd name="T5" fmla="*/ 115 h 880"/>
                </a:gdLst>
                <a:ahLst/>
                <a:cxnLst>
                  <a:cxn ang="0">
                    <a:pos x="T0" y="T1"/>
                  </a:cxn>
                  <a:cxn ang="0">
                    <a:pos x="T2" y="T3"/>
                  </a:cxn>
                  <a:cxn ang="0">
                    <a:pos x="T4" y="T5"/>
                  </a:cxn>
                </a:cxnLst>
                <a:rect l="0" t="0" r="r" b="b"/>
                <a:pathLst>
                  <a:path w="60" h="880">
                    <a:moveTo>
                      <a:pt x="6" y="880"/>
                    </a:moveTo>
                    <a:cubicBezTo>
                      <a:pt x="6" y="754"/>
                      <a:pt x="0" y="254"/>
                      <a:pt x="9" y="127"/>
                    </a:cubicBezTo>
                    <a:cubicBezTo>
                      <a:pt x="18" y="0"/>
                      <a:pt x="50" y="117"/>
                      <a:pt x="60" y="115"/>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81" name="Freeform 25">
                <a:extLst>
                  <a:ext uri="{FF2B5EF4-FFF2-40B4-BE49-F238E27FC236}">
                    <a16:creationId xmlns:a16="http://schemas.microsoft.com/office/drawing/2014/main" id="{F10E4335-892A-45BC-9CBC-ACF2185CDC86}"/>
                  </a:ext>
                </a:extLst>
              </p:cNvPr>
              <p:cNvSpPr>
                <a:spLocks/>
              </p:cNvSpPr>
              <p:nvPr/>
            </p:nvSpPr>
            <p:spPr bwMode="auto">
              <a:xfrm>
                <a:off x="1536" y="1205"/>
                <a:ext cx="126" cy="705"/>
              </a:xfrm>
              <a:custGeom>
                <a:avLst/>
                <a:gdLst>
                  <a:gd name="T0" fmla="*/ 0 w 126"/>
                  <a:gd name="T1" fmla="*/ 667 h 705"/>
                  <a:gd name="T2" fmla="*/ 36 w 126"/>
                  <a:gd name="T3" fmla="*/ 691 h 705"/>
                  <a:gd name="T4" fmla="*/ 60 w 126"/>
                  <a:gd name="T5" fmla="*/ 604 h 705"/>
                  <a:gd name="T6" fmla="*/ 72 w 126"/>
                  <a:gd name="T7" fmla="*/ 85 h 705"/>
                  <a:gd name="T8" fmla="*/ 126 w 126"/>
                  <a:gd name="T9" fmla="*/ 94 h 705"/>
                </a:gdLst>
                <a:ahLst/>
                <a:cxnLst>
                  <a:cxn ang="0">
                    <a:pos x="T0" y="T1"/>
                  </a:cxn>
                  <a:cxn ang="0">
                    <a:pos x="T2" y="T3"/>
                  </a:cxn>
                  <a:cxn ang="0">
                    <a:pos x="T4" y="T5"/>
                  </a:cxn>
                  <a:cxn ang="0">
                    <a:pos x="T6" y="T7"/>
                  </a:cxn>
                  <a:cxn ang="0">
                    <a:pos x="T8" y="T9"/>
                  </a:cxn>
                </a:cxnLst>
                <a:rect l="0" t="0" r="r" b="b"/>
                <a:pathLst>
                  <a:path w="126" h="705">
                    <a:moveTo>
                      <a:pt x="0" y="667"/>
                    </a:moveTo>
                    <a:cubicBezTo>
                      <a:pt x="6" y="671"/>
                      <a:pt x="26" y="702"/>
                      <a:pt x="36" y="691"/>
                    </a:cubicBezTo>
                    <a:cubicBezTo>
                      <a:pt x="46" y="680"/>
                      <a:pt x="54" y="705"/>
                      <a:pt x="60" y="604"/>
                    </a:cubicBezTo>
                    <a:cubicBezTo>
                      <a:pt x="66" y="503"/>
                      <a:pt x="61" y="170"/>
                      <a:pt x="72" y="85"/>
                    </a:cubicBezTo>
                    <a:cubicBezTo>
                      <a:pt x="83" y="0"/>
                      <a:pt x="115" y="92"/>
                      <a:pt x="126" y="94"/>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82" name="Freeform 26">
                <a:extLst>
                  <a:ext uri="{FF2B5EF4-FFF2-40B4-BE49-F238E27FC236}">
                    <a16:creationId xmlns:a16="http://schemas.microsoft.com/office/drawing/2014/main" id="{E742F578-C7D2-4553-B36A-63912204B435}"/>
                  </a:ext>
                </a:extLst>
              </p:cNvPr>
              <p:cNvSpPr>
                <a:spLocks/>
              </p:cNvSpPr>
              <p:nvPr/>
            </p:nvSpPr>
            <p:spPr bwMode="auto">
              <a:xfrm>
                <a:off x="1680"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83" name="Freeform 27">
                <a:extLst>
                  <a:ext uri="{FF2B5EF4-FFF2-40B4-BE49-F238E27FC236}">
                    <a16:creationId xmlns:a16="http://schemas.microsoft.com/office/drawing/2014/main" id="{7205270B-483C-4516-B939-E3434D82D80A}"/>
                  </a:ext>
                </a:extLst>
              </p:cNvPr>
              <p:cNvSpPr>
                <a:spLocks/>
              </p:cNvSpPr>
              <p:nvPr/>
            </p:nvSpPr>
            <p:spPr bwMode="auto">
              <a:xfrm>
                <a:off x="1824"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84" name="Freeform 28">
                <a:extLst>
                  <a:ext uri="{FF2B5EF4-FFF2-40B4-BE49-F238E27FC236}">
                    <a16:creationId xmlns:a16="http://schemas.microsoft.com/office/drawing/2014/main" id="{54789F23-C74B-43AE-BD02-2D75A12717F1}"/>
                  </a:ext>
                </a:extLst>
              </p:cNvPr>
              <p:cNvSpPr>
                <a:spLocks/>
              </p:cNvSpPr>
              <p:nvPr/>
            </p:nvSpPr>
            <p:spPr bwMode="auto">
              <a:xfrm>
                <a:off x="1968"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85" name="Freeform 29">
                <a:extLst>
                  <a:ext uri="{FF2B5EF4-FFF2-40B4-BE49-F238E27FC236}">
                    <a16:creationId xmlns:a16="http://schemas.microsoft.com/office/drawing/2014/main" id="{38AB6095-34ED-4574-8436-A5F03A1A77C4}"/>
                  </a:ext>
                </a:extLst>
              </p:cNvPr>
              <p:cNvSpPr>
                <a:spLocks/>
              </p:cNvSpPr>
              <p:nvPr/>
            </p:nvSpPr>
            <p:spPr bwMode="auto">
              <a:xfrm>
                <a:off x="2112"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86" name="Freeform 30">
                <a:extLst>
                  <a:ext uri="{FF2B5EF4-FFF2-40B4-BE49-F238E27FC236}">
                    <a16:creationId xmlns:a16="http://schemas.microsoft.com/office/drawing/2014/main" id="{A2C7AE7A-5EBB-49E8-BA91-299922A227F9}"/>
                  </a:ext>
                </a:extLst>
              </p:cNvPr>
              <p:cNvSpPr>
                <a:spLocks/>
              </p:cNvSpPr>
              <p:nvPr/>
            </p:nvSpPr>
            <p:spPr bwMode="auto">
              <a:xfrm>
                <a:off x="2280" y="1878"/>
                <a:ext cx="1" cy="432"/>
              </a:xfrm>
              <a:custGeom>
                <a:avLst/>
                <a:gdLst>
                  <a:gd name="T0" fmla="*/ 0 w 1"/>
                  <a:gd name="T1" fmla="*/ 0 h 432"/>
                  <a:gd name="T2" fmla="*/ 0 w 1"/>
                  <a:gd name="T3" fmla="*/ 432 h 432"/>
                </a:gdLst>
                <a:ahLst/>
                <a:cxnLst>
                  <a:cxn ang="0">
                    <a:pos x="T0" y="T1"/>
                  </a:cxn>
                  <a:cxn ang="0">
                    <a:pos x="T2" y="T3"/>
                  </a:cxn>
                </a:cxnLst>
                <a:rect l="0" t="0" r="r" b="b"/>
                <a:pathLst>
                  <a:path w="1" h="432">
                    <a:moveTo>
                      <a:pt x="0" y="0"/>
                    </a:moveTo>
                    <a:lnTo>
                      <a:pt x="0" y="432"/>
                    </a:lnTo>
                  </a:path>
                </a:pathLst>
              </a:custGeom>
              <a:noFill/>
              <a:ln w="38100" cmpd="sng">
                <a:solidFill>
                  <a:srgbClr val="00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87" name="Oval 31">
                <a:extLst>
                  <a:ext uri="{FF2B5EF4-FFF2-40B4-BE49-F238E27FC236}">
                    <a16:creationId xmlns:a16="http://schemas.microsoft.com/office/drawing/2014/main" id="{D13F7F08-E0E6-4311-81CC-E3652880B1B4}"/>
                  </a:ext>
                </a:extLst>
              </p:cNvPr>
              <p:cNvSpPr>
                <a:spLocks noChangeArrowheads="1"/>
              </p:cNvSpPr>
              <p:nvPr/>
            </p:nvSpPr>
            <p:spPr bwMode="auto">
              <a:xfrm>
                <a:off x="1420" y="2304"/>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88" name="Oval 32">
                <a:extLst>
                  <a:ext uri="{FF2B5EF4-FFF2-40B4-BE49-F238E27FC236}">
                    <a16:creationId xmlns:a16="http://schemas.microsoft.com/office/drawing/2014/main" id="{5C2A1786-57BE-437D-B213-52C4214C7D87}"/>
                  </a:ext>
                </a:extLst>
              </p:cNvPr>
              <p:cNvSpPr>
                <a:spLocks noChangeArrowheads="1"/>
              </p:cNvSpPr>
              <p:nvPr/>
            </p:nvSpPr>
            <p:spPr bwMode="auto">
              <a:xfrm>
                <a:off x="2256" y="2304"/>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4289" name="Group 33">
              <a:extLst>
                <a:ext uri="{FF2B5EF4-FFF2-40B4-BE49-F238E27FC236}">
                  <a16:creationId xmlns:a16="http://schemas.microsoft.com/office/drawing/2014/main" id="{50897707-361B-4F0D-8F6D-FFC6704E6705}"/>
                </a:ext>
              </a:extLst>
            </p:cNvPr>
            <p:cNvGrpSpPr>
              <a:grpSpLocks/>
            </p:cNvGrpSpPr>
            <p:nvPr/>
          </p:nvGrpSpPr>
          <p:grpSpPr bwMode="auto">
            <a:xfrm>
              <a:off x="2402" y="535"/>
              <a:ext cx="904" cy="1220"/>
              <a:chOff x="1420" y="1152"/>
              <a:chExt cx="904" cy="1220"/>
            </a:xfrm>
          </p:grpSpPr>
          <p:sp>
            <p:nvSpPr>
              <p:cNvPr id="224290" name="Freeform 34">
                <a:extLst>
                  <a:ext uri="{FF2B5EF4-FFF2-40B4-BE49-F238E27FC236}">
                    <a16:creationId xmlns:a16="http://schemas.microsoft.com/office/drawing/2014/main" id="{D9776A18-B883-4991-BB83-D902C272FA41}"/>
                  </a:ext>
                </a:extLst>
              </p:cNvPr>
              <p:cNvSpPr>
                <a:spLocks/>
              </p:cNvSpPr>
              <p:nvPr/>
            </p:nvSpPr>
            <p:spPr bwMode="auto">
              <a:xfrm>
                <a:off x="1440" y="1152"/>
                <a:ext cx="48" cy="1152"/>
              </a:xfrm>
              <a:custGeom>
                <a:avLst/>
                <a:gdLst>
                  <a:gd name="T0" fmla="*/ 6 w 60"/>
                  <a:gd name="T1" fmla="*/ 880 h 880"/>
                  <a:gd name="T2" fmla="*/ 9 w 60"/>
                  <a:gd name="T3" fmla="*/ 127 h 880"/>
                  <a:gd name="T4" fmla="*/ 60 w 60"/>
                  <a:gd name="T5" fmla="*/ 115 h 880"/>
                </a:gdLst>
                <a:ahLst/>
                <a:cxnLst>
                  <a:cxn ang="0">
                    <a:pos x="T0" y="T1"/>
                  </a:cxn>
                  <a:cxn ang="0">
                    <a:pos x="T2" y="T3"/>
                  </a:cxn>
                  <a:cxn ang="0">
                    <a:pos x="T4" y="T5"/>
                  </a:cxn>
                </a:cxnLst>
                <a:rect l="0" t="0" r="r" b="b"/>
                <a:pathLst>
                  <a:path w="60" h="880">
                    <a:moveTo>
                      <a:pt x="6" y="880"/>
                    </a:moveTo>
                    <a:cubicBezTo>
                      <a:pt x="6" y="754"/>
                      <a:pt x="0" y="254"/>
                      <a:pt x="9" y="127"/>
                    </a:cubicBezTo>
                    <a:cubicBezTo>
                      <a:pt x="18" y="0"/>
                      <a:pt x="50" y="117"/>
                      <a:pt x="60" y="115"/>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91" name="Freeform 35">
                <a:extLst>
                  <a:ext uri="{FF2B5EF4-FFF2-40B4-BE49-F238E27FC236}">
                    <a16:creationId xmlns:a16="http://schemas.microsoft.com/office/drawing/2014/main" id="{0E7D044B-214D-40F6-B4D9-324D32CD82B6}"/>
                  </a:ext>
                </a:extLst>
              </p:cNvPr>
              <p:cNvSpPr>
                <a:spLocks/>
              </p:cNvSpPr>
              <p:nvPr/>
            </p:nvSpPr>
            <p:spPr bwMode="auto">
              <a:xfrm>
                <a:off x="1536" y="1205"/>
                <a:ext cx="126" cy="705"/>
              </a:xfrm>
              <a:custGeom>
                <a:avLst/>
                <a:gdLst>
                  <a:gd name="T0" fmla="*/ 0 w 126"/>
                  <a:gd name="T1" fmla="*/ 667 h 705"/>
                  <a:gd name="T2" fmla="*/ 36 w 126"/>
                  <a:gd name="T3" fmla="*/ 691 h 705"/>
                  <a:gd name="T4" fmla="*/ 60 w 126"/>
                  <a:gd name="T5" fmla="*/ 604 h 705"/>
                  <a:gd name="T6" fmla="*/ 72 w 126"/>
                  <a:gd name="T7" fmla="*/ 85 h 705"/>
                  <a:gd name="T8" fmla="*/ 126 w 126"/>
                  <a:gd name="T9" fmla="*/ 94 h 705"/>
                </a:gdLst>
                <a:ahLst/>
                <a:cxnLst>
                  <a:cxn ang="0">
                    <a:pos x="T0" y="T1"/>
                  </a:cxn>
                  <a:cxn ang="0">
                    <a:pos x="T2" y="T3"/>
                  </a:cxn>
                  <a:cxn ang="0">
                    <a:pos x="T4" y="T5"/>
                  </a:cxn>
                  <a:cxn ang="0">
                    <a:pos x="T6" y="T7"/>
                  </a:cxn>
                  <a:cxn ang="0">
                    <a:pos x="T8" y="T9"/>
                  </a:cxn>
                </a:cxnLst>
                <a:rect l="0" t="0" r="r" b="b"/>
                <a:pathLst>
                  <a:path w="126" h="705">
                    <a:moveTo>
                      <a:pt x="0" y="667"/>
                    </a:moveTo>
                    <a:cubicBezTo>
                      <a:pt x="6" y="671"/>
                      <a:pt x="26" y="702"/>
                      <a:pt x="36" y="691"/>
                    </a:cubicBezTo>
                    <a:cubicBezTo>
                      <a:pt x="46" y="680"/>
                      <a:pt x="54" y="705"/>
                      <a:pt x="60" y="604"/>
                    </a:cubicBezTo>
                    <a:cubicBezTo>
                      <a:pt x="66" y="503"/>
                      <a:pt x="61" y="170"/>
                      <a:pt x="72" y="85"/>
                    </a:cubicBezTo>
                    <a:cubicBezTo>
                      <a:pt x="83" y="0"/>
                      <a:pt x="115" y="92"/>
                      <a:pt x="126" y="94"/>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92" name="Freeform 36">
                <a:extLst>
                  <a:ext uri="{FF2B5EF4-FFF2-40B4-BE49-F238E27FC236}">
                    <a16:creationId xmlns:a16="http://schemas.microsoft.com/office/drawing/2014/main" id="{C78F9FA0-BA94-4DF8-8F62-BB6BB6CB6057}"/>
                  </a:ext>
                </a:extLst>
              </p:cNvPr>
              <p:cNvSpPr>
                <a:spLocks/>
              </p:cNvSpPr>
              <p:nvPr/>
            </p:nvSpPr>
            <p:spPr bwMode="auto">
              <a:xfrm>
                <a:off x="1680"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93" name="Freeform 37">
                <a:extLst>
                  <a:ext uri="{FF2B5EF4-FFF2-40B4-BE49-F238E27FC236}">
                    <a16:creationId xmlns:a16="http://schemas.microsoft.com/office/drawing/2014/main" id="{9E05DBFB-B573-4ABC-B7AD-F81A0F02B8CA}"/>
                  </a:ext>
                </a:extLst>
              </p:cNvPr>
              <p:cNvSpPr>
                <a:spLocks/>
              </p:cNvSpPr>
              <p:nvPr/>
            </p:nvSpPr>
            <p:spPr bwMode="auto">
              <a:xfrm>
                <a:off x="1824"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94" name="Freeform 38">
                <a:extLst>
                  <a:ext uri="{FF2B5EF4-FFF2-40B4-BE49-F238E27FC236}">
                    <a16:creationId xmlns:a16="http://schemas.microsoft.com/office/drawing/2014/main" id="{7DAF2ECF-E314-42CA-8DF9-6A8074E4423E}"/>
                  </a:ext>
                </a:extLst>
              </p:cNvPr>
              <p:cNvSpPr>
                <a:spLocks/>
              </p:cNvSpPr>
              <p:nvPr/>
            </p:nvSpPr>
            <p:spPr bwMode="auto">
              <a:xfrm>
                <a:off x="1968"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95" name="Freeform 39">
                <a:extLst>
                  <a:ext uri="{FF2B5EF4-FFF2-40B4-BE49-F238E27FC236}">
                    <a16:creationId xmlns:a16="http://schemas.microsoft.com/office/drawing/2014/main" id="{AA1625E2-00B7-415C-8D8D-918BA831E1EC}"/>
                  </a:ext>
                </a:extLst>
              </p:cNvPr>
              <p:cNvSpPr>
                <a:spLocks/>
              </p:cNvSpPr>
              <p:nvPr/>
            </p:nvSpPr>
            <p:spPr bwMode="auto">
              <a:xfrm>
                <a:off x="2112"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Lst>
                <a:ahLst/>
                <a:cxnLst>
                  <a:cxn ang="0">
                    <a:pos x="T0" y="T1"/>
                  </a:cxn>
                  <a:cxn ang="0">
                    <a:pos x="T2" y="T3"/>
                  </a:cxn>
                  <a:cxn ang="0">
                    <a:pos x="T4" y="T5"/>
                  </a:cxn>
                  <a:cxn ang="0">
                    <a:pos x="T6" y="T7"/>
                  </a:cxn>
                  <a:cxn ang="0">
                    <a:pos x="T8" y="T9"/>
                  </a:cxn>
                </a:cxnLst>
                <a:rect l="0" t="0" r="r" b="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96" name="Freeform 40">
                <a:extLst>
                  <a:ext uri="{FF2B5EF4-FFF2-40B4-BE49-F238E27FC236}">
                    <a16:creationId xmlns:a16="http://schemas.microsoft.com/office/drawing/2014/main" id="{B46553C6-4E54-4DC6-979E-B594056B57AE}"/>
                  </a:ext>
                </a:extLst>
              </p:cNvPr>
              <p:cNvSpPr>
                <a:spLocks/>
              </p:cNvSpPr>
              <p:nvPr/>
            </p:nvSpPr>
            <p:spPr bwMode="auto">
              <a:xfrm>
                <a:off x="2280" y="1878"/>
                <a:ext cx="1" cy="432"/>
              </a:xfrm>
              <a:custGeom>
                <a:avLst/>
                <a:gdLst>
                  <a:gd name="T0" fmla="*/ 0 w 1"/>
                  <a:gd name="T1" fmla="*/ 0 h 432"/>
                  <a:gd name="T2" fmla="*/ 0 w 1"/>
                  <a:gd name="T3" fmla="*/ 432 h 432"/>
                </a:gdLst>
                <a:ahLst/>
                <a:cxnLst>
                  <a:cxn ang="0">
                    <a:pos x="T0" y="T1"/>
                  </a:cxn>
                  <a:cxn ang="0">
                    <a:pos x="T2" y="T3"/>
                  </a:cxn>
                </a:cxnLst>
                <a:rect l="0" t="0" r="r" b="b"/>
                <a:pathLst>
                  <a:path w="1" h="432">
                    <a:moveTo>
                      <a:pt x="0" y="0"/>
                    </a:moveTo>
                    <a:lnTo>
                      <a:pt x="0" y="432"/>
                    </a:lnTo>
                  </a:path>
                </a:pathLst>
              </a:custGeom>
              <a:noFill/>
              <a:ln w="38100" cmpd="sng">
                <a:solidFill>
                  <a:srgbClr val="00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97" name="Oval 41">
                <a:extLst>
                  <a:ext uri="{FF2B5EF4-FFF2-40B4-BE49-F238E27FC236}">
                    <a16:creationId xmlns:a16="http://schemas.microsoft.com/office/drawing/2014/main" id="{B4484C35-BBF9-4AC8-93BB-B385D370C2AB}"/>
                  </a:ext>
                </a:extLst>
              </p:cNvPr>
              <p:cNvSpPr>
                <a:spLocks noChangeArrowheads="1"/>
              </p:cNvSpPr>
              <p:nvPr/>
            </p:nvSpPr>
            <p:spPr bwMode="auto">
              <a:xfrm>
                <a:off x="1420" y="2304"/>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98" name="Oval 42">
                <a:extLst>
                  <a:ext uri="{FF2B5EF4-FFF2-40B4-BE49-F238E27FC236}">
                    <a16:creationId xmlns:a16="http://schemas.microsoft.com/office/drawing/2014/main" id="{961FC3F3-09B1-4C6A-866D-4DE96004E7BB}"/>
                  </a:ext>
                </a:extLst>
              </p:cNvPr>
              <p:cNvSpPr>
                <a:spLocks noChangeArrowheads="1"/>
              </p:cNvSpPr>
              <p:nvPr/>
            </p:nvSpPr>
            <p:spPr bwMode="auto">
              <a:xfrm>
                <a:off x="2256" y="2304"/>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4299" name="Line 43">
              <a:extLst>
                <a:ext uri="{FF2B5EF4-FFF2-40B4-BE49-F238E27FC236}">
                  <a16:creationId xmlns:a16="http://schemas.microsoft.com/office/drawing/2014/main" id="{FC94AEAB-4E97-42CD-9F90-080A69F6B078}"/>
                </a:ext>
              </a:extLst>
            </p:cNvPr>
            <p:cNvSpPr>
              <a:spLocks noChangeShapeType="1"/>
            </p:cNvSpPr>
            <p:nvPr/>
          </p:nvSpPr>
          <p:spPr bwMode="auto">
            <a:xfrm flipV="1">
              <a:off x="2426" y="1389"/>
              <a:ext cx="0" cy="272"/>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24300" name="Text Box 44">
            <a:extLst>
              <a:ext uri="{FF2B5EF4-FFF2-40B4-BE49-F238E27FC236}">
                <a16:creationId xmlns:a16="http://schemas.microsoft.com/office/drawing/2014/main" id="{2BD7C309-5CF2-4E01-8005-9F991C21F849}"/>
              </a:ext>
            </a:extLst>
          </p:cNvPr>
          <p:cNvSpPr txBox="1">
            <a:spLocks noChangeArrowheads="1"/>
          </p:cNvSpPr>
          <p:nvPr/>
        </p:nvSpPr>
        <p:spPr bwMode="auto">
          <a:xfrm>
            <a:off x="215900" y="2889250"/>
            <a:ext cx="64087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800" b="1" dirty="0">
                <a:latin typeface="华文楷体" panose="02010600040101010101" pitchFamily="2" charset="-122"/>
                <a:ea typeface="华文楷体" panose="02010600040101010101" pitchFamily="2" charset="-122"/>
                <a:sym typeface="Symbol" panose="05050102010706020507" pitchFamily="18" charset="2"/>
              </a:rPr>
              <a:t>空心线圈磁通链</a:t>
            </a:r>
            <a:r>
              <a:rPr kumimoji="1" lang="zh-CN" altLang="en-US" dirty="0">
                <a:latin typeface="华文楷体" panose="02010600040101010101" pitchFamily="2" charset="-122"/>
                <a:ea typeface="华文楷体" panose="02010600040101010101" pitchFamily="2" charset="-122"/>
                <a:sym typeface="Symbol" panose="05050102010706020507" pitchFamily="18" charset="2"/>
              </a:rPr>
              <a:t> </a:t>
            </a:r>
            <a:r>
              <a:rPr kumimoji="1" lang="zh-CN" altLang="en-US" sz="2800" b="1" dirty="0">
                <a:latin typeface="华文楷体" panose="02010600040101010101" pitchFamily="2" charset="-122"/>
                <a:ea typeface="华文楷体" panose="02010600040101010101" pitchFamily="2" charset="-122"/>
                <a:sym typeface="Symbol" panose="05050102010706020507" pitchFamily="18" charset="2"/>
              </a:rPr>
              <a:t>：</a:t>
            </a:r>
            <a:r>
              <a:rPr kumimoji="1" lang="zh-CN" altLang="en-US" sz="2800" b="1" i="1" dirty="0">
                <a:solidFill>
                  <a:srgbClr val="FF0000"/>
                </a:solidFill>
                <a:latin typeface="Times New Roman" panose="02020603050405020304" pitchFamily="18" charset="0"/>
                <a:ea typeface="楷体_GB2312" pitchFamily="49" charset="-122"/>
                <a:sym typeface="Symbol" panose="05050102010706020507" pitchFamily="18" charset="2"/>
              </a:rPr>
              <a:t></a:t>
            </a:r>
            <a:r>
              <a:rPr kumimoji="1" lang="zh-CN" altLang="en-US" sz="2800" b="1" dirty="0">
                <a:solidFill>
                  <a:srgbClr val="FF0000"/>
                </a:solidFill>
                <a:latin typeface="Times New Roman" panose="02020603050405020304" pitchFamily="18" charset="0"/>
                <a:ea typeface="楷体_GB2312" pitchFamily="49" charset="-122"/>
                <a:sym typeface="Symbol" panose="05050102010706020507" pitchFamily="18" charset="2"/>
              </a:rPr>
              <a:t> </a:t>
            </a:r>
            <a:r>
              <a:rPr kumimoji="1" lang="en-US" altLang="zh-CN" sz="2800" b="1" dirty="0">
                <a:solidFill>
                  <a:srgbClr val="FF0000"/>
                </a:solidFill>
                <a:latin typeface="Times New Roman" panose="02020603050405020304" pitchFamily="18" charset="0"/>
                <a:sym typeface="Symbol" panose="05050102010706020507" pitchFamily="18" charset="2"/>
              </a:rPr>
              <a:t>=</a:t>
            </a:r>
            <a:r>
              <a:rPr kumimoji="1" lang="en-US" altLang="zh-CN" sz="2800" b="1" i="1" dirty="0">
                <a:solidFill>
                  <a:srgbClr val="FF0000"/>
                </a:solidFill>
                <a:latin typeface="Times New Roman" panose="02020603050405020304" pitchFamily="18" charset="0"/>
                <a:sym typeface="Symbol" panose="05050102010706020507" pitchFamily="18" charset="2"/>
              </a:rPr>
              <a:t>N=Li</a:t>
            </a:r>
          </a:p>
        </p:txBody>
      </p:sp>
      <p:sp>
        <p:nvSpPr>
          <p:cNvPr id="224301" name="Text Box 45">
            <a:extLst>
              <a:ext uri="{FF2B5EF4-FFF2-40B4-BE49-F238E27FC236}">
                <a16:creationId xmlns:a16="http://schemas.microsoft.com/office/drawing/2014/main" id="{42934E80-AC3B-4E8D-B296-74C9FE3EE247}"/>
              </a:ext>
            </a:extLst>
          </p:cNvPr>
          <p:cNvSpPr txBox="1">
            <a:spLocks noChangeArrowheads="1"/>
          </p:cNvSpPr>
          <p:nvPr/>
        </p:nvSpPr>
        <p:spPr bwMode="auto">
          <a:xfrm>
            <a:off x="865188" y="3500438"/>
            <a:ext cx="19431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i="1">
                <a:latin typeface="Times New Roman" panose="02020603050405020304" pitchFamily="18" charset="0"/>
                <a:ea typeface="楷体_GB2312" pitchFamily="49" charset="-122"/>
                <a:sym typeface="Symbol" panose="05050102010706020507" pitchFamily="18" charset="2"/>
              </a:rPr>
              <a:t></a:t>
            </a:r>
            <a:r>
              <a:rPr kumimoji="1" lang="en-US" altLang="zh-CN" sz="2800" b="1" baseline="-25000">
                <a:latin typeface="Times New Roman" panose="02020603050405020304" pitchFamily="18" charset="0"/>
                <a:ea typeface="楷体_GB2312" pitchFamily="49" charset="-122"/>
                <a:sym typeface="Symbol" panose="05050102010706020507" pitchFamily="18" charset="2"/>
              </a:rPr>
              <a:t>11</a:t>
            </a:r>
            <a:r>
              <a:rPr kumimoji="1" lang="en-US" altLang="zh-CN" sz="2800" b="1">
                <a:latin typeface="Times New Roman" panose="02020603050405020304" pitchFamily="18" charset="0"/>
                <a:sym typeface="Symbol" panose="05050102010706020507" pitchFamily="18" charset="2"/>
              </a:rPr>
              <a:t>=</a:t>
            </a:r>
            <a:r>
              <a:rPr kumimoji="1" lang="en-US" altLang="zh-CN" sz="2800" b="1" i="1">
                <a:latin typeface="Times New Roman" panose="02020603050405020304" pitchFamily="18" charset="0"/>
                <a:sym typeface="Symbol" panose="05050102010706020507" pitchFamily="18" charset="2"/>
              </a:rPr>
              <a:t>L</a:t>
            </a:r>
            <a:r>
              <a:rPr kumimoji="1" lang="en-US" altLang="zh-CN" sz="2800" b="1" baseline="-25000">
                <a:latin typeface="Times New Roman" panose="02020603050405020304" pitchFamily="18" charset="0"/>
                <a:sym typeface="Symbol" panose="05050102010706020507" pitchFamily="18" charset="2"/>
              </a:rPr>
              <a:t>1</a:t>
            </a:r>
            <a:r>
              <a:rPr kumimoji="1" lang="en-US" altLang="zh-CN" sz="2800" b="1" i="1">
                <a:latin typeface="Times New Roman" panose="02020603050405020304" pitchFamily="18" charset="0"/>
                <a:sym typeface="Symbol" panose="05050102010706020507" pitchFamily="18" charset="2"/>
              </a:rPr>
              <a:t>i</a:t>
            </a:r>
            <a:r>
              <a:rPr kumimoji="1" lang="en-US" altLang="zh-CN" sz="2800" b="1" baseline="-25000">
                <a:latin typeface="Times New Roman" panose="02020603050405020304" pitchFamily="18" charset="0"/>
                <a:sym typeface="Symbol" panose="05050102010706020507" pitchFamily="18" charset="2"/>
              </a:rPr>
              <a:t>1</a:t>
            </a:r>
            <a:endParaRPr kumimoji="1" lang="en-US" altLang="zh-CN" sz="2800" b="1" i="1">
              <a:latin typeface="楷体_GB2312" pitchFamily="49" charset="-122"/>
              <a:ea typeface="楷体_GB2312" pitchFamily="49" charset="-122"/>
              <a:sym typeface="Symbol" panose="05050102010706020507" pitchFamily="18" charset="2"/>
            </a:endParaRPr>
          </a:p>
        </p:txBody>
      </p:sp>
      <p:sp>
        <p:nvSpPr>
          <p:cNvPr id="224302" name="Text Box 46">
            <a:extLst>
              <a:ext uri="{FF2B5EF4-FFF2-40B4-BE49-F238E27FC236}">
                <a16:creationId xmlns:a16="http://schemas.microsoft.com/office/drawing/2014/main" id="{9206E868-28B9-48C4-B405-4A12C955E3CF}"/>
              </a:ext>
            </a:extLst>
          </p:cNvPr>
          <p:cNvSpPr txBox="1">
            <a:spLocks noChangeArrowheads="1"/>
          </p:cNvSpPr>
          <p:nvPr/>
        </p:nvSpPr>
        <p:spPr bwMode="auto">
          <a:xfrm>
            <a:off x="3132138" y="3536950"/>
            <a:ext cx="2087562" cy="519113"/>
          </a:xfrm>
          <a:prstGeom prst="rect">
            <a:avLst/>
          </a:prstGeom>
          <a:solidFill>
            <a:schemeClr val="tx2"/>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800" b="1" i="1">
                <a:latin typeface="Times New Roman" panose="02020603050405020304" pitchFamily="18" charset="0"/>
                <a:sym typeface="Symbol" panose="05050102010706020507" pitchFamily="18" charset="2"/>
              </a:rPr>
              <a:t></a:t>
            </a:r>
            <a:r>
              <a:rPr kumimoji="1" lang="en-US" altLang="zh-CN" sz="2800" b="1" baseline="-25000">
                <a:latin typeface="Times New Roman" panose="02020603050405020304" pitchFamily="18" charset="0"/>
                <a:sym typeface="Symbol" panose="05050102010706020507" pitchFamily="18" charset="2"/>
              </a:rPr>
              <a:t>21</a:t>
            </a:r>
            <a:r>
              <a:rPr kumimoji="1" lang="en-US" altLang="zh-CN" sz="2800" b="1" i="1">
                <a:latin typeface="Times New Roman" panose="02020603050405020304" pitchFamily="18" charset="0"/>
                <a:sym typeface="Symbol" panose="05050102010706020507" pitchFamily="18" charset="2"/>
              </a:rPr>
              <a:t> </a:t>
            </a:r>
            <a:r>
              <a:rPr kumimoji="1" lang="en-US" altLang="zh-CN" sz="2800" b="1">
                <a:latin typeface="Times New Roman" panose="02020603050405020304" pitchFamily="18" charset="0"/>
                <a:sym typeface="Symbol" panose="05050102010706020507" pitchFamily="18" charset="2"/>
              </a:rPr>
              <a:t>= </a:t>
            </a:r>
            <a:r>
              <a:rPr kumimoji="1" lang="en-US" altLang="zh-CN" sz="2800" b="1" i="1">
                <a:latin typeface="Times New Roman" panose="02020603050405020304" pitchFamily="18" charset="0"/>
                <a:sym typeface="Symbol" panose="05050102010706020507" pitchFamily="18" charset="2"/>
              </a:rPr>
              <a:t>M</a:t>
            </a:r>
            <a:r>
              <a:rPr kumimoji="1" lang="en-US" altLang="zh-CN" sz="2800" b="1" baseline="-25000">
                <a:latin typeface="Times New Roman" panose="02020603050405020304" pitchFamily="18" charset="0"/>
                <a:sym typeface="Symbol" panose="05050102010706020507" pitchFamily="18" charset="2"/>
              </a:rPr>
              <a:t>21</a:t>
            </a:r>
            <a:r>
              <a:rPr kumimoji="1" lang="en-US" altLang="zh-CN" sz="2800" b="1" i="1">
                <a:latin typeface="Times New Roman" panose="02020603050405020304" pitchFamily="18" charset="0"/>
                <a:sym typeface="Symbol" panose="05050102010706020507" pitchFamily="18" charset="2"/>
              </a:rPr>
              <a:t>i</a:t>
            </a:r>
            <a:r>
              <a:rPr kumimoji="1" lang="en-US" altLang="zh-CN" sz="2800" b="1" baseline="-25000">
                <a:latin typeface="Times New Roman" panose="02020603050405020304" pitchFamily="18" charset="0"/>
                <a:sym typeface="Symbol" panose="05050102010706020507" pitchFamily="18" charset="2"/>
              </a:rPr>
              <a:t>1</a:t>
            </a:r>
            <a:endParaRPr kumimoji="1" lang="en-US" altLang="zh-CN" sz="2800" b="1" i="1">
              <a:latin typeface="楷体_GB2312" pitchFamily="49" charset="-122"/>
              <a:ea typeface="楷体_GB2312" pitchFamily="49" charset="-122"/>
              <a:sym typeface="Symbol" panose="05050102010706020507" pitchFamily="18" charset="2"/>
            </a:endParaRPr>
          </a:p>
        </p:txBody>
      </p:sp>
      <p:sp>
        <p:nvSpPr>
          <p:cNvPr id="224303" name="Line 47">
            <a:extLst>
              <a:ext uri="{FF2B5EF4-FFF2-40B4-BE49-F238E27FC236}">
                <a16:creationId xmlns:a16="http://schemas.microsoft.com/office/drawing/2014/main" id="{E6D6E497-4FBF-4025-A5DF-C285AFD238A0}"/>
              </a:ext>
            </a:extLst>
          </p:cNvPr>
          <p:cNvSpPr>
            <a:spLocks noChangeShapeType="1"/>
          </p:cNvSpPr>
          <p:nvPr/>
        </p:nvSpPr>
        <p:spPr bwMode="auto">
          <a:xfrm flipV="1">
            <a:off x="5111750" y="1808163"/>
            <a:ext cx="0" cy="433387"/>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305" name="Text Box 49">
            <a:extLst>
              <a:ext uri="{FF2B5EF4-FFF2-40B4-BE49-F238E27FC236}">
                <a16:creationId xmlns:a16="http://schemas.microsoft.com/office/drawing/2014/main" id="{AE4E72F2-9DEF-4DF8-9396-C73B9AF1E2B1}"/>
              </a:ext>
            </a:extLst>
          </p:cNvPr>
          <p:cNvSpPr txBox="1">
            <a:spLocks noChangeArrowheads="1"/>
          </p:cNvSpPr>
          <p:nvPr/>
        </p:nvSpPr>
        <p:spPr bwMode="auto">
          <a:xfrm>
            <a:off x="5321300" y="1808163"/>
            <a:ext cx="4032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rgbClr val="0000CC"/>
                </a:solidFill>
                <a:latin typeface="Times New Roman" panose="02020603050405020304" pitchFamily="18" charset="0"/>
              </a:rPr>
              <a:t>i</a:t>
            </a:r>
            <a:r>
              <a:rPr lang="en-US" altLang="zh-CN" sz="2800" b="1" baseline="-25000">
                <a:solidFill>
                  <a:srgbClr val="0000CC"/>
                </a:solidFill>
                <a:latin typeface="Times New Roman" panose="02020603050405020304" pitchFamily="18" charset="0"/>
              </a:rPr>
              <a:t>2</a:t>
            </a:r>
          </a:p>
        </p:txBody>
      </p:sp>
      <p:sp>
        <p:nvSpPr>
          <p:cNvPr id="224306" name="Text Box 50">
            <a:extLst>
              <a:ext uri="{FF2B5EF4-FFF2-40B4-BE49-F238E27FC236}">
                <a16:creationId xmlns:a16="http://schemas.microsoft.com/office/drawing/2014/main" id="{986705D4-5596-4E5F-B3D7-804EC324318A}"/>
              </a:ext>
            </a:extLst>
          </p:cNvPr>
          <p:cNvSpPr txBox="1">
            <a:spLocks noChangeArrowheads="1"/>
          </p:cNvSpPr>
          <p:nvPr/>
        </p:nvSpPr>
        <p:spPr bwMode="auto">
          <a:xfrm>
            <a:off x="1150938" y="1196975"/>
            <a:ext cx="10033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i="1">
                <a:solidFill>
                  <a:srgbClr val="0000CC"/>
                </a:solidFill>
                <a:latin typeface="Times New Roman" panose="02020603050405020304" pitchFamily="18" charset="0"/>
              </a:rPr>
              <a:t>Φ</a:t>
            </a:r>
            <a:r>
              <a:rPr lang="en-US" altLang="zh-CN" sz="3200" b="1" baseline="-25000">
                <a:solidFill>
                  <a:srgbClr val="0000CC"/>
                </a:solidFill>
                <a:latin typeface="Times New Roman" panose="02020603050405020304" pitchFamily="18" charset="0"/>
              </a:rPr>
              <a:t>12</a:t>
            </a:r>
          </a:p>
        </p:txBody>
      </p:sp>
      <p:sp>
        <p:nvSpPr>
          <p:cNvPr id="224307" name="Text Box 51">
            <a:extLst>
              <a:ext uri="{FF2B5EF4-FFF2-40B4-BE49-F238E27FC236}">
                <a16:creationId xmlns:a16="http://schemas.microsoft.com/office/drawing/2014/main" id="{4D961358-21CD-4126-ADC0-D102262F1F2A}"/>
              </a:ext>
            </a:extLst>
          </p:cNvPr>
          <p:cNvSpPr txBox="1">
            <a:spLocks noChangeArrowheads="1"/>
          </p:cNvSpPr>
          <p:nvPr/>
        </p:nvSpPr>
        <p:spPr bwMode="auto">
          <a:xfrm>
            <a:off x="7308850" y="1412875"/>
            <a:ext cx="12239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i="1">
                <a:solidFill>
                  <a:srgbClr val="0000CC"/>
                </a:solidFill>
                <a:latin typeface="Times New Roman" panose="02020603050405020304" pitchFamily="18" charset="0"/>
              </a:rPr>
              <a:t>Φ</a:t>
            </a:r>
            <a:r>
              <a:rPr lang="en-US" altLang="zh-CN" sz="3200" b="1" baseline="-25000">
                <a:solidFill>
                  <a:srgbClr val="0000CC"/>
                </a:solidFill>
                <a:latin typeface="Times New Roman" panose="02020603050405020304" pitchFamily="18" charset="0"/>
              </a:rPr>
              <a:t>22</a:t>
            </a:r>
          </a:p>
        </p:txBody>
      </p:sp>
      <p:sp>
        <p:nvSpPr>
          <p:cNvPr id="224308" name="Text Box 52">
            <a:extLst>
              <a:ext uri="{FF2B5EF4-FFF2-40B4-BE49-F238E27FC236}">
                <a16:creationId xmlns:a16="http://schemas.microsoft.com/office/drawing/2014/main" id="{1DD52664-CD92-44BA-8B1F-C4B6A975B88E}"/>
              </a:ext>
            </a:extLst>
          </p:cNvPr>
          <p:cNvSpPr txBox="1">
            <a:spLocks noChangeArrowheads="1"/>
          </p:cNvSpPr>
          <p:nvPr/>
        </p:nvSpPr>
        <p:spPr bwMode="auto">
          <a:xfrm>
            <a:off x="828675" y="4184650"/>
            <a:ext cx="16557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i="1">
                <a:latin typeface="Times New Roman" panose="02020603050405020304" pitchFamily="18" charset="0"/>
                <a:ea typeface="楷体_GB2312" pitchFamily="49" charset="-122"/>
                <a:sym typeface="Symbol" panose="05050102010706020507" pitchFamily="18" charset="2"/>
              </a:rPr>
              <a:t></a:t>
            </a:r>
            <a:r>
              <a:rPr kumimoji="1" lang="en-US" altLang="zh-CN" sz="2800" b="1" baseline="-25000">
                <a:latin typeface="Times New Roman" panose="02020603050405020304" pitchFamily="18" charset="0"/>
                <a:ea typeface="楷体_GB2312" pitchFamily="49" charset="-122"/>
                <a:sym typeface="Symbol" panose="05050102010706020507" pitchFamily="18" charset="2"/>
              </a:rPr>
              <a:t>22</a:t>
            </a:r>
            <a:r>
              <a:rPr kumimoji="1" lang="en-US" altLang="zh-CN" sz="2800" b="1">
                <a:latin typeface="Times New Roman" panose="02020603050405020304" pitchFamily="18" charset="0"/>
                <a:sym typeface="Symbol" panose="05050102010706020507" pitchFamily="18" charset="2"/>
              </a:rPr>
              <a:t>=</a:t>
            </a:r>
            <a:r>
              <a:rPr kumimoji="1" lang="en-US" altLang="zh-CN" sz="2800" b="1" i="1">
                <a:latin typeface="Times New Roman" panose="02020603050405020304" pitchFamily="18" charset="0"/>
                <a:sym typeface="Symbol" panose="05050102010706020507" pitchFamily="18" charset="2"/>
              </a:rPr>
              <a:t>L</a:t>
            </a:r>
            <a:r>
              <a:rPr kumimoji="1" lang="en-US" altLang="zh-CN" sz="2800" b="1" baseline="-25000">
                <a:latin typeface="Times New Roman" panose="02020603050405020304" pitchFamily="18" charset="0"/>
                <a:sym typeface="Symbol" panose="05050102010706020507" pitchFamily="18" charset="2"/>
              </a:rPr>
              <a:t>2</a:t>
            </a:r>
            <a:r>
              <a:rPr kumimoji="1" lang="en-US" altLang="zh-CN" sz="2800" b="1" i="1">
                <a:latin typeface="Times New Roman" panose="02020603050405020304" pitchFamily="18" charset="0"/>
                <a:sym typeface="Symbol" panose="05050102010706020507" pitchFamily="18" charset="2"/>
              </a:rPr>
              <a:t>i</a:t>
            </a:r>
            <a:r>
              <a:rPr kumimoji="1" lang="en-US" altLang="zh-CN" sz="2800" b="1" baseline="-25000">
                <a:latin typeface="Times New Roman" panose="02020603050405020304" pitchFamily="18" charset="0"/>
                <a:sym typeface="Symbol" panose="05050102010706020507" pitchFamily="18" charset="2"/>
              </a:rPr>
              <a:t>2</a:t>
            </a:r>
            <a:endParaRPr kumimoji="1" lang="en-US" altLang="zh-CN" sz="2800" b="1">
              <a:latin typeface="楷体_GB2312" pitchFamily="49" charset="-122"/>
              <a:ea typeface="楷体_GB2312" pitchFamily="49" charset="-122"/>
              <a:sym typeface="Symbol" panose="05050102010706020507" pitchFamily="18" charset="2"/>
            </a:endParaRPr>
          </a:p>
        </p:txBody>
      </p:sp>
      <p:sp>
        <p:nvSpPr>
          <p:cNvPr id="224309" name="Text Box 53">
            <a:extLst>
              <a:ext uri="{FF2B5EF4-FFF2-40B4-BE49-F238E27FC236}">
                <a16:creationId xmlns:a16="http://schemas.microsoft.com/office/drawing/2014/main" id="{6547A931-C93A-4E4A-996E-F0B4D68DB649}"/>
              </a:ext>
            </a:extLst>
          </p:cNvPr>
          <p:cNvSpPr txBox="1">
            <a:spLocks noChangeArrowheads="1"/>
          </p:cNvSpPr>
          <p:nvPr/>
        </p:nvSpPr>
        <p:spPr bwMode="auto">
          <a:xfrm>
            <a:off x="3168650" y="4257675"/>
            <a:ext cx="2160588" cy="519113"/>
          </a:xfrm>
          <a:prstGeom prst="rect">
            <a:avLst/>
          </a:prstGeom>
          <a:solidFill>
            <a:schemeClr val="tx2"/>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800" b="1" i="1">
                <a:latin typeface="Times New Roman" panose="02020603050405020304" pitchFamily="18" charset="0"/>
                <a:sym typeface="Symbol" panose="05050102010706020507" pitchFamily="18" charset="2"/>
              </a:rPr>
              <a:t></a:t>
            </a:r>
            <a:r>
              <a:rPr kumimoji="1" lang="en-US" altLang="zh-CN" sz="2800" b="1" baseline="-25000">
                <a:latin typeface="Times New Roman" panose="02020603050405020304" pitchFamily="18" charset="0"/>
                <a:sym typeface="Symbol" panose="05050102010706020507" pitchFamily="18" charset="2"/>
              </a:rPr>
              <a:t>12</a:t>
            </a:r>
            <a:r>
              <a:rPr kumimoji="1" lang="en-US" altLang="zh-CN" sz="2800" b="1" i="1">
                <a:latin typeface="Times New Roman" panose="02020603050405020304" pitchFamily="18" charset="0"/>
                <a:sym typeface="Symbol" panose="05050102010706020507" pitchFamily="18" charset="2"/>
              </a:rPr>
              <a:t> </a:t>
            </a:r>
            <a:r>
              <a:rPr kumimoji="1" lang="en-US" altLang="zh-CN" sz="2800" b="1">
                <a:latin typeface="Times New Roman" panose="02020603050405020304" pitchFamily="18" charset="0"/>
                <a:sym typeface="Symbol" panose="05050102010706020507" pitchFamily="18" charset="2"/>
              </a:rPr>
              <a:t>= </a:t>
            </a:r>
            <a:r>
              <a:rPr kumimoji="1" lang="en-US" altLang="zh-CN" sz="2800" b="1" i="1">
                <a:latin typeface="Times New Roman" panose="02020603050405020304" pitchFamily="18" charset="0"/>
                <a:sym typeface="Symbol" panose="05050102010706020507" pitchFamily="18" charset="2"/>
              </a:rPr>
              <a:t>M</a:t>
            </a:r>
            <a:r>
              <a:rPr kumimoji="1" lang="en-US" altLang="zh-CN" sz="2800" b="1" baseline="-25000">
                <a:latin typeface="Times New Roman" panose="02020603050405020304" pitchFamily="18" charset="0"/>
                <a:sym typeface="Symbol" panose="05050102010706020507" pitchFamily="18" charset="2"/>
              </a:rPr>
              <a:t>12</a:t>
            </a:r>
            <a:r>
              <a:rPr kumimoji="1" lang="en-US" altLang="zh-CN" sz="2800" b="1" i="1">
                <a:latin typeface="Times New Roman" panose="02020603050405020304" pitchFamily="18" charset="0"/>
                <a:sym typeface="Symbol" panose="05050102010706020507" pitchFamily="18" charset="2"/>
              </a:rPr>
              <a:t>i</a:t>
            </a:r>
            <a:r>
              <a:rPr kumimoji="1" lang="en-US" altLang="zh-CN" sz="2800" b="1" baseline="-25000">
                <a:latin typeface="Times New Roman" panose="02020603050405020304" pitchFamily="18" charset="0"/>
                <a:sym typeface="Symbol" panose="05050102010706020507" pitchFamily="18" charset="2"/>
              </a:rPr>
              <a:t>2</a:t>
            </a:r>
            <a:endParaRPr kumimoji="1" lang="en-US" altLang="zh-CN" sz="2800" b="1" i="1">
              <a:latin typeface="楷体_GB2312" pitchFamily="49" charset="-122"/>
              <a:ea typeface="楷体_GB2312" pitchFamily="49" charset="-122"/>
              <a:sym typeface="Symbol" panose="05050102010706020507" pitchFamily="18" charset="2"/>
            </a:endParaRPr>
          </a:p>
        </p:txBody>
      </p:sp>
      <p:sp>
        <p:nvSpPr>
          <p:cNvPr id="224310" name="Text Box 54">
            <a:extLst>
              <a:ext uri="{FF2B5EF4-FFF2-40B4-BE49-F238E27FC236}">
                <a16:creationId xmlns:a16="http://schemas.microsoft.com/office/drawing/2014/main" id="{E3D71B49-774D-4505-8F45-3D0E8B64B5A9}"/>
              </a:ext>
            </a:extLst>
          </p:cNvPr>
          <p:cNvSpPr txBox="1">
            <a:spLocks noChangeArrowheads="1"/>
          </p:cNvSpPr>
          <p:nvPr/>
        </p:nvSpPr>
        <p:spPr bwMode="auto">
          <a:xfrm>
            <a:off x="539750" y="4868863"/>
            <a:ext cx="5219700" cy="579437"/>
          </a:xfrm>
          <a:prstGeom prst="rect">
            <a:avLst/>
          </a:prstGeom>
          <a:gradFill rotWithShape="1">
            <a:gsLst>
              <a:gs pos="0">
                <a:srgbClr val="99FF99"/>
              </a:gs>
              <a:gs pos="50000">
                <a:schemeClr val="tx2"/>
              </a:gs>
              <a:gs pos="100000">
                <a:srgbClr val="99FF99"/>
              </a:gs>
            </a:gsLst>
            <a:lin ang="5400000" scaled="1"/>
          </a:gra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3200" i="1">
                <a:latin typeface="Times New Roman" panose="02020603050405020304" pitchFamily="18" charset="0"/>
                <a:sym typeface="Symbol" panose="05050102010706020507" pitchFamily="18" charset="2"/>
              </a:rPr>
              <a:t></a:t>
            </a:r>
            <a:r>
              <a:rPr kumimoji="1" lang="en-US" altLang="zh-CN" sz="3200" baseline="-25000">
                <a:latin typeface="Times New Roman" panose="02020603050405020304" pitchFamily="18" charset="0"/>
                <a:sym typeface="Symbol" panose="05050102010706020507" pitchFamily="18" charset="2"/>
              </a:rPr>
              <a:t>1</a:t>
            </a:r>
            <a:r>
              <a:rPr kumimoji="1" lang="en-US" altLang="zh-CN" sz="3200" i="1">
                <a:latin typeface="Times New Roman" panose="02020603050405020304" pitchFamily="18" charset="0"/>
                <a:sym typeface="Symbol" panose="05050102010706020507" pitchFamily="18" charset="2"/>
              </a:rPr>
              <a:t> </a:t>
            </a:r>
            <a:r>
              <a:rPr kumimoji="1" lang="en-US" altLang="zh-CN" sz="3200">
                <a:latin typeface="Times New Roman" panose="02020603050405020304" pitchFamily="18" charset="0"/>
                <a:sym typeface="Symbol" panose="05050102010706020507" pitchFamily="18" charset="2"/>
              </a:rPr>
              <a:t>= </a:t>
            </a:r>
            <a:r>
              <a:rPr kumimoji="1" lang="en-US" altLang="zh-CN" sz="3200" i="1">
                <a:latin typeface="Times New Roman" panose="02020603050405020304" pitchFamily="18" charset="0"/>
                <a:ea typeface="楷体_GB2312" pitchFamily="49" charset="-122"/>
                <a:sym typeface="Symbol" panose="05050102010706020507" pitchFamily="18" charset="2"/>
              </a:rPr>
              <a:t></a:t>
            </a:r>
            <a:r>
              <a:rPr kumimoji="1" lang="en-US" altLang="zh-CN" sz="3200" baseline="-25000">
                <a:latin typeface="Times New Roman" panose="02020603050405020304" pitchFamily="18" charset="0"/>
                <a:ea typeface="楷体_GB2312" pitchFamily="49" charset="-122"/>
                <a:sym typeface="Symbol" panose="05050102010706020507" pitchFamily="18" charset="2"/>
              </a:rPr>
              <a:t>11</a:t>
            </a:r>
            <a:r>
              <a:rPr kumimoji="1" lang="en-US" altLang="zh-CN" sz="3200">
                <a:latin typeface="Times New Roman" panose="02020603050405020304" pitchFamily="18" charset="0"/>
                <a:sym typeface="Symbol" panose="05050102010706020507" pitchFamily="18" charset="2"/>
              </a:rPr>
              <a:t> </a:t>
            </a:r>
            <a:r>
              <a:rPr kumimoji="1" lang="en-US" altLang="zh-CN" sz="3200" i="1">
                <a:latin typeface="Times New Roman" panose="02020603050405020304" pitchFamily="18" charset="0"/>
                <a:ea typeface="楷体_GB2312" pitchFamily="49" charset="-122"/>
                <a:sym typeface="Symbol" panose="05050102010706020507" pitchFamily="18" charset="2"/>
              </a:rPr>
              <a:t></a:t>
            </a:r>
            <a:r>
              <a:rPr kumimoji="1" lang="en-US" altLang="zh-CN" sz="3200" baseline="-25000">
                <a:latin typeface="Times New Roman" panose="02020603050405020304" pitchFamily="18" charset="0"/>
                <a:ea typeface="楷体_GB2312" pitchFamily="49" charset="-122"/>
                <a:sym typeface="Symbol" panose="05050102010706020507" pitchFamily="18" charset="2"/>
              </a:rPr>
              <a:t>12</a:t>
            </a:r>
            <a:r>
              <a:rPr kumimoji="1" lang="en-US" altLang="zh-CN" sz="3200" i="1">
                <a:latin typeface="Times New Roman" panose="02020603050405020304" pitchFamily="18" charset="0"/>
                <a:sym typeface="Symbol" panose="05050102010706020507" pitchFamily="18" charset="2"/>
              </a:rPr>
              <a:t>=</a:t>
            </a:r>
            <a:r>
              <a:rPr kumimoji="1" lang="en-US" altLang="zh-CN" sz="3200">
                <a:latin typeface="Times New Roman" panose="02020603050405020304" pitchFamily="18" charset="0"/>
                <a:ea typeface="楷体_GB2312" pitchFamily="49" charset="-122"/>
                <a:sym typeface="Symbol" panose="05050102010706020507" pitchFamily="18" charset="2"/>
              </a:rPr>
              <a:t> </a:t>
            </a:r>
            <a:r>
              <a:rPr kumimoji="1" lang="en-US" altLang="zh-CN" sz="3200" i="1">
                <a:latin typeface="Times New Roman" panose="02020603050405020304" pitchFamily="18" charset="0"/>
                <a:sym typeface="Symbol" panose="05050102010706020507" pitchFamily="18" charset="2"/>
              </a:rPr>
              <a:t>L</a:t>
            </a:r>
            <a:r>
              <a:rPr kumimoji="1" lang="en-US" altLang="zh-CN" sz="3200" baseline="-25000">
                <a:latin typeface="Times New Roman" panose="02020603050405020304" pitchFamily="18" charset="0"/>
                <a:sym typeface="Symbol" panose="05050102010706020507" pitchFamily="18" charset="2"/>
              </a:rPr>
              <a:t>1</a:t>
            </a:r>
            <a:r>
              <a:rPr kumimoji="1" lang="en-US" altLang="zh-CN" sz="3200" i="1">
                <a:latin typeface="Times New Roman" panose="02020603050405020304" pitchFamily="18" charset="0"/>
                <a:sym typeface="Symbol" panose="05050102010706020507" pitchFamily="18" charset="2"/>
              </a:rPr>
              <a:t>i</a:t>
            </a:r>
            <a:r>
              <a:rPr kumimoji="1" lang="en-US" altLang="zh-CN" sz="3200" baseline="-25000">
                <a:latin typeface="Times New Roman" panose="02020603050405020304" pitchFamily="18" charset="0"/>
                <a:sym typeface="Symbol" panose="05050102010706020507" pitchFamily="18" charset="2"/>
              </a:rPr>
              <a:t>1 </a:t>
            </a:r>
            <a:r>
              <a:rPr kumimoji="1" lang="en-US" altLang="zh-CN" sz="3200">
                <a:latin typeface="Times New Roman" panose="02020603050405020304" pitchFamily="18" charset="0"/>
                <a:ea typeface="楷体_GB2312" pitchFamily="49" charset="-122"/>
                <a:sym typeface="Symbol" panose="05050102010706020507" pitchFamily="18" charset="2"/>
              </a:rPr>
              <a:t></a:t>
            </a:r>
            <a:r>
              <a:rPr kumimoji="1" lang="en-US" altLang="zh-CN" sz="3200" baseline="-25000">
                <a:latin typeface="Times New Roman" panose="02020603050405020304" pitchFamily="18" charset="0"/>
                <a:sym typeface="Symbol" panose="05050102010706020507" pitchFamily="18" charset="2"/>
              </a:rPr>
              <a:t> </a:t>
            </a:r>
            <a:r>
              <a:rPr kumimoji="1" lang="en-US" altLang="zh-CN" sz="3200" i="1">
                <a:latin typeface="Times New Roman" panose="02020603050405020304" pitchFamily="18" charset="0"/>
                <a:sym typeface="Symbol" panose="05050102010706020507" pitchFamily="18" charset="2"/>
              </a:rPr>
              <a:t>M</a:t>
            </a:r>
            <a:r>
              <a:rPr kumimoji="1" lang="en-US" altLang="zh-CN" sz="3200" baseline="-25000">
                <a:latin typeface="Times New Roman" panose="02020603050405020304" pitchFamily="18" charset="0"/>
                <a:sym typeface="Symbol" panose="05050102010706020507" pitchFamily="18" charset="2"/>
              </a:rPr>
              <a:t>12 </a:t>
            </a:r>
            <a:r>
              <a:rPr kumimoji="1" lang="en-US" altLang="zh-CN" sz="3200" i="1">
                <a:latin typeface="Times New Roman" panose="02020603050405020304" pitchFamily="18" charset="0"/>
                <a:ea typeface="楷体_GB2312" pitchFamily="49" charset="-122"/>
                <a:sym typeface="Symbol" panose="05050102010706020507" pitchFamily="18" charset="2"/>
              </a:rPr>
              <a:t>i</a:t>
            </a:r>
            <a:r>
              <a:rPr kumimoji="1" lang="en-US" altLang="zh-CN" sz="3200" baseline="-25000">
                <a:latin typeface="Times New Roman" panose="02020603050405020304" pitchFamily="18" charset="0"/>
                <a:ea typeface="楷体_GB2312" pitchFamily="49" charset="-122"/>
                <a:sym typeface="Symbol" panose="05050102010706020507" pitchFamily="18" charset="2"/>
              </a:rPr>
              <a:t>2</a:t>
            </a:r>
            <a:endParaRPr kumimoji="1" lang="en-US" altLang="zh-CN" sz="3200">
              <a:latin typeface="楷体_GB2312" pitchFamily="49" charset="-122"/>
              <a:ea typeface="楷体_GB2312" pitchFamily="49" charset="-122"/>
              <a:sym typeface="Symbol" panose="05050102010706020507" pitchFamily="18" charset="2"/>
            </a:endParaRPr>
          </a:p>
        </p:txBody>
      </p:sp>
      <p:sp>
        <p:nvSpPr>
          <p:cNvPr id="224311" name="Text Box 55">
            <a:extLst>
              <a:ext uri="{FF2B5EF4-FFF2-40B4-BE49-F238E27FC236}">
                <a16:creationId xmlns:a16="http://schemas.microsoft.com/office/drawing/2014/main" id="{60ED10D9-51B0-4ADB-841A-ADADE3FD3328}"/>
              </a:ext>
            </a:extLst>
          </p:cNvPr>
          <p:cNvSpPr txBox="1">
            <a:spLocks noChangeArrowheads="1"/>
          </p:cNvSpPr>
          <p:nvPr/>
        </p:nvSpPr>
        <p:spPr bwMode="auto">
          <a:xfrm>
            <a:off x="611188" y="5586413"/>
            <a:ext cx="5219700" cy="579437"/>
          </a:xfrm>
          <a:prstGeom prst="rect">
            <a:avLst/>
          </a:prstGeom>
          <a:gradFill rotWithShape="1">
            <a:gsLst>
              <a:gs pos="0">
                <a:srgbClr val="99FF99"/>
              </a:gs>
              <a:gs pos="50000">
                <a:schemeClr val="tx2"/>
              </a:gs>
              <a:gs pos="100000">
                <a:srgbClr val="99FF99"/>
              </a:gs>
            </a:gsLst>
            <a:lin ang="5400000" scaled="1"/>
          </a:gra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3200" i="1">
                <a:latin typeface="Times New Roman" panose="02020603050405020304" pitchFamily="18" charset="0"/>
                <a:sym typeface="Symbol" panose="05050102010706020507" pitchFamily="18" charset="2"/>
              </a:rPr>
              <a:t></a:t>
            </a:r>
            <a:r>
              <a:rPr kumimoji="1" lang="en-US" altLang="zh-CN" sz="3200" baseline="-25000">
                <a:latin typeface="Times New Roman" panose="02020603050405020304" pitchFamily="18" charset="0"/>
                <a:sym typeface="Symbol" panose="05050102010706020507" pitchFamily="18" charset="2"/>
              </a:rPr>
              <a:t>2</a:t>
            </a:r>
            <a:r>
              <a:rPr kumimoji="1" lang="en-US" altLang="zh-CN" sz="3200" i="1">
                <a:latin typeface="Times New Roman" panose="02020603050405020304" pitchFamily="18" charset="0"/>
                <a:sym typeface="Symbol" panose="05050102010706020507" pitchFamily="18" charset="2"/>
              </a:rPr>
              <a:t> </a:t>
            </a:r>
            <a:r>
              <a:rPr kumimoji="1" lang="en-US" altLang="zh-CN" sz="3200">
                <a:latin typeface="Times New Roman" panose="02020603050405020304" pitchFamily="18" charset="0"/>
                <a:sym typeface="Symbol" panose="05050102010706020507" pitchFamily="18" charset="2"/>
              </a:rPr>
              <a:t>= </a:t>
            </a:r>
            <a:r>
              <a:rPr kumimoji="1" lang="en-US" altLang="zh-CN" sz="3200" i="1">
                <a:latin typeface="Times New Roman" panose="02020603050405020304" pitchFamily="18" charset="0"/>
                <a:ea typeface="楷体_GB2312" pitchFamily="49" charset="-122"/>
                <a:sym typeface="Symbol" panose="05050102010706020507" pitchFamily="18" charset="2"/>
              </a:rPr>
              <a:t></a:t>
            </a:r>
            <a:r>
              <a:rPr kumimoji="1" lang="en-US" altLang="zh-CN" sz="3200" baseline="-25000">
                <a:latin typeface="Times New Roman" panose="02020603050405020304" pitchFamily="18" charset="0"/>
                <a:ea typeface="楷体_GB2312" pitchFamily="49" charset="-122"/>
                <a:sym typeface="Symbol" panose="05050102010706020507" pitchFamily="18" charset="2"/>
              </a:rPr>
              <a:t>22</a:t>
            </a:r>
            <a:r>
              <a:rPr kumimoji="1" lang="en-US" altLang="zh-CN" sz="3200">
                <a:latin typeface="Times New Roman" panose="02020603050405020304" pitchFamily="18" charset="0"/>
                <a:sym typeface="Symbol" panose="05050102010706020507" pitchFamily="18" charset="2"/>
              </a:rPr>
              <a:t> </a:t>
            </a:r>
            <a:r>
              <a:rPr kumimoji="1" lang="en-US" altLang="zh-CN" sz="3200" i="1">
                <a:latin typeface="Times New Roman" panose="02020603050405020304" pitchFamily="18" charset="0"/>
                <a:ea typeface="楷体_GB2312" pitchFamily="49" charset="-122"/>
                <a:sym typeface="Symbol" panose="05050102010706020507" pitchFamily="18" charset="2"/>
              </a:rPr>
              <a:t></a:t>
            </a:r>
            <a:r>
              <a:rPr kumimoji="1" lang="en-US" altLang="zh-CN" sz="3200" baseline="-25000">
                <a:latin typeface="Times New Roman" panose="02020603050405020304" pitchFamily="18" charset="0"/>
                <a:ea typeface="楷体_GB2312" pitchFamily="49" charset="-122"/>
                <a:sym typeface="Symbol" panose="05050102010706020507" pitchFamily="18" charset="2"/>
              </a:rPr>
              <a:t>21</a:t>
            </a:r>
            <a:r>
              <a:rPr kumimoji="1" lang="en-US" altLang="zh-CN" sz="3200" i="1">
                <a:latin typeface="Times New Roman" panose="02020603050405020304" pitchFamily="18" charset="0"/>
                <a:sym typeface="Symbol" panose="05050102010706020507" pitchFamily="18" charset="2"/>
              </a:rPr>
              <a:t>=</a:t>
            </a:r>
            <a:r>
              <a:rPr kumimoji="1" lang="en-US" altLang="zh-CN" sz="3200">
                <a:latin typeface="Times New Roman" panose="02020603050405020304" pitchFamily="18" charset="0"/>
                <a:ea typeface="楷体_GB2312" pitchFamily="49" charset="-122"/>
                <a:sym typeface="Symbol" panose="05050102010706020507" pitchFamily="18" charset="2"/>
              </a:rPr>
              <a:t> </a:t>
            </a:r>
            <a:r>
              <a:rPr kumimoji="1" lang="en-US" altLang="zh-CN" sz="3200" i="1">
                <a:latin typeface="Times New Roman" panose="02020603050405020304" pitchFamily="18" charset="0"/>
                <a:sym typeface="Symbol" panose="05050102010706020507" pitchFamily="18" charset="2"/>
              </a:rPr>
              <a:t>L</a:t>
            </a:r>
            <a:r>
              <a:rPr kumimoji="1" lang="en-US" altLang="zh-CN" sz="3200" baseline="-25000">
                <a:latin typeface="Times New Roman" panose="02020603050405020304" pitchFamily="18" charset="0"/>
                <a:sym typeface="Symbol" panose="05050102010706020507" pitchFamily="18" charset="2"/>
              </a:rPr>
              <a:t>2</a:t>
            </a:r>
            <a:r>
              <a:rPr kumimoji="1" lang="en-US" altLang="zh-CN" sz="3200" i="1">
                <a:latin typeface="Times New Roman" panose="02020603050405020304" pitchFamily="18" charset="0"/>
                <a:sym typeface="Symbol" panose="05050102010706020507" pitchFamily="18" charset="2"/>
              </a:rPr>
              <a:t>i</a:t>
            </a:r>
            <a:r>
              <a:rPr kumimoji="1" lang="en-US" altLang="zh-CN" sz="3200" baseline="-25000">
                <a:latin typeface="Times New Roman" panose="02020603050405020304" pitchFamily="18" charset="0"/>
                <a:sym typeface="Symbol" panose="05050102010706020507" pitchFamily="18" charset="2"/>
              </a:rPr>
              <a:t>2 </a:t>
            </a:r>
            <a:r>
              <a:rPr kumimoji="1" lang="en-US" altLang="zh-CN" sz="3200">
                <a:latin typeface="Times New Roman" panose="02020603050405020304" pitchFamily="18" charset="0"/>
                <a:ea typeface="楷体_GB2312" pitchFamily="49" charset="-122"/>
                <a:sym typeface="Symbol" panose="05050102010706020507" pitchFamily="18" charset="2"/>
              </a:rPr>
              <a:t></a:t>
            </a:r>
            <a:r>
              <a:rPr kumimoji="1" lang="en-US" altLang="zh-CN" sz="3200" baseline="-25000">
                <a:latin typeface="Times New Roman" panose="02020603050405020304" pitchFamily="18" charset="0"/>
                <a:sym typeface="Symbol" panose="05050102010706020507" pitchFamily="18" charset="2"/>
              </a:rPr>
              <a:t> </a:t>
            </a:r>
            <a:r>
              <a:rPr kumimoji="1" lang="en-US" altLang="zh-CN" sz="3200" i="1">
                <a:latin typeface="Times New Roman" panose="02020603050405020304" pitchFamily="18" charset="0"/>
                <a:sym typeface="Symbol" panose="05050102010706020507" pitchFamily="18" charset="2"/>
              </a:rPr>
              <a:t>M</a:t>
            </a:r>
            <a:r>
              <a:rPr kumimoji="1" lang="en-US" altLang="zh-CN" sz="3200" baseline="-25000">
                <a:latin typeface="Times New Roman" panose="02020603050405020304" pitchFamily="18" charset="0"/>
                <a:sym typeface="Symbol" panose="05050102010706020507" pitchFamily="18" charset="2"/>
              </a:rPr>
              <a:t>21 </a:t>
            </a:r>
            <a:r>
              <a:rPr kumimoji="1" lang="en-US" altLang="zh-CN" sz="3200" i="1">
                <a:latin typeface="Times New Roman" panose="02020603050405020304" pitchFamily="18" charset="0"/>
                <a:ea typeface="楷体_GB2312" pitchFamily="49" charset="-122"/>
                <a:sym typeface="Symbol" panose="05050102010706020507" pitchFamily="18" charset="2"/>
              </a:rPr>
              <a:t>i</a:t>
            </a:r>
            <a:r>
              <a:rPr kumimoji="1" lang="en-US" altLang="zh-CN" sz="3200" baseline="-25000">
                <a:latin typeface="Times New Roman" panose="02020603050405020304" pitchFamily="18" charset="0"/>
                <a:ea typeface="楷体_GB2312" pitchFamily="49" charset="-122"/>
                <a:sym typeface="Symbol" panose="05050102010706020507" pitchFamily="18" charset="2"/>
              </a:rPr>
              <a:t>1</a:t>
            </a:r>
            <a:endParaRPr kumimoji="1" lang="en-US" altLang="zh-CN" sz="3200">
              <a:latin typeface="楷体_GB2312" pitchFamily="49" charset="-122"/>
              <a:ea typeface="楷体_GB2312" pitchFamily="49" charset="-122"/>
              <a:sym typeface="Symbol" panose="05050102010706020507" pitchFamily="18" charset="2"/>
            </a:endParaRPr>
          </a:p>
        </p:txBody>
      </p:sp>
      <p:sp>
        <p:nvSpPr>
          <p:cNvPr id="224312" name="Text Box 56">
            <a:extLst>
              <a:ext uri="{FF2B5EF4-FFF2-40B4-BE49-F238E27FC236}">
                <a16:creationId xmlns:a16="http://schemas.microsoft.com/office/drawing/2014/main" id="{9C35CEF5-AB37-4AFA-9472-6C8B2A5C0663}"/>
              </a:ext>
            </a:extLst>
          </p:cNvPr>
          <p:cNvSpPr txBox="1">
            <a:spLocks noChangeArrowheads="1"/>
          </p:cNvSpPr>
          <p:nvPr/>
        </p:nvSpPr>
        <p:spPr bwMode="auto">
          <a:xfrm>
            <a:off x="1116013" y="728663"/>
            <a:ext cx="9763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i="1">
                <a:solidFill>
                  <a:srgbClr val="FF0000"/>
                </a:solidFill>
                <a:latin typeface="Times New Roman" panose="02020603050405020304" pitchFamily="18" charset="0"/>
              </a:rPr>
              <a:t>Ψ</a:t>
            </a:r>
            <a:r>
              <a:rPr lang="en-US" altLang="zh-CN" sz="3200" b="1" baseline="-25000">
                <a:solidFill>
                  <a:srgbClr val="FF0000"/>
                </a:solidFill>
                <a:latin typeface="Times New Roman" panose="02020603050405020304" pitchFamily="18" charset="0"/>
              </a:rPr>
              <a:t>1</a:t>
            </a:r>
          </a:p>
        </p:txBody>
      </p:sp>
      <p:sp>
        <p:nvSpPr>
          <p:cNvPr id="224314" name="Text Box 58">
            <a:extLst>
              <a:ext uri="{FF2B5EF4-FFF2-40B4-BE49-F238E27FC236}">
                <a16:creationId xmlns:a16="http://schemas.microsoft.com/office/drawing/2014/main" id="{7B016DB9-19D6-4601-B23B-FB05DD53D64E}"/>
              </a:ext>
            </a:extLst>
          </p:cNvPr>
          <p:cNvSpPr txBox="1">
            <a:spLocks noChangeArrowheads="1"/>
          </p:cNvSpPr>
          <p:nvPr/>
        </p:nvSpPr>
        <p:spPr bwMode="auto">
          <a:xfrm>
            <a:off x="8027988" y="908050"/>
            <a:ext cx="11160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i="1">
                <a:solidFill>
                  <a:srgbClr val="0000CC"/>
                </a:solidFill>
                <a:latin typeface="Times New Roman" panose="02020603050405020304" pitchFamily="18" charset="0"/>
              </a:rPr>
              <a:t>Ψ</a:t>
            </a:r>
            <a:r>
              <a:rPr lang="en-US" altLang="zh-CN" sz="3200" b="1" baseline="-25000">
                <a:solidFill>
                  <a:srgbClr val="0000CC"/>
                </a:solidFill>
                <a:latin typeface="Times New Roman" panose="02020603050405020304" pitchFamily="18" charset="0"/>
              </a:rPr>
              <a:t>2</a:t>
            </a:r>
          </a:p>
        </p:txBody>
      </p:sp>
      <p:sp>
        <p:nvSpPr>
          <p:cNvPr id="224315" name="Text Box 59">
            <a:extLst>
              <a:ext uri="{FF2B5EF4-FFF2-40B4-BE49-F238E27FC236}">
                <a16:creationId xmlns:a16="http://schemas.microsoft.com/office/drawing/2014/main" id="{CA772894-0ADE-4FED-8FDB-D058FC214745}"/>
              </a:ext>
            </a:extLst>
          </p:cNvPr>
          <p:cNvSpPr txBox="1">
            <a:spLocks noChangeArrowheads="1"/>
          </p:cNvSpPr>
          <p:nvPr/>
        </p:nvSpPr>
        <p:spPr bwMode="auto">
          <a:xfrm>
            <a:off x="6048375" y="3068638"/>
            <a:ext cx="3095625" cy="2246769"/>
          </a:xfrm>
          <a:prstGeom prst="rect">
            <a:avLst/>
          </a:prstGeom>
          <a:solidFill>
            <a:srgbClr val="FFFFCC"/>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800" b="1" i="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L</a:t>
            </a:r>
            <a:r>
              <a:rPr kumimoji="1" lang="en-US" altLang="zh-CN" sz="2800" b="1" baseline="-250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 </a:t>
            </a:r>
            <a:r>
              <a:rPr kumimoji="1" lang="zh-CN" altLang="en-US" sz="2800" b="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sz="2800" b="1" i="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L</a:t>
            </a:r>
            <a:r>
              <a:rPr kumimoji="1" lang="en-US" altLang="zh-CN" sz="2800" b="1" baseline="-250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2</a:t>
            </a:r>
            <a:r>
              <a:rPr kumimoji="1" lang="zh-CN" altLang="en-US" sz="2800" b="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为自感系数；</a:t>
            </a:r>
          </a:p>
          <a:p>
            <a:pPr eaLnBrk="1" hangingPunct="1">
              <a:spcBef>
                <a:spcPct val="50000"/>
              </a:spcBef>
            </a:pPr>
            <a:r>
              <a:rPr kumimoji="1" lang="en-US" altLang="zh-CN" sz="2800" b="1" i="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M</a:t>
            </a:r>
            <a:r>
              <a:rPr kumimoji="1" lang="en-US" altLang="zh-CN" sz="2800" b="1" baseline="-250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12</a:t>
            </a:r>
            <a:r>
              <a:rPr kumimoji="1" lang="zh-CN" altLang="en-US" sz="2800" b="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sz="2800" b="1" i="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M</a:t>
            </a:r>
            <a:r>
              <a:rPr kumimoji="1" lang="en-US" altLang="zh-CN" sz="2800" b="1" baseline="-250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21</a:t>
            </a:r>
            <a:r>
              <a:rPr kumimoji="1" lang="zh-CN" altLang="en-US" sz="2800" b="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为互感系数，单位 </a:t>
            </a:r>
            <a:r>
              <a:rPr kumimoji="1" lang="en-US" altLang="zh-CN" sz="28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H(</a:t>
            </a:r>
            <a:r>
              <a:rPr kumimoji="1" lang="zh-CN" altLang="en-US" sz="2800" b="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亨利</a:t>
            </a:r>
            <a:r>
              <a:rPr kumimoji="1" lang="en-US" altLang="zh-CN" sz="28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zh-CN" altLang="en-US" sz="2800" b="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a:p>
            <a:pPr eaLnBrk="1" hangingPunct="1">
              <a:spcBef>
                <a:spcPct val="50000"/>
              </a:spcBef>
            </a:pPr>
            <a:r>
              <a:rPr kumimoji="1" lang="zh-CN" altLang="en-US" sz="2800" b="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满足</a:t>
            </a:r>
            <a:r>
              <a:rPr kumimoji="1" lang="en-US" altLang="zh-CN" sz="2800" b="1" i="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M</a:t>
            </a:r>
            <a:r>
              <a:rPr kumimoji="1" lang="en-US" altLang="zh-CN" sz="2800" b="1" baseline="-250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12</a:t>
            </a:r>
            <a:r>
              <a:rPr kumimoji="1" lang="en-US" altLang="zh-CN" sz="2800" b="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sz="2800" b="1" i="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M</a:t>
            </a:r>
            <a:r>
              <a:rPr kumimoji="1" lang="en-US" altLang="zh-CN" sz="2800" b="1" baseline="-250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21</a:t>
            </a:r>
            <a:r>
              <a:rPr kumimoji="1" lang="en-US" altLang="zh-CN" sz="2800" b="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sz="2800" b="1" i="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M</a:t>
            </a:r>
          </a:p>
        </p:txBody>
      </p:sp>
      <p:sp>
        <p:nvSpPr>
          <p:cNvPr id="224316" name="Text Box 60">
            <a:extLst>
              <a:ext uri="{FF2B5EF4-FFF2-40B4-BE49-F238E27FC236}">
                <a16:creationId xmlns:a16="http://schemas.microsoft.com/office/drawing/2014/main" id="{AB986F7A-7CAF-460E-A4D9-DD2E82CF8652}"/>
              </a:ext>
            </a:extLst>
          </p:cNvPr>
          <p:cNvSpPr txBox="1">
            <a:spLocks noChangeArrowheads="1"/>
          </p:cNvSpPr>
          <p:nvPr/>
        </p:nvSpPr>
        <p:spPr bwMode="auto">
          <a:xfrm>
            <a:off x="1871663" y="6273800"/>
            <a:ext cx="6480175" cy="519113"/>
          </a:xfrm>
          <a:prstGeom prst="rect">
            <a:avLst/>
          </a:prstGeom>
          <a:solidFill>
            <a:srgbClr val="FFFFFF"/>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2000">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latin typeface="华文楷体" panose="02010600040101010101" pitchFamily="2" charset="-122"/>
                <a:ea typeface="华文楷体" panose="02010600040101010101" pitchFamily="2" charset="-122"/>
                <a:cs typeface="Times New Roman" panose="02020603050405020304" pitchFamily="18" charset="0"/>
              </a:rPr>
              <a:t> </a:t>
            </a:r>
            <a:r>
              <a:rPr kumimoji="1" lang="en-US" altLang="zh-CN" sz="2800" b="1" i="1" dirty="0">
                <a:latin typeface="华文楷体" panose="02010600040101010101" pitchFamily="2" charset="-122"/>
                <a:ea typeface="华文楷体" panose="02010600040101010101" pitchFamily="2" charset="-122"/>
                <a:cs typeface="Times New Roman" panose="02020603050405020304" pitchFamily="18" charset="0"/>
              </a:rPr>
              <a:t>L </a:t>
            </a:r>
            <a:r>
              <a:rPr kumimoji="1" lang="zh-CN" altLang="en-US" sz="2800" b="1" dirty="0">
                <a:latin typeface="华文楷体" panose="02010600040101010101" pitchFamily="2" charset="-122"/>
                <a:ea typeface="华文楷体" panose="02010600040101010101" pitchFamily="2" charset="-122"/>
                <a:cs typeface="Times New Roman" panose="02020603050405020304" pitchFamily="18" charset="0"/>
              </a:rPr>
              <a:t>总为正值，</a:t>
            </a:r>
            <a:r>
              <a:rPr kumimoji="1" lang="en-US" altLang="zh-CN" sz="2800" b="1" i="1" dirty="0">
                <a:latin typeface="华文楷体" panose="02010600040101010101" pitchFamily="2" charset="-122"/>
                <a:ea typeface="华文楷体" panose="02010600040101010101" pitchFamily="2" charset="-122"/>
                <a:cs typeface="Times New Roman" panose="02020603050405020304" pitchFamily="18" charset="0"/>
              </a:rPr>
              <a:t>M </a:t>
            </a:r>
            <a:r>
              <a:rPr kumimoji="1" lang="zh-CN" altLang="en-US" sz="2800" b="1" dirty="0">
                <a:latin typeface="华文楷体" panose="02010600040101010101" pitchFamily="2" charset="-122"/>
                <a:ea typeface="华文楷体" panose="02010600040101010101" pitchFamily="2" charset="-122"/>
                <a:cs typeface="Times New Roman" panose="02020603050405020304" pitchFamily="18" charset="0"/>
              </a:rPr>
              <a:t>值有正有负。</a:t>
            </a:r>
            <a:endParaRPr kumimoji="1" lang="zh-CN" altLang="en-US" sz="2800" b="1" baseline="-25000" dirty="0">
              <a:latin typeface="华文楷体" panose="02010600040101010101" pitchFamily="2" charset="-122"/>
              <a:ea typeface="华文楷体"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4259"/>
                                        </p:tgtEl>
                                        <p:attrNameLst>
                                          <p:attrName>style.visibility</p:attrName>
                                        </p:attrNameLst>
                                      </p:cBhvr>
                                      <p:to>
                                        <p:strVal val="visible"/>
                                      </p:to>
                                    </p:set>
                                    <p:animEffect transition="in" filter="blinds(horizontal)">
                                      <p:cBhvr>
                                        <p:cTn id="7" dur="500"/>
                                        <p:tgtEl>
                                          <p:spTgt spid="224259"/>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0"/>
                                          </p:stCondLst>
                                        </p:cTn>
                                        <p:tgtEl>
                                          <p:spTgt spid="224303"/>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224305"/>
                                        </p:tgtEl>
                                        <p:attrNameLst>
                                          <p:attrName>style.visibility</p:attrName>
                                        </p:attrNameLst>
                                      </p:cBhvr>
                                      <p:to>
                                        <p:strVal val="visible"/>
                                      </p:to>
                                    </p:set>
                                  </p:childTnLst>
                                </p:cTn>
                              </p:par>
                            </p:childTnLst>
                          </p:cTn>
                        </p:par>
                        <p:par>
                          <p:cTn id="14" fill="hold" nodeType="afterGroup">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224306"/>
                                        </p:tgtEl>
                                        <p:attrNameLst>
                                          <p:attrName>style.visibility</p:attrName>
                                        </p:attrNameLst>
                                      </p:cBhvr>
                                      <p:to>
                                        <p:strVal val="visible"/>
                                      </p:to>
                                    </p:set>
                                  </p:childTnLst>
                                </p:cTn>
                              </p:par>
                            </p:childTnLst>
                          </p:cTn>
                        </p:par>
                        <p:par>
                          <p:cTn id="17" fill="hold" nodeType="afterGroup">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224307"/>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24300"/>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224301"/>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224302"/>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224308"/>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224309"/>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24312"/>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24314"/>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5" fill="hold" nodeType="clickEffect">
                                  <p:stCondLst>
                                    <p:cond delay="0"/>
                                  </p:stCondLst>
                                  <p:iterate type="wd">
                                    <p:tmPct val="100000"/>
                                  </p:iterate>
                                  <p:childTnLst>
                                    <p:set>
                                      <p:cBhvr>
                                        <p:cTn id="51" dur="1" fill="hold">
                                          <p:stCondLst>
                                            <p:cond delay="0"/>
                                          </p:stCondLst>
                                        </p:cTn>
                                        <p:tgtEl>
                                          <p:spTgt spid="224310"/>
                                        </p:tgtEl>
                                        <p:attrNameLst>
                                          <p:attrName>style.visibility</p:attrName>
                                        </p:attrNameLst>
                                      </p:cBhvr>
                                      <p:to>
                                        <p:strVal val="visible"/>
                                      </p:to>
                                    </p:set>
                                    <p:animEffect transition="in" filter="blinds(vertical)">
                                      <p:cBhvr>
                                        <p:cTn id="52" dur="300"/>
                                        <p:tgtEl>
                                          <p:spTgt spid="22431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5" fill="hold" nodeType="clickEffect">
                                  <p:stCondLst>
                                    <p:cond delay="0"/>
                                  </p:stCondLst>
                                  <p:iterate type="wd">
                                    <p:tmPct val="100000"/>
                                  </p:iterate>
                                  <p:childTnLst>
                                    <p:set>
                                      <p:cBhvr>
                                        <p:cTn id="56" dur="1" fill="hold">
                                          <p:stCondLst>
                                            <p:cond delay="0"/>
                                          </p:stCondLst>
                                        </p:cTn>
                                        <p:tgtEl>
                                          <p:spTgt spid="224311"/>
                                        </p:tgtEl>
                                        <p:attrNameLst>
                                          <p:attrName>style.visibility</p:attrName>
                                        </p:attrNameLst>
                                      </p:cBhvr>
                                      <p:to>
                                        <p:strVal val="visible"/>
                                      </p:to>
                                    </p:set>
                                    <p:animEffect transition="in" filter="blinds(vertical)">
                                      <p:cBhvr>
                                        <p:cTn id="57" dur="300"/>
                                        <p:tgtEl>
                                          <p:spTgt spid="22431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5" fill="hold" nodeType="clickEffect">
                                  <p:stCondLst>
                                    <p:cond delay="0"/>
                                  </p:stCondLst>
                                  <p:iterate type="wd">
                                    <p:tmPct val="100000"/>
                                  </p:iterate>
                                  <p:childTnLst>
                                    <p:set>
                                      <p:cBhvr>
                                        <p:cTn id="61" dur="1" fill="hold">
                                          <p:stCondLst>
                                            <p:cond delay="0"/>
                                          </p:stCondLst>
                                        </p:cTn>
                                        <p:tgtEl>
                                          <p:spTgt spid="224315"/>
                                        </p:tgtEl>
                                        <p:attrNameLst>
                                          <p:attrName>style.visibility</p:attrName>
                                        </p:attrNameLst>
                                      </p:cBhvr>
                                      <p:to>
                                        <p:strVal val="visible"/>
                                      </p:to>
                                    </p:set>
                                    <p:animEffect transition="in" filter="blinds(vertical)">
                                      <p:cBhvr>
                                        <p:cTn id="62" dur="300"/>
                                        <p:tgtEl>
                                          <p:spTgt spid="22431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2" presetClass="entr" presetSubtype="4" fill="hold" grpId="0" nodeType="clickEffect">
                                  <p:stCondLst>
                                    <p:cond delay="0"/>
                                  </p:stCondLst>
                                  <p:childTnLst>
                                    <p:set>
                                      <p:cBhvr>
                                        <p:cTn id="66" dur="1" fill="hold">
                                          <p:stCondLst>
                                            <p:cond delay="0"/>
                                          </p:stCondLst>
                                        </p:cTn>
                                        <p:tgtEl>
                                          <p:spTgt spid="224316"/>
                                        </p:tgtEl>
                                        <p:attrNameLst>
                                          <p:attrName>style.visibility</p:attrName>
                                        </p:attrNameLst>
                                      </p:cBhvr>
                                      <p:to>
                                        <p:strVal val="visible"/>
                                      </p:to>
                                    </p:set>
                                    <p:animEffect transition="in" filter="slide(fromBottom)">
                                      <p:cBhvr>
                                        <p:cTn id="67" dur="500"/>
                                        <p:tgtEl>
                                          <p:spTgt spid="224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300" grpId="0" autoUpdateAnimBg="0"/>
      <p:bldP spid="224305" grpId="0"/>
      <p:bldP spid="224306" grpId="0"/>
      <p:bldP spid="224307" grpId="0"/>
      <p:bldP spid="224312" grpId="0"/>
      <p:bldP spid="224314" grpId="0"/>
      <p:bldP spid="224316" grpId="0" animBg="1" autoUpdateAnimBg="0"/>
    </p:bldLst>
  </p:timing>
</p:sld>
</file>

<file path=ppt/theme/theme1.xml><?xml version="1.0" encoding="utf-8"?>
<a:theme xmlns:a="http://schemas.openxmlformats.org/drawingml/2006/main" name="默认设计模板">
  <a:themeElements>
    <a:clrScheme name="">
      <a:dk1>
        <a:srgbClr val="000000"/>
      </a:dk1>
      <a:lt1>
        <a:srgbClr val="3399FF"/>
      </a:lt1>
      <a:dk2>
        <a:srgbClr val="FFFFFF"/>
      </a:dk2>
      <a:lt2>
        <a:srgbClr val="8572B6"/>
      </a:lt2>
      <a:accent1>
        <a:srgbClr val="60597B"/>
      </a:accent1>
      <a:accent2>
        <a:srgbClr val="6666FF"/>
      </a:accent2>
      <a:accent3>
        <a:srgbClr val="ADCAFF"/>
      </a:accent3>
      <a:accent4>
        <a:srgbClr val="000000"/>
      </a:accent4>
      <a:accent5>
        <a:srgbClr val="B6B5BF"/>
      </a:accent5>
      <a:accent6>
        <a:srgbClr val="5C5CE7"/>
      </a:accent6>
      <a:hlink>
        <a:srgbClr val="003399"/>
      </a:hlink>
      <a:folHlink>
        <a:srgbClr val="0080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3399"/>
        </a:hlink>
        <a:folHlink>
          <a:srgbClr val="FFFF99"/>
        </a:folHlink>
      </a:clrScheme>
      <a:clrMap bg1="dk2" tx1="lt1" bg2="dk1" tx2="lt2" accent1="accent1" accent2="accent2" accent3="accent3" accent4="accent4" accent5="accent5" accent6="accent6" hlink="hlink" folHlink="folHlink"/>
    </a:extraClrScheme>
    <a:extraClrScheme>
      <a:clrScheme name="默认设计模板 14">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3399"/>
        </a:hlink>
        <a:folHlink>
          <a:srgbClr val="008000"/>
        </a:folHlink>
      </a:clrScheme>
      <a:clrMap bg1="dk2" tx1="lt1" bg2="dk1" tx2="lt2" accent1="accent1" accent2="accent2" accent3="accent3" accent4="accent4" accent5="accent5" accent6="accent6" hlink="hlink" folHlink="folHlink"/>
    </a:extraClrScheme>
    <a:extraClrScheme>
      <a:clrScheme name="默认设计模板 15">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8000"/>
        </a:hlink>
        <a:folHlink>
          <a:srgbClr val="008000"/>
        </a:folHlink>
      </a:clrScheme>
      <a:clrMap bg1="dk2" tx1="lt1" bg2="dk1" tx2="lt2" accent1="accent1" accent2="accent2" accent3="accent3" accent4="accent4" accent5="accent5" accent6="accent6" hlink="hlink" folHlink="folHlink"/>
    </a:extraClrScheme>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3399"/>
        </a:hlink>
        <a:folHlink>
          <a:srgbClr val="FFFF99"/>
        </a:folHlink>
      </a:clrScheme>
      <a:clrMap bg1="dk2" tx1="lt1" bg2="dk1" tx2="lt2" accent1="accent1" accent2="accent2" accent3="accent3" accent4="accent4" accent5="accent5" accent6="accent6" hlink="hlink" folHlink="folHlink"/>
    </a:extraClrScheme>
    <a:extraClrScheme>
      <a:clrScheme name="默认设计模板 14">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3399"/>
        </a:hlink>
        <a:folHlink>
          <a:srgbClr val="008000"/>
        </a:folHlink>
      </a:clrScheme>
      <a:clrMap bg1="dk2" tx1="lt1" bg2="dk1" tx2="lt2" accent1="accent1" accent2="accent2" accent3="accent3" accent4="accent4" accent5="accent5" accent6="accent6" hlink="hlink" folHlink="folHlink"/>
    </a:extraClrScheme>
    <a:extraClrScheme>
      <a:clrScheme name="默认设计模板 15">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8000"/>
        </a:hlink>
        <a:folHlink>
          <a:srgbClr val="008000"/>
        </a:folHlink>
      </a:clrScheme>
      <a:clrMap bg1="dk2" tx1="lt1" bg2="dk1" tx2="lt2" accent1="accent1" accent2="accent2" accent3="accent3" accent4="accent4" accent5="accent5" accent6="accent6" hlink="hlink" folHlink="folHlink"/>
    </a:extraClrScheme>
    <a:extraClrScheme>
      <a:clrScheme name="默认设计模板 16">
        <a:dk1>
          <a:srgbClr val="000000"/>
        </a:dk1>
        <a:lt1>
          <a:srgbClr val="666699"/>
        </a:lt1>
        <a:dk2>
          <a:srgbClr val="FFFFFF"/>
        </a:dk2>
        <a:lt2>
          <a:srgbClr val="8572B6"/>
        </a:lt2>
        <a:accent1>
          <a:srgbClr val="60597B"/>
        </a:accent1>
        <a:accent2>
          <a:srgbClr val="6666FF"/>
        </a:accent2>
        <a:accent3>
          <a:srgbClr val="B8B8CA"/>
        </a:accent3>
        <a:accent4>
          <a:srgbClr val="000000"/>
        </a:accent4>
        <a:accent5>
          <a:srgbClr val="B6B5BF"/>
        </a:accent5>
        <a:accent6>
          <a:srgbClr val="5C5CE7"/>
        </a:accent6>
        <a:hlink>
          <a:srgbClr val="003399"/>
        </a:hlink>
        <a:folHlink>
          <a:srgbClr val="008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4847</TotalTime>
  <Words>1282</Words>
  <Application>Microsoft Office PowerPoint</Application>
  <PresentationFormat>全屏显示(4:3)</PresentationFormat>
  <Paragraphs>316</Paragraphs>
  <Slides>28</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4</vt:i4>
      </vt:variant>
      <vt:variant>
        <vt:lpstr>幻灯片标题</vt:lpstr>
      </vt:variant>
      <vt:variant>
        <vt:i4>28</vt:i4>
      </vt:variant>
    </vt:vector>
  </HeadingPairs>
  <TitlesOfParts>
    <vt:vector size="44" baseType="lpstr">
      <vt:lpstr>Gungsuh</vt:lpstr>
      <vt:lpstr>华文行楷</vt:lpstr>
      <vt:lpstr>华文楷体</vt:lpstr>
      <vt:lpstr>楷体_GB2312</vt:lpstr>
      <vt:lpstr>隶书</vt:lpstr>
      <vt:lpstr>宋体</vt:lpstr>
      <vt:lpstr>Arial</vt:lpstr>
      <vt:lpstr>Impact</vt:lpstr>
      <vt:lpstr>Symbol</vt:lpstr>
      <vt:lpstr>Times New Roman</vt:lpstr>
      <vt:lpstr>Wingdings</vt:lpstr>
      <vt:lpstr>默认设计模板</vt:lpstr>
      <vt:lpstr>Visio</vt:lpstr>
      <vt:lpstr>Equation</vt:lpstr>
      <vt:lpstr>Microsoft Visio 绘图</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jxf</cp:lastModifiedBy>
  <cp:revision>660</cp:revision>
  <cp:lastPrinted>1601-01-01T00:00:00Z</cp:lastPrinted>
  <dcterms:created xsi:type="dcterms:W3CDTF">1601-01-01T00:00:00Z</dcterms:created>
  <dcterms:modified xsi:type="dcterms:W3CDTF">2018-11-09T13:25:33Z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