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1.bin" ContentType="application/vnd.ms-office.activeX"/>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80"/>
  </p:notesMasterIdLst>
  <p:sldIdLst>
    <p:sldId id="392" r:id="rId3"/>
    <p:sldId id="321" r:id="rId4"/>
    <p:sldId id="322" r:id="rId5"/>
    <p:sldId id="256" r:id="rId6"/>
    <p:sldId id="323" r:id="rId7"/>
    <p:sldId id="324" r:id="rId8"/>
    <p:sldId id="325" r:id="rId9"/>
    <p:sldId id="326" r:id="rId10"/>
    <p:sldId id="327" r:id="rId11"/>
    <p:sldId id="319" r:id="rId12"/>
    <p:sldId id="257" r:id="rId13"/>
    <p:sldId id="328" r:id="rId14"/>
    <p:sldId id="329" r:id="rId15"/>
    <p:sldId id="330" r:id="rId16"/>
    <p:sldId id="331" r:id="rId17"/>
    <p:sldId id="333" r:id="rId18"/>
    <p:sldId id="344" r:id="rId19"/>
    <p:sldId id="382" r:id="rId20"/>
    <p:sldId id="334" r:id="rId21"/>
    <p:sldId id="335" r:id="rId22"/>
    <p:sldId id="259" r:id="rId23"/>
    <p:sldId id="336" r:id="rId24"/>
    <p:sldId id="337" r:id="rId25"/>
    <p:sldId id="338" r:id="rId26"/>
    <p:sldId id="339" r:id="rId27"/>
    <p:sldId id="340" r:id="rId28"/>
    <p:sldId id="341" r:id="rId29"/>
    <p:sldId id="262" r:id="rId30"/>
    <p:sldId id="346" r:id="rId31"/>
    <p:sldId id="342" r:id="rId32"/>
    <p:sldId id="402" r:id="rId33"/>
    <p:sldId id="345" r:id="rId34"/>
    <p:sldId id="292" r:id="rId35"/>
    <p:sldId id="384" r:id="rId36"/>
    <p:sldId id="403" r:id="rId37"/>
    <p:sldId id="385" r:id="rId38"/>
    <p:sldId id="387" r:id="rId39"/>
    <p:sldId id="269" r:id="rId40"/>
    <p:sldId id="358" r:id="rId41"/>
    <p:sldId id="359" r:id="rId42"/>
    <p:sldId id="389" r:id="rId43"/>
    <p:sldId id="390" r:id="rId44"/>
    <p:sldId id="360" r:id="rId45"/>
    <p:sldId id="361" r:id="rId46"/>
    <p:sldId id="295" r:id="rId47"/>
    <p:sldId id="296" r:id="rId48"/>
    <p:sldId id="275" r:id="rId49"/>
    <p:sldId id="289" r:id="rId50"/>
    <p:sldId id="276" r:id="rId51"/>
    <p:sldId id="297" r:id="rId52"/>
    <p:sldId id="364" r:id="rId53"/>
    <p:sldId id="399" r:id="rId54"/>
    <p:sldId id="400" r:id="rId55"/>
    <p:sldId id="365" r:id="rId56"/>
    <p:sldId id="391" r:id="rId57"/>
    <p:sldId id="377" r:id="rId58"/>
    <p:sldId id="378" r:id="rId59"/>
    <p:sldId id="282" r:id="rId60"/>
    <p:sldId id="305" r:id="rId61"/>
    <p:sldId id="291" r:id="rId62"/>
    <p:sldId id="283" r:id="rId63"/>
    <p:sldId id="314" r:id="rId64"/>
    <p:sldId id="315" r:id="rId65"/>
    <p:sldId id="316" r:id="rId66"/>
    <p:sldId id="317" r:id="rId67"/>
    <p:sldId id="318" r:id="rId68"/>
    <p:sldId id="371" r:id="rId69"/>
    <p:sldId id="372" r:id="rId70"/>
    <p:sldId id="373" r:id="rId71"/>
    <p:sldId id="396" r:id="rId72"/>
    <p:sldId id="409" r:id="rId73"/>
    <p:sldId id="404" r:id="rId74"/>
    <p:sldId id="405" r:id="rId75"/>
    <p:sldId id="406" r:id="rId76"/>
    <p:sldId id="407" r:id="rId77"/>
    <p:sldId id="408" r:id="rId78"/>
    <p:sldId id="376" r:id="rId79"/>
  </p:sldIdLst>
  <p:sldSz cx="9144000" cy="6858000" type="screen4x3"/>
  <p:notesSz cx="6858000" cy="9144000"/>
  <p:custShowLst>
    <p:custShow name="自定义放映 1" id="0">
      <p:sldLst/>
    </p:custShow>
  </p:custShowLst>
  <p:defaultTextStyle>
    <a:defPPr>
      <a:defRPr lang="zh-CN"/>
    </a:defPPr>
    <a:lvl1pPr algn="l" rtl="0" eaLnBrk="0" fontAlgn="base" hangingPunct="0">
      <a:spcBef>
        <a:spcPct val="0"/>
      </a:spcBef>
      <a:spcAft>
        <a:spcPct val="0"/>
      </a:spcAft>
      <a:defRPr sz="2800"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800"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800"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800"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8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0000"/>
    <a:srgbClr val="FF3300"/>
    <a:srgbClr val="0000FF"/>
    <a:srgbClr val="FF6600"/>
    <a:srgbClr val="000099"/>
    <a:srgbClr val="FF0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56" autoAdjust="0"/>
    <p:restoredTop sz="94307" autoAdjust="0"/>
  </p:normalViewPr>
  <p:slideViewPr>
    <p:cSldViewPr>
      <p:cViewPr varScale="1">
        <p:scale>
          <a:sx n="68" d="100"/>
          <a:sy n="68" d="100"/>
        </p:scale>
        <p:origin x="153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4.wmf"/><Relationship Id="rId3" Type="http://schemas.openxmlformats.org/officeDocument/2006/relationships/image" Target="../media/image4.wmf"/><Relationship Id="rId7" Type="http://schemas.openxmlformats.org/officeDocument/2006/relationships/image" Target="../media/image8.wmf"/><Relationship Id="rId12" Type="http://schemas.openxmlformats.org/officeDocument/2006/relationships/image" Target="../media/image13.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2.wmf"/><Relationship Id="rId6" Type="http://schemas.openxmlformats.org/officeDocument/2006/relationships/image" Target="../media/image3.wmf"/><Relationship Id="rId5" Type="http://schemas.openxmlformats.org/officeDocument/2006/relationships/image" Target="../media/image4.wmf"/><Relationship Id="rId4" Type="http://schemas.openxmlformats.org/officeDocument/2006/relationships/image" Target="../media/image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4.wmf"/><Relationship Id="rId7"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9" Type="http://schemas.openxmlformats.org/officeDocument/2006/relationships/image" Target="../media/image7.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4.wmf"/><Relationship Id="rId7" Type="http://schemas.openxmlformats.org/officeDocument/2006/relationships/image" Target="../media/image67.wmf"/><Relationship Id="rId12" Type="http://schemas.openxmlformats.org/officeDocument/2006/relationships/image" Target="../media/image72.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71.wmf"/><Relationship Id="rId5" Type="http://schemas.openxmlformats.org/officeDocument/2006/relationships/image" Target="../media/image6.wmf"/><Relationship Id="rId10" Type="http://schemas.openxmlformats.org/officeDocument/2006/relationships/image" Target="../media/image70.wmf"/><Relationship Id="rId4" Type="http://schemas.openxmlformats.org/officeDocument/2006/relationships/image" Target="../media/image5.wmf"/><Relationship Id="rId9" Type="http://schemas.openxmlformats.org/officeDocument/2006/relationships/image" Target="../media/image6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76.wmf"/><Relationship Id="rId3" Type="http://schemas.openxmlformats.org/officeDocument/2006/relationships/image" Target="../media/image4.wmf"/><Relationship Id="rId7" Type="http://schemas.openxmlformats.org/officeDocument/2006/relationships/image" Target="../media/image70.wmf"/><Relationship Id="rId12" Type="http://schemas.openxmlformats.org/officeDocument/2006/relationships/image" Target="../media/image75.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69.wmf"/><Relationship Id="rId11" Type="http://schemas.openxmlformats.org/officeDocument/2006/relationships/image" Target="../media/image74.wmf"/><Relationship Id="rId5" Type="http://schemas.openxmlformats.org/officeDocument/2006/relationships/image" Target="../media/image68.wmf"/><Relationship Id="rId10" Type="http://schemas.openxmlformats.org/officeDocument/2006/relationships/image" Target="../media/image73.wmf"/><Relationship Id="rId4" Type="http://schemas.openxmlformats.org/officeDocument/2006/relationships/image" Target="../media/image67.wmf"/><Relationship Id="rId9"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emf"/><Relationship Id="rId1" Type="http://schemas.openxmlformats.org/officeDocument/2006/relationships/image" Target="../media/image80.emf"/><Relationship Id="rId4" Type="http://schemas.openxmlformats.org/officeDocument/2006/relationships/image" Target="../media/image8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image" Target="../media/image9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78.wmf"/><Relationship Id="rId1" Type="http://schemas.openxmlformats.org/officeDocument/2006/relationships/image" Target="../media/image92.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0.wmf"/><Relationship Id="rId18" Type="http://schemas.openxmlformats.org/officeDocument/2006/relationships/image" Target="../media/image105.wmf"/><Relationship Id="rId3" Type="http://schemas.openxmlformats.org/officeDocument/2006/relationships/image" Target="../media/image96.wmf"/><Relationship Id="rId21" Type="http://schemas.openxmlformats.org/officeDocument/2006/relationships/image" Target="../media/image107.wmf"/><Relationship Id="rId7" Type="http://schemas.openxmlformats.org/officeDocument/2006/relationships/image" Target="../media/image5.wmf"/><Relationship Id="rId12" Type="http://schemas.openxmlformats.org/officeDocument/2006/relationships/image" Target="../media/image99.wmf"/><Relationship Id="rId17" Type="http://schemas.openxmlformats.org/officeDocument/2006/relationships/image" Target="../media/image104.wmf"/><Relationship Id="rId2" Type="http://schemas.openxmlformats.org/officeDocument/2006/relationships/image" Target="../media/image95.wmf"/><Relationship Id="rId16" Type="http://schemas.openxmlformats.org/officeDocument/2006/relationships/image" Target="../media/image103.wmf"/><Relationship Id="rId20" Type="http://schemas.openxmlformats.org/officeDocument/2006/relationships/image" Target="../media/image106.wmf"/><Relationship Id="rId1" Type="http://schemas.openxmlformats.org/officeDocument/2006/relationships/image" Target="../media/image94.wmf"/><Relationship Id="rId6" Type="http://schemas.openxmlformats.org/officeDocument/2006/relationships/image" Target="../media/image4.wmf"/><Relationship Id="rId11" Type="http://schemas.openxmlformats.org/officeDocument/2006/relationships/image" Target="../media/image98.wmf"/><Relationship Id="rId5" Type="http://schemas.openxmlformats.org/officeDocument/2006/relationships/image" Target="../media/image3.wmf"/><Relationship Id="rId15" Type="http://schemas.openxmlformats.org/officeDocument/2006/relationships/image" Target="../media/image102.wmf"/><Relationship Id="rId10" Type="http://schemas.openxmlformats.org/officeDocument/2006/relationships/image" Target="../media/image97.wmf"/><Relationship Id="rId19" Type="http://schemas.openxmlformats.org/officeDocument/2006/relationships/image" Target="../media/image73.wmf"/><Relationship Id="rId4" Type="http://schemas.openxmlformats.org/officeDocument/2006/relationships/image" Target="../media/image2.wmf"/><Relationship Id="rId9" Type="http://schemas.openxmlformats.org/officeDocument/2006/relationships/image" Target="../media/image7.wmf"/><Relationship Id="rId14" Type="http://schemas.openxmlformats.org/officeDocument/2006/relationships/image" Target="../media/image101.wmf"/><Relationship Id="rId22" Type="http://schemas.openxmlformats.org/officeDocument/2006/relationships/image" Target="../media/image108.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image" Target="../media/image6.wmf"/><Relationship Id="rId3" Type="http://schemas.openxmlformats.org/officeDocument/2006/relationships/image" Target="../media/image111.wmf"/><Relationship Id="rId7" Type="http://schemas.openxmlformats.org/officeDocument/2006/relationships/image" Target="../media/image95.wmf"/><Relationship Id="rId12" Type="http://schemas.openxmlformats.org/officeDocument/2006/relationships/image" Target="../media/image5.wmf"/><Relationship Id="rId2" Type="http://schemas.openxmlformats.org/officeDocument/2006/relationships/image" Target="../media/image110.wmf"/><Relationship Id="rId16" Type="http://schemas.openxmlformats.org/officeDocument/2006/relationships/image" Target="../media/image114.wmf"/><Relationship Id="rId1" Type="http://schemas.openxmlformats.org/officeDocument/2006/relationships/image" Target="../media/image109.wmf"/><Relationship Id="rId6" Type="http://schemas.openxmlformats.org/officeDocument/2006/relationships/image" Target="../media/image94.wmf"/><Relationship Id="rId11" Type="http://schemas.openxmlformats.org/officeDocument/2006/relationships/image" Target="../media/image4.wmf"/><Relationship Id="rId5" Type="http://schemas.openxmlformats.org/officeDocument/2006/relationships/image" Target="../media/image113.wmf"/><Relationship Id="rId15" Type="http://schemas.openxmlformats.org/officeDocument/2006/relationships/image" Target="../media/image102.wmf"/><Relationship Id="rId10" Type="http://schemas.openxmlformats.org/officeDocument/2006/relationships/image" Target="../media/image3.wmf"/><Relationship Id="rId4" Type="http://schemas.openxmlformats.org/officeDocument/2006/relationships/image" Target="../media/image112.wmf"/><Relationship Id="rId9" Type="http://schemas.openxmlformats.org/officeDocument/2006/relationships/image" Target="../media/image2.wmf"/><Relationship Id="rId14" Type="http://schemas.openxmlformats.org/officeDocument/2006/relationships/image" Target="../media/image7.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17.emf"/><Relationship Id="rId4" Type="http://schemas.openxmlformats.org/officeDocument/2006/relationships/image" Target="../media/image5.wmf"/><Relationship Id="rId9" Type="http://schemas.openxmlformats.org/officeDocument/2006/relationships/image" Target="../media/image116.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19.emf"/><Relationship Id="rId4" Type="http://schemas.openxmlformats.org/officeDocument/2006/relationships/image" Target="../media/image5.wmf"/><Relationship Id="rId9" Type="http://schemas.openxmlformats.org/officeDocument/2006/relationships/image" Target="../media/image116.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2.emf"/><Relationship Id="rId7" Type="http://schemas.openxmlformats.org/officeDocument/2006/relationships/image" Target="../media/image126.wmf"/><Relationship Id="rId2" Type="http://schemas.openxmlformats.org/officeDocument/2006/relationships/image" Target="../media/image121.emf"/><Relationship Id="rId1" Type="http://schemas.openxmlformats.org/officeDocument/2006/relationships/image" Target="../media/image120.e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9.wmf"/><Relationship Id="rId7" Type="http://schemas.openxmlformats.org/officeDocument/2006/relationships/image" Target="../media/image133.emf"/><Relationship Id="rId2" Type="http://schemas.openxmlformats.org/officeDocument/2006/relationships/image" Target="../media/image128.wmf"/><Relationship Id="rId1" Type="http://schemas.openxmlformats.org/officeDocument/2006/relationships/image" Target="../media/image127.e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6.wmf"/><Relationship Id="rId7" Type="http://schemas.openxmlformats.org/officeDocument/2006/relationships/image" Target="../media/image137.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16.e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image" Target="../media/image138.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5" Type="http://schemas.openxmlformats.org/officeDocument/2006/relationships/image" Target="../media/image143.wmf"/><Relationship Id="rId4" Type="http://schemas.openxmlformats.org/officeDocument/2006/relationships/image" Target="../media/image142.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emf"/><Relationship Id="rId1" Type="http://schemas.openxmlformats.org/officeDocument/2006/relationships/image" Target="../media/image147.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2.emf"/><Relationship Id="rId2" Type="http://schemas.openxmlformats.org/officeDocument/2006/relationships/image" Target="../media/image151.wmf"/><Relationship Id="rId1" Type="http://schemas.openxmlformats.org/officeDocument/2006/relationships/image" Target="../media/image150.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 Id="rId4" Type="http://schemas.openxmlformats.org/officeDocument/2006/relationships/image" Target="../media/image16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54.wmf"/><Relationship Id="rId1" Type="http://schemas.openxmlformats.org/officeDocument/2006/relationships/image" Target="../media/image169.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emf"/><Relationship Id="rId4" Type="http://schemas.openxmlformats.org/officeDocument/2006/relationships/image" Target="../media/image173.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70.emf"/><Relationship Id="rId3" Type="http://schemas.openxmlformats.org/officeDocument/2006/relationships/image" Target="../media/image175.wmf"/><Relationship Id="rId7" Type="http://schemas.openxmlformats.org/officeDocument/2006/relationships/image" Target="../media/image179.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emf"/><Relationship Id="rId6" Type="http://schemas.openxmlformats.org/officeDocument/2006/relationships/image" Target="../media/image185.wmf"/><Relationship Id="rId5" Type="http://schemas.openxmlformats.org/officeDocument/2006/relationships/image" Target="../media/image184.wmf"/><Relationship Id="rId4" Type="http://schemas.openxmlformats.org/officeDocument/2006/relationships/image" Target="../media/image18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emf"/><Relationship Id="rId1" Type="http://schemas.openxmlformats.org/officeDocument/2006/relationships/image" Target="../media/image180.emf"/><Relationship Id="rId4" Type="http://schemas.openxmlformats.org/officeDocument/2006/relationships/image" Target="../media/image18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199.wmf"/><Relationship Id="rId3" Type="http://schemas.openxmlformats.org/officeDocument/2006/relationships/image" Target="../media/image194.wmf"/><Relationship Id="rId7" Type="http://schemas.openxmlformats.org/officeDocument/2006/relationships/image" Target="../media/image198.wmf"/><Relationship Id="rId12" Type="http://schemas.openxmlformats.org/officeDocument/2006/relationships/image" Target="../media/image203.emf"/><Relationship Id="rId2" Type="http://schemas.openxmlformats.org/officeDocument/2006/relationships/image" Target="../media/image193.wmf"/><Relationship Id="rId1" Type="http://schemas.openxmlformats.org/officeDocument/2006/relationships/image" Target="../media/image192.wmf"/><Relationship Id="rId6" Type="http://schemas.openxmlformats.org/officeDocument/2006/relationships/image" Target="../media/image197.wmf"/><Relationship Id="rId11" Type="http://schemas.openxmlformats.org/officeDocument/2006/relationships/image" Target="../media/image202.emf"/><Relationship Id="rId5" Type="http://schemas.openxmlformats.org/officeDocument/2006/relationships/image" Target="../media/image196.wmf"/><Relationship Id="rId10" Type="http://schemas.openxmlformats.org/officeDocument/2006/relationships/image" Target="../media/image201.wmf"/><Relationship Id="rId4" Type="http://schemas.openxmlformats.org/officeDocument/2006/relationships/image" Target="../media/image195.wmf"/><Relationship Id="rId9" Type="http://schemas.openxmlformats.org/officeDocument/2006/relationships/image" Target="../media/image20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03.emf"/><Relationship Id="rId2" Type="http://schemas.openxmlformats.org/officeDocument/2006/relationships/image" Target="../media/image205.wmf"/><Relationship Id="rId1" Type="http://schemas.openxmlformats.org/officeDocument/2006/relationships/image" Target="../media/image204.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6.wmf"/><Relationship Id="rId5" Type="http://schemas.openxmlformats.org/officeDocument/2006/relationships/image" Target="../media/image210.wmf"/><Relationship Id="rId4" Type="http://schemas.openxmlformats.org/officeDocument/2006/relationships/image" Target="../media/image209.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12.wmf"/><Relationship Id="rId1" Type="http://schemas.openxmlformats.org/officeDocument/2006/relationships/image" Target="../media/image21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image" Target="../media/image38.emf"/><Relationship Id="rId18" Type="http://schemas.openxmlformats.org/officeDocument/2006/relationships/image" Target="../media/image43.emf"/><Relationship Id="rId26" Type="http://schemas.openxmlformats.org/officeDocument/2006/relationships/image" Target="../media/image51.emf"/><Relationship Id="rId3" Type="http://schemas.openxmlformats.org/officeDocument/2006/relationships/image" Target="../media/image28.emf"/><Relationship Id="rId21" Type="http://schemas.openxmlformats.org/officeDocument/2006/relationships/image" Target="../media/image46.emf"/><Relationship Id="rId7" Type="http://schemas.openxmlformats.org/officeDocument/2006/relationships/image" Target="../media/image32.emf"/><Relationship Id="rId12" Type="http://schemas.openxmlformats.org/officeDocument/2006/relationships/image" Target="../media/image37.emf"/><Relationship Id="rId17" Type="http://schemas.openxmlformats.org/officeDocument/2006/relationships/image" Target="../media/image42.emf"/><Relationship Id="rId25" Type="http://schemas.openxmlformats.org/officeDocument/2006/relationships/image" Target="../media/image50.emf"/><Relationship Id="rId2" Type="http://schemas.openxmlformats.org/officeDocument/2006/relationships/image" Target="../media/image27.emf"/><Relationship Id="rId16" Type="http://schemas.openxmlformats.org/officeDocument/2006/relationships/image" Target="../media/image41.emf"/><Relationship Id="rId20" Type="http://schemas.openxmlformats.org/officeDocument/2006/relationships/image" Target="../media/image45.emf"/><Relationship Id="rId29" Type="http://schemas.openxmlformats.org/officeDocument/2006/relationships/image" Target="../media/image54.emf"/><Relationship Id="rId1" Type="http://schemas.openxmlformats.org/officeDocument/2006/relationships/image" Target="../media/image26.emf"/><Relationship Id="rId6" Type="http://schemas.openxmlformats.org/officeDocument/2006/relationships/image" Target="../media/image31.emf"/><Relationship Id="rId11" Type="http://schemas.openxmlformats.org/officeDocument/2006/relationships/image" Target="../media/image36.emf"/><Relationship Id="rId24" Type="http://schemas.openxmlformats.org/officeDocument/2006/relationships/image" Target="../media/image49.emf"/><Relationship Id="rId5" Type="http://schemas.openxmlformats.org/officeDocument/2006/relationships/image" Target="../media/image30.emf"/><Relationship Id="rId15" Type="http://schemas.openxmlformats.org/officeDocument/2006/relationships/image" Target="../media/image40.emf"/><Relationship Id="rId23" Type="http://schemas.openxmlformats.org/officeDocument/2006/relationships/image" Target="../media/image48.emf"/><Relationship Id="rId28" Type="http://schemas.openxmlformats.org/officeDocument/2006/relationships/image" Target="../media/image53.emf"/><Relationship Id="rId10" Type="http://schemas.openxmlformats.org/officeDocument/2006/relationships/image" Target="../media/image35.emf"/><Relationship Id="rId19" Type="http://schemas.openxmlformats.org/officeDocument/2006/relationships/image" Target="../media/image44.emf"/><Relationship Id="rId4" Type="http://schemas.openxmlformats.org/officeDocument/2006/relationships/image" Target="../media/image29.emf"/><Relationship Id="rId9" Type="http://schemas.openxmlformats.org/officeDocument/2006/relationships/image" Target="../media/image34.emf"/><Relationship Id="rId14" Type="http://schemas.openxmlformats.org/officeDocument/2006/relationships/image" Target="../media/image39.emf"/><Relationship Id="rId22" Type="http://schemas.openxmlformats.org/officeDocument/2006/relationships/image" Target="../media/image47.emf"/><Relationship Id="rId27" Type="http://schemas.openxmlformats.org/officeDocument/2006/relationships/image" Target="../media/image52.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emf"/><Relationship Id="rId5" Type="http://schemas.openxmlformats.org/officeDocument/2006/relationships/image" Target="../media/image217.emf"/><Relationship Id="rId4" Type="http://schemas.openxmlformats.org/officeDocument/2006/relationships/image" Target="../media/image216.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 Id="rId6" Type="http://schemas.openxmlformats.org/officeDocument/2006/relationships/image" Target="../media/image217.emf"/><Relationship Id="rId5" Type="http://schemas.openxmlformats.org/officeDocument/2006/relationships/image" Target="../media/image222.wmf"/><Relationship Id="rId4" Type="http://schemas.openxmlformats.org/officeDocument/2006/relationships/image" Target="../media/image221.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emf"/><Relationship Id="rId5" Type="http://schemas.openxmlformats.org/officeDocument/2006/relationships/image" Target="../media/image227.wmf"/><Relationship Id="rId4" Type="http://schemas.openxmlformats.org/officeDocument/2006/relationships/image" Target="../media/image226.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wmf"/><Relationship Id="rId4" Type="http://schemas.openxmlformats.org/officeDocument/2006/relationships/image" Target="../media/image231.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34.emf"/><Relationship Id="rId2" Type="http://schemas.openxmlformats.org/officeDocument/2006/relationships/image" Target="../media/image233.emf"/><Relationship Id="rId1" Type="http://schemas.openxmlformats.org/officeDocument/2006/relationships/image" Target="../media/image232.emf"/><Relationship Id="rId5" Type="http://schemas.openxmlformats.org/officeDocument/2006/relationships/image" Target="../media/image236.emf"/><Relationship Id="rId4" Type="http://schemas.openxmlformats.org/officeDocument/2006/relationships/image" Target="../media/image235.e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39.emf"/><Relationship Id="rId2" Type="http://schemas.openxmlformats.org/officeDocument/2006/relationships/image" Target="../media/image238.emf"/><Relationship Id="rId1" Type="http://schemas.openxmlformats.org/officeDocument/2006/relationships/image" Target="../media/image237.emf"/><Relationship Id="rId5" Type="http://schemas.openxmlformats.org/officeDocument/2006/relationships/image" Target="../media/image241.emf"/><Relationship Id="rId4" Type="http://schemas.openxmlformats.org/officeDocument/2006/relationships/image" Target="../media/image240.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44.emf"/><Relationship Id="rId2" Type="http://schemas.openxmlformats.org/officeDocument/2006/relationships/image" Target="../media/image243.emf"/><Relationship Id="rId1" Type="http://schemas.openxmlformats.org/officeDocument/2006/relationships/image" Target="../media/image242.e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246.wmf"/><Relationship Id="rId13" Type="http://schemas.openxmlformats.org/officeDocument/2006/relationships/image" Target="../media/image250.wmf"/><Relationship Id="rId18" Type="http://schemas.openxmlformats.org/officeDocument/2006/relationships/image" Target="../media/image255.wmf"/><Relationship Id="rId3" Type="http://schemas.openxmlformats.org/officeDocument/2006/relationships/image" Target="../media/image4.wmf"/><Relationship Id="rId7" Type="http://schemas.openxmlformats.org/officeDocument/2006/relationships/image" Target="../media/image245.wmf"/><Relationship Id="rId12" Type="http://schemas.openxmlformats.org/officeDocument/2006/relationships/image" Target="../media/image249.wmf"/><Relationship Id="rId17" Type="http://schemas.openxmlformats.org/officeDocument/2006/relationships/image" Target="../media/image254.wmf"/><Relationship Id="rId2" Type="http://schemas.openxmlformats.org/officeDocument/2006/relationships/image" Target="../media/image3.wmf"/><Relationship Id="rId16" Type="http://schemas.openxmlformats.org/officeDocument/2006/relationships/image" Target="../media/image253.wmf"/><Relationship Id="rId1" Type="http://schemas.openxmlformats.org/officeDocument/2006/relationships/image" Target="../media/image2.wmf"/><Relationship Id="rId6" Type="http://schemas.openxmlformats.org/officeDocument/2006/relationships/image" Target="../media/image69.wmf"/><Relationship Id="rId11" Type="http://schemas.openxmlformats.org/officeDocument/2006/relationships/image" Target="../media/image248.wmf"/><Relationship Id="rId5" Type="http://schemas.openxmlformats.org/officeDocument/2006/relationships/image" Target="../media/image68.wmf"/><Relationship Id="rId15" Type="http://schemas.openxmlformats.org/officeDocument/2006/relationships/image" Target="../media/image252.wmf"/><Relationship Id="rId10" Type="http://schemas.openxmlformats.org/officeDocument/2006/relationships/image" Target="../media/image73.wmf"/><Relationship Id="rId4" Type="http://schemas.openxmlformats.org/officeDocument/2006/relationships/image" Target="../media/image67.wmf"/><Relationship Id="rId9" Type="http://schemas.openxmlformats.org/officeDocument/2006/relationships/image" Target="../media/image247.wmf"/><Relationship Id="rId14" Type="http://schemas.openxmlformats.org/officeDocument/2006/relationships/image" Target="../media/image251.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33.emf"/><Relationship Id="rId1" Type="http://schemas.openxmlformats.org/officeDocument/2006/relationships/image" Target="../media/image127.e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emf"/><Relationship Id="rId4" Type="http://schemas.openxmlformats.org/officeDocument/2006/relationships/image" Target="../media/image25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wmf"/><Relationship Id="rId1" Type="http://schemas.openxmlformats.org/officeDocument/2006/relationships/image" Target="../media/image4.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267.emf"/><Relationship Id="rId13" Type="http://schemas.openxmlformats.org/officeDocument/2006/relationships/image" Target="../media/image272.emf"/><Relationship Id="rId18" Type="http://schemas.openxmlformats.org/officeDocument/2006/relationships/image" Target="../media/image277.emf"/><Relationship Id="rId3" Type="http://schemas.openxmlformats.org/officeDocument/2006/relationships/image" Target="../media/image262.emf"/><Relationship Id="rId21" Type="http://schemas.openxmlformats.org/officeDocument/2006/relationships/image" Target="../media/image280.emf"/><Relationship Id="rId7" Type="http://schemas.openxmlformats.org/officeDocument/2006/relationships/image" Target="../media/image266.emf"/><Relationship Id="rId12" Type="http://schemas.openxmlformats.org/officeDocument/2006/relationships/image" Target="../media/image271.emf"/><Relationship Id="rId17" Type="http://schemas.openxmlformats.org/officeDocument/2006/relationships/image" Target="../media/image276.emf"/><Relationship Id="rId2" Type="http://schemas.openxmlformats.org/officeDocument/2006/relationships/image" Target="../media/image261.emf"/><Relationship Id="rId16" Type="http://schemas.openxmlformats.org/officeDocument/2006/relationships/image" Target="../media/image275.emf"/><Relationship Id="rId20" Type="http://schemas.openxmlformats.org/officeDocument/2006/relationships/image" Target="../media/image279.emf"/><Relationship Id="rId1" Type="http://schemas.openxmlformats.org/officeDocument/2006/relationships/image" Target="../media/image260.wmf"/><Relationship Id="rId6" Type="http://schemas.openxmlformats.org/officeDocument/2006/relationships/image" Target="../media/image265.emf"/><Relationship Id="rId11" Type="http://schemas.openxmlformats.org/officeDocument/2006/relationships/image" Target="../media/image270.emf"/><Relationship Id="rId24" Type="http://schemas.openxmlformats.org/officeDocument/2006/relationships/image" Target="../media/image283.emf"/><Relationship Id="rId5" Type="http://schemas.openxmlformats.org/officeDocument/2006/relationships/image" Target="../media/image264.emf"/><Relationship Id="rId15" Type="http://schemas.openxmlformats.org/officeDocument/2006/relationships/image" Target="../media/image274.emf"/><Relationship Id="rId23" Type="http://schemas.openxmlformats.org/officeDocument/2006/relationships/image" Target="../media/image282.emf"/><Relationship Id="rId10" Type="http://schemas.openxmlformats.org/officeDocument/2006/relationships/image" Target="../media/image269.emf"/><Relationship Id="rId19" Type="http://schemas.openxmlformats.org/officeDocument/2006/relationships/image" Target="../media/image278.emf"/><Relationship Id="rId4" Type="http://schemas.openxmlformats.org/officeDocument/2006/relationships/image" Target="../media/image263.emf"/><Relationship Id="rId9" Type="http://schemas.openxmlformats.org/officeDocument/2006/relationships/image" Target="../media/image268.emf"/><Relationship Id="rId14" Type="http://schemas.openxmlformats.org/officeDocument/2006/relationships/image" Target="../media/image273.emf"/><Relationship Id="rId22" Type="http://schemas.openxmlformats.org/officeDocument/2006/relationships/image" Target="../media/image28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60.emf"/><Relationship Id="rId1" Type="http://schemas.openxmlformats.org/officeDocument/2006/relationships/image" Target="../media/image59.emf"/><Relationship Id="rId4" Type="http://schemas.openxmlformats.org/officeDocument/2006/relationships/image" Target="../media/image6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6D358D81-1CD6-4452-A8DA-AC0E4EE6474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defRPr>
            </a:lvl1pPr>
          </a:lstStyle>
          <a:p>
            <a:pPr>
              <a:defRPr/>
            </a:pPr>
            <a:endParaRPr lang="en-US" altLang="zh-CN"/>
          </a:p>
        </p:txBody>
      </p:sp>
      <p:sp>
        <p:nvSpPr>
          <p:cNvPr id="101379" name="Rectangle 3">
            <a:extLst>
              <a:ext uri="{FF2B5EF4-FFF2-40B4-BE49-F238E27FC236}">
                <a16:creationId xmlns:a16="http://schemas.microsoft.com/office/drawing/2014/main" id="{EE4222EF-8CB9-4860-B9D8-EB73B3AA28A1}"/>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ltLang="zh-CN"/>
          </a:p>
        </p:txBody>
      </p:sp>
      <p:sp>
        <p:nvSpPr>
          <p:cNvPr id="3076" name="Rectangle 4">
            <a:extLst>
              <a:ext uri="{FF2B5EF4-FFF2-40B4-BE49-F238E27FC236}">
                <a16:creationId xmlns:a16="http://schemas.microsoft.com/office/drawing/2014/main" id="{F2EE73B3-4691-44E7-96E9-45F322C8780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1381" name="Rectangle 5">
            <a:extLst>
              <a:ext uri="{FF2B5EF4-FFF2-40B4-BE49-F238E27FC236}">
                <a16:creationId xmlns:a16="http://schemas.microsoft.com/office/drawing/2014/main" id="{5D57D924-18ED-4198-B4B8-16E0D9468C7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1382" name="Rectangle 6">
            <a:extLst>
              <a:ext uri="{FF2B5EF4-FFF2-40B4-BE49-F238E27FC236}">
                <a16:creationId xmlns:a16="http://schemas.microsoft.com/office/drawing/2014/main" id="{465C514E-2DA0-480B-B73B-3BBB62E8498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defRPr>
            </a:lvl1pPr>
          </a:lstStyle>
          <a:p>
            <a:pPr>
              <a:defRPr/>
            </a:pPr>
            <a:endParaRPr lang="en-US" altLang="zh-CN"/>
          </a:p>
        </p:txBody>
      </p:sp>
      <p:sp>
        <p:nvSpPr>
          <p:cNvPr id="101383" name="Rectangle 7">
            <a:extLst>
              <a:ext uri="{FF2B5EF4-FFF2-40B4-BE49-F238E27FC236}">
                <a16:creationId xmlns:a16="http://schemas.microsoft.com/office/drawing/2014/main" id="{5DB8A0F9-9D06-4A25-985E-3F1D668FCD0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defRPr>
            </a:lvl1pPr>
          </a:lstStyle>
          <a:p>
            <a:pPr>
              <a:defRPr/>
            </a:pPr>
            <a:fld id="{B66BEFA0-2F4C-4EA8-8EAB-FC87D9E6A32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60B48-8282-4587-8C9F-8D25750786DF}"/>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A9F0D6F-2A81-4F95-B383-095861340E07}"/>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1266135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11C3C-97DD-4995-B27F-1BAF22BBBDEB}"/>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ECE5EF1-0C4E-4C7E-A1B7-E339144B001D}"/>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3075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32E492C-123F-4E5F-951C-D6ECD4F8FBCB}"/>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8FF252C-EA9E-44EF-B63F-4FACECC94ECB}"/>
              </a:ext>
            </a:extLst>
          </p:cNvPr>
          <p:cNvSpPr>
            <a:spLocks noGrp="1"/>
          </p:cNvSpPr>
          <p:nvPr>
            <p:ph type="body" orient="vert" idx="1"/>
          </p:nvPr>
        </p:nvSpPr>
        <p:spPr>
          <a:xfrm>
            <a:off x="628650" y="365125"/>
            <a:ext cx="57626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0803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19B554-58DD-4121-B42A-A9ADBDC147D8}"/>
              </a:ext>
            </a:extLst>
          </p:cNvPr>
          <p:cNvSpPr>
            <a:spLocks noGrp="1"/>
          </p:cNvSpPr>
          <p:nvPr>
            <p:ph/>
          </p:nvPr>
        </p:nvSpPr>
        <p:spPr>
          <a:xfrm>
            <a:off x="628650" y="365125"/>
            <a:ext cx="7886700" cy="58118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64513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E02A3-8EF1-451B-A2D7-B238C5ACD60C}"/>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4C4BDF-83CD-4CC5-AD85-28B32AD484DD}"/>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4B61711-A6E6-49CB-9643-F99A7EFC6AE8}"/>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D6BB22B8-0B7F-42CF-97B6-727B1C7F7375}"/>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81169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029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874B4-067E-4AA4-83F8-A5DBF64F6AB1}"/>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8EE583-9F88-4A41-BE08-5510ADB786B0}"/>
              </a:ext>
            </a:extLst>
          </p:cNvPr>
          <p:cNvSpPr>
            <a:spLocks noGrp="1"/>
          </p:cNvSpPr>
          <p:nvPr>
            <p:ph idx="1"/>
          </p:nvPr>
        </p:nvSpPr>
        <p:spPr>
          <a:xfrm>
            <a:off x="628650" y="1825625"/>
            <a:ext cx="78867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36118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0FD63-327F-4EEF-85E4-6A8F0D4FC6BB}"/>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AB65870-808A-4A09-A0D0-E9B2F65BE36B}"/>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4146046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E08C2-B1FA-4E69-BE8C-69AAEC8D4DDC}"/>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0E6143-DDDB-44C6-A469-2BC04829B5DE}"/>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94806E2-8FB2-49AF-85EC-A6FE9EDBB3E7}"/>
              </a:ext>
            </a:extLst>
          </p:cNvPr>
          <p:cNvSpPr>
            <a:spLocks noGrp="1"/>
          </p:cNvSpPr>
          <p:nvPr>
            <p:ph sz="half" idx="2"/>
          </p:nvPr>
        </p:nvSpPr>
        <p:spPr>
          <a:xfrm>
            <a:off x="464820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799966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F8A62-366C-4AAD-A155-8F6C69EBDD13}"/>
              </a:ext>
            </a:extLst>
          </p:cNvPr>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E75268-0605-430F-99A3-2BC7A1C13861}"/>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2958393-94EE-426F-B5F3-C160ABBB2B3C}"/>
              </a:ext>
            </a:extLst>
          </p:cNvPr>
          <p:cNvSpPr>
            <a:spLocks noGrp="1"/>
          </p:cNvSpPr>
          <p:nvPr>
            <p:ph sz="half" idx="2"/>
          </p:nvPr>
        </p:nvSpPr>
        <p:spPr>
          <a:xfrm>
            <a:off x="630238"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D364D8-4061-4ECC-B1B0-D90981F9B3AA}"/>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3816C05-27DA-4B85-97F1-1DE9D37C8578}"/>
              </a:ext>
            </a:extLst>
          </p:cNvPr>
          <p:cNvSpPr>
            <a:spLocks noGrp="1"/>
          </p:cNvSpPr>
          <p:nvPr>
            <p:ph sz="quarter" idx="4"/>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72884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CAA104-5595-48F7-B232-AFA8E2BE7F68}"/>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4822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02F46-985C-42A3-B052-894CFFA46CAC}"/>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E0F1F56-2FFE-4C94-9484-7E9C35B19124}"/>
              </a:ext>
            </a:extLst>
          </p:cNvPr>
          <p:cNvSpPr>
            <a:spLocks noGrp="1"/>
          </p:cNvSpPr>
          <p:nvPr>
            <p:ph idx="1"/>
          </p:nvPr>
        </p:nvSpPr>
        <p:spPr>
          <a:xfrm>
            <a:off x="628650" y="1825625"/>
            <a:ext cx="78867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661020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600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06DFF-3EB1-4C5A-9EF0-938420ED56C1}"/>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0D798C-2434-4DE1-984E-BF43B6C44730}"/>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05127EE-E6C9-47AF-BEC8-F68E814AB659}"/>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097597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D53B6-FB81-46CD-A7EB-15720ED08B5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F84B65F-740D-4772-BD8E-7818F8EAA06D}"/>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537DCC9A-885F-4A89-AAD0-A6C493E8BEA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799495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CDEF0-8549-4FD3-970D-32C8A287EBD0}"/>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899547C-E24A-471D-9EE7-B6DE2CEAB6AF}"/>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351763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C014919-D1B5-4082-88B2-15BF708E2871}"/>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94F80B-27E3-4A5F-A8DA-7D45A4FEE44A}"/>
              </a:ext>
            </a:extLst>
          </p:cNvPr>
          <p:cNvSpPr>
            <a:spLocks noGrp="1"/>
          </p:cNvSpPr>
          <p:nvPr>
            <p:ph type="body" orient="vert" idx="1"/>
          </p:nvPr>
        </p:nvSpPr>
        <p:spPr>
          <a:xfrm>
            <a:off x="628650" y="365125"/>
            <a:ext cx="57626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3694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6AA25-3CEF-4C29-B50F-1483D25D7D9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36F7F6D-EEF6-4A8A-BF84-11AFA62FB8C8}"/>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44928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1F777-55B9-40AA-9887-6A7F7FB2AB62}"/>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F22F1D-D8CA-4824-9021-45570ACADE77}"/>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8342ED0-4F61-424B-BEAB-E4D34DDD0B91}"/>
              </a:ext>
            </a:extLst>
          </p:cNvPr>
          <p:cNvSpPr>
            <a:spLocks noGrp="1"/>
          </p:cNvSpPr>
          <p:nvPr>
            <p:ph sz="half" idx="2"/>
          </p:nvPr>
        </p:nvSpPr>
        <p:spPr>
          <a:xfrm>
            <a:off x="464820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7328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E4F22-12A2-44D0-A27E-AA890161FEBA}"/>
              </a:ext>
            </a:extLst>
          </p:cNvPr>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1C5F57-B769-47FC-8ACA-73A08A3AC10A}"/>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338009C-F101-4B28-8269-B614F10B7960}"/>
              </a:ext>
            </a:extLst>
          </p:cNvPr>
          <p:cNvSpPr>
            <a:spLocks noGrp="1"/>
          </p:cNvSpPr>
          <p:nvPr>
            <p:ph sz="half" idx="2"/>
          </p:nvPr>
        </p:nvSpPr>
        <p:spPr>
          <a:xfrm>
            <a:off x="630238"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449AEF3-2BDC-4531-B60D-DE7B479DA996}"/>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72F8DD3-02E4-4A2E-8161-A672C6725774}"/>
              </a:ext>
            </a:extLst>
          </p:cNvPr>
          <p:cNvSpPr>
            <a:spLocks noGrp="1"/>
          </p:cNvSpPr>
          <p:nvPr>
            <p:ph sz="quarter" idx="4"/>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5826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C3DBC-C044-4FC1-8A98-E63501DA1D82}"/>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25078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2652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B2B0F-C763-4134-8F83-CFA9DE6C64D2}"/>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699440-0814-4DE9-9D83-02F4F5004B69}"/>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CAEFCAD-26BD-4990-93BB-42EABFCB853A}"/>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6042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870A9-87C9-4E1D-8C0B-9BA5B33D6D08}"/>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B9CAC10-7C05-413F-8C8D-A60AE7CFA647}"/>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B818A609-7BB2-4BBA-9D14-6922B6BCC571}"/>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041173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Line 10">
            <a:extLst>
              <a:ext uri="{FF2B5EF4-FFF2-40B4-BE49-F238E27FC236}">
                <a16:creationId xmlns:a16="http://schemas.microsoft.com/office/drawing/2014/main" id="{83D2F606-C64D-49EE-8313-D444FD34752B}"/>
              </a:ext>
            </a:extLst>
          </p:cNvPr>
          <p:cNvSpPr>
            <a:spLocks noChangeShapeType="1"/>
          </p:cNvSpPr>
          <p:nvPr/>
        </p:nvSpPr>
        <p:spPr bwMode="auto">
          <a:xfrm>
            <a:off x="0" y="762000"/>
            <a:ext cx="3810000" cy="0"/>
          </a:xfrm>
          <a:prstGeom prst="line">
            <a:avLst/>
          </a:prstGeom>
          <a:noFill/>
          <a:ln w="38100">
            <a:solidFill>
              <a:srgbClr val="336699"/>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Tree>
  </p:cSld>
  <p:clrMap bg1="dk2" tx1="lt1" bg2="dk1"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hd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333">
            <a:extLst>
              <a:ext uri="{FF2B5EF4-FFF2-40B4-BE49-F238E27FC236}">
                <a16:creationId xmlns:a16="http://schemas.microsoft.com/office/drawing/2014/main" id="{69985AB9-ADFC-4FA1-90EE-EDC4D191108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80513"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WordArt 3">
            <a:extLst>
              <a:ext uri="{FF2B5EF4-FFF2-40B4-BE49-F238E27FC236}">
                <a16:creationId xmlns:a16="http://schemas.microsoft.com/office/drawing/2014/main" id="{7576B3F8-3E80-4924-B01E-E06D0F7E6044}"/>
              </a:ext>
            </a:extLst>
          </p:cNvPr>
          <p:cNvSpPr>
            <a:spLocks noChangeArrowheads="1" noChangeShapeType="1" noTextEdit="1"/>
          </p:cNvSpPr>
          <p:nvPr userDrawn="1"/>
        </p:nvSpPr>
        <p:spPr bwMode="auto">
          <a:xfrm>
            <a:off x="6227763" y="44450"/>
            <a:ext cx="1512887" cy="3143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37"/>
              </a:avLst>
            </a:prstTxWarp>
          </a:bodyPr>
          <a:lstStyle/>
          <a:p>
            <a:pPr algn="ctr"/>
            <a:r>
              <a:rPr lang="zh-CN" altLang="en-US" sz="2400" b="1" kern="10" spc="480">
                <a:gradFill rotWithShape="1">
                  <a:gsLst>
                    <a:gs pos="0">
                      <a:srgbClr val="AAAAAA"/>
                    </a:gs>
                    <a:gs pos="100000">
                      <a:srgbClr val="FFFFFF"/>
                    </a:gs>
                  </a:gsLst>
                  <a:lin ang="5400000" scaled="1"/>
                </a:gradFill>
                <a:effectLst>
                  <a:outerShdw dist="45791" dir="3378596" algn="ctr" rotWithShape="0">
                    <a:srgbClr val="4D4D4D">
                      <a:alpha val="79999"/>
                    </a:srgbClr>
                  </a:outerShdw>
                </a:effectLst>
                <a:latin typeface="华文行楷" panose="02010800040101010101" pitchFamily="2" charset="-122"/>
                <a:ea typeface="华文行楷" panose="02010800040101010101" pitchFamily="2" charset="-122"/>
              </a:rPr>
              <a:t>三相电路</a:t>
            </a:r>
          </a:p>
        </p:txBody>
      </p:sp>
    </p:spTree>
  </p:cSld>
  <p:clrMap bg1="lt1" tx1="dk1" bg2="lt2" tx2="dk2" accent1="accent1" accent2="accent2" accent3="accent3" accent4="accent4" accent5="accent5" accent6="accent6" hlink="hlink" folHlink="folHlink"/>
  <p:sldLayoutIdLst>
    <p:sldLayoutId id="2147483699"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26" Type="http://schemas.openxmlformats.org/officeDocument/2006/relationships/image" Target="../media/image13.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1.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24" Type="http://schemas.openxmlformats.org/officeDocument/2006/relationships/image" Target="../media/image12.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4.wmf"/><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image" Target="../media/image11.wmf"/><Relationship Id="rId27" Type="http://schemas.openxmlformats.org/officeDocument/2006/relationships/oleObject" Target="../embeddings/oleObject13.bin"/></Relationships>
</file>

<file path=ppt/slides/_rels/slide10.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4.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21.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8.bin"/><Relationship Id="rId14" Type="http://schemas.openxmlformats.org/officeDocument/2006/relationships/image" Target="../media/image25.wmf"/></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26.bin"/><Relationship Id="rId18" Type="http://schemas.openxmlformats.org/officeDocument/2006/relationships/image" Target="../media/image33.emf"/><Relationship Id="rId26" Type="http://schemas.openxmlformats.org/officeDocument/2006/relationships/image" Target="../media/image37.emf"/><Relationship Id="rId39" Type="http://schemas.openxmlformats.org/officeDocument/2006/relationships/oleObject" Target="../embeddings/oleObject39.bin"/><Relationship Id="rId21" Type="http://schemas.openxmlformats.org/officeDocument/2006/relationships/oleObject" Target="../embeddings/oleObject30.bin"/><Relationship Id="rId34" Type="http://schemas.openxmlformats.org/officeDocument/2006/relationships/image" Target="../media/image41.emf"/><Relationship Id="rId42" Type="http://schemas.openxmlformats.org/officeDocument/2006/relationships/image" Target="../media/image45.emf"/><Relationship Id="rId47" Type="http://schemas.openxmlformats.org/officeDocument/2006/relationships/oleObject" Target="../embeddings/oleObject43.bin"/><Relationship Id="rId50" Type="http://schemas.openxmlformats.org/officeDocument/2006/relationships/image" Target="../media/image49.emf"/><Relationship Id="rId55" Type="http://schemas.openxmlformats.org/officeDocument/2006/relationships/oleObject" Target="../embeddings/oleObject47.bin"/><Relationship Id="rId7" Type="http://schemas.openxmlformats.org/officeDocument/2006/relationships/oleObject" Target="../embeddings/oleObject23.bin"/><Relationship Id="rId12" Type="http://schemas.openxmlformats.org/officeDocument/2006/relationships/image" Target="../media/image30.e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oleObject" Target="../embeddings/oleObject36.bin"/><Relationship Id="rId38" Type="http://schemas.openxmlformats.org/officeDocument/2006/relationships/image" Target="../media/image43.emf"/><Relationship Id="rId46" Type="http://schemas.openxmlformats.org/officeDocument/2006/relationships/image" Target="../media/image47.emf"/><Relationship Id="rId59" Type="http://schemas.openxmlformats.org/officeDocument/2006/relationships/oleObject" Target="../embeddings/oleObject49.bin"/><Relationship Id="rId2" Type="http://schemas.openxmlformats.org/officeDocument/2006/relationships/slideLayout" Target="../slideLayouts/slideLayout12.xml"/><Relationship Id="rId16" Type="http://schemas.openxmlformats.org/officeDocument/2006/relationships/image" Target="../media/image32.emf"/><Relationship Id="rId20" Type="http://schemas.openxmlformats.org/officeDocument/2006/relationships/image" Target="../media/image34.emf"/><Relationship Id="rId29" Type="http://schemas.openxmlformats.org/officeDocument/2006/relationships/oleObject" Target="../embeddings/oleObject34.bin"/><Relationship Id="rId41" Type="http://schemas.openxmlformats.org/officeDocument/2006/relationships/oleObject" Target="../embeddings/oleObject40.bin"/><Relationship Id="rId54" Type="http://schemas.openxmlformats.org/officeDocument/2006/relationships/image" Target="../media/image51.emf"/><Relationship Id="rId1" Type="http://schemas.openxmlformats.org/officeDocument/2006/relationships/vmlDrawing" Target="../drawings/vmlDrawing5.vml"/><Relationship Id="rId6" Type="http://schemas.openxmlformats.org/officeDocument/2006/relationships/image" Target="../media/image27.emf"/><Relationship Id="rId11" Type="http://schemas.openxmlformats.org/officeDocument/2006/relationships/oleObject" Target="../embeddings/oleObject25.bin"/><Relationship Id="rId24" Type="http://schemas.openxmlformats.org/officeDocument/2006/relationships/image" Target="../media/image36.emf"/><Relationship Id="rId32" Type="http://schemas.openxmlformats.org/officeDocument/2006/relationships/image" Target="../media/image40.emf"/><Relationship Id="rId37" Type="http://schemas.openxmlformats.org/officeDocument/2006/relationships/oleObject" Target="../embeddings/oleObject38.bin"/><Relationship Id="rId40" Type="http://schemas.openxmlformats.org/officeDocument/2006/relationships/image" Target="../media/image44.emf"/><Relationship Id="rId45" Type="http://schemas.openxmlformats.org/officeDocument/2006/relationships/oleObject" Target="../embeddings/oleObject42.bin"/><Relationship Id="rId53" Type="http://schemas.openxmlformats.org/officeDocument/2006/relationships/oleObject" Target="../embeddings/oleObject46.bin"/><Relationship Id="rId58" Type="http://schemas.openxmlformats.org/officeDocument/2006/relationships/image" Target="../media/image53.e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8.emf"/><Relationship Id="rId36" Type="http://schemas.openxmlformats.org/officeDocument/2006/relationships/image" Target="../media/image42.emf"/><Relationship Id="rId49" Type="http://schemas.openxmlformats.org/officeDocument/2006/relationships/oleObject" Target="../embeddings/oleObject44.bin"/><Relationship Id="rId57" Type="http://schemas.openxmlformats.org/officeDocument/2006/relationships/oleObject" Target="../embeddings/oleObject48.bin"/><Relationship Id="rId10" Type="http://schemas.openxmlformats.org/officeDocument/2006/relationships/image" Target="../media/image29.emf"/><Relationship Id="rId19" Type="http://schemas.openxmlformats.org/officeDocument/2006/relationships/oleObject" Target="../embeddings/oleObject29.bin"/><Relationship Id="rId31" Type="http://schemas.openxmlformats.org/officeDocument/2006/relationships/oleObject" Target="../embeddings/oleObject35.bin"/><Relationship Id="rId44" Type="http://schemas.openxmlformats.org/officeDocument/2006/relationships/image" Target="../media/image46.emf"/><Relationship Id="rId52" Type="http://schemas.openxmlformats.org/officeDocument/2006/relationships/image" Target="../media/image50.emf"/><Relationship Id="rId60" Type="http://schemas.openxmlformats.org/officeDocument/2006/relationships/image" Target="../media/image54.emf"/><Relationship Id="rId4" Type="http://schemas.openxmlformats.org/officeDocument/2006/relationships/image" Target="../media/image26.emf"/><Relationship Id="rId9" Type="http://schemas.openxmlformats.org/officeDocument/2006/relationships/oleObject" Target="../embeddings/oleObject24.bin"/><Relationship Id="rId14" Type="http://schemas.openxmlformats.org/officeDocument/2006/relationships/image" Target="../media/image31.emf"/><Relationship Id="rId22" Type="http://schemas.openxmlformats.org/officeDocument/2006/relationships/image" Target="../media/image35.emf"/><Relationship Id="rId27" Type="http://schemas.openxmlformats.org/officeDocument/2006/relationships/oleObject" Target="../embeddings/oleObject33.bin"/><Relationship Id="rId30" Type="http://schemas.openxmlformats.org/officeDocument/2006/relationships/image" Target="../media/image39.emf"/><Relationship Id="rId35" Type="http://schemas.openxmlformats.org/officeDocument/2006/relationships/oleObject" Target="../embeddings/oleObject37.bin"/><Relationship Id="rId43" Type="http://schemas.openxmlformats.org/officeDocument/2006/relationships/oleObject" Target="../embeddings/oleObject41.bin"/><Relationship Id="rId48" Type="http://schemas.openxmlformats.org/officeDocument/2006/relationships/image" Target="../media/image48.emf"/><Relationship Id="rId56" Type="http://schemas.openxmlformats.org/officeDocument/2006/relationships/image" Target="../media/image52.emf"/><Relationship Id="rId8" Type="http://schemas.openxmlformats.org/officeDocument/2006/relationships/image" Target="../media/image28.emf"/><Relationship Id="rId51" Type="http://schemas.openxmlformats.org/officeDocument/2006/relationships/oleObject" Target="../embeddings/oleObject45.bin"/><Relationship Id="rId3" Type="http://schemas.openxmlformats.org/officeDocument/2006/relationships/oleObject" Target="../embeddings/oleObject2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wmf"/><Relationship Id="rId11" Type="http://schemas.openxmlformats.org/officeDocument/2006/relationships/oleObject" Target="../embeddings/oleObject55.bin"/><Relationship Id="rId5" Type="http://schemas.openxmlformats.org/officeDocument/2006/relationships/oleObject" Target="../embeddings/oleObject51.bin"/><Relationship Id="rId10" Type="http://schemas.openxmlformats.org/officeDocument/2006/relationships/oleObject" Target="../embeddings/oleObject54.bin"/><Relationship Id="rId4" Type="http://schemas.openxmlformats.org/officeDocument/2006/relationships/image" Target="../media/image4.wmf"/><Relationship Id="rId9" Type="http://schemas.openxmlformats.org/officeDocument/2006/relationships/oleObject" Target="../embeddings/oleObject53.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image" Target="../media/image56.png"/><Relationship Id="rId7" Type="http://schemas.openxmlformats.org/officeDocument/2006/relationships/image" Target="../media/image3.wmf"/><Relationship Id="rId12"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57.bin"/><Relationship Id="rId11" Type="http://schemas.openxmlformats.org/officeDocument/2006/relationships/oleObject" Target="../embeddings/oleObject60.bin"/><Relationship Id="rId5" Type="http://schemas.openxmlformats.org/officeDocument/2006/relationships/image" Target="../media/image2.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8.emf"/><Relationship Id="rId5" Type="http://schemas.openxmlformats.org/officeDocument/2006/relationships/oleObject" Target="../embeddings/oleObject63.bin"/><Relationship Id="rId4" Type="http://schemas.openxmlformats.org/officeDocument/2006/relationships/image" Target="../media/image57.emf"/></Relationships>
</file>

<file path=ppt/slides/_rels/slide18.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0.emf"/><Relationship Id="rId5" Type="http://schemas.openxmlformats.org/officeDocument/2006/relationships/oleObject" Target="../embeddings/oleObject65.bin"/><Relationship Id="rId10" Type="http://schemas.openxmlformats.org/officeDocument/2006/relationships/image" Target="../media/image61.emf"/><Relationship Id="rId4" Type="http://schemas.openxmlformats.org/officeDocument/2006/relationships/image" Target="../media/image59.emf"/><Relationship Id="rId9" Type="http://schemas.openxmlformats.org/officeDocument/2006/relationships/oleObject" Target="../embeddings/oleObject67.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62.wmf"/></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6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6.wmf"/><Relationship Id="rId17" Type="http://schemas.openxmlformats.org/officeDocument/2006/relationships/oleObject" Target="../embeddings/oleObject77.bin"/><Relationship Id="rId2" Type="http://schemas.openxmlformats.org/officeDocument/2006/relationships/slideLayout" Target="../slideLayouts/slideLayout7.xml"/><Relationship Id="rId16" Type="http://schemas.openxmlformats.org/officeDocument/2006/relationships/image" Target="../media/image8.wmf"/><Relationship Id="rId1" Type="http://schemas.openxmlformats.org/officeDocument/2006/relationships/vmlDrawing" Target="../drawings/vmlDrawing12.vml"/><Relationship Id="rId6" Type="http://schemas.openxmlformats.org/officeDocument/2006/relationships/image" Target="../media/image3.wmf"/><Relationship Id="rId11" Type="http://schemas.openxmlformats.org/officeDocument/2006/relationships/oleObject" Target="../embeddings/oleObject74.bin"/><Relationship Id="rId5" Type="http://schemas.openxmlformats.org/officeDocument/2006/relationships/oleObject" Target="../embeddings/oleObject71.bin"/><Relationship Id="rId15" Type="http://schemas.openxmlformats.org/officeDocument/2006/relationships/oleObject" Target="../embeddings/oleObject76.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73.bin"/><Relationship Id="rId14" Type="http://schemas.openxmlformats.org/officeDocument/2006/relationships/image" Target="../media/image7.wmf"/></Relationships>
</file>

<file path=ppt/slides/_rels/slide2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7.wmf"/><Relationship Id="rId4" Type="http://schemas.openxmlformats.org/officeDocument/2006/relationships/image" Target="../media/image2.wmf"/><Relationship Id="rId9" Type="http://schemas.openxmlformats.org/officeDocument/2006/relationships/oleObject" Target="../embeddings/oleObject81.bin"/><Relationship Id="rId14" Type="http://schemas.openxmlformats.org/officeDocument/2006/relationships/image" Target="../media/image3.wmf"/></Relationships>
</file>

<file path=ppt/slides/_rels/slide2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wmf"/><Relationship Id="rId11" Type="http://schemas.openxmlformats.org/officeDocument/2006/relationships/oleObject" Target="../embeddings/oleObject89.bin"/><Relationship Id="rId5" Type="http://schemas.openxmlformats.org/officeDocument/2006/relationships/oleObject" Target="../embeddings/oleObject85.bin"/><Relationship Id="rId10" Type="http://schemas.openxmlformats.org/officeDocument/2006/relationships/oleObject" Target="../embeddings/oleObject88.bin"/><Relationship Id="rId4" Type="http://schemas.openxmlformats.org/officeDocument/2006/relationships/image" Target="../media/image2.wmf"/><Relationship Id="rId9" Type="http://schemas.openxmlformats.org/officeDocument/2006/relationships/oleObject" Target="../embeddings/oleObject87.bin"/></Relationships>
</file>

<file path=ppt/slides/_rels/slide25.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95.bin"/><Relationship Id="rId18" Type="http://schemas.openxmlformats.org/officeDocument/2006/relationships/image" Target="../media/image6.wmf"/><Relationship Id="rId26" Type="http://schemas.openxmlformats.org/officeDocument/2006/relationships/oleObject" Target="../embeddings/oleObject104.bin"/><Relationship Id="rId3" Type="http://schemas.openxmlformats.org/officeDocument/2006/relationships/oleObject" Target="../embeddings/oleObject90.bin"/><Relationship Id="rId21" Type="http://schemas.openxmlformats.org/officeDocument/2006/relationships/oleObject" Target="../embeddings/oleObject99.bin"/><Relationship Id="rId34" Type="http://schemas.openxmlformats.org/officeDocument/2006/relationships/oleObject" Target="../embeddings/oleObject112.bin"/><Relationship Id="rId7" Type="http://schemas.openxmlformats.org/officeDocument/2006/relationships/oleObject" Target="../embeddings/oleObject92.bin"/><Relationship Id="rId12" Type="http://schemas.openxmlformats.org/officeDocument/2006/relationships/image" Target="../media/image65.wmf"/><Relationship Id="rId17" Type="http://schemas.openxmlformats.org/officeDocument/2006/relationships/oleObject" Target="../embeddings/oleObject97.bin"/><Relationship Id="rId25" Type="http://schemas.openxmlformats.org/officeDocument/2006/relationships/oleObject" Target="../embeddings/oleObject103.bin"/><Relationship Id="rId33" Type="http://schemas.openxmlformats.org/officeDocument/2006/relationships/oleObject" Target="../embeddings/oleObject111.bin"/><Relationship Id="rId38" Type="http://schemas.openxmlformats.org/officeDocument/2006/relationships/oleObject" Target="../embeddings/oleObject116.bin"/><Relationship Id="rId2" Type="http://schemas.openxmlformats.org/officeDocument/2006/relationships/slideLayout" Target="../slideLayouts/slideLayout7.xml"/><Relationship Id="rId16" Type="http://schemas.openxmlformats.org/officeDocument/2006/relationships/image" Target="../media/image5.wmf"/><Relationship Id="rId20" Type="http://schemas.openxmlformats.org/officeDocument/2006/relationships/image" Target="../media/image7.wmf"/><Relationship Id="rId29" Type="http://schemas.openxmlformats.org/officeDocument/2006/relationships/oleObject" Target="../embeddings/oleObject107.bin"/><Relationship Id="rId1" Type="http://schemas.openxmlformats.org/officeDocument/2006/relationships/vmlDrawing" Target="../drawings/vmlDrawing15.vml"/><Relationship Id="rId6" Type="http://schemas.openxmlformats.org/officeDocument/2006/relationships/image" Target="../media/image3.wmf"/><Relationship Id="rId11" Type="http://schemas.openxmlformats.org/officeDocument/2006/relationships/oleObject" Target="../embeddings/oleObject94.bin"/><Relationship Id="rId24" Type="http://schemas.openxmlformats.org/officeDocument/2006/relationships/oleObject" Target="../embeddings/oleObject102.bin"/><Relationship Id="rId32" Type="http://schemas.openxmlformats.org/officeDocument/2006/relationships/oleObject" Target="../embeddings/oleObject110.bin"/><Relationship Id="rId37" Type="http://schemas.openxmlformats.org/officeDocument/2006/relationships/oleObject" Target="../embeddings/oleObject115.bin"/><Relationship Id="rId5" Type="http://schemas.openxmlformats.org/officeDocument/2006/relationships/oleObject" Target="../embeddings/oleObject91.bin"/><Relationship Id="rId15" Type="http://schemas.openxmlformats.org/officeDocument/2006/relationships/oleObject" Target="../embeddings/oleObject96.bin"/><Relationship Id="rId23" Type="http://schemas.openxmlformats.org/officeDocument/2006/relationships/oleObject" Target="../embeddings/oleObject101.bin"/><Relationship Id="rId28" Type="http://schemas.openxmlformats.org/officeDocument/2006/relationships/oleObject" Target="../embeddings/oleObject106.bin"/><Relationship Id="rId36" Type="http://schemas.openxmlformats.org/officeDocument/2006/relationships/oleObject" Target="../embeddings/oleObject114.bin"/><Relationship Id="rId10" Type="http://schemas.openxmlformats.org/officeDocument/2006/relationships/image" Target="../media/image64.wmf"/><Relationship Id="rId19" Type="http://schemas.openxmlformats.org/officeDocument/2006/relationships/oleObject" Target="../embeddings/oleObject98.bin"/><Relationship Id="rId31" Type="http://schemas.openxmlformats.org/officeDocument/2006/relationships/oleObject" Target="../embeddings/oleObject109.bin"/><Relationship Id="rId4" Type="http://schemas.openxmlformats.org/officeDocument/2006/relationships/image" Target="../media/image2.wmf"/><Relationship Id="rId9" Type="http://schemas.openxmlformats.org/officeDocument/2006/relationships/oleObject" Target="../embeddings/oleObject93.bin"/><Relationship Id="rId14" Type="http://schemas.openxmlformats.org/officeDocument/2006/relationships/image" Target="../media/image66.wmf"/><Relationship Id="rId22" Type="http://schemas.openxmlformats.org/officeDocument/2006/relationships/oleObject" Target="../embeddings/oleObject100.bin"/><Relationship Id="rId27" Type="http://schemas.openxmlformats.org/officeDocument/2006/relationships/oleObject" Target="../embeddings/oleObject105.bin"/><Relationship Id="rId30" Type="http://schemas.openxmlformats.org/officeDocument/2006/relationships/oleObject" Target="../embeddings/oleObject108.bin"/><Relationship Id="rId35" Type="http://schemas.openxmlformats.org/officeDocument/2006/relationships/oleObject" Target="../embeddings/oleObject113.bin"/></Relationships>
</file>

<file path=ppt/slides/_rels/slide26.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122.bin"/><Relationship Id="rId18" Type="http://schemas.openxmlformats.org/officeDocument/2006/relationships/image" Target="../media/image68.wmf"/><Relationship Id="rId26" Type="http://schemas.openxmlformats.org/officeDocument/2006/relationships/image" Target="../media/image72.wmf"/><Relationship Id="rId3" Type="http://schemas.openxmlformats.org/officeDocument/2006/relationships/oleObject" Target="../embeddings/oleObject117.bin"/><Relationship Id="rId21" Type="http://schemas.openxmlformats.org/officeDocument/2006/relationships/oleObject" Target="../embeddings/oleObject126.bin"/><Relationship Id="rId7" Type="http://schemas.openxmlformats.org/officeDocument/2006/relationships/oleObject" Target="../embeddings/oleObject119.bin"/><Relationship Id="rId12" Type="http://schemas.openxmlformats.org/officeDocument/2006/relationships/image" Target="../media/image6.wmf"/><Relationship Id="rId17" Type="http://schemas.openxmlformats.org/officeDocument/2006/relationships/oleObject" Target="../embeddings/oleObject124.bin"/><Relationship Id="rId25" Type="http://schemas.openxmlformats.org/officeDocument/2006/relationships/oleObject" Target="../embeddings/oleObject128.bin"/><Relationship Id="rId2" Type="http://schemas.openxmlformats.org/officeDocument/2006/relationships/slideLayout" Target="../slideLayouts/slideLayout7.xml"/><Relationship Id="rId16" Type="http://schemas.openxmlformats.org/officeDocument/2006/relationships/image" Target="../media/image67.wmf"/><Relationship Id="rId20" Type="http://schemas.openxmlformats.org/officeDocument/2006/relationships/image" Target="../media/image69.wmf"/><Relationship Id="rId1" Type="http://schemas.openxmlformats.org/officeDocument/2006/relationships/vmlDrawing" Target="../drawings/vmlDrawing16.vml"/><Relationship Id="rId6" Type="http://schemas.openxmlformats.org/officeDocument/2006/relationships/image" Target="../media/image3.wmf"/><Relationship Id="rId11" Type="http://schemas.openxmlformats.org/officeDocument/2006/relationships/oleObject" Target="../embeddings/oleObject121.bin"/><Relationship Id="rId24" Type="http://schemas.openxmlformats.org/officeDocument/2006/relationships/image" Target="../media/image71.wmf"/><Relationship Id="rId5" Type="http://schemas.openxmlformats.org/officeDocument/2006/relationships/oleObject" Target="../embeddings/oleObject118.bin"/><Relationship Id="rId15" Type="http://schemas.openxmlformats.org/officeDocument/2006/relationships/oleObject" Target="../embeddings/oleObject123.bin"/><Relationship Id="rId23" Type="http://schemas.openxmlformats.org/officeDocument/2006/relationships/oleObject" Target="../embeddings/oleObject127.bin"/><Relationship Id="rId10" Type="http://schemas.openxmlformats.org/officeDocument/2006/relationships/image" Target="../media/image5.wmf"/><Relationship Id="rId19" Type="http://schemas.openxmlformats.org/officeDocument/2006/relationships/oleObject" Target="../embeddings/oleObject125.bin"/><Relationship Id="rId4" Type="http://schemas.openxmlformats.org/officeDocument/2006/relationships/image" Target="../media/image2.wmf"/><Relationship Id="rId9" Type="http://schemas.openxmlformats.org/officeDocument/2006/relationships/oleObject" Target="../embeddings/oleObject120.bin"/><Relationship Id="rId14" Type="http://schemas.openxmlformats.org/officeDocument/2006/relationships/image" Target="../media/image7.wmf"/><Relationship Id="rId22" Type="http://schemas.openxmlformats.org/officeDocument/2006/relationships/image" Target="../media/image70.wmf"/></Relationships>
</file>

<file path=ppt/slides/_rels/slide27.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134.bin"/><Relationship Id="rId18" Type="http://schemas.openxmlformats.org/officeDocument/2006/relationships/image" Target="../media/image71.wmf"/><Relationship Id="rId26" Type="http://schemas.openxmlformats.org/officeDocument/2006/relationships/image" Target="../media/image75.wmf"/><Relationship Id="rId3" Type="http://schemas.openxmlformats.org/officeDocument/2006/relationships/oleObject" Target="../embeddings/oleObject129.bin"/><Relationship Id="rId21" Type="http://schemas.openxmlformats.org/officeDocument/2006/relationships/oleObject" Target="../embeddings/oleObject138.bin"/><Relationship Id="rId7" Type="http://schemas.openxmlformats.org/officeDocument/2006/relationships/oleObject" Target="../embeddings/oleObject131.bin"/><Relationship Id="rId12" Type="http://schemas.openxmlformats.org/officeDocument/2006/relationships/image" Target="../media/image68.wmf"/><Relationship Id="rId17" Type="http://schemas.openxmlformats.org/officeDocument/2006/relationships/oleObject" Target="../embeddings/oleObject136.bin"/><Relationship Id="rId25" Type="http://schemas.openxmlformats.org/officeDocument/2006/relationships/oleObject" Target="../embeddings/oleObject140.bin"/><Relationship Id="rId2" Type="http://schemas.openxmlformats.org/officeDocument/2006/relationships/slideLayout" Target="../slideLayouts/slideLayout2.xml"/><Relationship Id="rId16" Type="http://schemas.openxmlformats.org/officeDocument/2006/relationships/image" Target="../media/image70.wmf"/><Relationship Id="rId20" Type="http://schemas.openxmlformats.org/officeDocument/2006/relationships/image" Target="../media/image72.wmf"/><Relationship Id="rId1" Type="http://schemas.openxmlformats.org/officeDocument/2006/relationships/vmlDrawing" Target="../drawings/vmlDrawing17.vml"/><Relationship Id="rId6" Type="http://schemas.openxmlformats.org/officeDocument/2006/relationships/image" Target="../media/image3.wmf"/><Relationship Id="rId11" Type="http://schemas.openxmlformats.org/officeDocument/2006/relationships/oleObject" Target="../embeddings/oleObject133.bin"/><Relationship Id="rId24" Type="http://schemas.openxmlformats.org/officeDocument/2006/relationships/image" Target="../media/image74.wmf"/><Relationship Id="rId5" Type="http://schemas.openxmlformats.org/officeDocument/2006/relationships/oleObject" Target="../embeddings/oleObject130.bin"/><Relationship Id="rId15" Type="http://schemas.openxmlformats.org/officeDocument/2006/relationships/oleObject" Target="../embeddings/oleObject135.bin"/><Relationship Id="rId23" Type="http://schemas.openxmlformats.org/officeDocument/2006/relationships/oleObject" Target="../embeddings/oleObject139.bin"/><Relationship Id="rId28" Type="http://schemas.openxmlformats.org/officeDocument/2006/relationships/image" Target="../media/image76.wmf"/><Relationship Id="rId10" Type="http://schemas.openxmlformats.org/officeDocument/2006/relationships/image" Target="../media/image67.wmf"/><Relationship Id="rId19" Type="http://schemas.openxmlformats.org/officeDocument/2006/relationships/oleObject" Target="../embeddings/oleObject137.bin"/><Relationship Id="rId4" Type="http://schemas.openxmlformats.org/officeDocument/2006/relationships/image" Target="../media/image2.wmf"/><Relationship Id="rId9" Type="http://schemas.openxmlformats.org/officeDocument/2006/relationships/oleObject" Target="../embeddings/oleObject132.bin"/><Relationship Id="rId14" Type="http://schemas.openxmlformats.org/officeDocument/2006/relationships/image" Target="../media/image69.wmf"/><Relationship Id="rId22" Type="http://schemas.openxmlformats.org/officeDocument/2006/relationships/image" Target="../media/image73.wmf"/><Relationship Id="rId27" Type="http://schemas.openxmlformats.org/officeDocument/2006/relationships/oleObject" Target="../embeddings/oleObject141.bin"/></Relationships>
</file>

<file path=ppt/slides/_rels/slide28.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78.wmf"/><Relationship Id="rId5" Type="http://schemas.openxmlformats.org/officeDocument/2006/relationships/oleObject" Target="../embeddings/oleObject143.bin"/><Relationship Id="rId4" Type="http://schemas.openxmlformats.org/officeDocument/2006/relationships/image" Target="../media/image77.wmf"/></Relationships>
</file>

<file path=ppt/slides/_rels/slide29.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81.emf"/><Relationship Id="rId5" Type="http://schemas.openxmlformats.org/officeDocument/2006/relationships/oleObject" Target="../embeddings/oleObject146.bin"/><Relationship Id="rId10" Type="http://schemas.openxmlformats.org/officeDocument/2006/relationships/image" Target="../media/image83.wmf"/><Relationship Id="rId4" Type="http://schemas.openxmlformats.org/officeDocument/2006/relationships/image" Target="../media/image80.emf"/><Relationship Id="rId9" Type="http://schemas.openxmlformats.org/officeDocument/2006/relationships/oleObject" Target="../embeddings/oleObject148.bin"/></Relationships>
</file>

<file path=ppt/slides/_rels/slide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38.xml"/><Relationship Id="rId1" Type="http://schemas.openxmlformats.org/officeDocument/2006/relationships/slideLayout" Target="../slideLayouts/slideLayout1.xml"/><Relationship Id="rId6" Type="http://schemas.openxmlformats.org/officeDocument/2006/relationships/slide" Target="slide39.xml"/><Relationship Id="rId5" Type="http://schemas.openxmlformats.org/officeDocument/2006/relationships/slide" Target="slide40.xml"/><Relationship Id="rId4" Type="http://schemas.openxmlformats.org/officeDocument/2006/relationships/slide" Target="slide49.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image" Target="../media/image56.png"/><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50.bin"/><Relationship Id="rId5" Type="http://schemas.openxmlformats.org/officeDocument/2006/relationships/image" Target="../media/image5.wmf"/><Relationship Id="rId4" Type="http://schemas.openxmlformats.org/officeDocument/2006/relationships/oleObject" Target="../embeddings/oleObject149.bin"/><Relationship Id="rId9" Type="http://schemas.openxmlformats.org/officeDocument/2006/relationships/image" Target="../media/image7.wmf"/></Relationships>
</file>

<file path=ppt/slides/_rels/slide31.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tags" Target="../tags/tag12.xml"/><Relationship Id="rId18" Type="http://schemas.openxmlformats.org/officeDocument/2006/relationships/image" Target="../media/image89.tmp"/><Relationship Id="rId26" Type="http://schemas.openxmlformats.org/officeDocument/2006/relationships/image" Target="../media/image87.wmf"/><Relationship Id="rId3" Type="http://schemas.openxmlformats.org/officeDocument/2006/relationships/tags" Target="../tags/tag2.xml"/><Relationship Id="rId21" Type="http://schemas.openxmlformats.org/officeDocument/2006/relationships/oleObject" Target="../embeddings/oleObject153.bin"/><Relationship Id="rId7" Type="http://schemas.openxmlformats.org/officeDocument/2006/relationships/tags" Target="../tags/tag6.xml"/><Relationship Id="rId12" Type="http://schemas.openxmlformats.org/officeDocument/2006/relationships/tags" Target="../tags/tag11.xml"/><Relationship Id="rId17" Type="http://schemas.openxmlformats.org/officeDocument/2006/relationships/slideLayout" Target="../slideLayouts/slideLayout7.xml"/><Relationship Id="rId25" Type="http://schemas.openxmlformats.org/officeDocument/2006/relationships/oleObject" Target="../embeddings/oleObject155.bin"/><Relationship Id="rId2" Type="http://schemas.openxmlformats.org/officeDocument/2006/relationships/tags" Target="../tags/tag1.xml"/><Relationship Id="rId16" Type="http://schemas.openxmlformats.org/officeDocument/2006/relationships/tags" Target="../tags/tag15.xml"/><Relationship Id="rId20" Type="http://schemas.openxmlformats.org/officeDocument/2006/relationships/image" Target="../media/image84.wmf"/><Relationship Id="rId1" Type="http://schemas.openxmlformats.org/officeDocument/2006/relationships/vmlDrawing" Target="../drawings/vmlDrawing21.vml"/><Relationship Id="rId6" Type="http://schemas.openxmlformats.org/officeDocument/2006/relationships/tags" Target="../tags/tag5.xml"/><Relationship Id="rId11" Type="http://schemas.openxmlformats.org/officeDocument/2006/relationships/tags" Target="../tags/tag10.xml"/><Relationship Id="rId24" Type="http://schemas.openxmlformats.org/officeDocument/2006/relationships/image" Target="../media/image86.wmf"/><Relationship Id="rId5" Type="http://schemas.openxmlformats.org/officeDocument/2006/relationships/tags" Target="../tags/tag4.xml"/><Relationship Id="rId15" Type="http://schemas.openxmlformats.org/officeDocument/2006/relationships/tags" Target="../tags/tag14.xml"/><Relationship Id="rId23" Type="http://schemas.openxmlformats.org/officeDocument/2006/relationships/oleObject" Target="../embeddings/oleObject154.bin"/><Relationship Id="rId28" Type="http://schemas.openxmlformats.org/officeDocument/2006/relationships/image" Target="../media/image88.wmf"/><Relationship Id="rId10" Type="http://schemas.openxmlformats.org/officeDocument/2006/relationships/tags" Target="../tags/tag9.xml"/><Relationship Id="rId19" Type="http://schemas.openxmlformats.org/officeDocument/2006/relationships/oleObject" Target="../embeddings/oleObject152.bin"/><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 Id="rId22" Type="http://schemas.openxmlformats.org/officeDocument/2006/relationships/image" Target="../media/image85.wmf"/><Relationship Id="rId27" Type="http://schemas.openxmlformats.org/officeDocument/2006/relationships/oleObject" Target="../embeddings/oleObject156.bin"/></Relationships>
</file>

<file path=ppt/slides/_rels/slide3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162.bin"/><Relationship Id="rId18" Type="http://schemas.openxmlformats.org/officeDocument/2006/relationships/image" Target="../media/image90.wmf"/><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6.wmf"/><Relationship Id="rId17" Type="http://schemas.openxmlformats.org/officeDocument/2006/relationships/oleObject" Target="../embeddings/oleObject164.bin"/><Relationship Id="rId2" Type="http://schemas.openxmlformats.org/officeDocument/2006/relationships/slideLayout" Target="../slideLayouts/slideLayout7.xml"/><Relationship Id="rId16" Type="http://schemas.openxmlformats.org/officeDocument/2006/relationships/image" Target="../media/image8.wmf"/><Relationship Id="rId20" Type="http://schemas.openxmlformats.org/officeDocument/2006/relationships/image" Target="../media/image91.wmf"/><Relationship Id="rId1" Type="http://schemas.openxmlformats.org/officeDocument/2006/relationships/vmlDrawing" Target="../drawings/vmlDrawing22.vml"/><Relationship Id="rId6" Type="http://schemas.openxmlformats.org/officeDocument/2006/relationships/image" Target="../media/image3.wmf"/><Relationship Id="rId11" Type="http://schemas.openxmlformats.org/officeDocument/2006/relationships/oleObject" Target="../embeddings/oleObject161.bin"/><Relationship Id="rId5" Type="http://schemas.openxmlformats.org/officeDocument/2006/relationships/oleObject" Target="../embeddings/oleObject158.bin"/><Relationship Id="rId15" Type="http://schemas.openxmlformats.org/officeDocument/2006/relationships/oleObject" Target="../embeddings/oleObject163.bin"/><Relationship Id="rId10" Type="http://schemas.openxmlformats.org/officeDocument/2006/relationships/image" Target="../media/image5.wmf"/><Relationship Id="rId19" Type="http://schemas.openxmlformats.org/officeDocument/2006/relationships/oleObject" Target="../embeddings/oleObject165.bin"/><Relationship Id="rId4" Type="http://schemas.openxmlformats.org/officeDocument/2006/relationships/image" Target="../media/image2.wmf"/><Relationship Id="rId9" Type="http://schemas.openxmlformats.org/officeDocument/2006/relationships/oleObject" Target="../embeddings/oleObject160.bin"/><Relationship Id="rId14" Type="http://schemas.openxmlformats.org/officeDocument/2006/relationships/image" Target="../media/image7.wmf"/></Relationships>
</file>

<file path=ppt/slides/_rels/slide33.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78.wmf"/><Relationship Id="rId5" Type="http://schemas.openxmlformats.org/officeDocument/2006/relationships/oleObject" Target="../embeddings/oleObject167.bin"/><Relationship Id="rId4" Type="http://schemas.openxmlformats.org/officeDocument/2006/relationships/image" Target="../media/image92.wmf"/></Relationships>
</file>

<file path=ppt/slides/_rels/slide34.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oleObject" Target="../embeddings/oleObject174.bin"/><Relationship Id="rId18" Type="http://schemas.openxmlformats.org/officeDocument/2006/relationships/image" Target="../media/image6.wmf"/><Relationship Id="rId26" Type="http://schemas.openxmlformats.org/officeDocument/2006/relationships/image" Target="../media/image99.wmf"/><Relationship Id="rId39" Type="http://schemas.openxmlformats.org/officeDocument/2006/relationships/oleObject" Target="../embeddings/oleObject187.bin"/><Relationship Id="rId3" Type="http://schemas.openxmlformats.org/officeDocument/2006/relationships/oleObject" Target="../embeddings/oleObject169.bin"/><Relationship Id="rId21" Type="http://schemas.openxmlformats.org/officeDocument/2006/relationships/oleObject" Target="../embeddings/oleObject178.bin"/><Relationship Id="rId34" Type="http://schemas.openxmlformats.org/officeDocument/2006/relationships/image" Target="../media/image103.wmf"/><Relationship Id="rId42" Type="http://schemas.openxmlformats.org/officeDocument/2006/relationships/image" Target="../media/image106.wmf"/><Relationship Id="rId7" Type="http://schemas.openxmlformats.org/officeDocument/2006/relationships/oleObject" Target="../embeddings/oleObject171.bin"/><Relationship Id="rId12" Type="http://schemas.openxmlformats.org/officeDocument/2006/relationships/image" Target="../media/image3.wmf"/><Relationship Id="rId17" Type="http://schemas.openxmlformats.org/officeDocument/2006/relationships/oleObject" Target="../embeddings/oleObject176.bin"/><Relationship Id="rId25" Type="http://schemas.openxmlformats.org/officeDocument/2006/relationships/oleObject" Target="../embeddings/oleObject180.bin"/><Relationship Id="rId33" Type="http://schemas.openxmlformats.org/officeDocument/2006/relationships/oleObject" Target="../embeddings/oleObject184.bin"/><Relationship Id="rId38" Type="http://schemas.openxmlformats.org/officeDocument/2006/relationships/image" Target="../media/image105.wmf"/><Relationship Id="rId46" Type="http://schemas.openxmlformats.org/officeDocument/2006/relationships/image" Target="../media/image108.wmf"/><Relationship Id="rId2" Type="http://schemas.openxmlformats.org/officeDocument/2006/relationships/slideLayout" Target="../slideLayouts/slideLayout7.xml"/><Relationship Id="rId16" Type="http://schemas.openxmlformats.org/officeDocument/2006/relationships/image" Target="../media/image5.wmf"/><Relationship Id="rId20" Type="http://schemas.openxmlformats.org/officeDocument/2006/relationships/image" Target="../media/image7.wmf"/><Relationship Id="rId29" Type="http://schemas.openxmlformats.org/officeDocument/2006/relationships/oleObject" Target="../embeddings/oleObject182.bin"/><Relationship Id="rId41" Type="http://schemas.openxmlformats.org/officeDocument/2006/relationships/oleObject" Target="../embeddings/oleObject188.bin"/><Relationship Id="rId1" Type="http://schemas.openxmlformats.org/officeDocument/2006/relationships/vmlDrawing" Target="../drawings/vmlDrawing24.vml"/><Relationship Id="rId6" Type="http://schemas.openxmlformats.org/officeDocument/2006/relationships/image" Target="../media/image95.wmf"/><Relationship Id="rId11" Type="http://schemas.openxmlformats.org/officeDocument/2006/relationships/oleObject" Target="../embeddings/oleObject173.bin"/><Relationship Id="rId24" Type="http://schemas.openxmlformats.org/officeDocument/2006/relationships/image" Target="../media/image98.wmf"/><Relationship Id="rId32" Type="http://schemas.openxmlformats.org/officeDocument/2006/relationships/image" Target="../media/image102.wmf"/><Relationship Id="rId37" Type="http://schemas.openxmlformats.org/officeDocument/2006/relationships/oleObject" Target="../embeddings/oleObject186.bin"/><Relationship Id="rId40" Type="http://schemas.openxmlformats.org/officeDocument/2006/relationships/image" Target="../media/image73.wmf"/><Relationship Id="rId45" Type="http://schemas.openxmlformats.org/officeDocument/2006/relationships/oleObject" Target="../embeddings/oleObject190.bin"/><Relationship Id="rId5" Type="http://schemas.openxmlformats.org/officeDocument/2006/relationships/oleObject" Target="../embeddings/oleObject170.bin"/><Relationship Id="rId15" Type="http://schemas.openxmlformats.org/officeDocument/2006/relationships/oleObject" Target="../embeddings/oleObject175.bin"/><Relationship Id="rId23" Type="http://schemas.openxmlformats.org/officeDocument/2006/relationships/oleObject" Target="../embeddings/oleObject179.bin"/><Relationship Id="rId28" Type="http://schemas.openxmlformats.org/officeDocument/2006/relationships/image" Target="../media/image100.wmf"/><Relationship Id="rId36" Type="http://schemas.openxmlformats.org/officeDocument/2006/relationships/image" Target="../media/image104.wmf"/><Relationship Id="rId10" Type="http://schemas.openxmlformats.org/officeDocument/2006/relationships/image" Target="../media/image2.wmf"/><Relationship Id="rId19" Type="http://schemas.openxmlformats.org/officeDocument/2006/relationships/oleObject" Target="../embeddings/oleObject177.bin"/><Relationship Id="rId31" Type="http://schemas.openxmlformats.org/officeDocument/2006/relationships/oleObject" Target="../embeddings/oleObject183.bin"/><Relationship Id="rId44" Type="http://schemas.openxmlformats.org/officeDocument/2006/relationships/image" Target="../media/image107.wmf"/><Relationship Id="rId4" Type="http://schemas.openxmlformats.org/officeDocument/2006/relationships/image" Target="../media/image94.wmf"/><Relationship Id="rId9" Type="http://schemas.openxmlformats.org/officeDocument/2006/relationships/oleObject" Target="../embeddings/oleObject172.bin"/><Relationship Id="rId14" Type="http://schemas.openxmlformats.org/officeDocument/2006/relationships/image" Target="../media/image4.wmf"/><Relationship Id="rId22" Type="http://schemas.openxmlformats.org/officeDocument/2006/relationships/image" Target="../media/image97.wmf"/><Relationship Id="rId27" Type="http://schemas.openxmlformats.org/officeDocument/2006/relationships/oleObject" Target="../embeddings/oleObject181.bin"/><Relationship Id="rId30" Type="http://schemas.openxmlformats.org/officeDocument/2006/relationships/image" Target="../media/image101.wmf"/><Relationship Id="rId35" Type="http://schemas.openxmlformats.org/officeDocument/2006/relationships/oleObject" Target="../embeddings/oleObject185.bin"/><Relationship Id="rId43" Type="http://schemas.openxmlformats.org/officeDocument/2006/relationships/oleObject" Target="../embeddings/oleObject189.bin"/></Relationships>
</file>

<file path=ppt/slides/_rels/slide35.xml.rels><?xml version="1.0" encoding="UTF-8" standalone="yes"?>
<Relationships xmlns="http://schemas.openxmlformats.org/package/2006/relationships"><Relationship Id="rId13" Type="http://schemas.openxmlformats.org/officeDocument/2006/relationships/tags" Target="../tags/tag27.xml"/><Relationship Id="rId18" Type="http://schemas.openxmlformats.org/officeDocument/2006/relationships/image" Target="../media/image89.tmp"/><Relationship Id="rId26" Type="http://schemas.openxmlformats.org/officeDocument/2006/relationships/image" Target="../media/image112.wmf"/><Relationship Id="rId39" Type="http://schemas.openxmlformats.org/officeDocument/2006/relationships/oleObject" Target="../embeddings/oleObject174.bin"/><Relationship Id="rId3" Type="http://schemas.openxmlformats.org/officeDocument/2006/relationships/tags" Target="../tags/tag17.xml"/><Relationship Id="rId21" Type="http://schemas.openxmlformats.org/officeDocument/2006/relationships/oleObject" Target="../embeddings/oleObject192.bin"/><Relationship Id="rId34" Type="http://schemas.openxmlformats.org/officeDocument/2006/relationships/image" Target="../media/image96.wmf"/><Relationship Id="rId42" Type="http://schemas.openxmlformats.org/officeDocument/2006/relationships/image" Target="../media/image5.wmf"/><Relationship Id="rId47" Type="http://schemas.openxmlformats.org/officeDocument/2006/relationships/oleObject" Target="../embeddings/oleObject183.bin"/><Relationship Id="rId50" Type="http://schemas.openxmlformats.org/officeDocument/2006/relationships/image" Target="../media/image114.wmf"/><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slideLayout" Target="../slideLayouts/slideLayout7.xml"/><Relationship Id="rId25" Type="http://schemas.openxmlformats.org/officeDocument/2006/relationships/oleObject" Target="../embeddings/oleObject194.bin"/><Relationship Id="rId33" Type="http://schemas.openxmlformats.org/officeDocument/2006/relationships/oleObject" Target="../embeddings/oleObject171.bin"/><Relationship Id="rId38" Type="http://schemas.openxmlformats.org/officeDocument/2006/relationships/image" Target="../media/image3.wmf"/><Relationship Id="rId46" Type="http://schemas.openxmlformats.org/officeDocument/2006/relationships/image" Target="../media/image7.wmf"/><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image" Target="../media/image109.wmf"/><Relationship Id="rId29" Type="http://schemas.openxmlformats.org/officeDocument/2006/relationships/oleObject" Target="../embeddings/oleObject169.bin"/><Relationship Id="rId41" Type="http://schemas.openxmlformats.org/officeDocument/2006/relationships/oleObject" Target="../embeddings/oleObject175.bin"/><Relationship Id="rId1" Type="http://schemas.openxmlformats.org/officeDocument/2006/relationships/vmlDrawing" Target="../drawings/vmlDrawing25.v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image" Target="../media/image111.wmf"/><Relationship Id="rId32" Type="http://schemas.openxmlformats.org/officeDocument/2006/relationships/image" Target="../media/image95.wmf"/><Relationship Id="rId37" Type="http://schemas.openxmlformats.org/officeDocument/2006/relationships/oleObject" Target="../embeddings/oleObject173.bin"/><Relationship Id="rId40" Type="http://schemas.openxmlformats.org/officeDocument/2006/relationships/image" Target="../media/image4.wmf"/><Relationship Id="rId45" Type="http://schemas.openxmlformats.org/officeDocument/2006/relationships/oleObject" Target="../embeddings/oleObject177.bin"/><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oleObject" Target="../embeddings/oleObject193.bin"/><Relationship Id="rId28" Type="http://schemas.openxmlformats.org/officeDocument/2006/relationships/image" Target="../media/image113.wmf"/><Relationship Id="rId36" Type="http://schemas.openxmlformats.org/officeDocument/2006/relationships/image" Target="../media/image2.wmf"/><Relationship Id="rId49" Type="http://schemas.openxmlformats.org/officeDocument/2006/relationships/oleObject" Target="../embeddings/oleObject196.bin"/><Relationship Id="rId10" Type="http://schemas.openxmlformats.org/officeDocument/2006/relationships/tags" Target="../tags/tag24.xml"/><Relationship Id="rId19" Type="http://schemas.openxmlformats.org/officeDocument/2006/relationships/oleObject" Target="../embeddings/oleObject191.bin"/><Relationship Id="rId31" Type="http://schemas.openxmlformats.org/officeDocument/2006/relationships/oleObject" Target="../embeddings/oleObject170.bin"/><Relationship Id="rId44" Type="http://schemas.openxmlformats.org/officeDocument/2006/relationships/image" Target="../media/image6.wmf"/><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image" Target="../media/image110.wmf"/><Relationship Id="rId27" Type="http://schemas.openxmlformats.org/officeDocument/2006/relationships/oleObject" Target="../embeddings/oleObject195.bin"/><Relationship Id="rId30" Type="http://schemas.openxmlformats.org/officeDocument/2006/relationships/image" Target="../media/image94.wmf"/><Relationship Id="rId35" Type="http://schemas.openxmlformats.org/officeDocument/2006/relationships/oleObject" Target="../embeddings/oleObject172.bin"/><Relationship Id="rId43" Type="http://schemas.openxmlformats.org/officeDocument/2006/relationships/oleObject" Target="../embeddings/oleObject176.bin"/><Relationship Id="rId48" Type="http://schemas.openxmlformats.org/officeDocument/2006/relationships/image" Target="../media/image102.wmf"/><Relationship Id="rId8" Type="http://schemas.openxmlformats.org/officeDocument/2006/relationships/tags" Target="../tags/tag22.xml"/></Relationships>
</file>

<file path=ppt/slides/_rels/slide36.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202.bin"/><Relationship Id="rId18" Type="http://schemas.openxmlformats.org/officeDocument/2006/relationships/image" Target="../media/image115.wmf"/><Relationship Id="rId3" Type="http://schemas.openxmlformats.org/officeDocument/2006/relationships/oleObject" Target="../embeddings/oleObject197.bin"/><Relationship Id="rId21" Type="http://schemas.openxmlformats.org/officeDocument/2006/relationships/oleObject" Target="../embeddings/oleObject206.bin"/><Relationship Id="rId7" Type="http://schemas.openxmlformats.org/officeDocument/2006/relationships/oleObject" Target="../embeddings/oleObject199.bin"/><Relationship Id="rId12" Type="http://schemas.openxmlformats.org/officeDocument/2006/relationships/image" Target="../media/image6.wmf"/><Relationship Id="rId17" Type="http://schemas.openxmlformats.org/officeDocument/2006/relationships/oleObject" Target="../embeddings/oleObject204.bin"/><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image" Target="../media/image116.emf"/><Relationship Id="rId1" Type="http://schemas.openxmlformats.org/officeDocument/2006/relationships/vmlDrawing" Target="../drawings/vmlDrawing26.vml"/><Relationship Id="rId6" Type="http://schemas.openxmlformats.org/officeDocument/2006/relationships/image" Target="../media/image3.wmf"/><Relationship Id="rId11" Type="http://schemas.openxmlformats.org/officeDocument/2006/relationships/oleObject" Target="../embeddings/oleObject201.bin"/><Relationship Id="rId5" Type="http://schemas.openxmlformats.org/officeDocument/2006/relationships/oleObject" Target="../embeddings/oleObject198.bin"/><Relationship Id="rId15" Type="http://schemas.openxmlformats.org/officeDocument/2006/relationships/oleObject" Target="../embeddings/oleObject203.bin"/><Relationship Id="rId10" Type="http://schemas.openxmlformats.org/officeDocument/2006/relationships/image" Target="../media/image5.wmf"/><Relationship Id="rId19" Type="http://schemas.openxmlformats.org/officeDocument/2006/relationships/oleObject" Target="../embeddings/oleObject205.bin"/><Relationship Id="rId4" Type="http://schemas.openxmlformats.org/officeDocument/2006/relationships/image" Target="../media/image2.wmf"/><Relationship Id="rId9" Type="http://schemas.openxmlformats.org/officeDocument/2006/relationships/oleObject" Target="../embeddings/oleObject200.bin"/><Relationship Id="rId14" Type="http://schemas.openxmlformats.org/officeDocument/2006/relationships/image" Target="../media/image7.wmf"/><Relationship Id="rId22" Type="http://schemas.openxmlformats.org/officeDocument/2006/relationships/image" Target="../media/image117.emf"/></Relationships>
</file>

<file path=ppt/slides/_rels/slide37.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212.bin"/><Relationship Id="rId18" Type="http://schemas.openxmlformats.org/officeDocument/2006/relationships/oleObject" Target="../embeddings/oleObject214.bin"/><Relationship Id="rId3" Type="http://schemas.openxmlformats.org/officeDocument/2006/relationships/oleObject" Target="../embeddings/oleObject207.bin"/><Relationship Id="rId21" Type="http://schemas.openxmlformats.org/officeDocument/2006/relationships/image" Target="../media/image116.emf"/><Relationship Id="rId7" Type="http://schemas.openxmlformats.org/officeDocument/2006/relationships/oleObject" Target="../embeddings/oleObject209.bin"/><Relationship Id="rId12" Type="http://schemas.openxmlformats.org/officeDocument/2006/relationships/image" Target="../media/image6.wmf"/><Relationship Id="rId17" Type="http://schemas.openxmlformats.org/officeDocument/2006/relationships/slide" Target="slide36.xml"/><Relationship Id="rId2" Type="http://schemas.openxmlformats.org/officeDocument/2006/relationships/slideLayout" Target="../slideLayouts/slideLayout7.xml"/><Relationship Id="rId16" Type="http://schemas.openxmlformats.org/officeDocument/2006/relationships/image" Target="../media/image8.wmf"/><Relationship Id="rId20" Type="http://schemas.openxmlformats.org/officeDocument/2006/relationships/oleObject" Target="../embeddings/oleObject215.bin"/><Relationship Id="rId1" Type="http://schemas.openxmlformats.org/officeDocument/2006/relationships/vmlDrawing" Target="../drawings/vmlDrawing27.vml"/><Relationship Id="rId6" Type="http://schemas.openxmlformats.org/officeDocument/2006/relationships/image" Target="../media/image3.wmf"/><Relationship Id="rId11" Type="http://schemas.openxmlformats.org/officeDocument/2006/relationships/oleObject" Target="../embeddings/oleObject211.bin"/><Relationship Id="rId5" Type="http://schemas.openxmlformats.org/officeDocument/2006/relationships/oleObject" Target="../embeddings/oleObject208.bin"/><Relationship Id="rId15" Type="http://schemas.openxmlformats.org/officeDocument/2006/relationships/oleObject" Target="../embeddings/oleObject213.bin"/><Relationship Id="rId23" Type="http://schemas.openxmlformats.org/officeDocument/2006/relationships/image" Target="../media/image119.emf"/><Relationship Id="rId10" Type="http://schemas.openxmlformats.org/officeDocument/2006/relationships/image" Target="../media/image5.wmf"/><Relationship Id="rId19" Type="http://schemas.openxmlformats.org/officeDocument/2006/relationships/image" Target="../media/image118.wmf"/><Relationship Id="rId4" Type="http://schemas.openxmlformats.org/officeDocument/2006/relationships/image" Target="../media/image2.wmf"/><Relationship Id="rId9" Type="http://schemas.openxmlformats.org/officeDocument/2006/relationships/oleObject" Target="../embeddings/oleObject210.bin"/><Relationship Id="rId14" Type="http://schemas.openxmlformats.org/officeDocument/2006/relationships/image" Target="../media/image7.wmf"/><Relationship Id="rId22" Type="http://schemas.openxmlformats.org/officeDocument/2006/relationships/oleObject" Target="../embeddings/oleObject216.bin"/></Relationships>
</file>

<file path=ppt/slides/_rels/slide38.xml.rels><?xml version="1.0" encoding="UTF-8" standalone="yes"?>
<Relationships xmlns="http://schemas.openxmlformats.org/package/2006/relationships"><Relationship Id="rId8" Type="http://schemas.openxmlformats.org/officeDocument/2006/relationships/image" Target="../media/image122.emf"/><Relationship Id="rId13" Type="http://schemas.openxmlformats.org/officeDocument/2006/relationships/oleObject" Target="../embeddings/oleObject222.bin"/><Relationship Id="rId3" Type="http://schemas.openxmlformats.org/officeDocument/2006/relationships/oleObject" Target="../embeddings/oleObject217.bin"/><Relationship Id="rId7" Type="http://schemas.openxmlformats.org/officeDocument/2006/relationships/oleObject" Target="../embeddings/oleObject219.bin"/><Relationship Id="rId12" Type="http://schemas.openxmlformats.org/officeDocument/2006/relationships/image" Target="../media/image124.wmf"/><Relationship Id="rId2" Type="http://schemas.openxmlformats.org/officeDocument/2006/relationships/slideLayout" Target="../slideLayouts/slideLayout7.xml"/><Relationship Id="rId16" Type="http://schemas.openxmlformats.org/officeDocument/2006/relationships/image" Target="../media/image126.wmf"/><Relationship Id="rId1" Type="http://schemas.openxmlformats.org/officeDocument/2006/relationships/vmlDrawing" Target="../drawings/vmlDrawing28.vml"/><Relationship Id="rId6" Type="http://schemas.openxmlformats.org/officeDocument/2006/relationships/image" Target="../media/image121.emf"/><Relationship Id="rId11" Type="http://schemas.openxmlformats.org/officeDocument/2006/relationships/oleObject" Target="../embeddings/oleObject221.bin"/><Relationship Id="rId5" Type="http://schemas.openxmlformats.org/officeDocument/2006/relationships/oleObject" Target="../embeddings/oleObject218.bin"/><Relationship Id="rId15" Type="http://schemas.openxmlformats.org/officeDocument/2006/relationships/oleObject" Target="../embeddings/oleObject223.bin"/><Relationship Id="rId10" Type="http://schemas.openxmlformats.org/officeDocument/2006/relationships/image" Target="../media/image123.emf"/><Relationship Id="rId4" Type="http://schemas.openxmlformats.org/officeDocument/2006/relationships/image" Target="../media/image120.emf"/><Relationship Id="rId9" Type="http://schemas.openxmlformats.org/officeDocument/2006/relationships/oleObject" Target="../embeddings/oleObject220.bin"/><Relationship Id="rId14" Type="http://schemas.openxmlformats.org/officeDocument/2006/relationships/image" Target="../media/image12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229.bin"/><Relationship Id="rId3" Type="http://schemas.openxmlformats.org/officeDocument/2006/relationships/oleObject" Target="../embeddings/oleObject224.bin"/><Relationship Id="rId7" Type="http://schemas.openxmlformats.org/officeDocument/2006/relationships/oleObject" Target="../embeddings/oleObject226.bin"/><Relationship Id="rId12" Type="http://schemas.openxmlformats.org/officeDocument/2006/relationships/image" Target="../media/image131.wmf"/><Relationship Id="rId2" Type="http://schemas.openxmlformats.org/officeDocument/2006/relationships/slideLayout" Target="../slideLayouts/slideLayout2.xml"/><Relationship Id="rId16" Type="http://schemas.openxmlformats.org/officeDocument/2006/relationships/image" Target="../media/image133.emf"/><Relationship Id="rId1" Type="http://schemas.openxmlformats.org/officeDocument/2006/relationships/vmlDrawing" Target="../drawings/vmlDrawing29.vml"/><Relationship Id="rId6" Type="http://schemas.openxmlformats.org/officeDocument/2006/relationships/image" Target="../media/image128.wmf"/><Relationship Id="rId11" Type="http://schemas.openxmlformats.org/officeDocument/2006/relationships/oleObject" Target="../embeddings/oleObject228.bin"/><Relationship Id="rId5" Type="http://schemas.openxmlformats.org/officeDocument/2006/relationships/oleObject" Target="../embeddings/oleObject225.bin"/><Relationship Id="rId15" Type="http://schemas.openxmlformats.org/officeDocument/2006/relationships/oleObject" Target="../embeddings/oleObject230.bin"/><Relationship Id="rId10" Type="http://schemas.openxmlformats.org/officeDocument/2006/relationships/image" Target="../media/image130.wmf"/><Relationship Id="rId4" Type="http://schemas.openxmlformats.org/officeDocument/2006/relationships/image" Target="../media/image127.emf"/><Relationship Id="rId9" Type="http://schemas.openxmlformats.org/officeDocument/2006/relationships/oleObject" Target="../embeddings/oleObject227.bin"/><Relationship Id="rId14" Type="http://schemas.openxmlformats.org/officeDocument/2006/relationships/image" Target="../media/image132.wmf"/></Relationships>
</file>

<file path=ppt/slides/_rels/slide41.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236.bin"/><Relationship Id="rId3" Type="http://schemas.openxmlformats.org/officeDocument/2006/relationships/oleObject" Target="../embeddings/oleObject231.bin"/><Relationship Id="rId7" Type="http://schemas.openxmlformats.org/officeDocument/2006/relationships/oleObject" Target="../embeddings/oleObject233.bin"/><Relationship Id="rId12" Type="http://schemas.openxmlformats.org/officeDocument/2006/relationships/image" Target="../media/image3.wmf"/><Relationship Id="rId2" Type="http://schemas.openxmlformats.org/officeDocument/2006/relationships/slideLayout" Target="../slideLayouts/slideLayout7.xml"/><Relationship Id="rId16" Type="http://schemas.openxmlformats.org/officeDocument/2006/relationships/image" Target="../media/image137.wmf"/><Relationship Id="rId1" Type="http://schemas.openxmlformats.org/officeDocument/2006/relationships/vmlDrawing" Target="../drawings/vmlDrawing30.vml"/><Relationship Id="rId6" Type="http://schemas.openxmlformats.org/officeDocument/2006/relationships/image" Target="../media/image135.wmf"/><Relationship Id="rId11" Type="http://schemas.openxmlformats.org/officeDocument/2006/relationships/oleObject" Target="../embeddings/oleObject235.bin"/><Relationship Id="rId5" Type="http://schemas.openxmlformats.org/officeDocument/2006/relationships/oleObject" Target="../embeddings/oleObject232.bin"/><Relationship Id="rId15" Type="http://schemas.openxmlformats.org/officeDocument/2006/relationships/oleObject" Target="../embeddings/oleObject237.bin"/><Relationship Id="rId10" Type="http://schemas.openxmlformats.org/officeDocument/2006/relationships/image" Target="../media/image2.wmf"/><Relationship Id="rId4" Type="http://schemas.openxmlformats.org/officeDocument/2006/relationships/image" Target="../media/image134.wmf"/><Relationship Id="rId9" Type="http://schemas.openxmlformats.org/officeDocument/2006/relationships/oleObject" Target="../embeddings/oleObject234.bin"/><Relationship Id="rId14" Type="http://schemas.openxmlformats.org/officeDocument/2006/relationships/image" Target="../media/image4.wmf"/></Relationships>
</file>

<file path=ppt/slides/_rels/slide4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243.bin"/><Relationship Id="rId18" Type="http://schemas.openxmlformats.org/officeDocument/2006/relationships/image" Target="../media/image116.emf"/><Relationship Id="rId3" Type="http://schemas.openxmlformats.org/officeDocument/2006/relationships/oleObject" Target="../embeddings/oleObject238.bin"/><Relationship Id="rId7" Type="http://schemas.openxmlformats.org/officeDocument/2006/relationships/oleObject" Target="../embeddings/oleObject240.bin"/><Relationship Id="rId12" Type="http://schemas.openxmlformats.org/officeDocument/2006/relationships/image" Target="../media/image6.wmf"/><Relationship Id="rId17" Type="http://schemas.openxmlformats.org/officeDocument/2006/relationships/oleObject" Target="../embeddings/oleObject245.bin"/><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image" Target="../media/image138.emf"/><Relationship Id="rId1" Type="http://schemas.openxmlformats.org/officeDocument/2006/relationships/vmlDrawing" Target="../drawings/vmlDrawing31.vml"/><Relationship Id="rId6" Type="http://schemas.openxmlformats.org/officeDocument/2006/relationships/image" Target="../media/image3.wmf"/><Relationship Id="rId11" Type="http://schemas.openxmlformats.org/officeDocument/2006/relationships/oleObject" Target="../embeddings/oleObject242.bin"/><Relationship Id="rId5" Type="http://schemas.openxmlformats.org/officeDocument/2006/relationships/oleObject" Target="../embeddings/oleObject239.bin"/><Relationship Id="rId15" Type="http://schemas.openxmlformats.org/officeDocument/2006/relationships/oleObject" Target="../embeddings/oleObject244.bin"/><Relationship Id="rId10" Type="http://schemas.openxmlformats.org/officeDocument/2006/relationships/image" Target="../media/image5.wmf"/><Relationship Id="rId19" Type="http://schemas.openxmlformats.org/officeDocument/2006/relationships/oleObject" Target="../embeddings/oleObject246.bin"/><Relationship Id="rId4" Type="http://schemas.openxmlformats.org/officeDocument/2006/relationships/image" Target="../media/image2.wmf"/><Relationship Id="rId9" Type="http://schemas.openxmlformats.org/officeDocument/2006/relationships/oleObject" Target="../embeddings/oleObject241.bin"/><Relationship Id="rId14" Type="http://schemas.openxmlformats.org/officeDocument/2006/relationships/image" Target="../media/image7.wmf"/></Relationships>
</file>

<file path=ppt/slides/_rels/slide43.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247.bin"/><Relationship Id="rId7" Type="http://schemas.openxmlformats.org/officeDocument/2006/relationships/oleObject" Target="../embeddings/oleObject249.bin"/><Relationship Id="rId12" Type="http://schemas.openxmlformats.org/officeDocument/2006/relationships/image" Target="../media/image143.wmf"/><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140.wmf"/><Relationship Id="rId11" Type="http://schemas.openxmlformats.org/officeDocument/2006/relationships/oleObject" Target="../embeddings/oleObject251.bin"/><Relationship Id="rId5" Type="http://schemas.openxmlformats.org/officeDocument/2006/relationships/oleObject" Target="../embeddings/oleObject248.bin"/><Relationship Id="rId10" Type="http://schemas.openxmlformats.org/officeDocument/2006/relationships/image" Target="../media/image142.emf"/><Relationship Id="rId4" Type="http://schemas.openxmlformats.org/officeDocument/2006/relationships/image" Target="../media/image139.wmf"/><Relationship Id="rId9" Type="http://schemas.openxmlformats.org/officeDocument/2006/relationships/oleObject" Target="../embeddings/oleObject250.bin"/></Relationships>
</file>

<file path=ppt/slides/_rels/slide44.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252.bin"/><Relationship Id="rId7" Type="http://schemas.openxmlformats.org/officeDocument/2006/relationships/oleObject" Target="../embeddings/oleObject254.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45.wmf"/><Relationship Id="rId5" Type="http://schemas.openxmlformats.org/officeDocument/2006/relationships/oleObject" Target="../embeddings/oleObject253.bin"/><Relationship Id="rId4" Type="http://schemas.openxmlformats.org/officeDocument/2006/relationships/image" Target="../media/image144.wmf"/></Relationships>
</file>

<file path=ppt/slides/_rels/slide45.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255.bin"/><Relationship Id="rId7" Type="http://schemas.openxmlformats.org/officeDocument/2006/relationships/oleObject" Target="../embeddings/oleObject257.bin"/><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image" Target="../media/image148.emf"/><Relationship Id="rId5" Type="http://schemas.openxmlformats.org/officeDocument/2006/relationships/oleObject" Target="../embeddings/oleObject256.bin"/><Relationship Id="rId4" Type="http://schemas.openxmlformats.org/officeDocument/2006/relationships/image" Target="../media/image147.emf"/></Relationships>
</file>

<file path=ppt/slides/_rels/slide46.xml.rels><?xml version="1.0" encoding="UTF-8" standalone="yes"?>
<Relationships xmlns="http://schemas.openxmlformats.org/package/2006/relationships"><Relationship Id="rId8" Type="http://schemas.openxmlformats.org/officeDocument/2006/relationships/image" Target="../media/image152.emf"/><Relationship Id="rId3" Type="http://schemas.openxmlformats.org/officeDocument/2006/relationships/oleObject" Target="../embeddings/oleObject258.bin"/><Relationship Id="rId7" Type="http://schemas.openxmlformats.org/officeDocument/2006/relationships/oleObject" Target="../embeddings/oleObject260.bin"/><Relationship Id="rId2" Type="http://schemas.openxmlformats.org/officeDocument/2006/relationships/slideLayout" Target="../slideLayouts/slideLayout12.xml"/><Relationship Id="rId1" Type="http://schemas.openxmlformats.org/officeDocument/2006/relationships/vmlDrawing" Target="../drawings/vmlDrawing35.vml"/><Relationship Id="rId6" Type="http://schemas.openxmlformats.org/officeDocument/2006/relationships/image" Target="../media/image151.wmf"/><Relationship Id="rId5" Type="http://schemas.openxmlformats.org/officeDocument/2006/relationships/oleObject" Target="../embeddings/oleObject259.bin"/><Relationship Id="rId4" Type="http://schemas.openxmlformats.org/officeDocument/2006/relationships/image" Target="../media/image150.emf"/></Relationships>
</file>

<file path=ppt/slides/_rels/slide47.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oleObject" Target="../embeddings/oleObject261.bin"/><Relationship Id="rId7" Type="http://schemas.openxmlformats.org/officeDocument/2006/relationships/oleObject" Target="../embeddings/oleObject263.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54.wmf"/><Relationship Id="rId5" Type="http://schemas.openxmlformats.org/officeDocument/2006/relationships/oleObject" Target="../embeddings/oleObject262.bin"/><Relationship Id="rId4" Type="http://schemas.openxmlformats.org/officeDocument/2006/relationships/image" Target="../media/image153.wmf"/></Relationships>
</file>

<file path=ppt/slides/_rels/slide48.x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oleObject" Target="../embeddings/oleObject264.bin"/><Relationship Id="rId7" Type="http://schemas.openxmlformats.org/officeDocument/2006/relationships/oleObject" Target="../embeddings/oleObject266.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57.wmf"/><Relationship Id="rId5" Type="http://schemas.openxmlformats.org/officeDocument/2006/relationships/oleObject" Target="../embeddings/oleObject265.bin"/><Relationship Id="rId4" Type="http://schemas.openxmlformats.org/officeDocument/2006/relationships/image" Target="../media/image156.wmf"/></Relationships>
</file>

<file path=ppt/slides/_rels/slide49.x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oleObject" Target="../embeddings/oleObject267.bin"/><Relationship Id="rId7" Type="http://schemas.openxmlformats.org/officeDocument/2006/relationships/oleObject" Target="../embeddings/oleObject269.bin"/><Relationship Id="rId2" Type="http://schemas.openxmlformats.org/officeDocument/2006/relationships/slideLayout" Target="../slideLayouts/slideLayout4.xml"/><Relationship Id="rId1" Type="http://schemas.openxmlformats.org/officeDocument/2006/relationships/vmlDrawing" Target="../drawings/vmlDrawing38.vml"/><Relationship Id="rId6" Type="http://schemas.openxmlformats.org/officeDocument/2006/relationships/image" Target="../media/image160.wmf"/><Relationship Id="rId5" Type="http://schemas.openxmlformats.org/officeDocument/2006/relationships/oleObject" Target="../embeddings/oleObject268.bin"/><Relationship Id="rId10" Type="http://schemas.openxmlformats.org/officeDocument/2006/relationships/image" Target="../media/image162.wmf"/><Relationship Id="rId4" Type="http://schemas.openxmlformats.org/officeDocument/2006/relationships/image" Target="../media/image159.wmf"/><Relationship Id="rId9" Type="http://schemas.openxmlformats.org/officeDocument/2006/relationships/oleObject" Target="../embeddings/oleObject270.bin"/></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276.bin"/><Relationship Id="rId3" Type="http://schemas.openxmlformats.org/officeDocument/2006/relationships/oleObject" Target="../embeddings/oleObject271.bin"/><Relationship Id="rId7" Type="http://schemas.openxmlformats.org/officeDocument/2006/relationships/oleObject" Target="../embeddings/oleObject273.bin"/><Relationship Id="rId12" Type="http://schemas.openxmlformats.org/officeDocument/2006/relationships/image" Target="../media/image167.wmf"/><Relationship Id="rId2" Type="http://schemas.openxmlformats.org/officeDocument/2006/relationships/slideLayout" Target="../slideLayouts/slideLayout12.xml"/><Relationship Id="rId1" Type="http://schemas.openxmlformats.org/officeDocument/2006/relationships/vmlDrawing" Target="../drawings/vmlDrawing39.vml"/><Relationship Id="rId6" Type="http://schemas.openxmlformats.org/officeDocument/2006/relationships/image" Target="../media/image164.wmf"/><Relationship Id="rId11" Type="http://schemas.openxmlformats.org/officeDocument/2006/relationships/oleObject" Target="../embeddings/oleObject275.bin"/><Relationship Id="rId5" Type="http://schemas.openxmlformats.org/officeDocument/2006/relationships/oleObject" Target="../embeddings/oleObject272.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274.bin"/><Relationship Id="rId14" Type="http://schemas.openxmlformats.org/officeDocument/2006/relationships/image" Target="../media/image168.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77.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54.wmf"/><Relationship Id="rId5" Type="http://schemas.openxmlformats.org/officeDocument/2006/relationships/oleObject" Target="../embeddings/oleObject278.bin"/><Relationship Id="rId4" Type="http://schemas.openxmlformats.org/officeDocument/2006/relationships/image" Target="../media/image169.wmf"/></Relationships>
</file>

<file path=ppt/slides/_rels/slide52.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279.bin"/><Relationship Id="rId7" Type="http://schemas.openxmlformats.org/officeDocument/2006/relationships/oleObject" Target="../embeddings/oleObject281.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71.wmf"/><Relationship Id="rId5" Type="http://schemas.openxmlformats.org/officeDocument/2006/relationships/oleObject" Target="../embeddings/oleObject280.bin"/><Relationship Id="rId10" Type="http://schemas.openxmlformats.org/officeDocument/2006/relationships/image" Target="../media/image173.wmf"/><Relationship Id="rId4" Type="http://schemas.openxmlformats.org/officeDocument/2006/relationships/image" Target="../media/image170.emf"/><Relationship Id="rId9" Type="http://schemas.openxmlformats.org/officeDocument/2006/relationships/oleObject" Target="../embeddings/oleObject282.bin"/></Relationships>
</file>

<file path=ppt/slides/_rels/slide53.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288.bin"/><Relationship Id="rId18" Type="http://schemas.openxmlformats.org/officeDocument/2006/relationships/image" Target="../media/image170.emf"/><Relationship Id="rId3" Type="http://schemas.openxmlformats.org/officeDocument/2006/relationships/oleObject" Target="../embeddings/oleObject283.bin"/><Relationship Id="rId7" Type="http://schemas.openxmlformats.org/officeDocument/2006/relationships/oleObject" Target="../embeddings/oleObject285.bin"/><Relationship Id="rId12" Type="http://schemas.openxmlformats.org/officeDocument/2006/relationships/image" Target="../media/image177.wmf"/><Relationship Id="rId17" Type="http://schemas.openxmlformats.org/officeDocument/2006/relationships/oleObject" Target="../embeddings/oleObject290.bin"/><Relationship Id="rId2" Type="http://schemas.openxmlformats.org/officeDocument/2006/relationships/slideLayout" Target="../slideLayouts/slideLayout2.xml"/><Relationship Id="rId16" Type="http://schemas.openxmlformats.org/officeDocument/2006/relationships/image" Target="../media/image179.wmf"/><Relationship Id="rId1" Type="http://schemas.openxmlformats.org/officeDocument/2006/relationships/vmlDrawing" Target="../drawings/vmlDrawing42.vml"/><Relationship Id="rId6" Type="http://schemas.openxmlformats.org/officeDocument/2006/relationships/image" Target="../media/image174.wmf"/><Relationship Id="rId11" Type="http://schemas.openxmlformats.org/officeDocument/2006/relationships/oleObject" Target="../embeddings/oleObject287.bin"/><Relationship Id="rId5" Type="http://schemas.openxmlformats.org/officeDocument/2006/relationships/oleObject" Target="../embeddings/oleObject284.bin"/><Relationship Id="rId15" Type="http://schemas.openxmlformats.org/officeDocument/2006/relationships/oleObject" Target="../embeddings/oleObject289.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286.bin"/><Relationship Id="rId14" Type="http://schemas.openxmlformats.org/officeDocument/2006/relationships/image" Target="../media/image178.wmf"/></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182.wmf"/><Relationship Id="rId13" Type="http://schemas.openxmlformats.org/officeDocument/2006/relationships/oleObject" Target="../embeddings/oleObject296.bin"/><Relationship Id="rId3" Type="http://schemas.openxmlformats.org/officeDocument/2006/relationships/oleObject" Target="../embeddings/oleObject291.bin"/><Relationship Id="rId7" Type="http://schemas.openxmlformats.org/officeDocument/2006/relationships/oleObject" Target="../embeddings/oleObject293.bin"/><Relationship Id="rId12" Type="http://schemas.openxmlformats.org/officeDocument/2006/relationships/image" Target="../media/image184.wmf"/><Relationship Id="rId2" Type="http://schemas.openxmlformats.org/officeDocument/2006/relationships/slideLayout" Target="../slideLayouts/slideLayout12.xml"/><Relationship Id="rId1" Type="http://schemas.openxmlformats.org/officeDocument/2006/relationships/vmlDrawing" Target="../drawings/vmlDrawing43.vml"/><Relationship Id="rId6" Type="http://schemas.openxmlformats.org/officeDocument/2006/relationships/image" Target="../media/image181.wmf"/><Relationship Id="rId11" Type="http://schemas.openxmlformats.org/officeDocument/2006/relationships/oleObject" Target="../embeddings/oleObject295.bin"/><Relationship Id="rId5" Type="http://schemas.openxmlformats.org/officeDocument/2006/relationships/oleObject" Target="../embeddings/oleObject292.bin"/><Relationship Id="rId10" Type="http://schemas.openxmlformats.org/officeDocument/2006/relationships/image" Target="../media/image183.wmf"/><Relationship Id="rId4" Type="http://schemas.openxmlformats.org/officeDocument/2006/relationships/image" Target="../media/image180.emf"/><Relationship Id="rId9" Type="http://schemas.openxmlformats.org/officeDocument/2006/relationships/oleObject" Target="../embeddings/oleObject294.bin"/><Relationship Id="rId14" Type="http://schemas.openxmlformats.org/officeDocument/2006/relationships/image" Target="../media/image185.wmf"/></Relationships>
</file>

<file path=ppt/slides/_rels/slide57.x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oleObject" Target="../embeddings/oleObject297.bin"/><Relationship Id="rId7" Type="http://schemas.openxmlformats.org/officeDocument/2006/relationships/oleObject" Target="../embeddings/oleObject299.bin"/><Relationship Id="rId2" Type="http://schemas.openxmlformats.org/officeDocument/2006/relationships/slideLayout" Target="../slideLayouts/slideLayout12.xml"/><Relationship Id="rId1" Type="http://schemas.openxmlformats.org/officeDocument/2006/relationships/vmlDrawing" Target="../drawings/vmlDrawing44.vml"/><Relationship Id="rId6" Type="http://schemas.openxmlformats.org/officeDocument/2006/relationships/image" Target="../media/image186.emf"/><Relationship Id="rId5" Type="http://schemas.openxmlformats.org/officeDocument/2006/relationships/oleObject" Target="../embeddings/oleObject298.bin"/><Relationship Id="rId10" Type="http://schemas.openxmlformats.org/officeDocument/2006/relationships/image" Target="../media/image188.wmf"/><Relationship Id="rId4" Type="http://schemas.openxmlformats.org/officeDocument/2006/relationships/image" Target="../media/image180.emf"/><Relationship Id="rId9" Type="http://schemas.openxmlformats.org/officeDocument/2006/relationships/oleObject" Target="../embeddings/oleObject300.bin"/></Relationships>
</file>

<file path=ppt/slides/_rels/slide58.x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oleObject" Target="../embeddings/oleObject301.bin"/><Relationship Id="rId7" Type="http://schemas.openxmlformats.org/officeDocument/2006/relationships/oleObject" Target="../embeddings/oleObject303.bin"/><Relationship Id="rId2" Type="http://schemas.openxmlformats.org/officeDocument/2006/relationships/slideLayout" Target="../slideLayouts/slideLayout12.xml"/><Relationship Id="rId1" Type="http://schemas.openxmlformats.org/officeDocument/2006/relationships/vmlDrawing" Target="../drawings/vmlDrawing45.vml"/><Relationship Id="rId6" Type="http://schemas.openxmlformats.org/officeDocument/2006/relationships/image" Target="../media/image190.wmf"/><Relationship Id="rId5" Type="http://schemas.openxmlformats.org/officeDocument/2006/relationships/oleObject" Target="../embeddings/oleObject302.bin"/><Relationship Id="rId4" Type="http://schemas.openxmlformats.org/officeDocument/2006/relationships/image" Target="../media/image189.wmf"/></Relationships>
</file>

<file path=ppt/slides/_rels/slide59.xml.rels><?xml version="1.0" encoding="UTF-8" standalone="yes"?>
<Relationships xmlns="http://schemas.openxmlformats.org/package/2006/relationships"><Relationship Id="rId8" Type="http://schemas.openxmlformats.org/officeDocument/2006/relationships/image" Target="../media/image194.wmf"/><Relationship Id="rId13" Type="http://schemas.openxmlformats.org/officeDocument/2006/relationships/oleObject" Target="../embeddings/oleObject309.bin"/><Relationship Id="rId18" Type="http://schemas.openxmlformats.org/officeDocument/2006/relationships/image" Target="../media/image199.wmf"/><Relationship Id="rId26" Type="http://schemas.openxmlformats.org/officeDocument/2006/relationships/image" Target="../media/image203.emf"/><Relationship Id="rId3" Type="http://schemas.openxmlformats.org/officeDocument/2006/relationships/oleObject" Target="../embeddings/oleObject304.bin"/><Relationship Id="rId21" Type="http://schemas.openxmlformats.org/officeDocument/2006/relationships/oleObject" Target="../embeddings/oleObject313.bin"/><Relationship Id="rId7" Type="http://schemas.openxmlformats.org/officeDocument/2006/relationships/oleObject" Target="../embeddings/oleObject306.bin"/><Relationship Id="rId12" Type="http://schemas.openxmlformats.org/officeDocument/2006/relationships/image" Target="../media/image196.wmf"/><Relationship Id="rId17" Type="http://schemas.openxmlformats.org/officeDocument/2006/relationships/oleObject" Target="../embeddings/oleObject311.bin"/><Relationship Id="rId25" Type="http://schemas.openxmlformats.org/officeDocument/2006/relationships/oleObject" Target="../embeddings/oleObject315.bin"/><Relationship Id="rId2" Type="http://schemas.openxmlformats.org/officeDocument/2006/relationships/slideLayout" Target="../slideLayouts/slideLayout12.xml"/><Relationship Id="rId16" Type="http://schemas.openxmlformats.org/officeDocument/2006/relationships/image" Target="../media/image198.wmf"/><Relationship Id="rId20" Type="http://schemas.openxmlformats.org/officeDocument/2006/relationships/image" Target="../media/image200.wmf"/><Relationship Id="rId1" Type="http://schemas.openxmlformats.org/officeDocument/2006/relationships/vmlDrawing" Target="../drawings/vmlDrawing46.vml"/><Relationship Id="rId6" Type="http://schemas.openxmlformats.org/officeDocument/2006/relationships/image" Target="../media/image193.wmf"/><Relationship Id="rId11" Type="http://schemas.openxmlformats.org/officeDocument/2006/relationships/oleObject" Target="../embeddings/oleObject308.bin"/><Relationship Id="rId24" Type="http://schemas.openxmlformats.org/officeDocument/2006/relationships/image" Target="../media/image202.emf"/><Relationship Id="rId5" Type="http://schemas.openxmlformats.org/officeDocument/2006/relationships/oleObject" Target="../embeddings/oleObject305.bin"/><Relationship Id="rId15" Type="http://schemas.openxmlformats.org/officeDocument/2006/relationships/oleObject" Target="../embeddings/oleObject310.bin"/><Relationship Id="rId23" Type="http://schemas.openxmlformats.org/officeDocument/2006/relationships/oleObject" Target="../embeddings/oleObject314.bin"/><Relationship Id="rId10" Type="http://schemas.openxmlformats.org/officeDocument/2006/relationships/image" Target="../media/image195.wmf"/><Relationship Id="rId19" Type="http://schemas.openxmlformats.org/officeDocument/2006/relationships/oleObject" Target="../embeddings/oleObject312.bin"/><Relationship Id="rId4" Type="http://schemas.openxmlformats.org/officeDocument/2006/relationships/image" Target="../media/image192.wmf"/><Relationship Id="rId9" Type="http://schemas.openxmlformats.org/officeDocument/2006/relationships/oleObject" Target="../embeddings/oleObject307.bin"/><Relationship Id="rId14" Type="http://schemas.openxmlformats.org/officeDocument/2006/relationships/image" Target="../media/image197.wmf"/><Relationship Id="rId22" Type="http://schemas.openxmlformats.org/officeDocument/2006/relationships/image" Target="../media/image20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203.emf"/><Relationship Id="rId3" Type="http://schemas.openxmlformats.org/officeDocument/2006/relationships/oleObject" Target="../embeddings/oleObject316.bin"/><Relationship Id="rId7" Type="http://schemas.openxmlformats.org/officeDocument/2006/relationships/oleObject" Target="../embeddings/oleObject318.bin"/><Relationship Id="rId2" Type="http://schemas.openxmlformats.org/officeDocument/2006/relationships/slideLayout" Target="../slideLayouts/slideLayout12.xml"/><Relationship Id="rId1" Type="http://schemas.openxmlformats.org/officeDocument/2006/relationships/vmlDrawing" Target="../drawings/vmlDrawing47.vml"/><Relationship Id="rId6" Type="http://schemas.openxmlformats.org/officeDocument/2006/relationships/image" Target="../media/image205.wmf"/><Relationship Id="rId5" Type="http://schemas.openxmlformats.org/officeDocument/2006/relationships/oleObject" Target="../embeddings/oleObject317.bin"/><Relationship Id="rId4" Type="http://schemas.openxmlformats.org/officeDocument/2006/relationships/image" Target="../media/image204.wmf"/></Relationships>
</file>

<file path=ppt/slides/_rels/slide61.x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oleObject" Target="../embeddings/oleObject319.bin"/><Relationship Id="rId7" Type="http://schemas.openxmlformats.org/officeDocument/2006/relationships/oleObject" Target="../embeddings/oleObject321.bin"/><Relationship Id="rId12" Type="http://schemas.openxmlformats.org/officeDocument/2006/relationships/image" Target="../media/image210.wmf"/><Relationship Id="rId2" Type="http://schemas.openxmlformats.org/officeDocument/2006/relationships/slideLayout" Target="../slideLayouts/slideLayout12.xml"/><Relationship Id="rId1" Type="http://schemas.openxmlformats.org/officeDocument/2006/relationships/vmlDrawing" Target="../drawings/vmlDrawing48.vml"/><Relationship Id="rId6" Type="http://schemas.openxmlformats.org/officeDocument/2006/relationships/image" Target="../media/image207.wmf"/><Relationship Id="rId11" Type="http://schemas.openxmlformats.org/officeDocument/2006/relationships/oleObject" Target="../embeddings/oleObject323.bin"/><Relationship Id="rId5" Type="http://schemas.openxmlformats.org/officeDocument/2006/relationships/oleObject" Target="../embeddings/oleObject320.bin"/><Relationship Id="rId10" Type="http://schemas.openxmlformats.org/officeDocument/2006/relationships/image" Target="../media/image209.wmf"/><Relationship Id="rId4" Type="http://schemas.openxmlformats.org/officeDocument/2006/relationships/image" Target="../media/image206.wmf"/><Relationship Id="rId9" Type="http://schemas.openxmlformats.org/officeDocument/2006/relationships/oleObject" Target="../embeddings/oleObject322.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24.bin"/><Relationship Id="rId2" Type="http://schemas.openxmlformats.org/officeDocument/2006/relationships/slideLayout" Target="../slideLayouts/slideLayout12.xml"/><Relationship Id="rId1" Type="http://schemas.openxmlformats.org/officeDocument/2006/relationships/vmlDrawing" Target="../drawings/vmlDrawing49.vml"/><Relationship Id="rId6" Type="http://schemas.openxmlformats.org/officeDocument/2006/relationships/image" Target="../media/image212.wmf"/><Relationship Id="rId5" Type="http://schemas.openxmlformats.org/officeDocument/2006/relationships/oleObject" Target="../embeddings/oleObject325.bin"/><Relationship Id="rId4" Type="http://schemas.openxmlformats.org/officeDocument/2006/relationships/image" Target="../media/image211.wmf"/></Relationships>
</file>

<file path=ppt/slides/_rels/slide63.xml.rels><?xml version="1.0" encoding="UTF-8" standalone="yes"?>
<Relationships xmlns="http://schemas.openxmlformats.org/package/2006/relationships"><Relationship Id="rId8" Type="http://schemas.openxmlformats.org/officeDocument/2006/relationships/image" Target="../media/image215.wmf"/><Relationship Id="rId3" Type="http://schemas.openxmlformats.org/officeDocument/2006/relationships/oleObject" Target="../embeddings/oleObject326.bin"/><Relationship Id="rId7" Type="http://schemas.openxmlformats.org/officeDocument/2006/relationships/oleObject" Target="../embeddings/oleObject328.bin"/><Relationship Id="rId12" Type="http://schemas.openxmlformats.org/officeDocument/2006/relationships/image" Target="../media/image217.emf"/><Relationship Id="rId2" Type="http://schemas.openxmlformats.org/officeDocument/2006/relationships/slideLayout" Target="../slideLayouts/slideLayout12.xml"/><Relationship Id="rId1" Type="http://schemas.openxmlformats.org/officeDocument/2006/relationships/vmlDrawing" Target="../drawings/vmlDrawing50.vml"/><Relationship Id="rId6" Type="http://schemas.openxmlformats.org/officeDocument/2006/relationships/image" Target="../media/image214.wmf"/><Relationship Id="rId11" Type="http://schemas.openxmlformats.org/officeDocument/2006/relationships/oleObject" Target="../embeddings/oleObject330.bin"/><Relationship Id="rId5" Type="http://schemas.openxmlformats.org/officeDocument/2006/relationships/oleObject" Target="../embeddings/oleObject327.bin"/><Relationship Id="rId10" Type="http://schemas.openxmlformats.org/officeDocument/2006/relationships/image" Target="../media/image216.wmf"/><Relationship Id="rId4" Type="http://schemas.openxmlformats.org/officeDocument/2006/relationships/image" Target="../media/image213.emf"/><Relationship Id="rId9" Type="http://schemas.openxmlformats.org/officeDocument/2006/relationships/oleObject" Target="../embeddings/oleObject329.bin"/></Relationships>
</file>

<file path=ppt/slides/_rels/slide64.xml.rels><?xml version="1.0" encoding="UTF-8" standalone="yes"?>
<Relationships xmlns="http://schemas.openxmlformats.org/package/2006/relationships"><Relationship Id="rId8" Type="http://schemas.openxmlformats.org/officeDocument/2006/relationships/image" Target="../media/image220.wmf"/><Relationship Id="rId13" Type="http://schemas.openxmlformats.org/officeDocument/2006/relationships/oleObject" Target="../embeddings/oleObject336.bin"/><Relationship Id="rId3" Type="http://schemas.openxmlformats.org/officeDocument/2006/relationships/oleObject" Target="../embeddings/oleObject331.bin"/><Relationship Id="rId7" Type="http://schemas.openxmlformats.org/officeDocument/2006/relationships/oleObject" Target="../embeddings/oleObject333.bin"/><Relationship Id="rId12" Type="http://schemas.openxmlformats.org/officeDocument/2006/relationships/image" Target="../media/image222.wmf"/><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219.wmf"/><Relationship Id="rId11" Type="http://schemas.openxmlformats.org/officeDocument/2006/relationships/oleObject" Target="../embeddings/oleObject335.bin"/><Relationship Id="rId5" Type="http://schemas.openxmlformats.org/officeDocument/2006/relationships/oleObject" Target="../embeddings/oleObject332.bin"/><Relationship Id="rId10" Type="http://schemas.openxmlformats.org/officeDocument/2006/relationships/image" Target="../media/image221.wmf"/><Relationship Id="rId4" Type="http://schemas.openxmlformats.org/officeDocument/2006/relationships/image" Target="../media/image218.wmf"/><Relationship Id="rId9" Type="http://schemas.openxmlformats.org/officeDocument/2006/relationships/oleObject" Target="../embeddings/oleObject334.bin"/><Relationship Id="rId14" Type="http://schemas.openxmlformats.org/officeDocument/2006/relationships/image" Target="../media/image217.emf"/></Relationships>
</file>

<file path=ppt/slides/_rels/slide65.x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oleObject" Target="../embeddings/oleObject337.bin"/><Relationship Id="rId7" Type="http://schemas.openxmlformats.org/officeDocument/2006/relationships/oleObject" Target="../embeddings/oleObject339.bin"/><Relationship Id="rId12" Type="http://schemas.openxmlformats.org/officeDocument/2006/relationships/image" Target="../media/image227.wmf"/><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224.wmf"/><Relationship Id="rId11" Type="http://schemas.openxmlformats.org/officeDocument/2006/relationships/oleObject" Target="../embeddings/oleObject341.bin"/><Relationship Id="rId5" Type="http://schemas.openxmlformats.org/officeDocument/2006/relationships/oleObject" Target="../embeddings/oleObject338.bin"/><Relationship Id="rId10" Type="http://schemas.openxmlformats.org/officeDocument/2006/relationships/image" Target="../media/image226.wmf"/><Relationship Id="rId4" Type="http://schemas.openxmlformats.org/officeDocument/2006/relationships/image" Target="../media/image223.emf"/><Relationship Id="rId9" Type="http://schemas.openxmlformats.org/officeDocument/2006/relationships/oleObject" Target="../embeddings/oleObject340.bin"/></Relationships>
</file>

<file path=ppt/slides/_rels/slide66.x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oleObject" Target="../embeddings/oleObject342.bin"/><Relationship Id="rId7" Type="http://schemas.openxmlformats.org/officeDocument/2006/relationships/oleObject" Target="../embeddings/oleObject344.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229.wmf"/><Relationship Id="rId5" Type="http://schemas.openxmlformats.org/officeDocument/2006/relationships/oleObject" Target="../embeddings/oleObject343.bin"/><Relationship Id="rId10" Type="http://schemas.openxmlformats.org/officeDocument/2006/relationships/image" Target="../media/image231.wmf"/><Relationship Id="rId4" Type="http://schemas.openxmlformats.org/officeDocument/2006/relationships/image" Target="../media/image228.wmf"/><Relationship Id="rId9" Type="http://schemas.openxmlformats.org/officeDocument/2006/relationships/oleObject" Target="../embeddings/oleObject345.bin"/></Relationships>
</file>

<file path=ppt/slides/_rels/slide67.xml.rels><?xml version="1.0" encoding="UTF-8" standalone="yes"?>
<Relationships xmlns="http://schemas.openxmlformats.org/package/2006/relationships"><Relationship Id="rId8" Type="http://schemas.openxmlformats.org/officeDocument/2006/relationships/image" Target="../media/image234.emf"/><Relationship Id="rId3" Type="http://schemas.openxmlformats.org/officeDocument/2006/relationships/oleObject" Target="../embeddings/oleObject346.bin"/><Relationship Id="rId7" Type="http://schemas.openxmlformats.org/officeDocument/2006/relationships/oleObject" Target="../embeddings/oleObject348.bin"/><Relationship Id="rId12" Type="http://schemas.openxmlformats.org/officeDocument/2006/relationships/image" Target="../media/image236.emf"/><Relationship Id="rId2" Type="http://schemas.openxmlformats.org/officeDocument/2006/relationships/slideLayout" Target="../slideLayouts/slideLayout20.xml"/><Relationship Id="rId1" Type="http://schemas.openxmlformats.org/officeDocument/2006/relationships/vmlDrawing" Target="../drawings/vmlDrawing54.vml"/><Relationship Id="rId6" Type="http://schemas.openxmlformats.org/officeDocument/2006/relationships/image" Target="../media/image233.emf"/><Relationship Id="rId11" Type="http://schemas.openxmlformats.org/officeDocument/2006/relationships/oleObject" Target="../embeddings/oleObject350.bin"/><Relationship Id="rId5" Type="http://schemas.openxmlformats.org/officeDocument/2006/relationships/oleObject" Target="../embeddings/oleObject347.bin"/><Relationship Id="rId10" Type="http://schemas.openxmlformats.org/officeDocument/2006/relationships/image" Target="../media/image235.emf"/><Relationship Id="rId4" Type="http://schemas.openxmlformats.org/officeDocument/2006/relationships/image" Target="../media/image232.emf"/><Relationship Id="rId9" Type="http://schemas.openxmlformats.org/officeDocument/2006/relationships/oleObject" Target="../embeddings/oleObject349.bin"/></Relationships>
</file>

<file path=ppt/slides/_rels/slide68.xml.rels><?xml version="1.0" encoding="UTF-8" standalone="yes"?>
<Relationships xmlns="http://schemas.openxmlformats.org/package/2006/relationships"><Relationship Id="rId8" Type="http://schemas.openxmlformats.org/officeDocument/2006/relationships/image" Target="../media/image239.emf"/><Relationship Id="rId3" Type="http://schemas.openxmlformats.org/officeDocument/2006/relationships/oleObject" Target="../embeddings/oleObject351.bin"/><Relationship Id="rId7" Type="http://schemas.openxmlformats.org/officeDocument/2006/relationships/oleObject" Target="../embeddings/oleObject353.bin"/><Relationship Id="rId12" Type="http://schemas.openxmlformats.org/officeDocument/2006/relationships/image" Target="../media/image241.emf"/><Relationship Id="rId2" Type="http://schemas.openxmlformats.org/officeDocument/2006/relationships/slideLayout" Target="../slideLayouts/slideLayout20.xml"/><Relationship Id="rId1" Type="http://schemas.openxmlformats.org/officeDocument/2006/relationships/vmlDrawing" Target="../drawings/vmlDrawing55.vml"/><Relationship Id="rId6" Type="http://schemas.openxmlformats.org/officeDocument/2006/relationships/image" Target="../media/image238.emf"/><Relationship Id="rId11" Type="http://schemas.openxmlformats.org/officeDocument/2006/relationships/oleObject" Target="../embeddings/oleObject355.bin"/><Relationship Id="rId5" Type="http://schemas.openxmlformats.org/officeDocument/2006/relationships/oleObject" Target="../embeddings/oleObject352.bin"/><Relationship Id="rId10" Type="http://schemas.openxmlformats.org/officeDocument/2006/relationships/image" Target="../media/image240.emf"/><Relationship Id="rId4" Type="http://schemas.openxmlformats.org/officeDocument/2006/relationships/image" Target="../media/image237.emf"/><Relationship Id="rId9" Type="http://schemas.openxmlformats.org/officeDocument/2006/relationships/oleObject" Target="../embeddings/oleObject354.bin"/></Relationships>
</file>

<file path=ppt/slides/_rels/slide69.xml.rels><?xml version="1.0" encoding="UTF-8" standalone="yes"?>
<Relationships xmlns="http://schemas.openxmlformats.org/package/2006/relationships"><Relationship Id="rId8" Type="http://schemas.openxmlformats.org/officeDocument/2006/relationships/image" Target="../media/image244.emf"/><Relationship Id="rId3" Type="http://schemas.openxmlformats.org/officeDocument/2006/relationships/oleObject" Target="../embeddings/oleObject356.bin"/><Relationship Id="rId7" Type="http://schemas.openxmlformats.org/officeDocument/2006/relationships/oleObject" Target="../embeddings/oleObject358.bin"/><Relationship Id="rId2" Type="http://schemas.openxmlformats.org/officeDocument/2006/relationships/slideLayout" Target="../slideLayouts/slideLayout20.xml"/><Relationship Id="rId1" Type="http://schemas.openxmlformats.org/officeDocument/2006/relationships/vmlDrawing" Target="../drawings/vmlDrawing56.vml"/><Relationship Id="rId6" Type="http://schemas.openxmlformats.org/officeDocument/2006/relationships/image" Target="../media/image243.emf"/><Relationship Id="rId5" Type="http://schemas.openxmlformats.org/officeDocument/2006/relationships/oleObject" Target="../embeddings/oleObject357.bin"/><Relationship Id="rId4" Type="http://schemas.openxmlformats.org/officeDocument/2006/relationships/image" Target="../media/image242.emf"/></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364.bin"/><Relationship Id="rId18" Type="http://schemas.openxmlformats.org/officeDocument/2006/relationships/image" Target="../media/image246.wmf"/><Relationship Id="rId26" Type="http://schemas.openxmlformats.org/officeDocument/2006/relationships/image" Target="../media/image249.wmf"/><Relationship Id="rId3" Type="http://schemas.openxmlformats.org/officeDocument/2006/relationships/oleObject" Target="../embeddings/oleObject359.bin"/><Relationship Id="rId21" Type="http://schemas.openxmlformats.org/officeDocument/2006/relationships/oleObject" Target="../embeddings/oleObject368.bin"/><Relationship Id="rId34" Type="http://schemas.openxmlformats.org/officeDocument/2006/relationships/image" Target="../media/image253.wmf"/><Relationship Id="rId7" Type="http://schemas.openxmlformats.org/officeDocument/2006/relationships/oleObject" Target="../embeddings/oleObject361.bin"/><Relationship Id="rId12" Type="http://schemas.openxmlformats.org/officeDocument/2006/relationships/image" Target="../media/image68.wmf"/><Relationship Id="rId17" Type="http://schemas.openxmlformats.org/officeDocument/2006/relationships/oleObject" Target="../embeddings/oleObject366.bin"/><Relationship Id="rId25" Type="http://schemas.openxmlformats.org/officeDocument/2006/relationships/oleObject" Target="../embeddings/oleObject370.bin"/><Relationship Id="rId33" Type="http://schemas.openxmlformats.org/officeDocument/2006/relationships/oleObject" Target="../embeddings/oleObject374.bin"/><Relationship Id="rId38" Type="http://schemas.openxmlformats.org/officeDocument/2006/relationships/image" Target="../media/image255.wmf"/><Relationship Id="rId2" Type="http://schemas.openxmlformats.org/officeDocument/2006/relationships/slideLayout" Target="../slideLayouts/slideLayout2.xml"/><Relationship Id="rId16" Type="http://schemas.openxmlformats.org/officeDocument/2006/relationships/image" Target="../media/image245.wmf"/><Relationship Id="rId20" Type="http://schemas.openxmlformats.org/officeDocument/2006/relationships/image" Target="../media/image247.wmf"/><Relationship Id="rId29" Type="http://schemas.openxmlformats.org/officeDocument/2006/relationships/oleObject" Target="../embeddings/oleObject372.bin"/><Relationship Id="rId1" Type="http://schemas.openxmlformats.org/officeDocument/2006/relationships/vmlDrawing" Target="../drawings/vmlDrawing57.vml"/><Relationship Id="rId6" Type="http://schemas.openxmlformats.org/officeDocument/2006/relationships/image" Target="../media/image3.wmf"/><Relationship Id="rId11" Type="http://schemas.openxmlformats.org/officeDocument/2006/relationships/oleObject" Target="../embeddings/oleObject363.bin"/><Relationship Id="rId24" Type="http://schemas.openxmlformats.org/officeDocument/2006/relationships/image" Target="../media/image248.wmf"/><Relationship Id="rId32" Type="http://schemas.openxmlformats.org/officeDocument/2006/relationships/image" Target="../media/image252.wmf"/><Relationship Id="rId37" Type="http://schemas.openxmlformats.org/officeDocument/2006/relationships/oleObject" Target="../embeddings/oleObject376.bin"/><Relationship Id="rId5" Type="http://schemas.openxmlformats.org/officeDocument/2006/relationships/oleObject" Target="../embeddings/oleObject360.bin"/><Relationship Id="rId15" Type="http://schemas.openxmlformats.org/officeDocument/2006/relationships/oleObject" Target="../embeddings/oleObject365.bin"/><Relationship Id="rId23" Type="http://schemas.openxmlformats.org/officeDocument/2006/relationships/oleObject" Target="../embeddings/oleObject369.bin"/><Relationship Id="rId28" Type="http://schemas.openxmlformats.org/officeDocument/2006/relationships/image" Target="../media/image250.wmf"/><Relationship Id="rId36" Type="http://schemas.openxmlformats.org/officeDocument/2006/relationships/image" Target="../media/image254.wmf"/><Relationship Id="rId10" Type="http://schemas.openxmlformats.org/officeDocument/2006/relationships/image" Target="../media/image67.wmf"/><Relationship Id="rId19" Type="http://schemas.openxmlformats.org/officeDocument/2006/relationships/oleObject" Target="../embeddings/oleObject367.bin"/><Relationship Id="rId31" Type="http://schemas.openxmlformats.org/officeDocument/2006/relationships/oleObject" Target="../embeddings/oleObject373.bin"/><Relationship Id="rId4" Type="http://schemas.openxmlformats.org/officeDocument/2006/relationships/image" Target="../media/image2.wmf"/><Relationship Id="rId9" Type="http://schemas.openxmlformats.org/officeDocument/2006/relationships/oleObject" Target="../embeddings/oleObject362.bin"/><Relationship Id="rId14" Type="http://schemas.openxmlformats.org/officeDocument/2006/relationships/image" Target="../media/image69.wmf"/><Relationship Id="rId22" Type="http://schemas.openxmlformats.org/officeDocument/2006/relationships/image" Target="../media/image73.wmf"/><Relationship Id="rId27" Type="http://schemas.openxmlformats.org/officeDocument/2006/relationships/oleObject" Target="../embeddings/oleObject371.bin"/><Relationship Id="rId30" Type="http://schemas.openxmlformats.org/officeDocument/2006/relationships/image" Target="../media/image251.wmf"/><Relationship Id="rId35" Type="http://schemas.openxmlformats.org/officeDocument/2006/relationships/oleObject" Target="../embeddings/oleObject375.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24.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133.emf"/><Relationship Id="rId5" Type="http://schemas.openxmlformats.org/officeDocument/2006/relationships/oleObject" Target="../embeddings/oleObject230.bin"/><Relationship Id="rId4" Type="http://schemas.openxmlformats.org/officeDocument/2006/relationships/image" Target="../media/image127.emf"/></Relationships>
</file>

<file path=ppt/slides/_rels/slide7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image" Target="../media/image258.wmf"/><Relationship Id="rId3" Type="http://schemas.openxmlformats.org/officeDocument/2006/relationships/oleObject" Target="../embeddings/oleObject377.bin"/><Relationship Id="rId7" Type="http://schemas.openxmlformats.org/officeDocument/2006/relationships/oleObject" Target="../embeddings/oleObject379.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257.wmf"/><Relationship Id="rId11" Type="http://schemas.openxmlformats.org/officeDocument/2006/relationships/slide" Target="slide42.xml"/><Relationship Id="rId5" Type="http://schemas.openxmlformats.org/officeDocument/2006/relationships/oleObject" Target="../embeddings/oleObject378.bin"/><Relationship Id="rId10" Type="http://schemas.openxmlformats.org/officeDocument/2006/relationships/image" Target="../media/image259.wmf"/><Relationship Id="rId4" Type="http://schemas.openxmlformats.org/officeDocument/2006/relationships/image" Target="../media/image256.emf"/><Relationship Id="rId9" Type="http://schemas.openxmlformats.org/officeDocument/2006/relationships/oleObject" Target="../embeddings/oleObject380.bin"/></Relationships>
</file>

<file path=ppt/slides/_rels/slide74.xml.rels><?xml version="1.0" encoding="UTF-8" standalone="yes"?>
<Relationships xmlns="http://schemas.openxmlformats.org/package/2006/relationships"><Relationship Id="rId13" Type="http://schemas.openxmlformats.org/officeDocument/2006/relationships/oleObject" Target="../embeddings/oleObject386.bin"/><Relationship Id="rId18" Type="http://schemas.openxmlformats.org/officeDocument/2006/relationships/image" Target="../media/image267.emf"/><Relationship Id="rId26" Type="http://schemas.openxmlformats.org/officeDocument/2006/relationships/image" Target="../media/image271.emf"/><Relationship Id="rId39" Type="http://schemas.openxmlformats.org/officeDocument/2006/relationships/oleObject" Target="../embeddings/oleObject399.bin"/><Relationship Id="rId3" Type="http://schemas.openxmlformats.org/officeDocument/2006/relationships/oleObject" Target="../embeddings/oleObject381.bin"/><Relationship Id="rId21" Type="http://schemas.openxmlformats.org/officeDocument/2006/relationships/oleObject" Target="../embeddings/oleObject390.bin"/><Relationship Id="rId34" Type="http://schemas.openxmlformats.org/officeDocument/2006/relationships/image" Target="../media/image275.emf"/><Relationship Id="rId42" Type="http://schemas.openxmlformats.org/officeDocument/2006/relationships/image" Target="../media/image279.emf"/><Relationship Id="rId47" Type="http://schemas.openxmlformats.org/officeDocument/2006/relationships/oleObject" Target="../embeddings/oleObject403.bin"/><Relationship Id="rId50" Type="http://schemas.openxmlformats.org/officeDocument/2006/relationships/image" Target="../media/image283.emf"/><Relationship Id="rId7" Type="http://schemas.openxmlformats.org/officeDocument/2006/relationships/oleObject" Target="../embeddings/oleObject383.bin"/><Relationship Id="rId12" Type="http://schemas.openxmlformats.org/officeDocument/2006/relationships/image" Target="../media/image264.emf"/><Relationship Id="rId17" Type="http://schemas.openxmlformats.org/officeDocument/2006/relationships/oleObject" Target="../embeddings/oleObject388.bin"/><Relationship Id="rId25" Type="http://schemas.openxmlformats.org/officeDocument/2006/relationships/oleObject" Target="../embeddings/oleObject392.bin"/><Relationship Id="rId33" Type="http://schemas.openxmlformats.org/officeDocument/2006/relationships/oleObject" Target="../embeddings/oleObject396.bin"/><Relationship Id="rId38" Type="http://schemas.openxmlformats.org/officeDocument/2006/relationships/image" Target="../media/image277.emf"/><Relationship Id="rId46" Type="http://schemas.openxmlformats.org/officeDocument/2006/relationships/image" Target="../media/image281.emf"/><Relationship Id="rId2" Type="http://schemas.openxmlformats.org/officeDocument/2006/relationships/slideLayout" Target="../slideLayouts/slideLayout12.xml"/><Relationship Id="rId16" Type="http://schemas.openxmlformats.org/officeDocument/2006/relationships/image" Target="../media/image266.emf"/><Relationship Id="rId20" Type="http://schemas.openxmlformats.org/officeDocument/2006/relationships/image" Target="../media/image268.emf"/><Relationship Id="rId29" Type="http://schemas.openxmlformats.org/officeDocument/2006/relationships/oleObject" Target="../embeddings/oleObject394.bin"/><Relationship Id="rId41" Type="http://schemas.openxmlformats.org/officeDocument/2006/relationships/oleObject" Target="../embeddings/oleObject400.bin"/><Relationship Id="rId1" Type="http://schemas.openxmlformats.org/officeDocument/2006/relationships/vmlDrawing" Target="../drawings/vmlDrawing60.vml"/><Relationship Id="rId6" Type="http://schemas.openxmlformats.org/officeDocument/2006/relationships/image" Target="../media/image261.emf"/><Relationship Id="rId11" Type="http://schemas.openxmlformats.org/officeDocument/2006/relationships/oleObject" Target="../embeddings/oleObject385.bin"/><Relationship Id="rId24" Type="http://schemas.openxmlformats.org/officeDocument/2006/relationships/image" Target="../media/image270.emf"/><Relationship Id="rId32" Type="http://schemas.openxmlformats.org/officeDocument/2006/relationships/image" Target="../media/image274.emf"/><Relationship Id="rId37" Type="http://schemas.openxmlformats.org/officeDocument/2006/relationships/oleObject" Target="../embeddings/oleObject398.bin"/><Relationship Id="rId40" Type="http://schemas.openxmlformats.org/officeDocument/2006/relationships/image" Target="../media/image278.emf"/><Relationship Id="rId45" Type="http://schemas.openxmlformats.org/officeDocument/2006/relationships/oleObject" Target="../embeddings/oleObject402.bin"/><Relationship Id="rId5" Type="http://schemas.openxmlformats.org/officeDocument/2006/relationships/oleObject" Target="../embeddings/oleObject382.bin"/><Relationship Id="rId15" Type="http://schemas.openxmlformats.org/officeDocument/2006/relationships/oleObject" Target="../embeddings/oleObject387.bin"/><Relationship Id="rId23" Type="http://schemas.openxmlformats.org/officeDocument/2006/relationships/oleObject" Target="../embeddings/oleObject391.bin"/><Relationship Id="rId28" Type="http://schemas.openxmlformats.org/officeDocument/2006/relationships/image" Target="../media/image272.emf"/><Relationship Id="rId36" Type="http://schemas.openxmlformats.org/officeDocument/2006/relationships/image" Target="../media/image276.emf"/><Relationship Id="rId49" Type="http://schemas.openxmlformats.org/officeDocument/2006/relationships/oleObject" Target="../embeddings/oleObject404.bin"/><Relationship Id="rId10" Type="http://schemas.openxmlformats.org/officeDocument/2006/relationships/image" Target="../media/image263.emf"/><Relationship Id="rId19" Type="http://schemas.openxmlformats.org/officeDocument/2006/relationships/oleObject" Target="../embeddings/oleObject389.bin"/><Relationship Id="rId31" Type="http://schemas.openxmlformats.org/officeDocument/2006/relationships/oleObject" Target="../embeddings/oleObject395.bin"/><Relationship Id="rId44" Type="http://schemas.openxmlformats.org/officeDocument/2006/relationships/image" Target="../media/image280.emf"/><Relationship Id="rId4" Type="http://schemas.openxmlformats.org/officeDocument/2006/relationships/image" Target="../media/image260.wmf"/><Relationship Id="rId9" Type="http://schemas.openxmlformats.org/officeDocument/2006/relationships/oleObject" Target="../embeddings/oleObject384.bin"/><Relationship Id="rId14" Type="http://schemas.openxmlformats.org/officeDocument/2006/relationships/image" Target="../media/image265.emf"/><Relationship Id="rId22" Type="http://schemas.openxmlformats.org/officeDocument/2006/relationships/image" Target="../media/image269.emf"/><Relationship Id="rId27" Type="http://schemas.openxmlformats.org/officeDocument/2006/relationships/oleObject" Target="../embeddings/oleObject393.bin"/><Relationship Id="rId30" Type="http://schemas.openxmlformats.org/officeDocument/2006/relationships/image" Target="../media/image273.emf"/><Relationship Id="rId35" Type="http://schemas.openxmlformats.org/officeDocument/2006/relationships/oleObject" Target="../embeddings/oleObject397.bin"/><Relationship Id="rId43" Type="http://schemas.openxmlformats.org/officeDocument/2006/relationships/oleObject" Target="../embeddings/oleObject401.bin"/><Relationship Id="rId48" Type="http://schemas.openxmlformats.org/officeDocument/2006/relationships/image" Target="../media/image282.emf"/><Relationship Id="rId8" Type="http://schemas.openxmlformats.org/officeDocument/2006/relationships/image" Target="../media/image262.emf"/></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hyperlink" Target="mailto:&#30005;&#36335;&#29702;&#35770;2006@163.com"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control" Target="../activeX/activeX1.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4">
            <a:extLst>
              <a:ext uri="{FF2B5EF4-FFF2-40B4-BE49-F238E27FC236}">
                <a16:creationId xmlns:a16="http://schemas.microsoft.com/office/drawing/2014/main" id="{5476540B-BB24-4731-BABC-5D892CF5EC11}"/>
              </a:ext>
            </a:extLst>
          </p:cNvPr>
          <p:cNvGrpSpPr>
            <a:grpSpLocks/>
          </p:cNvGrpSpPr>
          <p:nvPr/>
        </p:nvGrpSpPr>
        <p:grpSpPr bwMode="auto">
          <a:xfrm>
            <a:off x="1519261" y="5259090"/>
            <a:ext cx="5832475" cy="936625"/>
            <a:chOff x="431" y="1343"/>
            <a:chExt cx="3946" cy="1317"/>
          </a:xfrm>
        </p:grpSpPr>
        <p:sp>
          <p:nvSpPr>
            <p:cNvPr id="4169" name="Line 5">
              <a:extLst>
                <a:ext uri="{FF2B5EF4-FFF2-40B4-BE49-F238E27FC236}">
                  <a16:creationId xmlns:a16="http://schemas.microsoft.com/office/drawing/2014/main" id="{1ACD377F-69D2-4467-89DD-AEC44AE654AB}"/>
                </a:ext>
              </a:extLst>
            </p:cNvPr>
            <p:cNvSpPr>
              <a:spLocks noChangeAspect="1" noChangeShapeType="1"/>
            </p:cNvSpPr>
            <p:nvPr/>
          </p:nvSpPr>
          <p:spPr bwMode="auto">
            <a:xfrm>
              <a:off x="458" y="1353"/>
              <a:ext cx="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0" name="Line 6">
              <a:extLst>
                <a:ext uri="{FF2B5EF4-FFF2-40B4-BE49-F238E27FC236}">
                  <a16:creationId xmlns:a16="http://schemas.microsoft.com/office/drawing/2014/main" id="{AFF2A0BB-9489-4338-8220-4B1A86528314}"/>
                </a:ext>
              </a:extLst>
            </p:cNvPr>
            <p:cNvSpPr>
              <a:spLocks noChangeAspect="1" noChangeShapeType="1"/>
            </p:cNvSpPr>
            <p:nvPr/>
          </p:nvSpPr>
          <p:spPr bwMode="auto">
            <a:xfrm>
              <a:off x="431" y="2657"/>
              <a:ext cx="3937" cy="3"/>
            </a:xfrm>
            <a:prstGeom prst="line">
              <a:avLst/>
            </a:prstGeom>
            <a:noFill/>
            <a:ln w="28575">
              <a:solidFill>
                <a:srgbClr val="0000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1" name="Line 7">
              <a:extLst>
                <a:ext uri="{FF2B5EF4-FFF2-40B4-BE49-F238E27FC236}">
                  <a16:creationId xmlns:a16="http://schemas.microsoft.com/office/drawing/2014/main" id="{7F776B18-95D5-4460-B39D-C3A1A96B8ED6}"/>
                </a:ext>
              </a:extLst>
            </p:cNvPr>
            <p:cNvSpPr>
              <a:spLocks noChangeAspect="1" noChangeShapeType="1"/>
            </p:cNvSpPr>
            <p:nvPr/>
          </p:nvSpPr>
          <p:spPr bwMode="auto">
            <a:xfrm>
              <a:off x="4241" y="1344"/>
              <a:ext cx="1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2" name="Line 8">
              <a:extLst>
                <a:ext uri="{FF2B5EF4-FFF2-40B4-BE49-F238E27FC236}">
                  <a16:creationId xmlns:a16="http://schemas.microsoft.com/office/drawing/2014/main" id="{BE3089D6-55BF-4F43-889C-A72CFEE977ED}"/>
                </a:ext>
              </a:extLst>
            </p:cNvPr>
            <p:cNvSpPr>
              <a:spLocks noChangeShapeType="1"/>
            </p:cNvSpPr>
            <p:nvPr/>
          </p:nvSpPr>
          <p:spPr bwMode="auto">
            <a:xfrm>
              <a:off x="4377" y="1343"/>
              <a:ext cx="0" cy="1315"/>
            </a:xfrm>
            <a:prstGeom prst="line">
              <a:avLst/>
            </a:prstGeom>
            <a:noFill/>
            <a:ln w="28575">
              <a:solidFill>
                <a:srgbClr val="0000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3" name="Line 9">
              <a:extLst>
                <a:ext uri="{FF2B5EF4-FFF2-40B4-BE49-F238E27FC236}">
                  <a16:creationId xmlns:a16="http://schemas.microsoft.com/office/drawing/2014/main" id="{8B43FB6E-88FD-446B-99FF-550C1FC3638A}"/>
                </a:ext>
              </a:extLst>
            </p:cNvPr>
            <p:cNvSpPr>
              <a:spLocks noChangeShapeType="1"/>
            </p:cNvSpPr>
            <p:nvPr/>
          </p:nvSpPr>
          <p:spPr bwMode="auto">
            <a:xfrm>
              <a:off x="449" y="1344"/>
              <a:ext cx="0" cy="1315"/>
            </a:xfrm>
            <a:prstGeom prst="line">
              <a:avLst/>
            </a:prstGeom>
            <a:noFill/>
            <a:ln w="28575">
              <a:solidFill>
                <a:srgbClr val="0000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9" name="Group 10">
            <a:extLst>
              <a:ext uri="{FF2B5EF4-FFF2-40B4-BE49-F238E27FC236}">
                <a16:creationId xmlns:a16="http://schemas.microsoft.com/office/drawing/2014/main" id="{06091179-5938-453C-941A-207F33854679}"/>
              </a:ext>
            </a:extLst>
          </p:cNvPr>
          <p:cNvGrpSpPr>
            <a:grpSpLocks/>
          </p:cNvGrpSpPr>
          <p:nvPr/>
        </p:nvGrpSpPr>
        <p:grpSpPr bwMode="auto">
          <a:xfrm>
            <a:off x="3532188" y="2307928"/>
            <a:ext cx="1895475" cy="3081337"/>
            <a:chOff x="2004" y="210"/>
            <a:chExt cx="1194" cy="1941"/>
          </a:xfrm>
        </p:grpSpPr>
        <p:sp>
          <p:nvSpPr>
            <p:cNvPr id="4159" name="Line 11">
              <a:extLst>
                <a:ext uri="{FF2B5EF4-FFF2-40B4-BE49-F238E27FC236}">
                  <a16:creationId xmlns:a16="http://schemas.microsoft.com/office/drawing/2014/main" id="{DBB8DF25-823F-4F81-BEDA-0CB31EA2C31A}"/>
                </a:ext>
              </a:extLst>
            </p:cNvPr>
            <p:cNvSpPr>
              <a:spLocks noChangeAspect="1" noChangeShapeType="1"/>
            </p:cNvSpPr>
            <p:nvPr/>
          </p:nvSpPr>
          <p:spPr bwMode="auto">
            <a:xfrm>
              <a:off x="2049" y="1360"/>
              <a:ext cx="1113"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0" name="Rectangle 12">
              <a:extLst>
                <a:ext uri="{FF2B5EF4-FFF2-40B4-BE49-F238E27FC236}">
                  <a16:creationId xmlns:a16="http://schemas.microsoft.com/office/drawing/2014/main" id="{E2FE8EF2-4DEE-4C90-8B4D-A2B43BB8676F}"/>
                </a:ext>
              </a:extLst>
            </p:cNvPr>
            <p:cNvSpPr>
              <a:spLocks noChangeArrowheads="1"/>
            </p:cNvSpPr>
            <p:nvPr/>
          </p:nvSpPr>
          <p:spPr bwMode="auto">
            <a:xfrm>
              <a:off x="2503" y="1298"/>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4161" name="Group 13">
              <a:extLst>
                <a:ext uri="{FF2B5EF4-FFF2-40B4-BE49-F238E27FC236}">
                  <a16:creationId xmlns:a16="http://schemas.microsoft.com/office/drawing/2014/main" id="{D59E5D9D-3E59-43E2-A811-EECC8F86F0A8}"/>
                </a:ext>
              </a:extLst>
            </p:cNvPr>
            <p:cNvGrpSpPr>
              <a:grpSpLocks/>
            </p:cNvGrpSpPr>
            <p:nvPr/>
          </p:nvGrpSpPr>
          <p:grpSpPr bwMode="auto">
            <a:xfrm>
              <a:off x="2019" y="2024"/>
              <a:ext cx="1179" cy="127"/>
              <a:chOff x="2381" y="2024"/>
              <a:chExt cx="1179" cy="127"/>
            </a:xfrm>
          </p:grpSpPr>
          <p:sp>
            <p:nvSpPr>
              <p:cNvPr id="4167" name="Line 14">
                <a:extLst>
                  <a:ext uri="{FF2B5EF4-FFF2-40B4-BE49-F238E27FC236}">
                    <a16:creationId xmlns:a16="http://schemas.microsoft.com/office/drawing/2014/main" id="{E6397BB4-3C89-402F-88DC-94691FFDA52E}"/>
                  </a:ext>
                </a:extLst>
              </p:cNvPr>
              <p:cNvSpPr>
                <a:spLocks noChangeAspect="1" noChangeShapeType="1"/>
              </p:cNvSpPr>
              <p:nvPr/>
            </p:nvSpPr>
            <p:spPr bwMode="auto">
              <a:xfrm>
                <a:off x="2381" y="2086"/>
                <a:ext cx="1179"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 name="Rectangle 15">
                <a:extLst>
                  <a:ext uri="{FF2B5EF4-FFF2-40B4-BE49-F238E27FC236}">
                    <a16:creationId xmlns:a16="http://schemas.microsoft.com/office/drawing/2014/main" id="{CD28D849-F5F8-4033-BADF-2758DE59BAF2}"/>
                  </a:ext>
                </a:extLst>
              </p:cNvPr>
              <p:cNvSpPr>
                <a:spLocks noChangeArrowheads="1"/>
              </p:cNvSpPr>
              <p:nvPr/>
            </p:nvSpPr>
            <p:spPr bwMode="auto">
              <a:xfrm>
                <a:off x="2835" y="2024"/>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pSp>
        <p:sp>
          <p:nvSpPr>
            <p:cNvPr id="4162" name="Line 16">
              <a:extLst>
                <a:ext uri="{FF2B5EF4-FFF2-40B4-BE49-F238E27FC236}">
                  <a16:creationId xmlns:a16="http://schemas.microsoft.com/office/drawing/2014/main" id="{E7AD361C-6639-4577-A767-F301B6E3B453}"/>
                </a:ext>
              </a:extLst>
            </p:cNvPr>
            <p:cNvSpPr>
              <a:spLocks noChangeAspect="1" noChangeShapeType="1"/>
            </p:cNvSpPr>
            <p:nvPr/>
          </p:nvSpPr>
          <p:spPr bwMode="auto">
            <a:xfrm>
              <a:off x="2004" y="634"/>
              <a:ext cx="115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3" name="Rectangle 17">
              <a:extLst>
                <a:ext uri="{FF2B5EF4-FFF2-40B4-BE49-F238E27FC236}">
                  <a16:creationId xmlns:a16="http://schemas.microsoft.com/office/drawing/2014/main" id="{345F467E-FE0A-4B36-AB5D-EB20FBB3B2CF}"/>
                </a:ext>
              </a:extLst>
            </p:cNvPr>
            <p:cNvSpPr>
              <a:spLocks noChangeArrowheads="1"/>
            </p:cNvSpPr>
            <p:nvPr/>
          </p:nvSpPr>
          <p:spPr bwMode="auto">
            <a:xfrm>
              <a:off x="2458" y="572"/>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164" name="Text Box 18">
              <a:extLst>
                <a:ext uri="{FF2B5EF4-FFF2-40B4-BE49-F238E27FC236}">
                  <a16:creationId xmlns:a16="http://schemas.microsoft.com/office/drawing/2014/main" id="{61476C49-DD85-4286-9499-704BFC9DB0B3}"/>
                </a:ext>
              </a:extLst>
            </p:cNvPr>
            <p:cNvSpPr txBox="1">
              <a:spLocks noChangeArrowheads="1"/>
            </p:cNvSpPr>
            <p:nvPr/>
          </p:nvSpPr>
          <p:spPr bwMode="auto">
            <a:xfrm>
              <a:off x="2481" y="21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i="1" baseline="-25000">
                  <a:latin typeface="Times New Roman" panose="02020603050405020304" pitchFamily="18" charset="0"/>
                </a:rPr>
                <a:t>l</a:t>
              </a:r>
            </a:p>
          </p:txBody>
        </p:sp>
        <p:sp>
          <p:nvSpPr>
            <p:cNvPr id="4165" name="Text Box 19">
              <a:extLst>
                <a:ext uri="{FF2B5EF4-FFF2-40B4-BE49-F238E27FC236}">
                  <a16:creationId xmlns:a16="http://schemas.microsoft.com/office/drawing/2014/main" id="{5C75E5CA-B29C-490C-B8E3-02A799B65B42}"/>
                </a:ext>
              </a:extLst>
            </p:cNvPr>
            <p:cNvSpPr txBox="1">
              <a:spLocks noChangeArrowheads="1"/>
            </p:cNvSpPr>
            <p:nvPr/>
          </p:nvSpPr>
          <p:spPr bwMode="auto">
            <a:xfrm>
              <a:off x="2481" y="93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i="1" baseline="-25000">
                  <a:latin typeface="Times New Roman" panose="02020603050405020304" pitchFamily="18" charset="0"/>
                </a:rPr>
                <a:t>l</a:t>
              </a:r>
            </a:p>
          </p:txBody>
        </p:sp>
        <p:sp>
          <p:nvSpPr>
            <p:cNvPr id="4166" name="Text Box 20">
              <a:extLst>
                <a:ext uri="{FF2B5EF4-FFF2-40B4-BE49-F238E27FC236}">
                  <a16:creationId xmlns:a16="http://schemas.microsoft.com/office/drawing/2014/main" id="{97040EF0-8C31-4192-8EEF-37167BBB78E9}"/>
                </a:ext>
              </a:extLst>
            </p:cNvPr>
            <p:cNvSpPr txBox="1">
              <a:spLocks noChangeArrowheads="1"/>
            </p:cNvSpPr>
            <p:nvPr/>
          </p:nvSpPr>
          <p:spPr bwMode="auto">
            <a:xfrm>
              <a:off x="2436" y="1706"/>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i="1" baseline="-25000">
                  <a:latin typeface="Times New Roman" panose="02020603050405020304" pitchFamily="18" charset="0"/>
                </a:rPr>
                <a:t>l</a:t>
              </a:r>
            </a:p>
          </p:txBody>
        </p:sp>
      </p:grpSp>
      <p:grpSp>
        <p:nvGrpSpPr>
          <p:cNvPr id="4100" name="Group 21">
            <a:extLst>
              <a:ext uri="{FF2B5EF4-FFF2-40B4-BE49-F238E27FC236}">
                <a16:creationId xmlns:a16="http://schemas.microsoft.com/office/drawing/2014/main" id="{F9C005E3-4056-4FAD-9D7D-093E613E038F}"/>
              </a:ext>
            </a:extLst>
          </p:cNvPr>
          <p:cNvGrpSpPr>
            <a:grpSpLocks/>
          </p:cNvGrpSpPr>
          <p:nvPr/>
        </p:nvGrpSpPr>
        <p:grpSpPr bwMode="auto">
          <a:xfrm>
            <a:off x="971550" y="1988840"/>
            <a:ext cx="2833688" cy="3573463"/>
            <a:chOff x="224" y="0"/>
            <a:chExt cx="1785" cy="2251"/>
          </a:xfrm>
        </p:grpSpPr>
        <p:graphicFrame>
          <p:nvGraphicFramePr>
            <p:cNvPr id="4132" name="Object 22">
              <a:extLst>
                <a:ext uri="{FF2B5EF4-FFF2-40B4-BE49-F238E27FC236}">
                  <a16:creationId xmlns:a16="http://schemas.microsoft.com/office/drawing/2014/main" id="{CA6AD60E-62D1-4536-98B5-FF0E74084104}"/>
                </a:ext>
              </a:extLst>
            </p:cNvPr>
            <p:cNvGraphicFramePr>
              <a:graphicFrameLocks noChangeAspect="1"/>
            </p:cNvGraphicFramePr>
            <p:nvPr/>
          </p:nvGraphicFramePr>
          <p:xfrm>
            <a:off x="884" y="0"/>
            <a:ext cx="321" cy="454"/>
          </p:xfrm>
          <a:graphic>
            <a:graphicData uri="http://schemas.openxmlformats.org/presentationml/2006/ole">
              <mc:AlternateContent xmlns:mc="http://schemas.openxmlformats.org/markup-compatibility/2006">
                <mc:Choice xmlns:v="urn:schemas-microsoft-com:vml" Requires="v">
                  <p:oleObj spid="_x0000_s4782" name="Equation" r:id="rId3" imgW="215713" imgH="304536" progId="Equation.DSMT4">
                    <p:embed/>
                  </p:oleObj>
                </mc:Choice>
                <mc:Fallback>
                  <p:oleObj name="Equation" r:id="rId3" imgW="215713" imgH="304536"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0"/>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33" name="Group 23">
              <a:extLst>
                <a:ext uri="{FF2B5EF4-FFF2-40B4-BE49-F238E27FC236}">
                  <a16:creationId xmlns:a16="http://schemas.microsoft.com/office/drawing/2014/main" id="{8DEF7EEF-EA2D-4158-B8E0-3C5EC2EAF760}"/>
                </a:ext>
              </a:extLst>
            </p:cNvPr>
            <p:cNvGrpSpPr>
              <a:grpSpLocks/>
            </p:cNvGrpSpPr>
            <p:nvPr/>
          </p:nvGrpSpPr>
          <p:grpSpPr bwMode="auto">
            <a:xfrm>
              <a:off x="224" y="300"/>
              <a:ext cx="1785" cy="1951"/>
              <a:chOff x="204" y="300"/>
              <a:chExt cx="1785" cy="1951"/>
            </a:xfrm>
          </p:grpSpPr>
          <p:sp>
            <p:nvSpPr>
              <p:cNvPr id="4134" name="Oval 24">
                <a:extLst>
                  <a:ext uri="{FF2B5EF4-FFF2-40B4-BE49-F238E27FC236}">
                    <a16:creationId xmlns:a16="http://schemas.microsoft.com/office/drawing/2014/main" id="{E78DA1E1-88B7-4093-ADE4-53FF1E56E367}"/>
                  </a:ext>
                </a:extLst>
              </p:cNvPr>
              <p:cNvSpPr>
                <a:spLocks noChangeArrowheads="1"/>
              </p:cNvSpPr>
              <p:nvPr/>
            </p:nvSpPr>
            <p:spPr bwMode="auto">
              <a:xfrm>
                <a:off x="794" y="448"/>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ea typeface="仿宋_GB2312" pitchFamily="49" charset="-122"/>
                </a:endParaRPr>
              </a:p>
            </p:txBody>
          </p:sp>
          <p:sp>
            <p:nvSpPr>
              <p:cNvPr id="4135" name="Oval 25">
                <a:extLst>
                  <a:ext uri="{FF2B5EF4-FFF2-40B4-BE49-F238E27FC236}">
                    <a16:creationId xmlns:a16="http://schemas.microsoft.com/office/drawing/2014/main" id="{CC205278-2B93-4FD4-9E22-3E289E8047D0}"/>
                  </a:ext>
                </a:extLst>
              </p:cNvPr>
              <p:cNvSpPr>
                <a:spLocks noChangeArrowheads="1"/>
              </p:cNvSpPr>
              <p:nvPr/>
            </p:nvSpPr>
            <p:spPr bwMode="auto">
              <a:xfrm>
                <a:off x="749" y="1174"/>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ea typeface="仿宋_GB2312" pitchFamily="49" charset="-122"/>
                </a:endParaRPr>
              </a:p>
            </p:txBody>
          </p:sp>
          <p:sp>
            <p:nvSpPr>
              <p:cNvPr id="4136" name="Oval 26">
                <a:extLst>
                  <a:ext uri="{FF2B5EF4-FFF2-40B4-BE49-F238E27FC236}">
                    <a16:creationId xmlns:a16="http://schemas.microsoft.com/office/drawing/2014/main" id="{C38379A7-8D35-45DC-B7CC-41B8DEDB6FAB}"/>
                  </a:ext>
                </a:extLst>
              </p:cNvPr>
              <p:cNvSpPr>
                <a:spLocks noChangeArrowheads="1"/>
              </p:cNvSpPr>
              <p:nvPr/>
            </p:nvSpPr>
            <p:spPr bwMode="auto">
              <a:xfrm>
                <a:off x="748" y="1888"/>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ea typeface="仿宋_GB2312" pitchFamily="49" charset="-122"/>
                </a:endParaRPr>
              </a:p>
            </p:txBody>
          </p:sp>
          <p:sp>
            <p:nvSpPr>
              <p:cNvPr id="4137" name="Line 27">
                <a:extLst>
                  <a:ext uri="{FF2B5EF4-FFF2-40B4-BE49-F238E27FC236}">
                    <a16:creationId xmlns:a16="http://schemas.microsoft.com/office/drawing/2014/main" id="{80B13D43-2661-46E4-80DC-00927888A426}"/>
                  </a:ext>
                </a:extLst>
              </p:cNvPr>
              <p:cNvSpPr>
                <a:spLocks noChangeShapeType="1"/>
              </p:cNvSpPr>
              <p:nvPr/>
            </p:nvSpPr>
            <p:spPr bwMode="auto">
              <a:xfrm rot="5400000" flipH="1">
                <a:off x="996" y="201"/>
                <a:ext cx="1" cy="86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8" name="Text Box 28">
                <a:extLst>
                  <a:ext uri="{FF2B5EF4-FFF2-40B4-BE49-F238E27FC236}">
                    <a16:creationId xmlns:a16="http://schemas.microsoft.com/office/drawing/2014/main" id="{79A63B99-981C-4C54-9A92-571622DCA019}"/>
                  </a:ext>
                </a:extLst>
              </p:cNvPr>
              <p:cNvSpPr txBox="1">
                <a:spLocks noChangeArrowheads="1"/>
              </p:cNvSpPr>
              <p:nvPr/>
            </p:nvSpPr>
            <p:spPr bwMode="auto">
              <a:xfrm rot="5400000">
                <a:off x="1207" y="318"/>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4139" name="Text Box 29">
                <a:extLst>
                  <a:ext uri="{FF2B5EF4-FFF2-40B4-BE49-F238E27FC236}">
                    <a16:creationId xmlns:a16="http://schemas.microsoft.com/office/drawing/2014/main" id="{D6F077D9-786F-4E69-8BD6-DA5D7E265F54}"/>
                  </a:ext>
                </a:extLst>
              </p:cNvPr>
              <p:cNvSpPr txBox="1">
                <a:spLocks noChangeArrowheads="1"/>
              </p:cNvSpPr>
              <p:nvPr/>
            </p:nvSpPr>
            <p:spPr bwMode="auto">
              <a:xfrm>
                <a:off x="568" y="300"/>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4140" name="Line 30">
                <a:extLst>
                  <a:ext uri="{FF2B5EF4-FFF2-40B4-BE49-F238E27FC236}">
                    <a16:creationId xmlns:a16="http://schemas.microsoft.com/office/drawing/2014/main" id="{391ED3F2-44A2-411A-8C82-9447981F34F5}"/>
                  </a:ext>
                </a:extLst>
              </p:cNvPr>
              <p:cNvSpPr>
                <a:spLocks noChangeAspect="1" noChangeShapeType="1"/>
              </p:cNvSpPr>
              <p:nvPr/>
            </p:nvSpPr>
            <p:spPr bwMode="auto">
              <a:xfrm flipV="1">
                <a:off x="1384" y="630"/>
                <a:ext cx="40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1" name="Oval 31">
                <a:extLst>
                  <a:ext uri="{FF2B5EF4-FFF2-40B4-BE49-F238E27FC236}">
                    <a16:creationId xmlns:a16="http://schemas.microsoft.com/office/drawing/2014/main" id="{DE4B004A-9566-486B-A0DD-F4CFA4555EB1}"/>
                  </a:ext>
                </a:extLst>
              </p:cNvPr>
              <p:cNvSpPr>
                <a:spLocks noChangeArrowheads="1"/>
              </p:cNvSpPr>
              <p:nvPr/>
            </p:nvSpPr>
            <p:spPr bwMode="auto">
              <a:xfrm>
                <a:off x="1775" y="602"/>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142" name="Text Box 32">
                <a:extLst>
                  <a:ext uri="{FF2B5EF4-FFF2-40B4-BE49-F238E27FC236}">
                    <a16:creationId xmlns:a16="http://schemas.microsoft.com/office/drawing/2014/main" id="{E3967685-62F2-4CAB-B505-5FB02F300E5B}"/>
                  </a:ext>
                </a:extLst>
              </p:cNvPr>
              <p:cNvSpPr txBox="1">
                <a:spLocks noChangeArrowheads="1"/>
              </p:cNvSpPr>
              <p:nvPr/>
            </p:nvSpPr>
            <p:spPr bwMode="auto">
              <a:xfrm>
                <a:off x="1666" y="300"/>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4143" name="Line 33">
                <a:extLst>
                  <a:ext uri="{FF2B5EF4-FFF2-40B4-BE49-F238E27FC236}">
                    <a16:creationId xmlns:a16="http://schemas.microsoft.com/office/drawing/2014/main" id="{F4A7241C-689F-4C32-990A-24E08A81555E}"/>
                  </a:ext>
                </a:extLst>
              </p:cNvPr>
              <p:cNvSpPr>
                <a:spLocks noChangeShapeType="1"/>
              </p:cNvSpPr>
              <p:nvPr/>
            </p:nvSpPr>
            <p:spPr bwMode="auto">
              <a:xfrm rot="5400000" flipH="1">
                <a:off x="996" y="926"/>
                <a:ext cx="1" cy="860"/>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4" name="Text Box 34">
                <a:extLst>
                  <a:ext uri="{FF2B5EF4-FFF2-40B4-BE49-F238E27FC236}">
                    <a16:creationId xmlns:a16="http://schemas.microsoft.com/office/drawing/2014/main" id="{DAB6B010-E3F3-4B85-A857-68B05FEA2441}"/>
                  </a:ext>
                </a:extLst>
              </p:cNvPr>
              <p:cNvSpPr txBox="1">
                <a:spLocks noChangeArrowheads="1"/>
              </p:cNvSpPr>
              <p:nvPr/>
            </p:nvSpPr>
            <p:spPr bwMode="auto">
              <a:xfrm rot="5400000">
                <a:off x="1207" y="1044"/>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4145" name="Text Box 35">
                <a:extLst>
                  <a:ext uri="{FF2B5EF4-FFF2-40B4-BE49-F238E27FC236}">
                    <a16:creationId xmlns:a16="http://schemas.microsoft.com/office/drawing/2014/main" id="{8AE760F8-1C65-475F-B5A0-D5A4955254DF}"/>
                  </a:ext>
                </a:extLst>
              </p:cNvPr>
              <p:cNvSpPr txBox="1">
                <a:spLocks noChangeArrowheads="1"/>
              </p:cNvSpPr>
              <p:nvPr/>
            </p:nvSpPr>
            <p:spPr bwMode="auto">
              <a:xfrm>
                <a:off x="568" y="1026"/>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4146" name="Line 36">
                <a:extLst>
                  <a:ext uri="{FF2B5EF4-FFF2-40B4-BE49-F238E27FC236}">
                    <a16:creationId xmlns:a16="http://schemas.microsoft.com/office/drawing/2014/main" id="{84771211-3D91-4E19-98AF-172812E50B67}"/>
                  </a:ext>
                </a:extLst>
              </p:cNvPr>
              <p:cNvSpPr>
                <a:spLocks noChangeAspect="1" noChangeShapeType="1"/>
              </p:cNvSpPr>
              <p:nvPr/>
            </p:nvSpPr>
            <p:spPr bwMode="auto">
              <a:xfrm flipV="1">
                <a:off x="1384" y="1355"/>
                <a:ext cx="459"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7" name="Oval 37">
                <a:extLst>
                  <a:ext uri="{FF2B5EF4-FFF2-40B4-BE49-F238E27FC236}">
                    <a16:creationId xmlns:a16="http://schemas.microsoft.com/office/drawing/2014/main" id="{0B0C4C7C-4517-49D0-8F91-8989043D5913}"/>
                  </a:ext>
                </a:extLst>
              </p:cNvPr>
              <p:cNvSpPr>
                <a:spLocks noChangeArrowheads="1"/>
              </p:cNvSpPr>
              <p:nvPr/>
            </p:nvSpPr>
            <p:spPr bwMode="auto">
              <a:xfrm>
                <a:off x="1826" y="1328"/>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148" name="Text Box 38">
                <a:extLst>
                  <a:ext uri="{FF2B5EF4-FFF2-40B4-BE49-F238E27FC236}">
                    <a16:creationId xmlns:a16="http://schemas.microsoft.com/office/drawing/2014/main" id="{E6B29252-0430-4D03-BC6E-1CDB457194AE}"/>
                  </a:ext>
                </a:extLst>
              </p:cNvPr>
              <p:cNvSpPr txBox="1">
                <a:spLocks noChangeArrowheads="1"/>
              </p:cNvSpPr>
              <p:nvPr/>
            </p:nvSpPr>
            <p:spPr bwMode="auto">
              <a:xfrm>
                <a:off x="1675" y="1053"/>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4149" name="Line 39">
                <a:extLst>
                  <a:ext uri="{FF2B5EF4-FFF2-40B4-BE49-F238E27FC236}">
                    <a16:creationId xmlns:a16="http://schemas.microsoft.com/office/drawing/2014/main" id="{736C33D8-3A85-44DB-B86C-AAAA58E78DF6}"/>
                  </a:ext>
                </a:extLst>
              </p:cNvPr>
              <p:cNvSpPr>
                <a:spLocks noChangeShapeType="1"/>
              </p:cNvSpPr>
              <p:nvPr/>
            </p:nvSpPr>
            <p:spPr bwMode="auto">
              <a:xfrm rot="5400000" flipH="1">
                <a:off x="996" y="1652"/>
                <a:ext cx="1" cy="86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0" name="Text Box 40">
                <a:extLst>
                  <a:ext uri="{FF2B5EF4-FFF2-40B4-BE49-F238E27FC236}">
                    <a16:creationId xmlns:a16="http://schemas.microsoft.com/office/drawing/2014/main" id="{B4E51258-F7B8-44B1-8D20-97AB5D43715A}"/>
                  </a:ext>
                </a:extLst>
              </p:cNvPr>
              <p:cNvSpPr txBox="1">
                <a:spLocks noChangeArrowheads="1"/>
              </p:cNvSpPr>
              <p:nvPr/>
            </p:nvSpPr>
            <p:spPr bwMode="auto">
              <a:xfrm rot="5400000">
                <a:off x="1206" y="1765"/>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4151" name="Text Box 41">
                <a:extLst>
                  <a:ext uri="{FF2B5EF4-FFF2-40B4-BE49-F238E27FC236}">
                    <a16:creationId xmlns:a16="http://schemas.microsoft.com/office/drawing/2014/main" id="{96D696C7-8AB0-4FA8-BB65-699575D1852A}"/>
                  </a:ext>
                </a:extLst>
              </p:cNvPr>
              <p:cNvSpPr txBox="1">
                <a:spLocks noChangeArrowheads="1"/>
              </p:cNvSpPr>
              <p:nvPr/>
            </p:nvSpPr>
            <p:spPr bwMode="auto">
              <a:xfrm>
                <a:off x="568" y="1797"/>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4152" name="Line 42">
                <a:extLst>
                  <a:ext uri="{FF2B5EF4-FFF2-40B4-BE49-F238E27FC236}">
                    <a16:creationId xmlns:a16="http://schemas.microsoft.com/office/drawing/2014/main" id="{0DAEA2BD-F78D-4BC2-BD31-DA4873AE0FC3}"/>
                  </a:ext>
                </a:extLst>
              </p:cNvPr>
              <p:cNvSpPr>
                <a:spLocks noChangeAspect="1" noChangeShapeType="1"/>
              </p:cNvSpPr>
              <p:nvPr/>
            </p:nvSpPr>
            <p:spPr bwMode="auto">
              <a:xfrm flipV="1">
                <a:off x="1384" y="2081"/>
                <a:ext cx="40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3" name="Oval 43">
                <a:extLst>
                  <a:ext uri="{FF2B5EF4-FFF2-40B4-BE49-F238E27FC236}">
                    <a16:creationId xmlns:a16="http://schemas.microsoft.com/office/drawing/2014/main" id="{B702F3DF-FA29-427E-8E3F-63E8F1B088E1}"/>
                  </a:ext>
                </a:extLst>
              </p:cNvPr>
              <p:cNvSpPr>
                <a:spLocks noChangeArrowheads="1"/>
              </p:cNvSpPr>
              <p:nvPr/>
            </p:nvSpPr>
            <p:spPr bwMode="auto">
              <a:xfrm>
                <a:off x="1773" y="2054"/>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154" name="Text Box 44">
                <a:extLst>
                  <a:ext uri="{FF2B5EF4-FFF2-40B4-BE49-F238E27FC236}">
                    <a16:creationId xmlns:a16="http://schemas.microsoft.com/office/drawing/2014/main" id="{56AE9100-45C9-4DC2-B226-525C22FEA8FD}"/>
                  </a:ext>
                </a:extLst>
              </p:cNvPr>
              <p:cNvSpPr txBox="1">
                <a:spLocks noChangeArrowheads="1"/>
              </p:cNvSpPr>
              <p:nvPr/>
            </p:nvSpPr>
            <p:spPr bwMode="auto">
              <a:xfrm>
                <a:off x="1655" y="1770"/>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4155" name="Line 45">
                <a:extLst>
                  <a:ext uri="{FF2B5EF4-FFF2-40B4-BE49-F238E27FC236}">
                    <a16:creationId xmlns:a16="http://schemas.microsoft.com/office/drawing/2014/main" id="{C110AA11-FF37-4072-8B5A-290F177B07EF}"/>
                  </a:ext>
                </a:extLst>
              </p:cNvPr>
              <p:cNvSpPr>
                <a:spLocks noChangeShapeType="1"/>
              </p:cNvSpPr>
              <p:nvPr/>
            </p:nvSpPr>
            <p:spPr bwMode="auto">
              <a:xfrm>
                <a:off x="567" y="639"/>
                <a:ext cx="0" cy="143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56" name="Object 46">
                <a:extLst>
                  <a:ext uri="{FF2B5EF4-FFF2-40B4-BE49-F238E27FC236}">
                    <a16:creationId xmlns:a16="http://schemas.microsoft.com/office/drawing/2014/main" id="{65FB5545-E958-4D3C-B9D3-10AAC04D8B70}"/>
                  </a:ext>
                </a:extLst>
              </p:cNvPr>
              <p:cNvGraphicFramePr>
                <a:graphicFrameLocks noChangeAspect="1"/>
              </p:cNvGraphicFramePr>
              <p:nvPr/>
            </p:nvGraphicFramePr>
            <p:xfrm>
              <a:off x="835" y="753"/>
              <a:ext cx="338" cy="454"/>
            </p:xfrm>
            <a:graphic>
              <a:graphicData uri="http://schemas.openxmlformats.org/presentationml/2006/ole">
                <mc:AlternateContent xmlns:mc="http://schemas.openxmlformats.org/markup-compatibility/2006">
                  <mc:Choice xmlns:v="urn:schemas-microsoft-com:vml" Requires="v">
                    <p:oleObj spid="_x0000_s4783" name="Equation" r:id="rId5" imgW="215713" imgH="304536" progId="Equation.DSMT4">
                      <p:embed/>
                    </p:oleObj>
                  </mc:Choice>
                  <mc:Fallback>
                    <p:oleObj name="Equation" r:id="rId5" imgW="215713" imgH="304536" progId="Equation.DSMT4">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 y="753"/>
                            <a:ext cx="338"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57" name="Object 47">
                <a:extLst>
                  <a:ext uri="{FF2B5EF4-FFF2-40B4-BE49-F238E27FC236}">
                    <a16:creationId xmlns:a16="http://schemas.microsoft.com/office/drawing/2014/main" id="{42192640-6C41-4BF1-96A6-3AF353D52A94}"/>
                  </a:ext>
                </a:extLst>
              </p:cNvPr>
              <p:cNvGraphicFramePr>
                <a:graphicFrameLocks noChangeAspect="1"/>
              </p:cNvGraphicFramePr>
              <p:nvPr/>
            </p:nvGraphicFramePr>
            <p:xfrm>
              <a:off x="839" y="1480"/>
              <a:ext cx="338" cy="454"/>
            </p:xfrm>
            <a:graphic>
              <a:graphicData uri="http://schemas.openxmlformats.org/presentationml/2006/ole">
                <mc:AlternateContent xmlns:mc="http://schemas.openxmlformats.org/markup-compatibility/2006">
                  <mc:Choice xmlns:v="urn:schemas-microsoft-com:vml" Requires="v">
                    <p:oleObj spid="_x0000_s4784" name="Equation" r:id="rId7" imgW="215713" imgH="304536" progId="Equation.DSMT4">
                      <p:embed/>
                    </p:oleObj>
                  </mc:Choice>
                  <mc:Fallback>
                    <p:oleObj name="Equation" r:id="rId7" imgW="215713" imgH="304536" progId="Equation.DSMT4">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1480"/>
                            <a:ext cx="338"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58" name="Text Box 48">
                <a:extLst>
                  <a:ext uri="{FF2B5EF4-FFF2-40B4-BE49-F238E27FC236}">
                    <a16:creationId xmlns:a16="http://schemas.microsoft.com/office/drawing/2014/main" id="{0E6B2615-6111-4382-8C22-F75B20B9BE05}"/>
                  </a:ext>
                </a:extLst>
              </p:cNvPr>
              <p:cNvSpPr txBox="1">
                <a:spLocks noChangeArrowheads="1"/>
              </p:cNvSpPr>
              <p:nvPr/>
            </p:nvSpPr>
            <p:spPr bwMode="auto">
              <a:xfrm>
                <a:off x="204" y="1162"/>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N</a:t>
                </a:r>
              </a:p>
            </p:txBody>
          </p:sp>
        </p:grpSp>
      </p:grpSp>
      <p:grpSp>
        <p:nvGrpSpPr>
          <p:cNvPr id="4101" name="Group 49">
            <a:extLst>
              <a:ext uri="{FF2B5EF4-FFF2-40B4-BE49-F238E27FC236}">
                <a16:creationId xmlns:a16="http://schemas.microsoft.com/office/drawing/2014/main" id="{BE7F8CC7-D6FC-4A03-AB1C-2CB559C3A5E8}"/>
              </a:ext>
            </a:extLst>
          </p:cNvPr>
          <p:cNvGrpSpPr>
            <a:grpSpLocks/>
          </p:cNvGrpSpPr>
          <p:nvPr/>
        </p:nvGrpSpPr>
        <p:grpSpPr bwMode="auto">
          <a:xfrm>
            <a:off x="5178425" y="2307928"/>
            <a:ext cx="2881313" cy="3081337"/>
            <a:chOff x="3288" y="210"/>
            <a:chExt cx="1815" cy="1941"/>
          </a:xfrm>
        </p:grpSpPr>
        <p:sp>
          <p:nvSpPr>
            <p:cNvPr id="4115" name="Line 50">
              <a:extLst>
                <a:ext uri="{FF2B5EF4-FFF2-40B4-BE49-F238E27FC236}">
                  <a16:creationId xmlns:a16="http://schemas.microsoft.com/office/drawing/2014/main" id="{485FC32F-2FF7-42F6-BC6E-562786426DCA}"/>
                </a:ext>
              </a:extLst>
            </p:cNvPr>
            <p:cNvSpPr>
              <a:spLocks noChangeShapeType="1"/>
            </p:cNvSpPr>
            <p:nvPr/>
          </p:nvSpPr>
          <p:spPr bwMode="auto">
            <a:xfrm rot="10800000">
              <a:off x="4649" y="628"/>
              <a:ext cx="0" cy="145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 name="Line 51">
              <a:extLst>
                <a:ext uri="{FF2B5EF4-FFF2-40B4-BE49-F238E27FC236}">
                  <a16:creationId xmlns:a16="http://schemas.microsoft.com/office/drawing/2014/main" id="{B46B3A00-2594-4D73-8F76-63D21CCA0494}"/>
                </a:ext>
              </a:extLst>
            </p:cNvPr>
            <p:cNvSpPr>
              <a:spLocks noChangeAspect="1" noChangeShapeType="1"/>
            </p:cNvSpPr>
            <p:nvPr/>
          </p:nvSpPr>
          <p:spPr bwMode="auto">
            <a:xfrm>
              <a:off x="3469" y="628"/>
              <a:ext cx="118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7" name="Line 52">
              <a:extLst>
                <a:ext uri="{FF2B5EF4-FFF2-40B4-BE49-F238E27FC236}">
                  <a16:creationId xmlns:a16="http://schemas.microsoft.com/office/drawing/2014/main" id="{A1FC80E3-046A-4F1C-BC8E-5DD017A04742}"/>
                </a:ext>
              </a:extLst>
            </p:cNvPr>
            <p:cNvSpPr>
              <a:spLocks noChangeAspect="1" noChangeShapeType="1"/>
            </p:cNvSpPr>
            <p:nvPr/>
          </p:nvSpPr>
          <p:spPr bwMode="auto">
            <a:xfrm flipV="1">
              <a:off x="3470" y="1358"/>
              <a:ext cx="1178" cy="4"/>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8" name="Line 53">
              <a:extLst>
                <a:ext uri="{FF2B5EF4-FFF2-40B4-BE49-F238E27FC236}">
                  <a16:creationId xmlns:a16="http://schemas.microsoft.com/office/drawing/2014/main" id="{0D863A83-0E9C-4942-96C2-2F9366B4E26B}"/>
                </a:ext>
              </a:extLst>
            </p:cNvPr>
            <p:cNvSpPr>
              <a:spLocks noChangeAspect="1" noChangeShapeType="1"/>
            </p:cNvSpPr>
            <p:nvPr/>
          </p:nvSpPr>
          <p:spPr bwMode="auto">
            <a:xfrm>
              <a:off x="3491" y="2080"/>
              <a:ext cx="115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9" name="Text Box 54">
              <a:extLst>
                <a:ext uri="{FF2B5EF4-FFF2-40B4-BE49-F238E27FC236}">
                  <a16:creationId xmlns:a16="http://schemas.microsoft.com/office/drawing/2014/main" id="{E7FBE857-AD3E-4F6A-9ED7-98821ACCE1E9}"/>
                </a:ext>
              </a:extLst>
            </p:cNvPr>
            <p:cNvSpPr txBox="1">
              <a:spLocks noChangeArrowheads="1"/>
            </p:cNvSpPr>
            <p:nvPr/>
          </p:nvSpPr>
          <p:spPr bwMode="auto">
            <a:xfrm>
              <a:off x="3968" y="935"/>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baseline="-25000">
                  <a:latin typeface="Times New Roman" panose="02020603050405020304" pitchFamily="18" charset="0"/>
                </a:rPr>
                <a:t> </a:t>
              </a:r>
              <a:endParaRPr kumimoji="1" lang="en-US" altLang="zh-CN" b="1" baseline="-25000">
                <a:latin typeface="Times New Roman" panose="02020603050405020304" pitchFamily="18" charset="0"/>
                <a:ea typeface="楷体_GB2312" pitchFamily="49" charset="-122"/>
              </a:endParaRPr>
            </a:p>
          </p:txBody>
        </p:sp>
        <p:sp>
          <p:nvSpPr>
            <p:cNvPr id="4120" name="Text Box 55">
              <a:extLst>
                <a:ext uri="{FF2B5EF4-FFF2-40B4-BE49-F238E27FC236}">
                  <a16:creationId xmlns:a16="http://schemas.microsoft.com/office/drawing/2014/main" id="{68C9F99A-0B4D-48C1-9523-35563A94680B}"/>
                </a:ext>
              </a:extLst>
            </p:cNvPr>
            <p:cNvSpPr txBox="1">
              <a:spLocks noChangeArrowheads="1"/>
            </p:cNvSpPr>
            <p:nvPr/>
          </p:nvSpPr>
          <p:spPr bwMode="auto">
            <a:xfrm>
              <a:off x="3969" y="1661"/>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endParaRPr kumimoji="1" lang="en-US" altLang="zh-CN" b="1" baseline="-25000">
                <a:latin typeface="Times New Roman" panose="02020603050405020304" pitchFamily="18" charset="0"/>
                <a:ea typeface="楷体_GB2312" pitchFamily="49" charset="-122"/>
              </a:endParaRPr>
            </a:p>
          </p:txBody>
        </p:sp>
        <p:sp>
          <p:nvSpPr>
            <p:cNvPr id="4121" name="Text Box 56">
              <a:extLst>
                <a:ext uri="{FF2B5EF4-FFF2-40B4-BE49-F238E27FC236}">
                  <a16:creationId xmlns:a16="http://schemas.microsoft.com/office/drawing/2014/main" id="{48794A39-9E92-45D8-9E87-0A2CF9185981}"/>
                </a:ext>
              </a:extLst>
            </p:cNvPr>
            <p:cNvSpPr txBox="1">
              <a:spLocks noChangeArrowheads="1"/>
            </p:cNvSpPr>
            <p:nvPr/>
          </p:nvSpPr>
          <p:spPr bwMode="auto">
            <a:xfrm>
              <a:off x="3968" y="210"/>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endParaRPr kumimoji="1" lang="en-US" altLang="zh-CN" b="1" baseline="-25000">
                <a:latin typeface="Times New Roman" panose="02020603050405020304" pitchFamily="18" charset="0"/>
              </a:endParaRPr>
            </a:p>
          </p:txBody>
        </p:sp>
        <p:sp>
          <p:nvSpPr>
            <p:cNvPr id="4122" name="Rectangle 57">
              <a:extLst>
                <a:ext uri="{FF2B5EF4-FFF2-40B4-BE49-F238E27FC236}">
                  <a16:creationId xmlns:a16="http://schemas.microsoft.com/office/drawing/2014/main" id="{480B13D4-07B3-485B-807D-040789608396}"/>
                </a:ext>
              </a:extLst>
            </p:cNvPr>
            <p:cNvSpPr>
              <a:spLocks noChangeArrowheads="1"/>
            </p:cNvSpPr>
            <p:nvPr/>
          </p:nvSpPr>
          <p:spPr bwMode="auto">
            <a:xfrm>
              <a:off x="4013" y="572"/>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123" name="Rectangle 58">
              <a:extLst>
                <a:ext uri="{FF2B5EF4-FFF2-40B4-BE49-F238E27FC236}">
                  <a16:creationId xmlns:a16="http://schemas.microsoft.com/office/drawing/2014/main" id="{07048241-8A42-4AF8-BD34-D72A94292498}"/>
                </a:ext>
              </a:extLst>
            </p:cNvPr>
            <p:cNvSpPr>
              <a:spLocks noChangeArrowheads="1"/>
            </p:cNvSpPr>
            <p:nvPr/>
          </p:nvSpPr>
          <p:spPr bwMode="auto">
            <a:xfrm>
              <a:off x="4013" y="1298"/>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124" name="Rectangle 59">
              <a:extLst>
                <a:ext uri="{FF2B5EF4-FFF2-40B4-BE49-F238E27FC236}">
                  <a16:creationId xmlns:a16="http://schemas.microsoft.com/office/drawing/2014/main" id="{03E5DC03-E502-4EF5-9010-224DD7E65FD4}"/>
                </a:ext>
              </a:extLst>
            </p:cNvPr>
            <p:cNvSpPr>
              <a:spLocks noChangeArrowheads="1"/>
            </p:cNvSpPr>
            <p:nvPr/>
          </p:nvSpPr>
          <p:spPr bwMode="auto">
            <a:xfrm>
              <a:off x="4022" y="2024"/>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125" name="Oval 60">
              <a:extLst>
                <a:ext uri="{FF2B5EF4-FFF2-40B4-BE49-F238E27FC236}">
                  <a16:creationId xmlns:a16="http://schemas.microsoft.com/office/drawing/2014/main" id="{1F54AE32-CB16-4767-A161-1DEE12FE3177}"/>
                </a:ext>
              </a:extLst>
            </p:cNvPr>
            <p:cNvSpPr>
              <a:spLocks noChangeArrowheads="1"/>
            </p:cNvSpPr>
            <p:nvPr/>
          </p:nvSpPr>
          <p:spPr bwMode="auto">
            <a:xfrm>
              <a:off x="3422" y="610"/>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126" name="Oval 61">
              <a:extLst>
                <a:ext uri="{FF2B5EF4-FFF2-40B4-BE49-F238E27FC236}">
                  <a16:creationId xmlns:a16="http://schemas.microsoft.com/office/drawing/2014/main" id="{F104CC3B-944C-4840-A7EA-CF8575CC9A97}"/>
                </a:ext>
              </a:extLst>
            </p:cNvPr>
            <p:cNvSpPr>
              <a:spLocks noChangeArrowheads="1"/>
            </p:cNvSpPr>
            <p:nvPr/>
          </p:nvSpPr>
          <p:spPr bwMode="auto">
            <a:xfrm>
              <a:off x="3423" y="1336"/>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127" name="Oval 62">
              <a:extLst>
                <a:ext uri="{FF2B5EF4-FFF2-40B4-BE49-F238E27FC236}">
                  <a16:creationId xmlns:a16="http://schemas.microsoft.com/office/drawing/2014/main" id="{62916B65-16B6-49D2-81C2-808103F9CD16}"/>
                </a:ext>
              </a:extLst>
            </p:cNvPr>
            <p:cNvSpPr>
              <a:spLocks noChangeArrowheads="1"/>
            </p:cNvSpPr>
            <p:nvPr/>
          </p:nvSpPr>
          <p:spPr bwMode="auto">
            <a:xfrm>
              <a:off x="3442" y="206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128" name="Text Box 63">
              <a:extLst>
                <a:ext uri="{FF2B5EF4-FFF2-40B4-BE49-F238E27FC236}">
                  <a16:creationId xmlns:a16="http://schemas.microsoft.com/office/drawing/2014/main" id="{BD17D558-6387-440E-84C9-7C98F4F0CE21}"/>
                </a:ext>
              </a:extLst>
            </p:cNvPr>
            <p:cNvSpPr txBox="1">
              <a:spLocks noChangeArrowheads="1"/>
            </p:cNvSpPr>
            <p:nvPr/>
          </p:nvSpPr>
          <p:spPr bwMode="auto">
            <a:xfrm>
              <a:off x="3288" y="31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4129" name="Text Box 64">
              <a:extLst>
                <a:ext uri="{FF2B5EF4-FFF2-40B4-BE49-F238E27FC236}">
                  <a16:creationId xmlns:a16="http://schemas.microsoft.com/office/drawing/2014/main" id="{93E6310A-147B-471E-9ABD-2563A491C162}"/>
                </a:ext>
              </a:extLst>
            </p:cNvPr>
            <p:cNvSpPr txBox="1">
              <a:spLocks noChangeArrowheads="1"/>
            </p:cNvSpPr>
            <p:nvPr/>
          </p:nvSpPr>
          <p:spPr bwMode="auto">
            <a:xfrm>
              <a:off x="3288" y="103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4130" name="Text Box 65">
              <a:extLst>
                <a:ext uri="{FF2B5EF4-FFF2-40B4-BE49-F238E27FC236}">
                  <a16:creationId xmlns:a16="http://schemas.microsoft.com/office/drawing/2014/main" id="{90151D8D-3727-49D8-ADBA-F0961C442C28}"/>
                </a:ext>
              </a:extLst>
            </p:cNvPr>
            <p:cNvSpPr txBox="1">
              <a:spLocks noChangeArrowheads="1"/>
            </p:cNvSpPr>
            <p:nvPr/>
          </p:nvSpPr>
          <p:spPr bwMode="auto">
            <a:xfrm>
              <a:off x="3288" y="1771"/>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4131" name="Text Box 66">
              <a:extLst>
                <a:ext uri="{FF2B5EF4-FFF2-40B4-BE49-F238E27FC236}">
                  <a16:creationId xmlns:a16="http://schemas.microsoft.com/office/drawing/2014/main" id="{49288F0F-203E-43EA-B70B-0C1587B2093A}"/>
                </a:ext>
              </a:extLst>
            </p:cNvPr>
            <p:cNvSpPr txBox="1">
              <a:spLocks noChangeArrowheads="1"/>
            </p:cNvSpPr>
            <p:nvPr/>
          </p:nvSpPr>
          <p:spPr bwMode="auto">
            <a:xfrm>
              <a:off x="4740" y="1198"/>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N'</a:t>
              </a:r>
            </a:p>
          </p:txBody>
        </p:sp>
      </p:grpSp>
      <p:grpSp>
        <p:nvGrpSpPr>
          <p:cNvPr id="4102" name="Group 67">
            <a:extLst>
              <a:ext uri="{FF2B5EF4-FFF2-40B4-BE49-F238E27FC236}">
                <a16:creationId xmlns:a16="http://schemas.microsoft.com/office/drawing/2014/main" id="{A43B74D7-E560-4F76-96DA-41CBAE6E4AD8}"/>
              </a:ext>
            </a:extLst>
          </p:cNvPr>
          <p:cNvGrpSpPr>
            <a:grpSpLocks/>
          </p:cNvGrpSpPr>
          <p:nvPr/>
        </p:nvGrpSpPr>
        <p:grpSpPr bwMode="auto">
          <a:xfrm>
            <a:off x="4165600" y="5489278"/>
            <a:ext cx="576263" cy="822325"/>
            <a:chOff x="2245" y="2205"/>
            <a:chExt cx="363" cy="518"/>
          </a:xfrm>
        </p:grpSpPr>
        <p:sp>
          <p:nvSpPr>
            <p:cNvPr id="4113" name="Rectangle 68">
              <a:extLst>
                <a:ext uri="{FF2B5EF4-FFF2-40B4-BE49-F238E27FC236}">
                  <a16:creationId xmlns:a16="http://schemas.microsoft.com/office/drawing/2014/main" id="{91C42B68-8E41-4414-9F5A-D68DC27ABCD5}"/>
                </a:ext>
              </a:extLst>
            </p:cNvPr>
            <p:cNvSpPr>
              <a:spLocks noChangeArrowheads="1"/>
            </p:cNvSpPr>
            <p:nvPr/>
          </p:nvSpPr>
          <p:spPr bwMode="auto">
            <a:xfrm>
              <a:off x="2290" y="2596"/>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114" name="Text Box 69">
              <a:extLst>
                <a:ext uri="{FF2B5EF4-FFF2-40B4-BE49-F238E27FC236}">
                  <a16:creationId xmlns:a16="http://schemas.microsoft.com/office/drawing/2014/main" id="{90DFF4A7-246C-4BA0-92A2-CC31089AAB8C}"/>
                </a:ext>
              </a:extLst>
            </p:cNvPr>
            <p:cNvSpPr txBox="1">
              <a:spLocks noChangeArrowheads="1"/>
            </p:cNvSpPr>
            <p:nvPr/>
          </p:nvSpPr>
          <p:spPr bwMode="auto">
            <a:xfrm>
              <a:off x="2245" y="2205"/>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baseline="-25000">
                  <a:latin typeface="Times New Roman" panose="02020603050405020304" pitchFamily="18" charset="0"/>
                </a:rPr>
                <a:t>N</a:t>
              </a:r>
            </a:p>
          </p:txBody>
        </p:sp>
      </p:grpSp>
      <p:grpSp>
        <p:nvGrpSpPr>
          <p:cNvPr id="4103" name="Group 70">
            <a:extLst>
              <a:ext uri="{FF2B5EF4-FFF2-40B4-BE49-F238E27FC236}">
                <a16:creationId xmlns:a16="http://schemas.microsoft.com/office/drawing/2014/main" id="{49C3A90E-3FC4-4A2F-820E-4391684AFC9F}"/>
              </a:ext>
            </a:extLst>
          </p:cNvPr>
          <p:cNvGrpSpPr>
            <a:grpSpLocks/>
          </p:cNvGrpSpPr>
          <p:nvPr/>
        </p:nvGrpSpPr>
        <p:grpSpPr bwMode="auto">
          <a:xfrm>
            <a:off x="4897438" y="2973090"/>
            <a:ext cx="466725" cy="3770313"/>
            <a:chOff x="2824" y="1107"/>
            <a:chExt cx="294" cy="2375"/>
          </a:xfrm>
        </p:grpSpPr>
        <p:sp>
          <p:nvSpPr>
            <p:cNvPr id="4105" name="Line 71">
              <a:extLst>
                <a:ext uri="{FF2B5EF4-FFF2-40B4-BE49-F238E27FC236}">
                  <a16:creationId xmlns:a16="http://schemas.microsoft.com/office/drawing/2014/main" id="{E0F6BB77-98E9-46E2-9E66-210878585EF7}"/>
                </a:ext>
              </a:extLst>
            </p:cNvPr>
            <p:cNvSpPr>
              <a:spLocks noChangeShapeType="1"/>
            </p:cNvSpPr>
            <p:nvPr/>
          </p:nvSpPr>
          <p:spPr bwMode="auto">
            <a:xfrm>
              <a:off x="2880" y="1107"/>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6" name="Line 72">
              <a:extLst>
                <a:ext uri="{FF2B5EF4-FFF2-40B4-BE49-F238E27FC236}">
                  <a16:creationId xmlns:a16="http://schemas.microsoft.com/office/drawing/2014/main" id="{871502CF-0AFF-40EA-A6E2-ADB431C81CB8}"/>
                </a:ext>
              </a:extLst>
            </p:cNvPr>
            <p:cNvSpPr>
              <a:spLocks noChangeShapeType="1"/>
            </p:cNvSpPr>
            <p:nvPr/>
          </p:nvSpPr>
          <p:spPr bwMode="auto">
            <a:xfrm>
              <a:off x="2880" y="1833"/>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7" name="Line 73">
              <a:extLst>
                <a:ext uri="{FF2B5EF4-FFF2-40B4-BE49-F238E27FC236}">
                  <a16:creationId xmlns:a16="http://schemas.microsoft.com/office/drawing/2014/main" id="{37D6C6B4-C85F-4729-8AE8-345ADE071E1A}"/>
                </a:ext>
              </a:extLst>
            </p:cNvPr>
            <p:cNvSpPr>
              <a:spLocks noChangeShapeType="1"/>
            </p:cNvSpPr>
            <p:nvPr/>
          </p:nvSpPr>
          <p:spPr bwMode="auto">
            <a:xfrm>
              <a:off x="2880" y="2559"/>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8" name="Line 74">
              <a:extLst>
                <a:ext uri="{FF2B5EF4-FFF2-40B4-BE49-F238E27FC236}">
                  <a16:creationId xmlns:a16="http://schemas.microsoft.com/office/drawing/2014/main" id="{E20F4105-9568-4D12-B4F0-350D51FB4F4C}"/>
                </a:ext>
              </a:extLst>
            </p:cNvPr>
            <p:cNvSpPr>
              <a:spLocks noChangeShapeType="1"/>
            </p:cNvSpPr>
            <p:nvPr/>
          </p:nvSpPr>
          <p:spPr bwMode="auto">
            <a:xfrm>
              <a:off x="2880" y="3140"/>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09" name="Object 75">
              <a:extLst>
                <a:ext uri="{FF2B5EF4-FFF2-40B4-BE49-F238E27FC236}">
                  <a16:creationId xmlns:a16="http://schemas.microsoft.com/office/drawing/2014/main" id="{BA699176-4D88-471A-86D2-0381A22BA963}"/>
                </a:ext>
              </a:extLst>
            </p:cNvPr>
            <p:cNvGraphicFramePr>
              <a:graphicFrameLocks noChangeAspect="1"/>
            </p:cNvGraphicFramePr>
            <p:nvPr/>
          </p:nvGraphicFramePr>
          <p:xfrm>
            <a:off x="2835" y="1120"/>
            <a:ext cx="283" cy="360"/>
          </p:xfrm>
          <a:graphic>
            <a:graphicData uri="http://schemas.openxmlformats.org/presentationml/2006/ole">
              <mc:AlternateContent xmlns:mc="http://schemas.openxmlformats.org/markup-compatibility/2006">
                <mc:Choice xmlns:v="urn:schemas-microsoft-com:vml" Requires="v">
                  <p:oleObj spid="_x0000_s4785" name="Equation" r:id="rId9" imgW="190417" imgH="241195" progId="Equation.DSMT4">
                    <p:embed/>
                  </p:oleObj>
                </mc:Choice>
                <mc:Fallback>
                  <p:oleObj name="Equation" r:id="rId9" imgW="190417" imgH="241195" progId="Equation.DSMT4">
                    <p:embed/>
                    <p:pic>
                      <p:nvPicPr>
                        <p:cNvPr id="0" name="Object 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5" y="1120"/>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10" name="Object 76">
              <a:extLst>
                <a:ext uri="{FF2B5EF4-FFF2-40B4-BE49-F238E27FC236}">
                  <a16:creationId xmlns:a16="http://schemas.microsoft.com/office/drawing/2014/main" id="{1E5891F3-6BBA-4F3C-85B1-D2996465CF3C}"/>
                </a:ext>
              </a:extLst>
            </p:cNvPr>
            <p:cNvGraphicFramePr>
              <a:graphicFrameLocks noChangeAspect="1"/>
            </p:cNvGraphicFramePr>
            <p:nvPr/>
          </p:nvGraphicFramePr>
          <p:xfrm>
            <a:off x="2835" y="1842"/>
            <a:ext cx="283" cy="360"/>
          </p:xfrm>
          <a:graphic>
            <a:graphicData uri="http://schemas.openxmlformats.org/presentationml/2006/ole">
              <mc:AlternateContent xmlns:mc="http://schemas.openxmlformats.org/markup-compatibility/2006">
                <mc:Choice xmlns:v="urn:schemas-microsoft-com:vml" Requires="v">
                  <p:oleObj spid="_x0000_s4786" name="Equation" r:id="rId11" imgW="190417" imgH="241195" progId="Equation.DSMT4">
                    <p:embed/>
                  </p:oleObj>
                </mc:Choice>
                <mc:Fallback>
                  <p:oleObj name="Equation" r:id="rId11" imgW="190417" imgH="241195" progId="Equation.DSMT4">
                    <p:embed/>
                    <p:pic>
                      <p:nvPicPr>
                        <p:cNvPr id="0" name="Object 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5" y="1842"/>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11" name="Object 77">
              <a:extLst>
                <a:ext uri="{FF2B5EF4-FFF2-40B4-BE49-F238E27FC236}">
                  <a16:creationId xmlns:a16="http://schemas.microsoft.com/office/drawing/2014/main" id="{EC88FFDF-F4F8-416B-81D8-D673B05C9E46}"/>
                </a:ext>
              </a:extLst>
            </p:cNvPr>
            <p:cNvGraphicFramePr>
              <a:graphicFrameLocks noChangeAspect="1"/>
            </p:cNvGraphicFramePr>
            <p:nvPr/>
          </p:nvGraphicFramePr>
          <p:xfrm>
            <a:off x="2835" y="2559"/>
            <a:ext cx="283" cy="360"/>
          </p:xfrm>
          <a:graphic>
            <a:graphicData uri="http://schemas.openxmlformats.org/presentationml/2006/ole">
              <mc:AlternateContent xmlns:mc="http://schemas.openxmlformats.org/markup-compatibility/2006">
                <mc:Choice xmlns:v="urn:schemas-microsoft-com:vml" Requires="v">
                  <p:oleObj spid="_x0000_s4787" name="Equation" r:id="rId13" imgW="190417" imgH="241195" progId="Equation.DSMT4">
                    <p:embed/>
                  </p:oleObj>
                </mc:Choice>
                <mc:Fallback>
                  <p:oleObj name="Equation" r:id="rId13" imgW="190417" imgH="241195" progId="Equation.DSMT4">
                    <p:embed/>
                    <p:pic>
                      <p:nvPicPr>
                        <p:cNvPr id="0" name="Object 7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5" y="2559"/>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12" name="Object 78">
              <a:extLst>
                <a:ext uri="{FF2B5EF4-FFF2-40B4-BE49-F238E27FC236}">
                  <a16:creationId xmlns:a16="http://schemas.microsoft.com/office/drawing/2014/main" id="{4CCA1E0A-E455-4034-AA70-08808C1EC1E1}"/>
                </a:ext>
              </a:extLst>
            </p:cNvPr>
            <p:cNvGraphicFramePr>
              <a:graphicFrameLocks noChangeAspect="1"/>
            </p:cNvGraphicFramePr>
            <p:nvPr/>
          </p:nvGraphicFramePr>
          <p:xfrm>
            <a:off x="2824" y="3122"/>
            <a:ext cx="283" cy="360"/>
          </p:xfrm>
          <a:graphic>
            <a:graphicData uri="http://schemas.openxmlformats.org/presentationml/2006/ole">
              <mc:AlternateContent xmlns:mc="http://schemas.openxmlformats.org/markup-compatibility/2006">
                <mc:Choice xmlns:v="urn:schemas-microsoft-com:vml" Requires="v">
                  <p:oleObj spid="_x0000_s4788" name="Equation" r:id="rId15" imgW="190417" imgH="241195" progId="Equation.DSMT4">
                    <p:embed/>
                  </p:oleObj>
                </mc:Choice>
                <mc:Fallback>
                  <p:oleObj name="Equation" r:id="rId15" imgW="190417" imgH="241195" progId="Equation.DSMT4">
                    <p:embed/>
                    <p:pic>
                      <p:nvPicPr>
                        <p:cNvPr id="0" name="Object 7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24" y="3122"/>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104" name="Text Box 79">
            <a:extLst>
              <a:ext uri="{FF2B5EF4-FFF2-40B4-BE49-F238E27FC236}">
                <a16:creationId xmlns:a16="http://schemas.microsoft.com/office/drawing/2014/main" id="{A140CA9F-4424-4B91-9A20-6D6165FAA1F9}"/>
              </a:ext>
            </a:extLst>
          </p:cNvPr>
          <p:cNvSpPr txBox="1">
            <a:spLocks noChangeArrowheads="1"/>
          </p:cNvSpPr>
          <p:nvPr/>
        </p:nvSpPr>
        <p:spPr bwMode="auto">
          <a:xfrm>
            <a:off x="1171575" y="1584029"/>
            <a:ext cx="4827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zh-CN" altLang="en-US" b="1" dirty="0">
                <a:latin typeface="华文楷体" panose="02010600040101010101" pitchFamily="2" charset="-122"/>
                <a:ea typeface="华文楷体" panose="02010600040101010101" pitchFamily="2" charset="-122"/>
              </a:rPr>
              <a:t>思考：求图中的各支路电流？</a:t>
            </a:r>
          </a:p>
        </p:txBody>
      </p:sp>
      <p:graphicFrame>
        <p:nvGraphicFramePr>
          <p:cNvPr id="78" name="Object 6">
            <a:extLst>
              <a:ext uri="{FF2B5EF4-FFF2-40B4-BE49-F238E27FC236}">
                <a16:creationId xmlns:a16="http://schemas.microsoft.com/office/drawing/2014/main" id="{0085E907-5750-4BAF-B560-90CF29D3C108}"/>
              </a:ext>
            </a:extLst>
          </p:cNvPr>
          <p:cNvGraphicFramePr>
            <a:graphicFrameLocks noChangeAspect="1"/>
          </p:cNvGraphicFramePr>
          <p:nvPr>
            <p:extLst>
              <p:ext uri="{D42A27DB-BD31-4B8C-83A1-F6EECF244321}">
                <p14:modId xmlns:p14="http://schemas.microsoft.com/office/powerpoint/2010/main" val="2178931451"/>
              </p:ext>
            </p:extLst>
          </p:nvPr>
        </p:nvGraphicFramePr>
        <p:xfrm>
          <a:off x="77788" y="130449"/>
          <a:ext cx="2451100" cy="590550"/>
        </p:xfrm>
        <a:graphic>
          <a:graphicData uri="http://schemas.openxmlformats.org/presentationml/2006/ole">
            <mc:AlternateContent xmlns:mc="http://schemas.openxmlformats.org/markup-compatibility/2006">
              <mc:Choice xmlns:v="urn:schemas-microsoft-com:vml" Requires="v">
                <p:oleObj spid="_x0000_s4789" name="Equation" r:id="rId17" imgW="990360" imgH="241200" progId="Equation.DSMT4">
                  <p:embed/>
                </p:oleObj>
              </mc:Choice>
              <mc:Fallback>
                <p:oleObj name="Equation" r:id="rId17" imgW="990360" imgH="241200" progId="Equation.DSMT4">
                  <p:embed/>
                  <p:pic>
                    <p:nvPicPr>
                      <p:cNvPr id="467974" name="Object 6">
                        <a:extLst>
                          <a:ext uri="{FF2B5EF4-FFF2-40B4-BE49-F238E27FC236}">
                            <a16:creationId xmlns:a16="http://schemas.microsoft.com/office/drawing/2014/main" id="{B12BC213-132E-4934-A449-846B247A4A09}"/>
                          </a:ext>
                        </a:extLst>
                      </p:cNvPr>
                      <p:cNvPicPr>
                        <a:picLocks noChangeAspect="1" noChangeArrowheads="1"/>
                      </p:cNvPicPr>
                      <p:nvPr/>
                    </p:nvPicPr>
                    <p:blipFill>
                      <a:blip r:embed="rId18"/>
                      <a:srcRect/>
                      <a:stretch>
                        <a:fillRect/>
                      </a:stretch>
                    </p:blipFill>
                    <p:spPr bwMode="auto">
                      <a:xfrm>
                        <a:off x="77788" y="130449"/>
                        <a:ext cx="24511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 name="Object 6">
            <a:extLst>
              <a:ext uri="{FF2B5EF4-FFF2-40B4-BE49-F238E27FC236}">
                <a16:creationId xmlns:a16="http://schemas.microsoft.com/office/drawing/2014/main" id="{ABAC6B9E-F28A-4556-9037-618F7FBD9D84}"/>
              </a:ext>
            </a:extLst>
          </p:cNvPr>
          <p:cNvGraphicFramePr>
            <a:graphicFrameLocks noChangeAspect="1"/>
          </p:cNvGraphicFramePr>
          <p:nvPr>
            <p:extLst>
              <p:ext uri="{D42A27DB-BD31-4B8C-83A1-F6EECF244321}">
                <p14:modId xmlns:p14="http://schemas.microsoft.com/office/powerpoint/2010/main" val="2334042660"/>
              </p:ext>
            </p:extLst>
          </p:nvPr>
        </p:nvGraphicFramePr>
        <p:xfrm>
          <a:off x="2769394" y="115888"/>
          <a:ext cx="3109913" cy="590550"/>
        </p:xfrm>
        <a:graphic>
          <a:graphicData uri="http://schemas.openxmlformats.org/presentationml/2006/ole">
            <mc:AlternateContent xmlns:mc="http://schemas.openxmlformats.org/markup-compatibility/2006">
              <mc:Choice xmlns:v="urn:schemas-microsoft-com:vml" Requires="v">
                <p:oleObj spid="_x0000_s4790" name="Equation" r:id="rId19" imgW="1257120" imgH="241200" progId="Equation.DSMT4">
                  <p:embed/>
                </p:oleObj>
              </mc:Choice>
              <mc:Fallback>
                <p:oleObj name="Equation" r:id="rId19" imgW="1257120" imgH="241200" progId="Equation.DSMT4">
                  <p:embed/>
                  <p:pic>
                    <p:nvPicPr>
                      <p:cNvPr id="78" name="Object 6">
                        <a:extLst>
                          <a:ext uri="{FF2B5EF4-FFF2-40B4-BE49-F238E27FC236}">
                            <a16:creationId xmlns:a16="http://schemas.microsoft.com/office/drawing/2014/main" id="{0085E907-5750-4BAF-B560-90CF29D3C108}"/>
                          </a:ext>
                        </a:extLst>
                      </p:cNvPr>
                      <p:cNvPicPr>
                        <a:picLocks noChangeAspect="1" noChangeArrowheads="1"/>
                      </p:cNvPicPr>
                      <p:nvPr/>
                    </p:nvPicPr>
                    <p:blipFill>
                      <a:blip r:embed="rId20"/>
                      <a:srcRect/>
                      <a:stretch>
                        <a:fillRect/>
                      </a:stretch>
                    </p:blipFill>
                    <p:spPr bwMode="auto">
                      <a:xfrm>
                        <a:off x="2769394" y="115888"/>
                        <a:ext cx="310991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 name="Object 6">
            <a:extLst>
              <a:ext uri="{FF2B5EF4-FFF2-40B4-BE49-F238E27FC236}">
                <a16:creationId xmlns:a16="http://schemas.microsoft.com/office/drawing/2014/main" id="{57A4E1B2-211F-4538-BA84-DF3974954469}"/>
              </a:ext>
            </a:extLst>
          </p:cNvPr>
          <p:cNvGraphicFramePr>
            <a:graphicFrameLocks noChangeAspect="1"/>
          </p:cNvGraphicFramePr>
          <p:nvPr>
            <p:extLst>
              <p:ext uri="{D42A27DB-BD31-4B8C-83A1-F6EECF244321}">
                <p14:modId xmlns:p14="http://schemas.microsoft.com/office/powerpoint/2010/main" val="2608913938"/>
              </p:ext>
            </p:extLst>
          </p:nvPr>
        </p:nvGraphicFramePr>
        <p:xfrm>
          <a:off x="6119813" y="141361"/>
          <a:ext cx="2765425" cy="590550"/>
        </p:xfrm>
        <a:graphic>
          <a:graphicData uri="http://schemas.openxmlformats.org/presentationml/2006/ole">
            <mc:AlternateContent xmlns:mc="http://schemas.openxmlformats.org/markup-compatibility/2006">
              <mc:Choice xmlns:v="urn:schemas-microsoft-com:vml" Requires="v">
                <p:oleObj spid="_x0000_s4791" name="Equation" r:id="rId21" imgW="1117440" imgH="241200" progId="Equation.DSMT4">
                  <p:embed/>
                </p:oleObj>
              </mc:Choice>
              <mc:Fallback>
                <p:oleObj name="Equation" r:id="rId21" imgW="1117440" imgH="241200" progId="Equation.DSMT4">
                  <p:embed/>
                  <p:pic>
                    <p:nvPicPr>
                      <p:cNvPr id="79" name="Object 6">
                        <a:extLst>
                          <a:ext uri="{FF2B5EF4-FFF2-40B4-BE49-F238E27FC236}">
                            <a16:creationId xmlns:a16="http://schemas.microsoft.com/office/drawing/2014/main" id="{ABAC6B9E-F28A-4556-9037-618F7FBD9D84}"/>
                          </a:ext>
                        </a:extLst>
                      </p:cNvPr>
                      <p:cNvPicPr>
                        <a:picLocks noChangeAspect="1" noChangeArrowheads="1"/>
                      </p:cNvPicPr>
                      <p:nvPr/>
                    </p:nvPicPr>
                    <p:blipFill>
                      <a:blip r:embed="rId22"/>
                      <a:srcRect/>
                      <a:stretch>
                        <a:fillRect/>
                      </a:stretch>
                    </p:blipFill>
                    <p:spPr bwMode="auto">
                      <a:xfrm>
                        <a:off x="6119813" y="141361"/>
                        <a:ext cx="27654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 name="Object 6">
            <a:extLst>
              <a:ext uri="{FF2B5EF4-FFF2-40B4-BE49-F238E27FC236}">
                <a16:creationId xmlns:a16="http://schemas.microsoft.com/office/drawing/2014/main" id="{AD72B3E0-89E2-4ED1-AEA0-A34DA12442DB}"/>
              </a:ext>
            </a:extLst>
          </p:cNvPr>
          <p:cNvGraphicFramePr>
            <a:graphicFrameLocks noChangeAspect="1"/>
          </p:cNvGraphicFramePr>
          <p:nvPr>
            <p:extLst>
              <p:ext uri="{D42A27DB-BD31-4B8C-83A1-F6EECF244321}">
                <p14:modId xmlns:p14="http://schemas.microsoft.com/office/powerpoint/2010/main" val="1818940026"/>
              </p:ext>
            </p:extLst>
          </p:nvPr>
        </p:nvGraphicFramePr>
        <p:xfrm>
          <a:off x="376486" y="960735"/>
          <a:ext cx="1446212" cy="560387"/>
        </p:xfrm>
        <a:graphic>
          <a:graphicData uri="http://schemas.openxmlformats.org/presentationml/2006/ole">
            <mc:AlternateContent xmlns:mc="http://schemas.openxmlformats.org/markup-compatibility/2006">
              <mc:Choice xmlns:v="urn:schemas-microsoft-com:vml" Requires="v">
                <p:oleObj spid="_x0000_s4792" name="Equation" r:id="rId23" imgW="583920" imgH="228600" progId="Equation.DSMT4">
                  <p:embed/>
                </p:oleObj>
              </mc:Choice>
              <mc:Fallback>
                <p:oleObj name="Equation" r:id="rId23" imgW="583920" imgH="228600" progId="Equation.DSMT4">
                  <p:embed/>
                  <p:pic>
                    <p:nvPicPr>
                      <p:cNvPr id="80" name="Object 6">
                        <a:extLst>
                          <a:ext uri="{FF2B5EF4-FFF2-40B4-BE49-F238E27FC236}">
                            <a16:creationId xmlns:a16="http://schemas.microsoft.com/office/drawing/2014/main" id="{57A4E1B2-211F-4538-BA84-DF3974954469}"/>
                          </a:ext>
                        </a:extLst>
                      </p:cNvPr>
                      <p:cNvPicPr>
                        <a:picLocks noChangeAspect="1" noChangeArrowheads="1"/>
                      </p:cNvPicPr>
                      <p:nvPr/>
                    </p:nvPicPr>
                    <p:blipFill>
                      <a:blip r:embed="rId24"/>
                      <a:srcRect/>
                      <a:stretch>
                        <a:fillRect/>
                      </a:stretch>
                    </p:blipFill>
                    <p:spPr bwMode="auto">
                      <a:xfrm>
                        <a:off x="376486" y="960735"/>
                        <a:ext cx="1446212"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 name="Object 6">
            <a:extLst>
              <a:ext uri="{FF2B5EF4-FFF2-40B4-BE49-F238E27FC236}">
                <a16:creationId xmlns:a16="http://schemas.microsoft.com/office/drawing/2014/main" id="{957442A0-61A1-4AED-958C-03AA69174BF6}"/>
              </a:ext>
            </a:extLst>
          </p:cNvPr>
          <p:cNvGraphicFramePr>
            <a:graphicFrameLocks noChangeAspect="1"/>
          </p:cNvGraphicFramePr>
          <p:nvPr>
            <p:extLst>
              <p:ext uri="{D42A27DB-BD31-4B8C-83A1-F6EECF244321}">
                <p14:modId xmlns:p14="http://schemas.microsoft.com/office/powerpoint/2010/main" val="3215383025"/>
              </p:ext>
            </p:extLst>
          </p:nvPr>
        </p:nvGraphicFramePr>
        <p:xfrm>
          <a:off x="2570651" y="872950"/>
          <a:ext cx="2044700" cy="622300"/>
        </p:xfrm>
        <a:graphic>
          <a:graphicData uri="http://schemas.openxmlformats.org/presentationml/2006/ole">
            <mc:AlternateContent xmlns:mc="http://schemas.openxmlformats.org/markup-compatibility/2006">
              <mc:Choice xmlns:v="urn:schemas-microsoft-com:vml" Requires="v">
                <p:oleObj spid="_x0000_s4793" name="Equation" r:id="rId25" imgW="825480" imgH="253800" progId="Equation.DSMT4">
                  <p:embed/>
                </p:oleObj>
              </mc:Choice>
              <mc:Fallback>
                <p:oleObj name="Equation" r:id="rId25" imgW="825480" imgH="253800" progId="Equation.DSMT4">
                  <p:embed/>
                  <p:pic>
                    <p:nvPicPr>
                      <p:cNvPr id="81" name="Object 6">
                        <a:extLst>
                          <a:ext uri="{FF2B5EF4-FFF2-40B4-BE49-F238E27FC236}">
                            <a16:creationId xmlns:a16="http://schemas.microsoft.com/office/drawing/2014/main" id="{AD72B3E0-89E2-4ED1-AEA0-A34DA12442DB}"/>
                          </a:ext>
                        </a:extLst>
                      </p:cNvPr>
                      <p:cNvPicPr>
                        <a:picLocks noChangeAspect="1" noChangeArrowheads="1"/>
                      </p:cNvPicPr>
                      <p:nvPr/>
                    </p:nvPicPr>
                    <p:blipFill>
                      <a:blip r:embed="rId26"/>
                      <a:srcRect/>
                      <a:stretch>
                        <a:fillRect/>
                      </a:stretch>
                    </p:blipFill>
                    <p:spPr bwMode="auto">
                      <a:xfrm>
                        <a:off x="2570651" y="872950"/>
                        <a:ext cx="20447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 name="Object 6">
            <a:extLst>
              <a:ext uri="{FF2B5EF4-FFF2-40B4-BE49-F238E27FC236}">
                <a16:creationId xmlns:a16="http://schemas.microsoft.com/office/drawing/2014/main" id="{00324CA9-448E-4AC3-AEAA-296509D3F507}"/>
              </a:ext>
            </a:extLst>
          </p:cNvPr>
          <p:cNvGraphicFramePr>
            <a:graphicFrameLocks noChangeAspect="1"/>
          </p:cNvGraphicFramePr>
          <p:nvPr>
            <p:extLst>
              <p:ext uri="{D42A27DB-BD31-4B8C-83A1-F6EECF244321}">
                <p14:modId xmlns:p14="http://schemas.microsoft.com/office/powerpoint/2010/main" val="4017107936"/>
              </p:ext>
            </p:extLst>
          </p:nvPr>
        </p:nvGraphicFramePr>
        <p:xfrm>
          <a:off x="5165725" y="931863"/>
          <a:ext cx="1573213" cy="560387"/>
        </p:xfrm>
        <a:graphic>
          <a:graphicData uri="http://schemas.openxmlformats.org/presentationml/2006/ole">
            <mc:AlternateContent xmlns:mc="http://schemas.openxmlformats.org/markup-compatibility/2006">
              <mc:Choice xmlns:v="urn:schemas-microsoft-com:vml" Requires="v">
                <p:oleObj spid="_x0000_s4794" name="Equation" r:id="rId27" imgW="634680" imgH="228600" progId="Equation.DSMT4">
                  <p:embed/>
                </p:oleObj>
              </mc:Choice>
              <mc:Fallback>
                <p:oleObj name="Equation" r:id="rId27" imgW="634680" imgH="228600" progId="Equation.DSMT4">
                  <p:embed/>
                  <p:pic>
                    <p:nvPicPr>
                      <p:cNvPr id="81" name="Object 6">
                        <a:extLst>
                          <a:ext uri="{FF2B5EF4-FFF2-40B4-BE49-F238E27FC236}">
                            <a16:creationId xmlns:a16="http://schemas.microsoft.com/office/drawing/2014/main" id="{AD72B3E0-89E2-4ED1-AEA0-A34DA12442DB}"/>
                          </a:ext>
                        </a:extLst>
                      </p:cNvPr>
                      <p:cNvPicPr>
                        <a:picLocks noChangeAspect="1" noChangeArrowheads="1"/>
                      </p:cNvPicPr>
                      <p:nvPr/>
                    </p:nvPicPr>
                    <p:blipFill>
                      <a:blip r:embed="rId28"/>
                      <a:srcRect/>
                      <a:stretch>
                        <a:fillRect/>
                      </a:stretch>
                    </p:blipFill>
                    <p:spPr bwMode="auto">
                      <a:xfrm>
                        <a:off x="5165725" y="931863"/>
                        <a:ext cx="1573213"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rgbClr val="CCFFCC"/>
        </a:solidFill>
        <a:effectLst/>
      </p:bgPr>
    </p:bg>
    <p:spTree>
      <p:nvGrpSpPr>
        <p:cNvPr id="1" name=""/>
        <p:cNvGrpSpPr/>
        <p:nvPr/>
      </p:nvGrpSpPr>
      <p:grpSpPr>
        <a:xfrm>
          <a:off x="0" y="0"/>
          <a:ext cx="0" cy="0"/>
          <a:chOff x="0" y="0"/>
          <a:chExt cx="0" cy="0"/>
        </a:xfrm>
      </p:grpSpPr>
      <p:sp>
        <p:nvSpPr>
          <p:cNvPr id="329733" name="Rectangle 5">
            <a:extLst>
              <a:ext uri="{FF2B5EF4-FFF2-40B4-BE49-F238E27FC236}">
                <a16:creationId xmlns:a16="http://schemas.microsoft.com/office/drawing/2014/main" id="{0B9F0096-45A8-4F0F-8E96-A0C37F3621D8}"/>
              </a:ext>
            </a:extLst>
          </p:cNvPr>
          <p:cNvSpPr>
            <a:spLocks noChangeArrowheads="1"/>
          </p:cNvSpPr>
          <p:nvPr/>
        </p:nvSpPr>
        <p:spPr bwMode="auto">
          <a:xfrm>
            <a:off x="190500" y="3429000"/>
            <a:ext cx="4668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1.  </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三相电压瞬时值表达式为</a:t>
            </a:r>
          </a:p>
        </p:txBody>
      </p:sp>
      <p:grpSp>
        <p:nvGrpSpPr>
          <p:cNvPr id="329776" name="Group 48">
            <a:extLst>
              <a:ext uri="{FF2B5EF4-FFF2-40B4-BE49-F238E27FC236}">
                <a16:creationId xmlns:a16="http://schemas.microsoft.com/office/drawing/2014/main" id="{C1390F05-C4EB-4A7B-84D5-012B3A2F5F00}"/>
              </a:ext>
            </a:extLst>
          </p:cNvPr>
          <p:cNvGrpSpPr>
            <a:grpSpLocks/>
          </p:cNvGrpSpPr>
          <p:nvPr/>
        </p:nvGrpSpPr>
        <p:grpSpPr bwMode="auto">
          <a:xfrm>
            <a:off x="323850" y="1000125"/>
            <a:ext cx="8278813" cy="2314575"/>
            <a:chOff x="204" y="630"/>
            <a:chExt cx="5215" cy="1458"/>
          </a:xfrm>
        </p:grpSpPr>
        <p:graphicFrame>
          <p:nvGraphicFramePr>
            <p:cNvPr id="14345" name="Object 10">
              <a:extLst>
                <a:ext uri="{FF2B5EF4-FFF2-40B4-BE49-F238E27FC236}">
                  <a16:creationId xmlns:a16="http://schemas.microsoft.com/office/drawing/2014/main" id="{FC3BFC5F-3779-4922-8AEC-6E2ED218DBF4}"/>
                </a:ext>
              </a:extLst>
            </p:cNvPr>
            <p:cNvGraphicFramePr>
              <a:graphicFrameLocks noChangeAspect="1"/>
            </p:cNvGraphicFramePr>
            <p:nvPr/>
          </p:nvGraphicFramePr>
          <p:xfrm>
            <a:off x="1622" y="1077"/>
            <a:ext cx="392" cy="240"/>
          </p:xfrm>
          <a:graphic>
            <a:graphicData uri="http://schemas.openxmlformats.org/presentationml/2006/ole">
              <mc:AlternateContent xmlns:mc="http://schemas.openxmlformats.org/markup-compatibility/2006">
                <mc:Choice xmlns:v="urn:schemas-microsoft-com:vml" Requires="v">
                  <p:oleObj spid="_x0000_s14720" name="Equation" r:id="rId3" imgW="622030" imgH="380835" progId="Equation.DSMT4">
                    <p:embed/>
                  </p:oleObj>
                </mc:Choice>
                <mc:Fallback>
                  <p:oleObj name="Equation" r:id="rId3" imgW="622030" imgH="380835"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 y="1077"/>
                          <a:ext cx="3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6" name="Rectangle 9">
              <a:extLst>
                <a:ext uri="{FF2B5EF4-FFF2-40B4-BE49-F238E27FC236}">
                  <a16:creationId xmlns:a16="http://schemas.microsoft.com/office/drawing/2014/main" id="{1E1030F0-702C-4A86-8F74-5744ABA84F50}"/>
                </a:ext>
              </a:extLst>
            </p:cNvPr>
            <p:cNvSpPr>
              <a:spLocks noChangeArrowheads="1"/>
            </p:cNvSpPr>
            <p:nvPr/>
          </p:nvSpPr>
          <p:spPr bwMode="auto">
            <a:xfrm>
              <a:off x="204" y="630"/>
              <a:ext cx="5215" cy="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三相电源通常由三相同步发电机产生，三相绕组在空间互差      。当转子以均匀角速度</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转动时，在三相绕组中产生感应电压，从而形成对称三相电源。依次为</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相</a:t>
              </a:r>
              <a:r>
                <a:rPr kumimoji="1" lang="zh-CN" altLang="zh-CN" b="1">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相、</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相。</a:t>
              </a:r>
            </a:p>
          </p:txBody>
        </p:sp>
        <p:graphicFrame>
          <p:nvGraphicFramePr>
            <p:cNvPr id="14347" name="Object 11">
              <a:extLst>
                <a:ext uri="{FF2B5EF4-FFF2-40B4-BE49-F238E27FC236}">
                  <a16:creationId xmlns:a16="http://schemas.microsoft.com/office/drawing/2014/main" id="{019A6FCF-54DA-4A5E-A7AE-B4C12622F3C7}"/>
                </a:ext>
              </a:extLst>
            </p:cNvPr>
            <p:cNvGraphicFramePr>
              <a:graphicFrameLocks noChangeAspect="1"/>
            </p:cNvGraphicFramePr>
            <p:nvPr/>
          </p:nvGraphicFramePr>
          <p:xfrm>
            <a:off x="4246" y="1146"/>
            <a:ext cx="176" cy="152"/>
          </p:xfrm>
          <a:graphic>
            <a:graphicData uri="http://schemas.openxmlformats.org/presentationml/2006/ole">
              <mc:AlternateContent xmlns:mc="http://schemas.openxmlformats.org/markup-compatibility/2006">
                <mc:Choice xmlns:v="urn:schemas-microsoft-com:vml" Requires="v">
                  <p:oleObj spid="_x0000_s14721" name="Equation" r:id="rId5" imgW="279279" imgH="241195" progId="Equation.DSMT4">
                    <p:embed/>
                  </p:oleObj>
                </mc:Choice>
                <mc:Fallback>
                  <p:oleObj name="Equation" r:id="rId5" imgW="279279" imgH="241195"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6" y="1146"/>
                          <a:ext cx="176"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4340" name="Object 40">
            <a:extLst>
              <a:ext uri="{FF2B5EF4-FFF2-40B4-BE49-F238E27FC236}">
                <a16:creationId xmlns:a16="http://schemas.microsoft.com/office/drawing/2014/main" id="{53CAC865-7295-45AF-B53B-BABE805E88B0}"/>
              </a:ext>
            </a:extLst>
          </p:cNvPr>
          <p:cNvGraphicFramePr>
            <a:graphicFrameLocks noChangeAspect="1"/>
          </p:cNvGraphicFramePr>
          <p:nvPr/>
        </p:nvGraphicFramePr>
        <p:xfrm>
          <a:off x="4476750" y="3219450"/>
          <a:ext cx="190500" cy="419100"/>
        </p:xfrm>
        <a:graphic>
          <a:graphicData uri="http://schemas.openxmlformats.org/presentationml/2006/ole">
            <mc:AlternateContent xmlns:mc="http://schemas.openxmlformats.org/markup-compatibility/2006">
              <mc:Choice xmlns:v="urn:schemas-microsoft-com:vml" Requires="v">
                <p:oleObj spid="_x0000_s14722" name="公式" r:id="rId7" imgW="190500" imgH="419100" progId="Equation.3">
                  <p:embed/>
                </p:oleObj>
              </mc:Choice>
              <mc:Fallback>
                <p:oleObj name="公式" r:id="rId7" imgW="190500" imgH="419100" progId="Equation.3">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6750" y="3219450"/>
                        <a:ext cx="190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Rectangle 43">
            <a:extLst>
              <a:ext uri="{FF2B5EF4-FFF2-40B4-BE49-F238E27FC236}">
                <a16:creationId xmlns:a16="http://schemas.microsoft.com/office/drawing/2014/main" id="{6948312A-551E-49F7-B2F8-1F18C65BB3C9}"/>
              </a:ext>
            </a:extLst>
          </p:cNvPr>
          <p:cNvSpPr>
            <a:spLocks noChangeArrowheads="1"/>
          </p:cNvSpPr>
          <p:nvPr/>
        </p:nvSpPr>
        <p:spPr bwMode="auto">
          <a:xfrm>
            <a:off x="4479925" y="2943225"/>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29770" name="Object 42">
            <a:extLst>
              <a:ext uri="{FF2B5EF4-FFF2-40B4-BE49-F238E27FC236}">
                <a16:creationId xmlns:a16="http://schemas.microsoft.com/office/drawing/2014/main" id="{3D508587-9AB8-4663-A4D2-4038298E709C}"/>
              </a:ext>
            </a:extLst>
          </p:cNvPr>
          <p:cNvGraphicFramePr>
            <a:graphicFrameLocks noChangeAspect="1"/>
          </p:cNvGraphicFramePr>
          <p:nvPr/>
        </p:nvGraphicFramePr>
        <p:xfrm>
          <a:off x="1116013" y="4149725"/>
          <a:ext cx="3289300" cy="447675"/>
        </p:xfrm>
        <a:graphic>
          <a:graphicData uri="http://schemas.openxmlformats.org/presentationml/2006/ole">
            <mc:AlternateContent xmlns:mc="http://schemas.openxmlformats.org/markup-compatibility/2006">
              <mc:Choice xmlns:v="urn:schemas-microsoft-com:vml" Requires="v">
                <p:oleObj spid="_x0000_s14723" name="公式" r:id="rId9" imgW="3289300" imgH="444500" progId="Equation.3">
                  <p:embed/>
                </p:oleObj>
              </mc:Choice>
              <mc:Fallback>
                <p:oleObj name="公式" r:id="rId9" imgW="3289300" imgH="444500" progId="Equation.3">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4149725"/>
                        <a:ext cx="32893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9772" name="Object 44">
            <a:extLst>
              <a:ext uri="{FF2B5EF4-FFF2-40B4-BE49-F238E27FC236}">
                <a16:creationId xmlns:a16="http://schemas.microsoft.com/office/drawing/2014/main" id="{8EB41462-CD09-4647-A5E5-0591EC9BB7A0}"/>
              </a:ext>
            </a:extLst>
          </p:cNvPr>
          <p:cNvGraphicFramePr>
            <a:graphicFrameLocks noChangeAspect="1"/>
          </p:cNvGraphicFramePr>
          <p:nvPr/>
        </p:nvGraphicFramePr>
        <p:xfrm>
          <a:off x="1114425" y="4868863"/>
          <a:ext cx="4178300" cy="457200"/>
        </p:xfrm>
        <a:graphic>
          <a:graphicData uri="http://schemas.openxmlformats.org/presentationml/2006/ole">
            <mc:AlternateContent xmlns:mc="http://schemas.openxmlformats.org/markup-compatibility/2006">
              <mc:Choice xmlns:v="urn:schemas-microsoft-com:vml" Requires="v">
                <p:oleObj spid="_x0000_s14724" name="公式" r:id="rId11" imgW="4178300" imgH="457200" progId="Equation.3">
                  <p:embed/>
                </p:oleObj>
              </mc:Choice>
              <mc:Fallback>
                <p:oleObj name="公式" r:id="rId11" imgW="4178300" imgH="457200" progId="Equation.3">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4425" y="4868863"/>
                        <a:ext cx="417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9773" name="Object 45">
            <a:extLst>
              <a:ext uri="{FF2B5EF4-FFF2-40B4-BE49-F238E27FC236}">
                <a16:creationId xmlns:a16="http://schemas.microsoft.com/office/drawing/2014/main" id="{BCEABB35-346F-4F2D-A755-30456E620EC2}"/>
              </a:ext>
            </a:extLst>
          </p:cNvPr>
          <p:cNvGraphicFramePr>
            <a:graphicFrameLocks noChangeAspect="1"/>
          </p:cNvGraphicFramePr>
          <p:nvPr/>
        </p:nvGraphicFramePr>
        <p:xfrm>
          <a:off x="1060450" y="5622925"/>
          <a:ext cx="4178300" cy="469900"/>
        </p:xfrm>
        <a:graphic>
          <a:graphicData uri="http://schemas.openxmlformats.org/presentationml/2006/ole">
            <mc:AlternateContent xmlns:mc="http://schemas.openxmlformats.org/markup-compatibility/2006">
              <mc:Choice xmlns:v="urn:schemas-microsoft-com:vml" Requires="v">
                <p:oleObj spid="_x0000_s14725" name="公式" r:id="rId13" imgW="4178300" imgH="469900" progId="Equation.3">
                  <p:embed/>
                </p:oleObj>
              </mc:Choice>
              <mc:Fallback>
                <p:oleObj name="公式" r:id="rId13" imgW="4178300" imgH="469900"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0450" y="5622925"/>
                        <a:ext cx="41783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9776"/>
                                        </p:tgtEl>
                                        <p:attrNameLst>
                                          <p:attrName>style.visibility</p:attrName>
                                        </p:attrNameLst>
                                      </p:cBhvr>
                                      <p:to>
                                        <p:strVal val="visible"/>
                                      </p:to>
                                    </p:set>
                                    <p:animEffect transition="in" filter="dissolve">
                                      <p:cBhvr>
                                        <p:cTn id="7" dur="500"/>
                                        <p:tgtEl>
                                          <p:spTgt spid="329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29733"/>
                                        </p:tgtEl>
                                        <p:attrNameLst>
                                          <p:attrName>style.visibility</p:attrName>
                                        </p:attrNameLst>
                                      </p:cBhvr>
                                      <p:to>
                                        <p:strVal val="visible"/>
                                      </p:to>
                                    </p:set>
                                    <p:anim calcmode="discrete" valueType="clr">
                                      <p:cBhvr override="childStyle">
                                        <p:cTn id="12" dur="80"/>
                                        <p:tgtEl>
                                          <p:spTgt spid="329733"/>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29733"/>
                                        </p:tgtEl>
                                        <p:attrNameLst>
                                          <p:attrName>fillcolor</p:attrName>
                                        </p:attrNameLst>
                                      </p:cBhvr>
                                      <p:tavLst>
                                        <p:tav tm="0">
                                          <p:val>
                                            <p:clrVal>
                                              <a:schemeClr val="accent2"/>
                                            </p:clrVal>
                                          </p:val>
                                        </p:tav>
                                        <p:tav tm="50000">
                                          <p:val>
                                            <p:clrVal>
                                              <a:schemeClr val="hlink"/>
                                            </p:clrVal>
                                          </p:val>
                                        </p:tav>
                                      </p:tavLst>
                                    </p:anim>
                                    <p:set>
                                      <p:cBhvr>
                                        <p:cTn id="14" dur="80"/>
                                        <p:tgtEl>
                                          <p:spTgt spid="329733"/>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329770"/>
                                        </p:tgtEl>
                                        <p:attrNameLst>
                                          <p:attrName>style.visibility</p:attrName>
                                        </p:attrNameLst>
                                      </p:cBhvr>
                                      <p:to>
                                        <p:strVal val="visible"/>
                                      </p:to>
                                    </p:set>
                                    <p:animEffect transition="in" filter="dissolve">
                                      <p:cBhvr>
                                        <p:cTn id="19" dur="500"/>
                                        <p:tgtEl>
                                          <p:spTgt spid="32977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329772"/>
                                        </p:tgtEl>
                                        <p:attrNameLst>
                                          <p:attrName>style.visibility</p:attrName>
                                        </p:attrNameLst>
                                      </p:cBhvr>
                                      <p:to>
                                        <p:strVal val="visible"/>
                                      </p:to>
                                    </p:set>
                                    <p:animEffect transition="in" filter="dissolve">
                                      <p:cBhvr>
                                        <p:cTn id="24" dur="500"/>
                                        <p:tgtEl>
                                          <p:spTgt spid="32977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329773"/>
                                        </p:tgtEl>
                                        <p:attrNameLst>
                                          <p:attrName>style.visibility</p:attrName>
                                        </p:attrNameLst>
                                      </p:cBhvr>
                                      <p:to>
                                        <p:strVal val="visible"/>
                                      </p:to>
                                    </p:set>
                                    <p:animEffect transition="in" filter="dissolve">
                                      <p:cBhvr>
                                        <p:cTn id="29" dur="500"/>
                                        <p:tgtEl>
                                          <p:spTgt spid="329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93" name="Group 21">
            <a:extLst>
              <a:ext uri="{FF2B5EF4-FFF2-40B4-BE49-F238E27FC236}">
                <a16:creationId xmlns:a16="http://schemas.microsoft.com/office/drawing/2014/main" id="{7FE128E2-ACD1-40D4-842E-61516E76B214}"/>
              </a:ext>
            </a:extLst>
          </p:cNvPr>
          <p:cNvGrpSpPr>
            <a:grpSpLocks/>
          </p:cNvGrpSpPr>
          <p:nvPr/>
        </p:nvGrpSpPr>
        <p:grpSpPr bwMode="auto">
          <a:xfrm>
            <a:off x="0" y="981075"/>
            <a:ext cx="4560888" cy="571500"/>
            <a:chOff x="0" y="0"/>
            <a:chExt cx="2873" cy="360"/>
          </a:xfrm>
        </p:grpSpPr>
        <p:sp>
          <p:nvSpPr>
            <p:cNvPr id="15418" name="Rectangle 4">
              <a:extLst>
                <a:ext uri="{FF2B5EF4-FFF2-40B4-BE49-F238E27FC236}">
                  <a16:creationId xmlns:a16="http://schemas.microsoft.com/office/drawing/2014/main" id="{5AD1FCBC-83AE-4D82-AD45-D3560C251475}"/>
                </a:ext>
              </a:extLst>
            </p:cNvPr>
            <p:cNvSpPr>
              <a:spLocks noChangeArrowheads="1"/>
            </p:cNvSpPr>
            <p:nvPr/>
          </p:nvSpPr>
          <p:spPr bwMode="auto">
            <a:xfrm>
              <a:off x="0" y="19"/>
              <a:ext cx="28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2</a:t>
              </a:r>
              <a:r>
                <a:rPr kumimoji="1" lang="zh-CN" altLang="en-US" b="1"/>
                <a:t>）          </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时波形图与相量图</a:t>
              </a:r>
            </a:p>
          </p:txBody>
        </p:sp>
        <p:graphicFrame>
          <p:nvGraphicFramePr>
            <p:cNvPr id="15419" name="Object 7">
              <a:extLst>
                <a:ext uri="{FF2B5EF4-FFF2-40B4-BE49-F238E27FC236}">
                  <a16:creationId xmlns:a16="http://schemas.microsoft.com/office/drawing/2014/main" id="{18453478-C7B2-4B3D-B78D-00AE7C41F31B}"/>
                </a:ext>
              </a:extLst>
            </p:cNvPr>
            <p:cNvGraphicFramePr>
              <a:graphicFrameLocks noChangeAspect="1"/>
            </p:cNvGraphicFramePr>
            <p:nvPr/>
          </p:nvGraphicFramePr>
          <p:xfrm>
            <a:off x="249" y="0"/>
            <a:ext cx="643" cy="360"/>
          </p:xfrm>
          <a:graphic>
            <a:graphicData uri="http://schemas.openxmlformats.org/presentationml/2006/ole">
              <mc:AlternateContent xmlns:mc="http://schemas.openxmlformats.org/markup-compatibility/2006">
                <mc:Choice xmlns:v="urn:schemas-microsoft-com:vml" Requires="v">
                  <p:oleObj spid="_x0000_s110402" name="Equation" r:id="rId3" imgW="400199" imgH="218987" progId="Equation.DSMT4">
                    <p:embed/>
                  </p:oleObj>
                </mc:Choice>
                <mc:Fallback>
                  <p:oleObj name="Equation" r:id="rId3" imgW="400199" imgH="218987"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 y="0"/>
                          <a:ext cx="643"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95" name="Object 23">
            <a:extLst>
              <a:ext uri="{FF2B5EF4-FFF2-40B4-BE49-F238E27FC236}">
                <a16:creationId xmlns:a16="http://schemas.microsoft.com/office/drawing/2014/main" id="{D60D3202-6187-40F6-A307-F71360BBDF95}"/>
              </a:ext>
            </a:extLst>
          </p:cNvPr>
          <p:cNvGraphicFramePr>
            <a:graphicFrameLocks noChangeAspect="1"/>
          </p:cNvGraphicFramePr>
          <p:nvPr/>
        </p:nvGraphicFramePr>
        <p:xfrm>
          <a:off x="654050" y="2057400"/>
          <a:ext cx="3557588" cy="1758950"/>
        </p:xfrm>
        <a:graphic>
          <a:graphicData uri="http://schemas.openxmlformats.org/presentationml/2006/ole">
            <mc:AlternateContent xmlns:mc="http://schemas.openxmlformats.org/markup-compatibility/2006">
              <mc:Choice xmlns:v="urn:schemas-microsoft-com:vml" Requires="v">
                <p:oleObj spid="_x0000_s110403" name="Visio" r:id="rId5" imgW="3624275" imgH="1792766" progId="Visio.Drawing.11">
                  <p:embed/>
                </p:oleObj>
              </mc:Choice>
              <mc:Fallback>
                <p:oleObj name="Visio" r:id="rId5" imgW="3624275" imgH="1792766" progId="Visio.Drawing.11">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050" y="2057400"/>
                        <a:ext cx="3557588"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6" name="Object 24">
            <a:extLst>
              <a:ext uri="{FF2B5EF4-FFF2-40B4-BE49-F238E27FC236}">
                <a16:creationId xmlns:a16="http://schemas.microsoft.com/office/drawing/2014/main" id="{3030D424-8315-4553-ACDB-37E56D823E3F}"/>
              </a:ext>
            </a:extLst>
          </p:cNvPr>
          <p:cNvGraphicFramePr>
            <a:graphicFrameLocks noChangeAspect="1"/>
          </p:cNvGraphicFramePr>
          <p:nvPr/>
        </p:nvGraphicFramePr>
        <p:xfrm>
          <a:off x="612775" y="2044700"/>
          <a:ext cx="3806825" cy="1744663"/>
        </p:xfrm>
        <a:graphic>
          <a:graphicData uri="http://schemas.openxmlformats.org/presentationml/2006/ole">
            <mc:AlternateContent xmlns:mc="http://schemas.openxmlformats.org/markup-compatibility/2006">
              <mc:Choice xmlns:v="urn:schemas-microsoft-com:vml" Requires="v">
                <p:oleObj spid="_x0000_s110404" name="Visio" r:id="rId7" imgW="3806613" imgH="1744540" progId="Visio.Drawing.11">
                  <p:embed/>
                </p:oleObj>
              </mc:Choice>
              <mc:Fallback>
                <p:oleObj name="Visio" r:id="rId7" imgW="3806613" imgH="1744540" progId="Visio.Drawing.11">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775" y="2044700"/>
                        <a:ext cx="3806825"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7" name="Object 25">
            <a:extLst>
              <a:ext uri="{FF2B5EF4-FFF2-40B4-BE49-F238E27FC236}">
                <a16:creationId xmlns:a16="http://schemas.microsoft.com/office/drawing/2014/main" id="{C1E9FD02-1782-416D-93FB-7D4C40C0C02B}"/>
              </a:ext>
            </a:extLst>
          </p:cNvPr>
          <p:cNvGraphicFramePr>
            <a:graphicFrameLocks noChangeAspect="1"/>
          </p:cNvGraphicFramePr>
          <p:nvPr/>
        </p:nvGraphicFramePr>
        <p:xfrm>
          <a:off x="587375" y="2011363"/>
          <a:ext cx="3768725" cy="1778000"/>
        </p:xfrm>
        <a:graphic>
          <a:graphicData uri="http://schemas.openxmlformats.org/presentationml/2006/ole">
            <mc:AlternateContent xmlns:mc="http://schemas.openxmlformats.org/markup-compatibility/2006">
              <mc:Choice xmlns:v="urn:schemas-microsoft-com:vml" Requires="v">
                <p:oleObj spid="_x0000_s110405" name="Visio" r:id="rId9" imgW="3762430" imgH="1771591" progId="Visio.Drawing.11">
                  <p:embed/>
                </p:oleObj>
              </mc:Choice>
              <mc:Fallback>
                <p:oleObj name="Visio" r:id="rId9" imgW="3762430" imgH="1771591" progId="Visio.Drawing.11">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375" y="2011363"/>
                        <a:ext cx="3768725"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8" name="Object 26">
            <a:extLst>
              <a:ext uri="{FF2B5EF4-FFF2-40B4-BE49-F238E27FC236}">
                <a16:creationId xmlns:a16="http://schemas.microsoft.com/office/drawing/2014/main" id="{4BB3B8CB-AEBB-4A53-9FDE-AF11289956DA}"/>
              </a:ext>
            </a:extLst>
          </p:cNvPr>
          <p:cNvGraphicFramePr>
            <a:graphicFrameLocks noChangeAspect="1"/>
          </p:cNvGraphicFramePr>
          <p:nvPr/>
        </p:nvGraphicFramePr>
        <p:xfrm>
          <a:off x="557213" y="1916113"/>
          <a:ext cx="127000" cy="2116137"/>
        </p:xfrm>
        <a:graphic>
          <a:graphicData uri="http://schemas.openxmlformats.org/presentationml/2006/ole">
            <mc:AlternateContent xmlns:mc="http://schemas.openxmlformats.org/markup-compatibility/2006">
              <mc:Choice xmlns:v="urn:schemas-microsoft-com:vml" Requires="v">
                <p:oleObj spid="_x0000_s110406" name="Visio" r:id="rId11" imgW="138718" imgH="2284781" progId="Visio.Drawing.11">
                  <p:embed/>
                </p:oleObj>
              </mc:Choice>
              <mc:Fallback>
                <p:oleObj name="Visio" r:id="rId11" imgW="138718" imgH="2284781" progId="Visio.Drawing.11">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7213" y="1916113"/>
                        <a:ext cx="127000" cy="211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9" name="Object 27">
            <a:extLst>
              <a:ext uri="{FF2B5EF4-FFF2-40B4-BE49-F238E27FC236}">
                <a16:creationId xmlns:a16="http://schemas.microsoft.com/office/drawing/2014/main" id="{80EB2064-E45B-41FD-8E8A-39C3ABD1DB06}"/>
              </a:ext>
            </a:extLst>
          </p:cNvPr>
          <p:cNvGraphicFramePr>
            <a:graphicFrameLocks noChangeAspect="1"/>
          </p:cNvGraphicFramePr>
          <p:nvPr/>
        </p:nvGraphicFramePr>
        <p:xfrm>
          <a:off x="107950" y="2886075"/>
          <a:ext cx="4810125" cy="138113"/>
        </p:xfrm>
        <a:graphic>
          <a:graphicData uri="http://schemas.openxmlformats.org/presentationml/2006/ole">
            <mc:AlternateContent xmlns:mc="http://schemas.openxmlformats.org/markup-compatibility/2006">
              <mc:Choice xmlns:v="urn:schemas-microsoft-com:vml" Requires="v">
                <p:oleObj spid="_x0000_s110407" name="Visio" r:id="rId13" imgW="4818007" imgH="147117" progId="Visio.Drawing.11">
                  <p:embed/>
                </p:oleObj>
              </mc:Choice>
              <mc:Fallback>
                <p:oleObj name="Visio" r:id="rId13" imgW="4818007" imgH="147117" progId="Visio.Drawing.11">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950" y="2886075"/>
                        <a:ext cx="4810125" cy="1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00" name="Object 28">
            <a:extLst>
              <a:ext uri="{FF2B5EF4-FFF2-40B4-BE49-F238E27FC236}">
                <a16:creationId xmlns:a16="http://schemas.microsoft.com/office/drawing/2014/main" id="{4D0A4363-156A-48C1-AE85-22DE9A92DBD9}"/>
              </a:ext>
            </a:extLst>
          </p:cNvPr>
          <p:cNvGraphicFramePr>
            <a:graphicFrameLocks noChangeAspect="1"/>
          </p:cNvGraphicFramePr>
          <p:nvPr/>
        </p:nvGraphicFramePr>
        <p:xfrm>
          <a:off x="315913" y="2919413"/>
          <a:ext cx="223837" cy="393700"/>
        </p:xfrm>
        <a:graphic>
          <a:graphicData uri="http://schemas.openxmlformats.org/presentationml/2006/ole">
            <mc:AlternateContent xmlns:mc="http://schemas.openxmlformats.org/markup-compatibility/2006">
              <mc:Choice xmlns:v="urn:schemas-microsoft-com:vml" Requires="v">
                <p:oleObj spid="_x0000_s110408" name="Visio" r:id="rId15" imgW="224333" imgH="394479" progId="Visio.Drawing.11">
                  <p:embed/>
                </p:oleObj>
              </mc:Choice>
              <mc:Fallback>
                <p:oleObj name="Visio" r:id="rId15" imgW="224333" imgH="394479" progId="Visio.Drawing.11">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5913" y="2919413"/>
                        <a:ext cx="223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01" name="Object 29">
            <a:extLst>
              <a:ext uri="{FF2B5EF4-FFF2-40B4-BE49-F238E27FC236}">
                <a16:creationId xmlns:a16="http://schemas.microsoft.com/office/drawing/2014/main" id="{C9133422-B832-49BB-BD70-02E4D234C8DC}"/>
              </a:ext>
            </a:extLst>
          </p:cNvPr>
          <p:cNvGraphicFramePr>
            <a:graphicFrameLocks noChangeAspect="1"/>
          </p:cNvGraphicFramePr>
          <p:nvPr/>
        </p:nvGraphicFramePr>
        <p:xfrm>
          <a:off x="684213" y="1657350"/>
          <a:ext cx="179387" cy="393700"/>
        </p:xfrm>
        <a:graphic>
          <a:graphicData uri="http://schemas.openxmlformats.org/presentationml/2006/ole">
            <mc:AlternateContent xmlns:mc="http://schemas.openxmlformats.org/markup-compatibility/2006">
              <mc:Choice xmlns:v="urn:schemas-microsoft-com:vml" Requires="v">
                <p:oleObj spid="_x0000_s110409" name="Visio" r:id="rId17" imgW="179358" imgH="394479" progId="Visio.Drawing.11">
                  <p:embed/>
                </p:oleObj>
              </mc:Choice>
              <mc:Fallback>
                <p:oleObj name="Visio" r:id="rId17" imgW="179358" imgH="394479" progId="Visio.Drawing.11">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4213" y="1657350"/>
                        <a:ext cx="1793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02" name="Object 30">
            <a:extLst>
              <a:ext uri="{FF2B5EF4-FFF2-40B4-BE49-F238E27FC236}">
                <a16:creationId xmlns:a16="http://schemas.microsoft.com/office/drawing/2014/main" id="{F6CE7818-6877-49D0-A297-A95A9A595AC0}"/>
              </a:ext>
            </a:extLst>
          </p:cNvPr>
          <p:cNvGraphicFramePr>
            <a:graphicFrameLocks noChangeAspect="1"/>
          </p:cNvGraphicFramePr>
          <p:nvPr/>
        </p:nvGraphicFramePr>
        <p:xfrm>
          <a:off x="1044575" y="1733550"/>
          <a:ext cx="271463" cy="427038"/>
        </p:xfrm>
        <a:graphic>
          <a:graphicData uri="http://schemas.openxmlformats.org/presentationml/2006/ole">
            <mc:AlternateContent xmlns:mc="http://schemas.openxmlformats.org/markup-compatibility/2006">
              <mc:Choice xmlns:v="urn:schemas-microsoft-com:vml" Requires="v">
                <p:oleObj spid="_x0000_s110410" name="Visio" r:id="rId19" imgW="352287" imgH="381234" progId="Visio.Drawing.11">
                  <p:embed/>
                </p:oleObj>
              </mc:Choice>
              <mc:Fallback>
                <p:oleObj name="Visio" r:id="rId19" imgW="352287" imgH="381234" progId="Visio.Drawing.11">
                  <p:embed/>
                  <p:pic>
                    <p:nvPicPr>
                      <p:cNvPr id="0"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44575" y="1733550"/>
                        <a:ext cx="2714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03" name="Object 31">
            <a:extLst>
              <a:ext uri="{FF2B5EF4-FFF2-40B4-BE49-F238E27FC236}">
                <a16:creationId xmlns:a16="http://schemas.microsoft.com/office/drawing/2014/main" id="{AC5AB14C-A5CE-4360-A4A3-C797C5CF21EC}"/>
              </a:ext>
            </a:extLst>
          </p:cNvPr>
          <p:cNvGraphicFramePr>
            <a:graphicFrameLocks noChangeAspect="1"/>
          </p:cNvGraphicFramePr>
          <p:nvPr/>
        </p:nvGraphicFramePr>
        <p:xfrm>
          <a:off x="1692275" y="1728788"/>
          <a:ext cx="284163" cy="425450"/>
        </p:xfrm>
        <a:graphic>
          <a:graphicData uri="http://schemas.openxmlformats.org/presentationml/2006/ole">
            <mc:AlternateContent xmlns:mc="http://schemas.openxmlformats.org/markup-compatibility/2006">
              <mc:Choice xmlns:v="urn:schemas-microsoft-com:vml" Requires="v">
                <p:oleObj spid="_x0000_s110411" name="Visio" r:id="rId21" imgW="283938" imgH="425907" progId="Visio.Drawing.11">
                  <p:embed/>
                </p:oleObj>
              </mc:Choice>
              <mc:Fallback>
                <p:oleObj name="Visio" r:id="rId21" imgW="283938" imgH="425907" progId="Visio.Drawing.11">
                  <p:embed/>
                  <p:pic>
                    <p:nvPicPr>
                      <p:cNvPr id="0"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92275" y="1728788"/>
                        <a:ext cx="284163"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04" name="Object 32">
            <a:extLst>
              <a:ext uri="{FF2B5EF4-FFF2-40B4-BE49-F238E27FC236}">
                <a16:creationId xmlns:a16="http://schemas.microsoft.com/office/drawing/2014/main" id="{42A1157C-B34D-46E5-B0D9-6B644BD8F354}"/>
              </a:ext>
            </a:extLst>
          </p:cNvPr>
          <p:cNvGraphicFramePr>
            <a:graphicFrameLocks noChangeAspect="1"/>
          </p:cNvGraphicFramePr>
          <p:nvPr/>
        </p:nvGraphicFramePr>
        <p:xfrm>
          <a:off x="2197100" y="1735138"/>
          <a:ext cx="295275" cy="425450"/>
        </p:xfrm>
        <a:graphic>
          <a:graphicData uri="http://schemas.openxmlformats.org/presentationml/2006/ole">
            <mc:AlternateContent xmlns:mc="http://schemas.openxmlformats.org/markup-compatibility/2006">
              <mc:Choice xmlns:v="urn:schemas-microsoft-com:vml" Requires="v">
                <p:oleObj spid="_x0000_s110412" name="Visio" r:id="rId23" imgW="294775" imgH="425907" progId="Visio.Drawing.11">
                  <p:embed/>
                </p:oleObj>
              </mc:Choice>
              <mc:Fallback>
                <p:oleObj name="Visio" r:id="rId23" imgW="294775" imgH="425907" progId="Visio.Drawing.11">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97100" y="1735138"/>
                        <a:ext cx="295275"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05" name="Object 33">
            <a:extLst>
              <a:ext uri="{FF2B5EF4-FFF2-40B4-BE49-F238E27FC236}">
                <a16:creationId xmlns:a16="http://schemas.microsoft.com/office/drawing/2014/main" id="{1101732E-41B5-46CD-8670-2902135C1ECB}"/>
              </a:ext>
            </a:extLst>
          </p:cNvPr>
          <p:cNvGraphicFramePr>
            <a:graphicFrameLocks noChangeAspect="1"/>
          </p:cNvGraphicFramePr>
          <p:nvPr/>
        </p:nvGraphicFramePr>
        <p:xfrm>
          <a:off x="4645025" y="2919413"/>
          <a:ext cx="358775" cy="393700"/>
        </p:xfrm>
        <a:graphic>
          <a:graphicData uri="http://schemas.openxmlformats.org/presentationml/2006/ole">
            <mc:AlternateContent xmlns:mc="http://schemas.openxmlformats.org/markup-compatibility/2006">
              <mc:Choice xmlns:v="urn:schemas-microsoft-com:vml" Requires="v">
                <p:oleObj spid="_x0000_s110413" name="Visio" r:id="rId25" imgW="358174" imgH="394479" progId="Visio.Drawing.11">
                  <p:embed/>
                </p:oleObj>
              </mc:Choice>
              <mc:Fallback>
                <p:oleObj name="Visio" r:id="rId25" imgW="358174" imgH="394479" progId="Visio.Drawing.11">
                  <p:embed/>
                  <p:pic>
                    <p:nvPicPr>
                      <p:cNvPr id="0"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45025" y="2919413"/>
                        <a:ext cx="3587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06" name="Object 34">
            <a:extLst>
              <a:ext uri="{FF2B5EF4-FFF2-40B4-BE49-F238E27FC236}">
                <a16:creationId xmlns:a16="http://schemas.microsoft.com/office/drawing/2014/main" id="{8B44CD7A-26C5-4E3E-B1B9-87C3634E6F73}"/>
              </a:ext>
            </a:extLst>
          </p:cNvPr>
          <p:cNvGraphicFramePr>
            <a:graphicFrameLocks noChangeAspect="1"/>
          </p:cNvGraphicFramePr>
          <p:nvPr/>
        </p:nvGraphicFramePr>
        <p:xfrm>
          <a:off x="1331913" y="2016125"/>
          <a:ext cx="44450" cy="2060575"/>
        </p:xfrm>
        <a:graphic>
          <a:graphicData uri="http://schemas.openxmlformats.org/presentationml/2006/ole">
            <mc:AlternateContent xmlns:mc="http://schemas.openxmlformats.org/markup-compatibility/2006">
              <mc:Choice xmlns:v="urn:schemas-microsoft-com:vml" Requires="v">
                <p:oleObj spid="_x0000_s110414" name="Visio" r:id="rId27" imgW="59063" imgH="2075078" progId="Visio.Drawing.11">
                  <p:embed/>
                </p:oleObj>
              </mc:Choice>
              <mc:Fallback>
                <p:oleObj name="Visio" r:id="rId27" imgW="59063" imgH="2075078" progId="Visio.Drawing.11">
                  <p:embed/>
                  <p:pic>
                    <p:nvPicPr>
                      <p:cNvPr id="0" name="Object 3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331913" y="2016125"/>
                        <a:ext cx="44450" cy="2060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08" name="Object 36">
            <a:extLst>
              <a:ext uri="{FF2B5EF4-FFF2-40B4-BE49-F238E27FC236}">
                <a16:creationId xmlns:a16="http://schemas.microsoft.com/office/drawing/2014/main" id="{367C230F-EB64-4816-9C2C-2E3AC1EE9BFC}"/>
              </a:ext>
            </a:extLst>
          </p:cNvPr>
          <p:cNvGraphicFramePr>
            <a:graphicFrameLocks noChangeAspect="1"/>
          </p:cNvGraphicFramePr>
          <p:nvPr/>
        </p:nvGraphicFramePr>
        <p:xfrm>
          <a:off x="6734175" y="2624138"/>
          <a:ext cx="1727200" cy="141287"/>
        </p:xfrm>
        <a:graphic>
          <a:graphicData uri="http://schemas.openxmlformats.org/presentationml/2006/ole">
            <mc:AlternateContent xmlns:mc="http://schemas.openxmlformats.org/markup-compatibility/2006">
              <mc:Choice xmlns:v="urn:schemas-microsoft-com:vml" Requires="v">
                <p:oleObj spid="_x0000_s110415" name="Visio" r:id="rId29" imgW="1727363" imgH="141102" progId="Visio.Drawing.11">
                  <p:embed/>
                </p:oleObj>
              </mc:Choice>
              <mc:Fallback>
                <p:oleObj name="Visio" r:id="rId29" imgW="1727363" imgH="141102" progId="Visio.Drawing.11">
                  <p:embed/>
                  <p:pic>
                    <p:nvPicPr>
                      <p:cNvPr id="0" name="Object 3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734175" y="2624138"/>
                        <a:ext cx="1727200" cy="14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09" name="Object 37">
            <a:extLst>
              <a:ext uri="{FF2B5EF4-FFF2-40B4-BE49-F238E27FC236}">
                <a16:creationId xmlns:a16="http://schemas.microsoft.com/office/drawing/2014/main" id="{4CC0C05B-82FF-4FE6-9B56-A7CCF28E5987}"/>
              </a:ext>
            </a:extLst>
          </p:cNvPr>
          <p:cNvGraphicFramePr>
            <a:graphicFrameLocks noChangeAspect="1"/>
          </p:cNvGraphicFramePr>
          <p:nvPr/>
        </p:nvGraphicFramePr>
        <p:xfrm>
          <a:off x="8540750" y="2547938"/>
          <a:ext cx="423863" cy="447675"/>
        </p:xfrm>
        <a:graphic>
          <a:graphicData uri="http://schemas.openxmlformats.org/presentationml/2006/ole">
            <mc:AlternateContent xmlns:mc="http://schemas.openxmlformats.org/markup-compatibility/2006">
              <mc:Choice xmlns:v="urn:schemas-microsoft-com:vml" Requires="v">
                <p:oleObj spid="_x0000_s110416" name="Equation" r:id="rId31" imgW="424282" imgH="447040" progId="Equation.DSMT4">
                  <p:embed/>
                </p:oleObj>
              </mc:Choice>
              <mc:Fallback>
                <p:oleObj name="Equation" r:id="rId31" imgW="424282" imgH="447040" progId="Equation.DSMT4">
                  <p:embed/>
                  <p:pic>
                    <p:nvPicPr>
                      <p:cNvPr id="0" name="Object 3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540750" y="2547938"/>
                        <a:ext cx="423863"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0" name="Object 38">
            <a:extLst>
              <a:ext uri="{FF2B5EF4-FFF2-40B4-BE49-F238E27FC236}">
                <a16:creationId xmlns:a16="http://schemas.microsoft.com/office/drawing/2014/main" id="{EF0F0A2B-84A3-4CFB-9BFA-B542F61D8781}"/>
              </a:ext>
            </a:extLst>
          </p:cNvPr>
          <p:cNvGraphicFramePr>
            <a:graphicFrameLocks noChangeAspect="1"/>
          </p:cNvGraphicFramePr>
          <p:nvPr/>
        </p:nvGraphicFramePr>
        <p:xfrm>
          <a:off x="5915025" y="2660650"/>
          <a:ext cx="898525" cy="1509713"/>
        </p:xfrm>
        <a:graphic>
          <a:graphicData uri="http://schemas.openxmlformats.org/presentationml/2006/ole">
            <mc:AlternateContent xmlns:mc="http://schemas.openxmlformats.org/markup-compatibility/2006">
              <mc:Choice xmlns:v="urn:schemas-microsoft-com:vml" Requires="v">
                <p:oleObj spid="_x0000_s110417" name="Visio" r:id="rId33" imgW="898307" imgH="1509207" progId="Visio.Drawing.11">
                  <p:embed/>
                </p:oleObj>
              </mc:Choice>
              <mc:Fallback>
                <p:oleObj name="Visio" r:id="rId33" imgW="898307" imgH="1509207" progId="Visio.Drawing.11">
                  <p:embed/>
                  <p:pic>
                    <p:nvPicPr>
                      <p:cNvPr id="0" name="Object 3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915025" y="2660650"/>
                        <a:ext cx="898525" cy="150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1" name="Object 39">
            <a:extLst>
              <a:ext uri="{FF2B5EF4-FFF2-40B4-BE49-F238E27FC236}">
                <a16:creationId xmlns:a16="http://schemas.microsoft.com/office/drawing/2014/main" id="{1F89A984-E756-4E07-8D13-2D6F1AA13F10}"/>
              </a:ext>
            </a:extLst>
          </p:cNvPr>
          <p:cNvGraphicFramePr>
            <a:graphicFrameLocks noChangeAspect="1"/>
          </p:cNvGraphicFramePr>
          <p:nvPr/>
        </p:nvGraphicFramePr>
        <p:xfrm>
          <a:off x="5608638" y="4060825"/>
          <a:ext cx="412750" cy="447675"/>
        </p:xfrm>
        <a:graphic>
          <a:graphicData uri="http://schemas.openxmlformats.org/presentationml/2006/ole">
            <mc:AlternateContent xmlns:mc="http://schemas.openxmlformats.org/markup-compatibility/2006">
              <mc:Choice xmlns:v="urn:schemas-microsoft-com:vml" Requires="v">
                <p:oleObj spid="_x0000_s110418" name="Equation" r:id="rId35" imgW="412902" imgH="447040" progId="Equation.DSMT4">
                  <p:embed/>
                </p:oleObj>
              </mc:Choice>
              <mc:Fallback>
                <p:oleObj name="Equation" r:id="rId35" imgW="412902" imgH="447040" progId="Equation.DSMT4">
                  <p:embed/>
                  <p:pic>
                    <p:nvPicPr>
                      <p:cNvPr id="0" name="Object 3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608638" y="4060825"/>
                        <a:ext cx="4127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2" name="Object 40">
            <a:extLst>
              <a:ext uri="{FF2B5EF4-FFF2-40B4-BE49-F238E27FC236}">
                <a16:creationId xmlns:a16="http://schemas.microsoft.com/office/drawing/2014/main" id="{8224B8D9-105D-437C-A603-C73B344BAC19}"/>
              </a:ext>
            </a:extLst>
          </p:cNvPr>
          <p:cNvGraphicFramePr>
            <a:graphicFrameLocks noChangeAspect="1"/>
          </p:cNvGraphicFramePr>
          <p:nvPr/>
        </p:nvGraphicFramePr>
        <p:xfrm>
          <a:off x="5915025" y="1236663"/>
          <a:ext cx="898525" cy="1509712"/>
        </p:xfrm>
        <a:graphic>
          <a:graphicData uri="http://schemas.openxmlformats.org/presentationml/2006/ole">
            <mc:AlternateContent xmlns:mc="http://schemas.openxmlformats.org/markup-compatibility/2006">
              <mc:Choice xmlns:v="urn:schemas-microsoft-com:vml" Requires="v">
                <p:oleObj spid="_x0000_s110419" name="Visio" r:id="rId37" imgW="898307" imgH="1509207" progId="Visio.Drawing.11">
                  <p:embed/>
                </p:oleObj>
              </mc:Choice>
              <mc:Fallback>
                <p:oleObj name="Visio" r:id="rId37" imgW="898307" imgH="1509207" progId="Visio.Drawing.11">
                  <p:embed/>
                  <p:pic>
                    <p:nvPicPr>
                      <p:cNvPr id="0" name="Object 4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915025" y="1236663"/>
                        <a:ext cx="898525" cy="150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3" name="Object 41">
            <a:extLst>
              <a:ext uri="{FF2B5EF4-FFF2-40B4-BE49-F238E27FC236}">
                <a16:creationId xmlns:a16="http://schemas.microsoft.com/office/drawing/2014/main" id="{7E5BFE62-8990-4E2A-9B0E-3F7CF437395F}"/>
              </a:ext>
            </a:extLst>
          </p:cNvPr>
          <p:cNvGraphicFramePr>
            <a:graphicFrameLocks noChangeAspect="1"/>
          </p:cNvGraphicFramePr>
          <p:nvPr/>
        </p:nvGraphicFramePr>
        <p:xfrm>
          <a:off x="5805488" y="820738"/>
          <a:ext cx="423862" cy="447675"/>
        </p:xfrm>
        <a:graphic>
          <a:graphicData uri="http://schemas.openxmlformats.org/presentationml/2006/ole">
            <mc:AlternateContent xmlns:mc="http://schemas.openxmlformats.org/markup-compatibility/2006">
              <mc:Choice xmlns:v="urn:schemas-microsoft-com:vml" Requires="v">
                <p:oleObj spid="_x0000_s110420" name="Equation" r:id="rId39" imgW="424282" imgH="447040" progId="Equation.DSMT4">
                  <p:embed/>
                </p:oleObj>
              </mc:Choice>
              <mc:Fallback>
                <p:oleObj name="Equation" r:id="rId39" imgW="424282" imgH="447040" progId="Equation.DSMT4">
                  <p:embed/>
                  <p:pic>
                    <p:nvPicPr>
                      <p:cNvPr id="0" name="Object 4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805488" y="820738"/>
                        <a:ext cx="423862"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4" name="Object 42">
            <a:extLst>
              <a:ext uri="{FF2B5EF4-FFF2-40B4-BE49-F238E27FC236}">
                <a16:creationId xmlns:a16="http://schemas.microsoft.com/office/drawing/2014/main" id="{A4BF8876-64B2-4876-A600-12E6953CB595}"/>
              </a:ext>
            </a:extLst>
          </p:cNvPr>
          <p:cNvGraphicFramePr>
            <a:graphicFrameLocks noChangeAspect="1"/>
          </p:cNvGraphicFramePr>
          <p:nvPr/>
        </p:nvGraphicFramePr>
        <p:xfrm>
          <a:off x="6524625" y="2692400"/>
          <a:ext cx="668338" cy="473075"/>
        </p:xfrm>
        <a:graphic>
          <a:graphicData uri="http://schemas.openxmlformats.org/presentationml/2006/ole">
            <mc:AlternateContent xmlns:mc="http://schemas.openxmlformats.org/markup-compatibility/2006">
              <mc:Choice xmlns:v="urn:schemas-microsoft-com:vml" Requires="v">
                <p:oleObj spid="_x0000_s110421" name="Visio" r:id="rId41" imgW="668447" imgH="472399" progId="Visio.Drawing.11">
                  <p:embed/>
                </p:oleObj>
              </mc:Choice>
              <mc:Fallback>
                <p:oleObj name="Visio" r:id="rId41" imgW="668447" imgH="472399" progId="Visio.Drawing.11">
                  <p:embed/>
                  <p:pic>
                    <p:nvPicPr>
                      <p:cNvPr id="0" name="Object 4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524625" y="2692400"/>
                        <a:ext cx="6683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5" name="Object 43">
            <a:extLst>
              <a:ext uri="{FF2B5EF4-FFF2-40B4-BE49-F238E27FC236}">
                <a16:creationId xmlns:a16="http://schemas.microsoft.com/office/drawing/2014/main" id="{A31E5210-772B-4EEF-976E-D0F70A2AA31A}"/>
              </a:ext>
            </a:extLst>
          </p:cNvPr>
          <p:cNvGraphicFramePr>
            <a:graphicFrameLocks noChangeAspect="1"/>
          </p:cNvGraphicFramePr>
          <p:nvPr/>
        </p:nvGraphicFramePr>
        <p:xfrm>
          <a:off x="7100888" y="2908300"/>
          <a:ext cx="596900" cy="366713"/>
        </p:xfrm>
        <a:graphic>
          <a:graphicData uri="http://schemas.openxmlformats.org/presentationml/2006/ole">
            <mc:AlternateContent xmlns:mc="http://schemas.openxmlformats.org/markup-compatibility/2006">
              <mc:Choice xmlns:v="urn:schemas-microsoft-com:vml" Requires="v">
                <p:oleObj spid="_x0000_s110422" name="Equation" r:id="rId43" imgW="596270" imgH="366735" progId="Equation.DSMT4">
                  <p:embed/>
                </p:oleObj>
              </mc:Choice>
              <mc:Fallback>
                <p:oleObj name="Equation" r:id="rId43" imgW="596270" imgH="366735" progId="Equation.DSMT4">
                  <p:embed/>
                  <p:pic>
                    <p:nvPicPr>
                      <p:cNvPr id="0" name="Object 4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100888" y="2908300"/>
                        <a:ext cx="596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6" name="Object 44">
            <a:extLst>
              <a:ext uri="{FF2B5EF4-FFF2-40B4-BE49-F238E27FC236}">
                <a16:creationId xmlns:a16="http://schemas.microsoft.com/office/drawing/2014/main" id="{62AE7FCE-8DDD-476F-99A2-22059E90D2F2}"/>
              </a:ext>
            </a:extLst>
          </p:cNvPr>
          <p:cNvGraphicFramePr>
            <a:graphicFrameLocks noChangeAspect="1"/>
          </p:cNvGraphicFramePr>
          <p:nvPr/>
        </p:nvGraphicFramePr>
        <p:xfrm>
          <a:off x="6329363" y="2366963"/>
          <a:ext cx="268287" cy="685800"/>
        </p:xfrm>
        <a:graphic>
          <a:graphicData uri="http://schemas.openxmlformats.org/presentationml/2006/ole">
            <mc:AlternateContent xmlns:mc="http://schemas.openxmlformats.org/markup-compatibility/2006">
              <mc:Choice xmlns:v="urn:schemas-microsoft-com:vml" Requires="v">
                <p:oleObj spid="_x0000_s110423" name="Visio" r:id="rId45" imgW="267574" imgH="686003" progId="Visio.Drawing.11">
                  <p:embed/>
                </p:oleObj>
              </mc:Choice>
              <mc:Fallback>
                <p:oleObj name="Visio" r:id="rId45" imgW="267574" imgH="686003" progId="Visio.Drawing.11">
                  <p:embed/>
                  <p:pic>
                    <p:nvPicPr>
                      <p:cNvPr id="0" name="Object 44"/>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329363" y="2366963"/>
                        <a:ext cx="26828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7" name="Object 45">
            <a:extLst>
              <a:ext uri="{FF2B5EF4-FFF2-40B4-BE49-F238E27FC236}">
                <a16:creationId xmlns:a16="http://schemas.microsoft.com/office/drawing/2014/main" id="{0BBC23A2-28C3-47E7-B218-E4B0CCEB493B}"/>
              </a:ext>
            </a:extLst>
          </p:cNvPr>
          <p:cNvGraphicFramePr>
            <a:graphicFrameLocks noChangeAspect="1"/>
          </p:cNvGraphicFramePr>
          <p:nvPr/>
        </p:nvGraphicFramePr>
        <p:xfrm>
          <a:off x="5732463" y="2476500"/>
          <a:ext cx="596900" cy="366713"/>
        </p:xfrm>
        <a:graphic>
          <a:graphicData uri="http://schemas.openxmlformats.org/presentationml/2006/ole">
            <mc:AlternateContent xmlns:mc="http://schemas.openxmlformats.org/markup-compatibility/2006">
              <mc:Choice xmlns:v="urn:schemas-microsoft-com:vml" Requires="v">
                <p:oleObj spid="_x0000_s110424" name="Equation" r:id="rId47" imgW="596270" imgH="366735" progId="Equation.DSMT4">
                  <p:embed/>
                </p:oleObj>
              </mc:Choice>
              <mc:Fallback>
                <p:oleObj name="Equation" r:id="rId47" imgW="596270" imgH="366735" progId="Equation.DSMT4">
                  <p:embed/>
                  <p:pic>
                    <p:nvPicPr>
                      <p:cNvPr id="0" name="Object 45"/>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5732463" y="2476500"/>
                        <a:ext cx="596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8" name="Object 46">
            <a:extLst>
              <a:ext uri="{FF2B5EF4-FFF2-40B4-BE49-F238E27FC236}">
                <a16:creationId xmlns:a16="http://schemas.microsoft.com/office/drawing/2014/main" id="{403D1131-172C-4A3D-B364-6281D433A289}"/>
              </a:ext>
            </a:extLst>
          </p:cNvPr>
          <p:cNvGraphicFramePr>
            <a:graphicFrameLocks noChangeAspect="1"/>
          </p:cNvGraphicFramePr>
          <p:nvPr/>
        </p:nvGraphicFramePr>
        <p:xfrm>
          <a:off x="6597650" y="2214563"/>
          <a:ext cx="650875" cy="477837"/>
        </p:xfrm>
        <a:graphic>
          <a:graphicData uri="http://schemas.openxmlformats.org/presentationml/2006/ole">
            <mc:AlternateContent xmlns:mc="http://schemas.openxmlformats.org/markup-compatibility/2006">
              <mc:Choice xmlns:v="urn:schemas-microsoft-com:vml" Requires="v">
                <p:oleObj spid="_x0000_s110425" name="Visio" r:id="rId49" imgW="650240" imgH="477276" progId="Visio.Drawing.11">
                  <p:embed/>
                </p:oleObj>
              </mc:Choice>
              <mc:Fallback>
                <p:oleObj name="Visio" r:id="rId49" imgW="650240" imgH="477276" progId="Visio.Drawing.11">
                  <p:embed/>
                  <p:pic>
                    <p:nvPicPr>
                      <p:cNvPr id="0" name="Object 46"/>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6597650" y="2214563"/>
                        <a:ext cx="65087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9" name="Object 47">
            <a:extLst>
              <a:ext uri="{FF2B5EF4-FFF2-40B4-BE49-F238E27FC236}">
                <a16:creationId xmlns:a16="http://schemas.microsoft.com/office/drawing/2014/main" id="{47BDC57D-1300-4146-8302-84E4D283E75C}"/>
              </a:ext>
            </a:extLst>
          </p:cNvPr>
          <p:cNvGraphicFramePr>
            <a:graphicFrameLocks noChangeAspect="1"/>
          </p:cNvGraphicFramePr>
          <p:nvPr/>
        </p:nvGraphicFramePr>
        <p:xfrm>
          <a:off x="7029450" y="1973263"/>
          <a:ext cx="596900" cy="366712"/>
        </p:xfrm>
        <a:graphic>
          <a:graphicData uri="http://schemas.openxmlformats.org/presentationml/2006/ole">
            <mc:AlternateContent xmlns:mc="http://schemas.openxmlformats.org/markup-compatibility/2006">
              <mc:Choice xmlns:v="urn:schemas-microsoft-com:vml" Requires="v">
                <p:oleObj spid="_x0000_s110426" name="Equation" r:id="rId51" imgW="596270" imgH="366735" progId="Equation.DSMT4">
                  <p:embed/>
                </p:oleObj>
              </mc:Choice>
              <mc:Fallback>
                <p:oleObj name="Equation" r:id="rId51" imgW="596270" imgH="366735" progId="Equation.DSMT4">
                  <p:embed/>
                  <p:pic>
                    <p:nvPicPr>
                      <p:cNvPr id="0" name="Object 47"/>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029450" y="1973263"/>
                        <a:ext cx="596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0" name="Object 48">
            <a:extLst>
              <a:ext uri="{FF2B5EF4-FFF2-40B4-BE49-F238E27FC236}">
                <a16:creationId xmlns:a16="http://schemas.microsoft.com/office/drawing/2014/main" id="{921B0DE5-CDF2-4429-BC7D-B1B89BCA102F}"/>
              </a:ext>
            </a:extLst>
          </p:cNvPr>
          <p:cNvGraphicFramePr>
            <a:graphicFrameLocks noChangeAspect="1"/>
          </p:cNvGraphicFramePr>
          <p:nvPr/>
        </p:nvGraphicFramePr>
        <p:xfrm>
          <a:off x="5948363" y="4092575"/>
          <a:ext cx="1698625" cy="84138"/>
        </p:xfrm>
        <a:graphic>
          <a:graphicData uri="http://schemas.openxmlformats.org/presentationml/2006/ole">
            <mc:AlternateContent xmlns:mc="http://schemas.openxmlformats.org/markup-compatibility/2006">
              <mc:Choice xmlns:v="urn:schemas-microsoft-com:vml" Requires="v">
                <p:oleObj spid="_x0000_s110427" name="Visio" r:id="rId53" imgW="1699077" imgH="84856" progId="Visio.Drawing.11">
                  <p:embed/>
                </p:oleObj>
              </mc:Choice>
              <mc:Fallback>
                <p:oleObj name="Visio" r:id="rId53" imgW="1699077" imgH="84856" progId="Visio.Drawing.11">
                  <p:embed/>
                  <p:pic>
                    <p:nvPicPr>
                      <p:cNvPr id="0" name="Object 48"/>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948363" y="4092575"/>
                        <a:ext cx="1698625" cy="8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1" name="Object 49">
            <a:extLst>
              <a:ext uri="{FF2B5EF4-FFF2-40B4-BE49-F238E27FC236}">
                <a16:creationId xmlns:a16="http://schemas.microsoft.com/office/drawing/2014/main" id="{E440D11E-092A-48F0-AFAF-AC95E77D9FCC}"/>
              </a:ext>
            </a:extLst>
          </p:cNvPr>
          <p:cNvGraphicFramePr>
            <a:graphicFrameLocks noChangeAspect="1"/>
          </p:cNvGraphicFramePr>
          <p:nvPr/>
        </p:nvGraphicFramePr>
        <p:xfrm>
          <a:off x="7605713" y="2636838"/>
          <a:ext cx="911225" cy="1568450"/>
        </p:xfrm>
        <a:graphic>
          <a:graphicData uri="http://schemas.openxmlformats.org/presentationml/2006/ole">
            <mc:AlternateContent xmlns:mc="http://schemas.openxmlformats.org/markup-compatibility/2006">
              <mc:Choice xmlns:v="urn:schemas-microsoft-com:vml" Requires="v">
                <p:oleObj spid="_x0000_s110428" name="Visio" r:id="rId55" imgW="911636" imgH="1569029" progId="Visio.Drawing.11">
                  <p:embed/>
                </p:oleObj>
              </mc:Choice>
              <mc:Fallback>
                <p:oleObj name="Visio" r:id="rId55" imgW="911636" imgH="1569029" progId="Visio.Drawing.11">
                  <p:embed/>
                  <p:pic>
                    <p:nvPicPr>
                      <p:cNvPr id="0" name="Object 49"/>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7605713" y="2636838"/>
                        <a:ext cx="91122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2" name="Object 50">
            <a:extLst>
              <a:ext uri="{FF2B5EF4-FFF2-40B4-BE49-F238E27FC236}">
                <a16:creationId xmlns:a16="http://schemas.microsoft.com/office/drawing/2014/main" id="{6F71F295-B409-4320-A3F2-A18831949C0F}"/>
              </a:ext>
            </a:extLst>
          </p:cNvPr>
          <p:cNvGraphicFramePr>
            <a:graphicFrameLocks noChangeAspect="1"/>
          </p:cNvGraphicFramePr>
          <p:nvPr/>
        </p:nvGraphicFramePr>
        <p:xfrm>
          <a:off x="6750050" y="2654300"/>
          <a:ext cx="908050" cy="1557338"/>
        </p:xfrm>
        <a:graphic>
          <a:graphicData uri="http://schemas.openxmlformats.org/presentationml/2006/ole">
            <mc:AlternateContent xmlns:mc="http://schemas.openxmlformats.org/markup-compatibility/2006">
              <mc:Choice xmlns:v="urn:schemas-microsoft-com:vml" Requires="v">
                <p:oleObj spid="_x0000_s110429" name="Visio" r:id="rId57" imgW="908060" imgH="1557975" progId="Visio.Drawing.11">
                  <p:embed/>
                </p:oleObj>
              </mc:Choice>
              <mc:Fallback>
                <p:oleObj name="Visio" r:id="rId57" imgW="908060" imgH="1557975" progId="Visio.Drawing.11">
                  <p:embed/>
                  <p:pic>
                    <p:nvPicPr>
                      <p:cNvPr id="0" name="Object 50"/>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6750050" y="2654300"/>
                        <a:ext cx="908050" cy="155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3" name="Object 51">
            <a:extLst>
              <a:ext uri="{FF2B5EF4-FFF2-40B4-BE49-F238E27FC236}">
                <a16:creationId xmlns:a16="http://schemas.microsoft.com/office/drawing/2014/main" id="{CE286E5F-2864-4C3B-8066-491ED7A733A0}"/>
              </a:ext>
            </a:extLst>
          </p:cNvPr>
          <p:cNvGraphicFramePr>
            <a:graphicFrameLocks noChangeAspect="1"/>
          </p:cNvGraphicFramePr>
          <p:nvPr/>
        </p:nvGraphicFramePr>
        <p:xfrm>
          <a:off x="7316788" y="4205288"/>
          <a:ext cx="1146175" cy="447675"/>
        </p:xfrm>
        <a:graphic>
          <a:graphicData uri="http://schemas.openxmlformats.org/presentationml/2006/ole">
            <mc:AlternateContent xmlns:mc="http://schemas.openxmlformats.org/markup-compatibility/2006">
              <mc:Choice xmlns:v="urn:schemas-microsoft-com:vml" Requires="v">
                <p:oleObj spid="_x0000_s110430" name="Equation" r:id="rId59" imgW="1146698" imgH="447040" progId="Equation.DSMT4">
                  <p:embed/>
                </p:oleObj>
              </mc:Choice>
              <mc:Fallback>
                <p:oleObj name="Equation" r:id="rId59" imgW="1146698" imgH="447040" progId="Equation.DSMT4">
                  <p:embed/>
                  <p:pic>
                    <p:nvPicPr>
                      <p:cNvPr id="0" name="Object 51"/>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7316788" y="4205288"/>
                        <a:ext cx="11461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35" name="Text Box 63">
            <a:extLst>
              <a:ext uri="{FF2B5EF4-FFF2-40B4-BE49-F238E27FC236}">
                <a16:creationId xmlns:a16="http://schemas.microsoft.com/office/drawing/2014/main" id="{222B04E0-6C38-4B7E-8DD7-A7D9FAB6615E}"/>
              </a:ext>
            </a:extLst>
          </p:cNvPr>
          <p:cNvSpPr txBox="1">
            <a:spLocks noChangeArrowheads="1"/>
          </p:cNvSpPr>
          <p:nvPr/>
        </p:nvSpPr>
        <p:spPr bwMode="auto">
          <a:xfrm>
            <a:off x="250825" y="4221163"/>
            <a:ext cx="4095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）对称三相电源的特点</a:t>
            </a:r>
          </a:p>
        </p:txBody>
      </p:sp>
      <p:grpSp>
        <p:nvGrpSpPr>
          <p:cNvPr id="3164" name="Group 92">
            <a:extLst>
              <a:ext uri="{FF2B5EF4-FFF2-40B4-BE49-F238E27FC236}">
                <a16:creationId xmlns:a16="http://schemas.microsoft.com/office/drawing/2014/main" id="{87433F9E-109B-4A0C-BF69-CC6053E92EA4}"/>
              </a:ext>
            </a:extLst>
          </p:cNvPr>
          <p:cNvGrpSpPr>
            <a:grpSpLocks/>
          </p:cNvGrpSpPr>
          <p:nvPr/>
        </p:nvGrpSpPr>
        <p:grpSpPr bwMode="auto">
          <a:xfrm>
            <a:off x="1271588" y="5700713"/>
            <a:ext cx="2976562" cy="663575"/>
            <a:chOff x="801" y="3591"/>
            <a:chExt cx="1875" cy="418"/>
          </a:xfrm>
        </p:grpSpPr>
        <p:sp>
          <p:nvSpPr>
            <p:cNvPr id="15405" name="Rectangle 67">
              <a:extLst>
                <a:ext uri="{FF2B5EF4-FFF2-40B4-BE49-F238E27FC236}">
                  <a16:creationId xmlns:a16="http://schemas.microsoft.com/office/drawing/2014/main" id="{B8216821-59FE-45A4-AAAB-CEF7A097DC53}"/>
                </a:ext>
              </a:extLst>
            </p:cNvPr>
            <p:cNvSpPr>
              <a:spLocks noChangeArrowheads="1"/>
            </p:cNvSpPr>
            <p:nvPr/>
          </p:nvSpPr>
          <p:spPr bwMode="auto">
            <a:xfrm>
              <a:off x="2532" y="3663"/>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600" b="1">
                  <a:latin typeface="Times New Roman" panose="02020603050405020304" pitchFamily="18" charset="0"/>
                  <a:ea typeface="楷体_GB2312" pitchFamily="49" charset="-122"/>
                </a:rPr>
                <a:t>0</a:t>
              </a:r>
              <a:endParaRPr lang="en-US" altLang="zh-CN" sz="3200" b="1">
                <a:ea typeface="楷体_GB2312" pitchFamily="49" charset="-122"/>
              </a:endParaRPr>
            </a:p>
          </p:txBody>
        </p:sp>
        <p:sp>
          <p:nvSpPr>
            <p:cNvPr id="15406" name="Rectangle 70">
              <a:extLst>
                <a:ext uri="{FF2B5EF4-FFF2-40B4-BE49-F238E27FC236}">
                  <a16:creationId xmlns:a16="http://schemas.microsoft.com/office/drawing/2014/main" id="{B213A8C9-06CB-483E-91B7-B0332F83A60B}"/>
                </a:ext>
              </a:extLst>
            </p:cNvPr>
            <p:cNvSpPr>
              <a:spLocks noChangeArrowheads="1"/>
            </p:cNvSpPr>
            <p:nvPr/>
          </p:nvSpPr>
          <p:spPr bwMode="auto">
            <a:xfrm>
              <a:off x="2129" y="3817"/>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1800" b="1">
                  <a:latin typeface="Times New Roman" panose="02020603050405020304" pitchFamily="18" charset="0"/>
                  <a:ea typeface="楷体_GB2312" pitchFamily="49" charset="-122"/>
                </a:rPr>
                <a:t>C</a:t>
              </a:r>
              <a:endParaRPr lang="en-US" altLang="zh-CN" sz="3200" b="1">
                <a:ea typeface="楷体_GB2312" pitchFamily="49" charset="-122"/>
              </a:endParaRPr>
            </a:p>
          </p:txBody>
        </p:sp>
        <p:sp>
          <p:nvSpPr>
            <p:cNvPr id="15407" name="Rectangle 71">
              <a:extLst>
                <a:ext uri="{FF2B5EF4-FFF2-40B4-BE49-F238E27FC236}">
                  <a16:creationId xmlns:a16="http://schemas.microsoft.com/office/drawing/2014/main" id="{0516091E-C7B6-459A-9324-8089BBBD3F75}"/>
                </a:ext>
              </a:extLst>
            </p:cNvPr>
            <p:cNvSpPr>
              <a:spLocks noChangeArrowheads="1"/>
            </p:cNvSpPr>
            <p:nvPr/>
          </p:nvSpPr>
          <p:spPr bwMode="auto">
            <a:xfrm>
              <a:off x="1549" y="3817"/>
              <a:ext cx="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1800" b="1">
                  <a:latin typeface="Times New Roman" panose="02020603050405020304" pitchFamily="18" charset="0"/>
                  <a:ea typeface="楷体_GB2312" pitchFamily="49" charset="-122"/>
                </a:rPr>
                <a:t>B</a:t>
              </a:r>
              <a:endParaRPr lang="en-US" altLang="zh-CN" sz="3200" b="1">
                <a:ea typeface="楷体_GB2312" pitchFamily="49" charset="-122"/>
              </a:endParaRPr>
            </a:p>
          </p:txBody>
        </p:sp>
        <p:sp>
          <p:nvSpPr>
            <p:cNvPr id="15408" name="Rectangle 72">
              <a:extLst>
                <a:ext uri="{FF2B5EF4-FFF2-40B4-BE49-F238E27FC236}">
                  <a16:creationId xmlns:a16="http://schemas.microsoft.com/office/drawing/2014/main" id="{CE169DF0-8DBF-4534-90ED-5B3C325DE91B}"/>
                </a:ext>
              </a:extLst>
            </p:cNvPr>
            <p:cNvSpPr>
              <a:spLocks noChangeArrowheads="1"/>
            </p:cNvSpPr>
            <p:nvPr/>
          </p:nvSpPr>
          <p:spPr bwMode="auto">
            <a:xfrm>
              <a:off x="995" y="3832"/>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1800" b="1">
                  <a:latin typeface="Times New Roman" panose="02020603050405020304" pitchFamily="18" charset="0"/>
                  <a:ea typeface="楷体_GB2312" pitchFamily="49" charset="-122"/>
                </a:rPr>
                <a:t>A</a:t>
              </a:r>
              <a:endParaRPr lang="en-US" altLang="zh-CN" sz="3200" b="1">
                <a:ea typeface="楷体_GB2312" pitchFamily="49" charset="-122"/>
              </a:endParaRPr>
            </a:p>
          </p:txBody>
        </p:sp>
        <p:sp>
          <p:nvSpPr>
            <p:cNvPr id="15409" name="Rectangle 76">
              <a:extLst>
                <a:ext uri="{FF2B5EF4-FFF2-40B4-BE49-F238E27FC236}">
                  <a16:creationId xmlns:a16="http://schemas.microsoft.com/office/drawing/2014/main" id="{B223168C-A82A-4B51-8722-09DB67C6CA21}"/>
                </a:ext>
              </a:extLst>
            </p:cNvPr>
            <p:cNvSpPr>
              <a:spLocks noChangeArrowheads="1"/>
            </p:cNvSpPr>
            <p:nvPr/>
          </p:nvSpPr>
          <p:spPr bwMode="auto">
            <a:xfrm>
              <a:off x="2345" y="3630"/>
              <a:ext cx="15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600" b="1">
                  <a:latin typeface="Symbol" panose="05050102010706020507" pitchFamily="18" charset="2"/>
                  <a:ea typeface="楷体_GB2312" pitchFamily="49" charset="-122"/>
                </a:rPr>
                <a:t>=</a:t>
              </a:r>
              <a:endParaRPr lang="en-US" altLang="zh-CN" sz="3200" b="1">
                <a:ea typeface="楷体_GB2312" pitchFamily="49" charset="-122"/>
              </a:endParaRPr>
            </a:p>
          </p:txBody>
        </p:sp>
        <p:sp>
          <p:nvSpPr>
            <p:cNvPr id="15410" name="Rectangle 77">
              <a:extLst>
                <a:ext uri="{FF2B5EF4-FFF2-40B4-BE49-F238E27FC236}">
                  <a16:creationId xmlns:a16="http://schemas.microsoft.com/office/drawing/2014/main" id="{58965903-B140-47FB-8DDC-35FC622BB09A}"/>
                </a:ext>
              </a:extLst>
            </p:cNvPr>
            <p:cNvSpPr>
              <a:spLocks noChangeArrowheads="1"/>
            </p:cNvSpPr>
            <p:nvPr/>
          </p:nvSpPr>
          <p:spPr bwMode="auto">
            <a:xfrm>
              <a:off x="1720" y="3630"/>
              <a:ext cx="15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600" b="1">
                  <a:latin typeface="Symbol" panose="05050102010706020507" pitchFamily="18" charset="2"/>
                  <a:ea typeface="楷体_GB2312" pitchFamily="49" charset="-122"/>
                </a:rPr>
                <a:t>+</a:t>
              </a:r>
              <a:endParaRPr lang="en-US" altLang="zh-CN" sz="3200" b="1">
                <a:ea typeface="楷体_GB2312" pitchFamily="49" charset="-122"/>
              </a:endParaRPr>
            </a:p>
          </p:txBody>
        </p:sp>
        <p:sp>
          <p:nvSpPr>
            <p:cNvPr id="15411" name="Rectangle 78">
              <a:extLst>
                <a:ext uri="{FF2B5EF4-FFF2-40B4-BE49-F238E27FC236}">
                  <a16:creationId xmlns:a16="http://schemas.microsoft.com/office/drawing/2014/main" id="{3829B524-2948-41F3-A6D4-606C784F21EB}"/>
                </a:ext>
              </a:extLst>
            </p:cNvPr>
            <p:cNvSpPr>
              <a:spLocks noChangeArrowheads="1"/>
            </p:cNvSpPr>
            <p:nvPr/>
          </p:nvSpPr>
          <p:spPr bwMode="auto">
            <a:xfrm>
              <a:off x="1149" y="3630"/>
              <a:ext cx="15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600" b="1">
                  <a:latin typeface="Symbol" panose="05050102010706020507" pitchFamily="18" charset="2"/>
                  <a:ea typeface="楷体_GB2312" pitchFamily="49" charset="-122"/>
                </a:rPr>
                <a:t>+</a:t>
              </a:r>
              <a:endParaRPr lang="en-US" altLang="zh-CN" sz="3200" b="1">
                <a:ea typeface="楷体_GB2312" pitchFamily="49" charset="-122"/>
              </a:endParaRPr>
            </a:p>
          </p:txBody>
        </p:sp>
        <p:sp>
          <p:nvSpPr>
            <p:cNvPr id="15412" name="Rectangle 82">
              <a:extLst>
                <a:ext uri="{FF2B5EF4-FFF2-40B4-BE49-F238E27FC236}">
                  <a16:creationId xmlns:a16="http://schemas.microsoft.com/office/drawing/2014/main" id="{50EBBE2F-D74F-4665-AB30-7C4332A4FE89}"/>
                </a:ext>
              </a:extLst>
            </p:cNvPr>
            <p:cNvSpPr>
              <a:spLocks noChangeArrowheads="1"/>
            </p:cNvSpPr>
            <p:nvPr/>
          </p:nvSpPr>
          <p:spPr bwMode="auto">
            <a:xfrm>
              <a:off x="2054" y="3591"/>
              <a:ext cx="4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1300" b="1">
                  <a:latin typeface="Symbol" panose="05050102010706020507" pitchFamily="18" charset="2"/>
                  <a:ea typeface="楷体_GB2312" pitchFamily="49" charset="-122"/>
                </a:rPr>
                <a:t>·</a:t>
              </a:r>
              <a:endParaRPr lang="en-US" altLang="zh-CN" sz="3200" b="1">
                <a:ea typeface="楷体_GB2312" pitchFamily="49" charset="-122"/>
              </a:endParaRPr>
            </a:p>
          </p:txBody>
        </p:sp>
        <p:sp>
          <p:nvSpPr>
            <p:cNvPr id="15413" name="Rectangle 83">
              <a:extLst>
                <a:ext uri="{FF2B5EF4-FFF2-40B4-BE49-F238E27FC236}">
                  <a16:creationId xmlns:a16="http://schemas.microsoft.com/office/drawing/2014/main" id="{7F60F239-01BF-4443-B4BB-CB5A745CE48F}"/>
                </a:ext>
              </a:extLst>
            </p:cNvPr>
            <p:cNvSpPr>
              <a:spLocks noChangeArrowheads="1"/>
            </p:cNvSpPr>
            <p:nvPr/>
          </p:nvSpPr>
          <p:spPr bwMode="auto">
            <a:xfrm>
              <a:off x="1468" y="3591"/>
              <a:ext cx="4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1300" b="1">
                  <a:latin typeface="Symbol" panose="05050102010706020507" pitchFamily="18" charset="2"/>
                  <a:ea typeface="楷体_GB2312" pitchFamily="49" charset="-122"/>
                </a:rPr>
                <a:t>·</a:t>
              </a:r>
              <a:endParaRPr lang="en-US" altLang="zh-CN" sz="3200" b="1">
                <a:ea typeface="楷体_GB2312" pitchFamily="49" charset="-122"/>
              </a:endParaRPr>
            </a:p>
          </p:txBody>
        </p:sp>
        <p:sp>
          <p:nvSpPr>
            <p:cNvPr id="15414" name="Rectangle 84">
              <a:extLst>
                <a:ext uri="{FF2B5EF4-FFF2-40B4-BE49-F238E27FC236}">
                  <a16:creationId xmlns:a16="http://schemas.microsoft.com/office/drawing/2014/main" id="{5D0BBBB6-6634-4C02-B558-C9E7CAE43115}"/>
                </a:ext>
              </a:extLst>
            </p:cNvPr>
            <p:cNvSpPr>
              <a:spLocks noChangeArrowheads="1"/>
            </p:cNvSpPr>
            <p:nvPr/>
          </p:nvSpPr>
          <p:spPr bwMode="auto">
            <a:xfrm>
              <a:off x="914" y="3591"/>
              <a:ext cx="4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1300" b="1">
                  <a:latin typeface="Symbol" panose="05050102010706020507" pitchFamily="18" charset="2"/>
                  <a:ea typeface="楷体_GB2312" pitchFamily="49" charset="-122"/>
                </a:rPr>
                <a:t>·</a:t>
              </a:r>
              <a:endParaRPr lang="en-US" altLang="zh-CN" sz="3200" b="1">
                <a:ea typeface="楷体_GB2312" pitchFamily="49" charset="-122"/>
              </a:endParaRPr>
            </a:p>
          </p:txBody>
        </p:sp>
        <p:sp>
          <p:nvSpPr>
            <p:cNvPr id="15415" name="Rectangle 85">
              <a:extLst>
                <a:ext uri="{FF2B5EF4-FFF2-40B4-BE49-F238E27FC236}">
                  <a16:creationId xmlns:a16="http://schemas.microsoft.com/office/drawing/2014/main" id="{C7798F1B-04C6-4795-8874-B7B78EB54DCA}"/>
                </a:ext>
              </a:extLst>
            </p:cNvPr>
            <p:cNvSpPr>
              <a:spLocks noChangeArrowheads="1"/>
            </p:cNvSpPr>
            <p:nvPr/>
          </p:nvSpPr>
          <p:spPr bwMode="auto">
            <a:xfrm>
              <a:off x="1942" y="3663"/>
              <a:ext cx="20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600" b="1" i="1">
                  <a:latin typeface="Times New Roman" panose="02020603050405020304" pitchFamily="18" charset="0"/>
                  <a:ea typeface="楷体_GB2312" pitchFamily="49" charset="-122"/>
                </a:rPr>
                <a:t>U</a:t>
              </a:r>
              <a:endParaRPr lang="en-US" altLang="zh-CN" sz="3200" b="1">
                <a:ea typeface="楷体_GB2312" pitchFamily="49" charset="-122"/>
              </a:endParaRPr>
            </a:p>
          </p:txBody>
        </p:sp>
        <p:sp>
          <p:nvSpPr>
            <p:cNvPr id="15416" name="Rectangle 86">
              <a:extLst>
                <a:ext uri="{FF2B5EF4-FFF2-40B4-BE49-F238E27FC236}">
                  <a16:creationId xmlns:a16="http://schemas.microsoft.com/office/drawing/2014/main" id="{43FE2E98-45BD-48F0-A82C-047649DDE1FA}"/>
                </a:ext>
              </a:extLst>
            </p:cNvPr>
            <p:cNvSpPr>
              <a:spLocks noChangeArrowheads="1"/>
            </p:cNvSpPr>
            <p:nvPr/>
          </p:nvSpPr>
          <p:spPr bwMode="auto">
            <a:xfrm>
              <a:off x="1338" y="3657"/>
              <a:ext cx="20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600" b="1" i="1">
                  <a:latin typeface="Times New Roman" panose="02020603050405020304" pitchFamily="18" charset="0"/>
                  <a:ea typeface="楷体_GB2312" pitchFamily="49" charset="-122"/>
                </a:rPr>
                <a:t>U</a:t>
              </a:r>
              <a:endParaRPr lang="en-US" altLang="zh-CN" sz="3200" b="1">
                <a:ea typeface="楷体_GB2312" pitchFamily="49" charset="-122"/>
              </a:endParaRPr>
            </a:p>
          </p:txBody>
        </p:sp>
        <p:sp>
          <p:nvSpPr>
            <p:cNvPr id="15417" name="Rectangle 87">
              <a:extLst>
                <a:ext uri="{FF2B5EF4-FFF2-40B4-BE49-F238E27FC236}">
                  <a16:creationId xmlns:a16="http://schemas.microsoft.com/office/drawing/2014/main" id="{144AA59F-FCA2-43F3-A1F0-1172C0466867}"/>
                </a:ext>
              </a:extLst>
            </p:cNvPr>
            <p:cNvSpPr>
              <a:spLocks noChangeArrowheads="1"/>
            </p:cNvSpPr>
            <p:nvPr/>
          </p:nvSpPr>
          <p:spPr bwMode="auto">
            <a:xfrm>
              <a:off x="801" y="3663"/>
              <a:ext cx="20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600" b="1" i="1">
                  <a:latin typeface="Times New Roman" panose="02020603050405020304" pitchFamily="18" charset="0"/>
                  <a:ea typeface="楷体_GB2312" pitchFamily="49" charset="-122"/>
                </a:rPr>
                <a:t>U</a:t>
              </a:r>
              <a:endParaRPr lang="en-US" altLang="zh-CN" sz="3200" b="1">
                <a:ea typeface="楷体_GB2312" pitchFamily="49" charset="-122"/>
              </a:endParaRPr>
            </a:p>
          </p:txBody>
        </p:sp>
      </p:grpSp>
      <p:grpSp>
        <p:nvGrpSpPr>
          <p:cNvPr id="3163" name="Group 91">
            <a:extLst>
              <a:ext uri="{FF2B5EF4-FFF2-40B4-BE49-F238E27FC236}">
                <a16:creationId xmlns:a16="http://schemas.microsoft.com/office/drawing/2014/main" id="{F816FCBB-2FBE-419F-B8C1-2D250574D0F3}"/>
              </a:ext>
            </a:extLst>
          </p:cNvPr>
          <p:cNvGrpSpPr>
            <a:grpSpLocks/>
          </p:cNvGrpSpPr>
          <p:nvPr/>
        </p:nvGrpSpPr>
        <p:grpSpPr bwMode="auto">
          <a:xfrm>
            <a:off x="1200150" y="4843463"/>
            <a:ext cx="2892425" cy="639762"/>
            <a:chOff x="756" y="3051"/>
            <a:chExt cx="1822" cy="403"/>
          </a:xfrm>
        </p:grpSpPr>
        <p:sp>
          <p:nvSpPr>
            <p:cNvPr id="15394" name="Rectangle 68">
              <a:extLst>
                <a:ext uri="{FF2B5EF4-FFF2-40B4-BE49-F238E27FC236}">
                  <a16:creationId xmlns:a16="http://schemas.microsoft.com/office/drawing/2014/main" id="{7ED87048-E4DA-4B52-8ED9-B54EA6721979}"/>
                </a:ext>
              </a:extLst>
            </p:cNvPr>
            <p:cNvSpPr>
              <a:spLocks noChangeArrowheads="1"/>
            </p:cNvSpPr>
            <p:nvPr/>
          </p:nvSpPr>
          <p:spPr bwMode="auto">
            <a:xfrm>
              <a:off x="2434" y="3084"/>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600" b="1">
                  <a:latin typeface="Times New Roman" panose="02020603050405020304" pitchFamily="18" charset="0"/>
                  <a:ea typeface="楷体_GB2312" pitchFamily="49" charset="-122"/>
                </a:rPr>
                <a:t>0</a:t>
              </a:r>
              <a:endParaRPr lang="en-US" altLang="zh-CN" sz="3200" b="1">
                <a:ea typeface="楷体_GB2312" pitchFamily="49" charset="-122"/>
              </a:endParaRPr>
            </a:p>
          </p:txBody>
        </p:sp>
        <p:sp>
          <p:nvSpPr>
            <p:cNvPr id="15395" name="Rectangle 69">
              <a:extLst>
                <a:ext uri="{FF2B5EF4-FFF2-40B4-BE49-F238E27FC236}">
                  <a16:creationId xmlns:a16="http://schemas.microsoft.com/office/drawing/2014/main" id="{E989F3FF-5BB4-4EF9-9C21-9ABF7AA02FC0}"/>
                </a:ext>
              </a:extLst>
            </p:cNvPr>
            <p:cNvSpPr>
              <a:spLocks noChangeArrowheads="1"/>
            </p:cNvSpPr>
            <p:nvPr/>
          </p:nvSpPr>
          <p:spPr bwMode="auto">
            <a:xfrm>
              <a:off x="756" y="3084"/>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600" b="1">
                  <a:latin typeface="Times New Roman" panose="02020603050405020304" pitchFamily="18" charset="0"/>
                  <a:ea typeface="楷体_GB2312" pitchFamily="49" charset="-122"/>
                </a:rPr>
                <a:t> </a:t>
              </a:r>
              <a:endParaRPr lang="en-US" altLang="zh-CN" sz="3200" b="1">
                <a:ea typeface="楷体_GB2312" pitchFamily="49" charset="-122"/>
              </a:endParaRPr>
            </a:p>
          </p:txBody>
        </p:sp>
        <p:sp>
          <p:nvSpPr>
            <p:cNvPr id="15396" name="Rectangle 73">
              <a:extLst>
                <a:ext uri="{FF2B5EF4-FFF2-40B4-BE49-F238E27FC236}">
                  <a16:creationId xmlns:a16="http://schemas.microsoft.com/office/drawing/2014/main" id="{026ABB51-D120-446B-A85F-1D8126DE7EAE}"/>
                </a:ext>
              </a:extLst>
            </p:cNvPr>
            <p:cNvSpPr>
              <a:spLocks noChangeArrowheads="1"/>
            </p:cNvSpPr>
            <p:nvPr/>
          </p:nvSpPr>
          <p:spPr bwMode="auto">
            <a:xfrm>
              <a:off x="2001" y="3281"/>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1800" b="1">
                  <a:latin typeface="Times New Roman" panose="02020603050405020304" pitchFamily="18" charset="0"/>
                  <a:ea typeface="楷体_GB2312" pitchFamily="49" charset="-122"/>
                </a:rPr>
                <a:t>C</a:t>
              </a:r>
              <a:endParaRPr lang="en-US" altLang="zh-CN" sz="3200" b="1">
                <a:ea typeface="楷体_GB2312" pitchFamily="49" charset="-122"/>
              </a:endParaRPr>
            </a:p>
          </p:txBody>
        </p:sp>
        <p:sp>
          <p:nvSpPr>
            <p:cNvPr id="15397" name="Rectangle 74">
              <a:extLst>
                <a:ext uri="{FF2B5EF4-FFF2-40B4-BE49-F238E27FC236}">
                  <a16:creationId xmlns:a16="http://schemas.microsoft.com/office/drawing/2014/main" id="{3EACB34B-C7CF-49B3-86F3-4E0E1230982A}"/>
                </a:ext>
              </a:extLst>
            </p:cNvPr>
            <p:cNvSpPr>
              <a:spLocks noChangeArrowheads="1"/>
            </p:cNvSpPr>
            <p:nvPr/>
          </p:nvSpPr>
          <p:spPr bwMode="auto">
            <a:xfrm>
              <a:off x="1477" y="3281"/>
              <a:ext cx="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1800" b="1">
                  <a:latin typeface="Times New Roman" panose="02020603050405020304" pitchFamily="18" charset="0"/>
                  <a:ea typeface="楷体_GB2312" pitchFamily="49" charset="-122"/>
                </a:rPr>
                <a:t>B</a:t>
              </a:r>
              <a:endParaRPr lang="en-US" altLang="zh-CN" sz="3200" b="1">
                <a:ea typeface="楷体_GB2312" pitchFamily="49" charset="-122"/>
              </a:endParaRPr>
            </a:p>
          </p:txBody>
        </p:sp>
        <p:sp>
          <p:nvSpPr>
            <p:cNvPr id="15398" name="Rectangle 75">
              <a:extLst>
                <a:ext uri="{FF2B5EF4-FFF2-40B4-BE49-F238E27FC236}">
                  <a16:creationId xmlns:a16="http://schemas.microsoft.com/office/drawing/2014/main" id="{231E0330-EDDE-4E7F-BE86-5A0B2329FB83}"/>
                </a:ext>
              </a:extLst>
            </p:cNvPr>
            <p:cNvSpPr>
              <a:spLocks noChangeArrowheads="1"/>
            </p:cNvSpPr>
            <p:nvPr/>
          </p:nvSpPr>
          <p:spPr bwMode="auto">
            <a:xfrm>
              <a:off x="933" y="3281"/>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1800" b="1">
                  <a:latin typeface="Times New Roman" panose="02020603050405020304" pitchFamily="18" charset="0"/>
                  <a:ea typeface="楷体_GB2312" pitchFamily="49" charset="-122"/>
                </a:rPr>
                <a:t>A</a:t>
              </a:r>
              <a:endParaRPr lang="en-US" altLang="zh-CN" sz="3200" b="1">
                <a:ea typeface="楷体_GB2312" pitchFamily="49" charset="-122"/>
              </a:endParaRPr>
            </a:p>
          </p:txBody>
        </p:sp>
        <p:sp>
          <p:nvSpPr>
            <p:cNvPr id="15399" name="Rectangle 79">
              <a:extLst>
                <a:ext uri="{FF2B5EF4-FFF2-40B4-BE49-F238E27FC236}">
                  <a16:creationId xmlns:a16="http://schemas.microsoft.com/office/drawing/2014/main" id="{29B93861-8189-4BD9-BAAB-3EC4C1A233C7}"/>
                </a:ext>
              </a:extLst>
            </p:cNvPr>
            <p:cNvSpPr>
              <a:spLocks noChangeArrowheads="1"/>
            </p:cNvSpPr>
            <p:nvPr/>
          </p:nvSpPr>
          <p:spPr bwMode="auto">
            <a:xfrm>
              <a:off x="2248" y="3051"/>
              <a:ext cx="15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600" b="1">
                  <a:latin typeface="Symbol" panose="05050102010706020507" pitchFamily="18" charset="2"/>
                  <a:ea typeface="楷体_GB2312" pitchFamily="49" charset="-122"/>
                </a:rPr>
                <a:t>=</a:t>
              </a:r>
              <a:endParaRPr lang="en-US" altLang="zh-CN" sz="3200" b="1">
                <a:ea typeface="楷体_GB2312" pitchFamily="49" charset="-122"/>
              </a:endParaRPr>
            </a:p>
          </p:txBody>
        </p:sp>
        <p:sp>
          <p:nvSpPr>
            <p:cNvPr id="15400" name="Rectangle 80">
              <a:extLst>
                <a:ext uri="{FF2B5EF4-FFF2-40B4-BE49-F238E27FC236}">
                  <a16:creationId xmlns:a16="http://schemas.microsoft.com/office/drawing/2014/main" id="{693AB615-B445-43CF-B318-59A8AA280233}"/>
                </a:ext>
              </a:extLst>
            </p:cNvPr>
            <p:cNvSpPr>
              <a:spLocks noChangeArrowheads="1"/>
            </p:cNvSpPr>
            <p:nvPr/>
          </p:nvSpPr>
          <p:spPr bwMode="auto">
            <a:xfrm>
              <a:off x="1710" y="3051"/>
              <a:ext cx="15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600" b="1">
                  <a:latin typeface="Symbol" panose="05050102010706020507" pitchFamily="18" charset="2"/>
                  <a:ea typeface="楷体_GB2312" pitchFamily="49" charset="-122"/>
                </a:rPr>
                <a:t>+</a:t>
              </a:r>
              <a:endParaRPr lang="en-US" altLang="zh-CN" sz="3200" b="1">
                <a:ea typeface="楷体_GB2312" pitchFamily="49" charset="-122"/>
              </a:endParaRPr>
            </a:p>
          </p:txBody>
        </p:sp>
        <p:sp>
          <p:nvSpPr>
            <p:cNvPr id="15401" name="Rectangle 81">
              <a:extLst>
                <a:ext uri="{FF2B5EF4-FFF2-40B4-BE49-F238E27FC236}">
                  <a16:creationId xmlns:a16="http://schemas.microsoft.com/office/drawing/2014/main" id="{79AEC3D5-E25F-4C8B-9313-6AFFB08F067A}"/>
                </a:ext>
              </a:extLst>
            </p:cNvPr>
            <p:cNvSpPr>
              <a:spLocks noChangeArrowheads="1"/>
            </p:cNvSpPr>
            <p:nvPr/>
          </p:nvSpPr>
          <p:spPr bwMode="auto">
            <a:xfrm>
              <a:off x="1179" y="3051"/>
              <a:ext cx="15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600" b="1">
                  <a:latin typeface="Symbol" panose="05050102010706020507" pitchFamily="18" charset="2"/>
                  <a:ea typeface="楷体_GB2312" pitchFamily="49" charset="-122"/>
                </a:rPr>
                <a:t>+</a:t>
              </a:r>
              <a:endParaRPr lang="en-US" altLang="zh-CN" sz="3200" b="1">
                <a:ea typeface="楷体_GB2312" pitchFamily="49" charset="-122"/>
              </a:endParaRPr>
            </a:p>
          </p:txBody>
        </p:sp>
        <p:sp>
          <p:nvSpPr>
            <p:cNvPr id="15402" name="Rectangle 88">
              <a:extLst>
                <a:ext uri="{FF2B5EF4-FFF2-40B4-BE49-F238E27FC236}">
                  <a16:creationId xmlns:a16="http://schemas.microsoft.com/office/drawing/2014/main" id="{99685E4C-6309-4452-A1BB-3C73C294E0CB}"/>
                </a:ext>
              </a:extLst>
            </p:cNvPr>
            <p:cNvSpPr>
              <a:spLocks noChangeArrowheads="1"/>
            </p:cNvSpPr>
            <p:nvPr/>
          </p:nvSpPr>
          <p:spPr bwMode="auto">
            <a:xfrm>
              <a:off x="1880" y="3084"/>
              <a:ext cx="16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600" b="1" i="1">
                  <a:latin typeface="Times New Roman" panose="02020603050405020304" pitchFamily="18" charset="0"/>
                  <a:ea typeface="楷体_GB2312" pitchFamily="49" charset="-122"/>
                </a:rPr>
                <a:t>u</a:t>
              </a:r>
              <a:endParaRPr lang="en-US" altLang="zh-CN" sz="3200" b="1">
                <a:ea typeface="楷体_GB2312" pitchFamily="49" charset="-122"/>
              </a:endParaRPr>
            </a:p>
          </p:txBody>
        </p:sp>
        <p:sp>
          <p:nvSpPr>
            <p:cNvPr id="15403" name="Rectangle 89">
              <a:extLst>
                <a:ext uri="{FF2B5EF4-FFF2-40B4-BE49-F238E27FC236}">
                  <a16:creationId xmlns:a16="http://schemas.microsoft.com/office/drawing/2014/main" id="{6DEC06F7-4184-4B09-B7E4-F491AB267B1F}"/>
                </a:ext>
              </a:extLst>
            </p:cNvPr>
            <p:cNvSpPr>
              <a:spLocks noChangeArrowheads="1"/>
            </p:cNvSpPr>
            <p:nvPr/>
          </p:nvSpPr>
          <p:spPr bwMode="auto">
            <a:xfrm>
              <a:off x="1350" y="3084"/>
              <a:ext cx="16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600" b="1" i="1">
                  <a:latin typeface="Times New Roman" panose="02020603050405020304" pitchFamily="18" charset="0"/>
                  <a:ea typeface="楷体_GB2312" pitchFamily="49" charset="-122"/>
                </a:rPr>
                <a:t>u</a:t>
              </a:r>
              <a:endParaRPr lang="en-US" altLang="zh-CN" sz="3200" b="1">
                <a:ea typeface="楷体_GB2312" pitchFamily="49" charset="-122"/>
              </a:endParaRPr>
            </a:p>
          </p:txBody>
        </p:sp>
        <p:sp>
          <p:nvSpPr>
            <p:cNvPr id="15404" name="Rectangle 90">
              <a:extLst>
                <a:ext uri="{FF2B5EF4-FFF2-40B4-BE49-F238E27FC236}">
                  <a16:creationId xmlns:a16="http://schemas.microsoft.com/office/drawing/2014/main" id="{29DEBB0D-BA8A-4CEA-82D4-52F8F787DB14}"/>
                </a:ext>
              </a:extLst>
            </p:cNvPr>
            <p:cNvSpPr>
              <a:spLocks noChangeArrowheads="1"/>
            </p:cNvSpPr>
            <p:nvPr/>
          </p:nvSpPr>
          <p:spPr bwMode="auto">
            <a:xfrm>
              <a:off x="806" y="3084"/>
              <a:ext cx="16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600" b="1" i="1">
                  <a:latin typeface="Times New Roman" panose="02020603050405020304" pitchFamily="18" charset="0"/>
                  <a:ea typeface="楷体_GB2312" pitchFamily="49" charset="-122"/>
                </a:rPr>
                <a:t>u</a:t>
              </a:r>
              <a:endParaRPr lang="en-US" altLang="zh-CN" sz="3200" b="1">
                <a:ea typeface="楷体_GB2312" pitchFamily="49" charset="-122"/>
              </a:endParaRP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093"/>
                                        </p:tgtEl>
                                        <p:attrNameLst>
                                          <p:attrName>style.visibility</p:attrName>
                                        </p:attrNameLst>
                                      </p:cBhvr>
                                      <p:to>
                                        <p:strVal val="visible"/>
                                      </p:to>
                                    </p:set>
                                    <p:animEffect transition="in" filter="slide(fromLeft)">
                                      <p:cBhvr>
                                        <p:cTn id="7" dur="500"/>
                                        <p:tgtEl>
                                          <p:spTgt spid="3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99"/>
                                        </p:tgtEl>
                                        <p:attrNameLst>
                                          <p:attrName>style.visibility</p:attrName>
                                        </p:attrNameLst>
                                      </p:cBhvr>
                                      <p:to>
                                        <p:strVal val="visible"/>
                                      </p:to>
                                    </p:set>
                                    <p:animEffect transition="in" filter="wipe(left)">
                                      <p:cBhvr>
                                        <p:cTn id="12" dur="1000"/>
                                        <p:tgtEl>
                                          <p:spTgt spid="3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098"/>
                                        </p:tgtEl>
                                        <p:attrNameLst>
                                          <p:attrName>style.visibility</p:attrName>
                                        </p:attrNameLst>
                                      </p:cBhvr>
                                      <p:to>
                                        <p:strVal val="visible"/>
                                      </p:to>
                                    </p:set>
                                    <p:animEffect transition="in" filter="wipe(down)">
                                      <p:cBhvr>
                                        <p:cTn id="17" dur="1000"/>
                                        <p:tgtEl>
                                          <p:spTgt spid="30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10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10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310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097"/>
                                        </p:tgtEl>
                                        <p:attrNameLst>
                                          <p:attrName>style.visibility</p:attrName>
                                        </p:attrNameLst>
                                      </p:cBhvr>
                                      <p:to>
                                        <p:strVal val="visible"/>
                                      </p:to>
                                    </p:set>
                                    <p:animEffect transition="in" filter="wipe(left)">
                                      <p:cBhvr>
                                        <p:cTn id="34" dur="2000"/>
                                        <p:tgtEl>
                                          <p:spTgt spid="309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10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096"/>
                                        </p:tgtEl>
                                        <p:attrNameLst>
                                          <p:attrName>style.visibility</p:attrName>
                                        </p:attrNameLst>
                                      </p:cBhvr>
                                      <p:to>
                                        <p:strVal val="visible"/>
                                      </p:to>
                                    </p:set>
                                    <p:animEffect transition="in" filter="wipe(left)">
                                      <p:cBhvr>
                                        <p:cTn id="43" dur="2000"/>
                                        <p:tgtEl>
                                          <p:spTgt spid="309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3103"/>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095"/>
                                        </p:tgtEl>
                                        <p:attrNameLst>
                                          <p:attrName>style.visibility</p:attrName>
                                        </p:attrNameLst>
                                      </p:cBhvr>
                                      <p:to>
                                        <p:strVal val="visible"/>
                                      </p:to>
                                    </p:set>
                                    <p:animEffect transition="in" filter="wipe(left)">
                                      <p:cBhvr>
                                        <p:cTn id="52" dur="2000"/>
                                        <p:tgtEl>
                                          <p:spTgt spid="309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310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3108"/>
                                        </p:tgtEl>
                                        <p:attrNameLst>
                                          <p:attrName>style.visibility</p:attrName>
                                        </p:attrNameLst>
                                      </p:cBhvr>
                                      <p:to>
                                        <p:strVal val="visible"/>
                                      </p:to>
                                    </p:set>
                                    <p:animEffect transition="in" filter="wipe(left)">
                                      <p:cBhvr>
                                        <p:cTn id="61" dur="1000"/>
                                        <p:tgtEl>
                                          <p:spTgt spid="3108"/>
                                        </p:tgtEl>
                                      </p:cBhvr>
                                    </p:animEffect>
                                  </p:childTnLst>
                                </p:cTn>
                              </p:par>
                            </p:childTnLst>
                          </p:cTn>
                        </p:par>
                        <p:par>
                          <p:cTn id="62" fill="hold" nodeType="afterGroup">
                            <p:stCondLst>
                              <p:cond delay="1000"/>
                            </p:stCondLst>
                            <p:childTnLst>
                              <p:par>
                                <p:cTn id="63" presetID="1" presetClass="entr" presetSubtype="0" fill="hold" nodeType="afterEffect">
                                  <p:stCondLst>
                                    <p:cond delay="0"/>
                                  </p:stCondLst>
                                  <p:childTnLst>
                                    <p:set>
                                      <p:cBhvr>
                                        <p:cTn id="64" dur="1" fill="hold">
                                          <p:stCondLst>
                                            <p:cond delay="0"/>
                                          </p:stCondLst>
                                        </p:cTn>
                                        <p:tgtEl>
                                          <p:spTgt spid="3109"/>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3110"/>
                                        </p:tgtEl>
                                        <p:attrNameLst>
                                          <p:attrName>style.visibility</p:attrName>
                                        </p:attrNameLst>
                                      </p:cBhvr>
                                      <p:to>
                                        <p:strVal val="visible"/>
                                      </p:to>
                                    </p:set>
                                    <p:animEffect transition="in" filter="wipe(up)">
                                      <p:cBhvr>
                                        <p:cTn id="69" dur="1000"/>
                                        <p:tgtEl>
                                          <p:spTgt spid="3110"/>
                                        </p:tgtEl>
                                      </p:cBhvr>
                                    </p:animEffect>
                                  </p:childTnLst>
                                </p:cTn>
                              </p:par>
                            </p:childTnLst>
                          </p:cTn>
                        </p:par>
                        <p:par>
                          <p:cTn id="70" fill="hold" nodeType="afterGroup">
                            <p:stCondLst>
                              <p:cond delay="1000"/>
                            </p:stCondLst>
                            <p:childTnLst>
                              <p:par>
                                <p:cTn id="71" presetID="1" presetClass="entr" presetSubtype="0" fill="hold" nodeType="afterEffect">
                                  <p:stCondLst>
                                    <p:cond delay="0"/>
                                  </p:stCondLst>
                                  <p:childTnLst>
                                    <p:set>
                                      <p:cBhvr>
                                        <p:cTn id="72" dur="1" fill="hold">
                                          <p:stCondLst>
                                            <p:cond delay="0"/>
                                          </p:stCondLst>
                                        </p:cTn>
                                        <p:tgtEl>
                                          <p:spTgt spid="3111"/>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3112"/>
                                        </p:tgtEl>
                                        <p:attrNameLst>
                                          <p:attrName>style.visibility</p:attrName>
                                        </p:attrNameLst>
                                      </p:cBhvr>
                                      <p:to>
                                        <p:strVal val="visible"/>
                                      </p:to>
                                    </p:set>
                                    <p:animEffect transition="in" filter="wipe(down)">
                                      <p:cBhvr>
                                        <p:cTn id="77" dur="1000"/>
                                        <p:tgtEl>
                                          <p:spTgt spid="3112"/>
                                        </p:tgtEl>
                                      </p:cBhvr>
                                    </p:animEffect>
                                  </p:childTnLst>
                                </p:cTn>
                              </p:par>
                            </p:childTnLst>
                          </p:cTn>
                        </p:par>
                        <p:par>
                          <p:cTn id="78" fill="hold" nodeType="afterGroup">
                            <p:stCondLst>
                              <p:cond delay="1000"/>
                            </p:stCondLst>
                            <p:childTnLst>
                              <p:par>
                                <p:cTn id="79" presetID="1" presetClass="entr" presetSubtype="0" fill="hold" nodeType="afterEffect">
                                  <p:stCondLst>
                                    <p:cond delay="0"/>
                                  </p:stCondLst>
                                  <p:childTnLst>
                                    <p:set>
                                      <p:cBhvr>
                                        <p:cTn id="80" dur="1" fill="hold">
                                          <p:stCondLst>
                                            <p:cond delay="0"/>
                                          </p:stCondLst>
                                        </p:cTn>
                                        <p:tgtEl>
                                          <p:spTgt spid="311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3114"/>
                                        </p:tgtEl>
                                        <p:attrNameLst>
                                          <p:attrName>style.visibility</p:attrName>
                                        </p:attrNameLst>
                                      </p:cBhvr>
                                      <p:to>
                                        <p:strVal val="visible"/>
                                      </p:to>
                                    </p:set>
                                    <p:animEffect transition="in" filter="wipe(down)">
                                      <p:cBhvr>
                                        <p:cTn id="85" dur="500"/>
                                        <p:tgtEl>
                                          <p:spTgt spid="3114"/>
                                        </p:tgtEl>
                                      </p:cBhvr>
                                    </p:animEffect>
                                  </p:childTnLst>
                                </p:cTn>
                              </p:par>
                            </p:childTnLst>
                          </p:cTn>
                        </p:par>
                        <p:par>
                          <p:cTn id="86" fill="hold" nodeType="afterGroup">
                            <p:stCondLst>
                              <p:cond delay="500"/>
                            </p:stCondLst>
                            <p:childTnLst>
                              <p:par>
                                <p:cTn id="87" presetID="1" presetClass="entr" presetSubtype="0" fill="hold" nodeType="afterEffect">
                                  <p:stCondLst>
                                    <p:cond delay="0"/>
                                  </p:stCondLst>
                                  <p:childTnLst>
                                    <p:set>
                                      <p:cBhvr>
                                        <p:cTn id="88" dur="1" fill="hold">
                                          <p:stCondLst>
                                            <p:cond delay="0"/>
                                          </p:stCondLst>
                                        </p:cTn>
                                        <p:tgtEl>
                                          <p:spTgt spid="3115"/>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nodeType="clickEffect">
                                  <p:stCondLst>
                                    <p:cond delay="0"/>
                                  </p:stCondLst>
                                  <p:childTnLst>
                                    <p:set>
                                      <p:cBhvr>
                                        <p:cTn id="92" dur="1" fill="hold">
                                          <p:stCondLst>
                                            <p:cond delay="0"/>
                                          </p:stCondLst>
                                        </p:cTn>
                                        <p:tgtEl>
                                          <p:spTgt spid="3116"/>
                                        </p:tgtEl>
                                        <p:attrNameLst>
                                          <p:attrName>style.visibility</p:attrName>
                                        </p:attrNameLst>
                                      </p:cBhvr>
                                      <p:to>
                                        <p:strVal val="visible"/>
                                      </p:to>
                                    </p:set>
                                    <p:animEffect transition="in" filter="wipe(down)">
                                      <p:cBhvr>
                                        <p:cTn id="93" dur="500"/>
                                        <p:tgtEl>
                                          <p:spTgt spid="3116"/>
                                        </p:tgtEl>
                                      </p:cBhvr>
                                    </p:animEffect>
                                  </p:childTnLst>
                                </p:cTn>
                              </p:par>
                            </p:childTnLst>
                          </p:cTn>
                        </p:par>
                        <p:par>
                          <p:cTn id="94" fill="hold" nodeType="afterGroup">
                            <p:stCondLst>
                              <p:cond delay="500"/>
                            </p:stCondLst>
                            <p:childTnLst>
                              <p:par>
                                <p:cTn id="95" presetID="1" presetClass="entr" presetSubtype="0" fill="hold" nodeType="afterEffect">
                                  <p:stCondLst>
                                    <p:cond delay="0"/>
                                  </p:stCondLst>
                                  <p:childTnLst>
                                    <p:set>
                                      <p:cBhvr>
                                        <p:cTn id="96" dur="1" fill="hold">
                                          <p:stCondLst>
                                            <p:cond delay="0"/>
                                          </p:stCondLst>
                                        </p:cTn>
                                        <p:tgtEl>
                                          <p:spTgt spid="3117"/>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nodeType="clickEffect">
                                  <p:stCondLst>
                                    <p:cond delay="0"/>
                                  </p:stCondLst>
                                  <p:childTnLst>
                                    <p:set>
                                      <p:cBhvr>
                                        <p:cTn id="100" dur="1" fill="hold">
                                          <p:stCondLst>
                                            <p:cond delay="0"/>
                                          </p:stCondLst>
                                        </p:cTn>
                                        <p:tgtEl>
                                          <p:spTgt spid="3118"/>
                                        </p:tgtEl>
                                        <p:attrNameLst>
                                          <p:attrName>style.visibility</p:attrName>
                                        </p:attrNameLst>
                                      </p:cBhvr>
                                      <p:to>
                                        <p:strVal val="visible"/>
                                      </p:to>
                                    </p:set>
                                    <p:animEffect transition="in" filter="wipe(up)">
                                      <p:cBhvr>
                                        <p:cTn id="101" dur="500"/>
                                        <p:tgtEl>
                                          <p:spTgt spid="3118"/>
                                        </p:tgtEl>
                                      </p:cBhvr>
                                    </p:animEffect>
                                  </p:childTnLst>
                                </p:cTn>
                              </p:par>
                            </p:childTnLst>
                          </p:cTn>
                        </p:par>
                        <p:par>
                          <p:cTn id="102" fill="hold" nodeType="afterGroup">
                            <p:stCondLst>
                              <p:cond delay="500"/>
                            </p:stCondLst>
                            <p:childTnLst>
                              <p:par>
                                <p:cTn id="103" presetID="1" presetClass="entr" presetSubtype="0" fill="hold" nodeType="afterEffect">
                                  <p:stCondLst>
                                    <p:cond delay="0"/>
                                  </p:stCondLst>
                                  <p:childTnLst>
                                    <p:set>
                                      <p:cBhvr>
                                        <p:cTn id="104" dur="1" fill="hold">
                                          <p:stCondLst>
                                            <p:cond delay="0"/>
                                          </p:stCondLst>
                                        </p:cTn>
                                        <p:tgtEl>
                                          <p:spTgt spid="3119"/>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135"/>
                                        </p:tgtEl>
                                        <p:attrNameLst>
                                          <p:attrName>style.visibility</p:attrName>
                                        </p:attrNameLst>
                                      </p:cBhvr>
                                      <p:to>
                                        <p:strVal val="visible"/>
                                      </p:to>
                                    </p:set>
                                    <p:anim calcmode="lin" valueType="num">
                                      <p:cBhvr additive="base">
                                        <p:cTn id="109" dur="500" fill="hold"/>
                                        <p:tgtEl>
                                          <p:spTgt spid="3135"/>
                                        </p:tgtEl>
                                        <p:attrNameLst>
                                          <p:attrName>ppt_x</p:attrName>
                                        </p:attrNameLst>
                                      </p:cBhvr>
                                      <p:tavLst>
                                        <p:tav tm="0">
                                          <p:val>
                                            <p:strVal val="0-#ppt_w/2"/>
                                          </p:val>
                                        </p:tav>
                                        <p:tav tm="100000">
                                          <p:val>
                                            <p:strVal val="#ppt_x"/>
                                          </p:val>
                                        </p:tav>
                                      </p:tavLst>
                                    </p:anim>
                                    <p:anim calcmode="lin" valueType="num">
                                      <p:cBhvr additive="base">
                                        <p:cTn id="110" dur="500" fill="hold"/>
                                        <p:tgtEl>
                                          <p:spTgt spid="3135"/>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nodeType="clickEffect">
                                  <p:stCondLst>
                                    <p:cond delay="0"/>
                                  </p:stCondLst>
                                  <p:childTnLst>
                                    <p:set>
                                      <p:cBhvr>
                                        <p:cTn id="114" dur="1" fill="hold">
                                          <p:stCondLst>
                                            <p:cond delay="0"/>
                                          </p:stCondLst>
                                        </p:cTn>
                                        <p:tgtEl>
                                          <p:spTgt spid="3106"/>
                                        </p:tgtEl>
                                        <p:attrNameLst>
                                          <p:attrName>style.visibility</p:attrName>
                                        </p:attrNameLst>
                                      </p:cBhvr>
                                      <p:to>
                                        <p:strVal val="visible"/>
                                      </p:to>
                                    </p:set>
                                    <p:animEffect transition="in" filter="wipe(down)">
                                      <p:cBhvr>
                                        <p:cTn id="115" dur="500"/>
                                        <p:tgtEl>
                                          <p:spTgt spid="3106"/>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nodeType="clickEffect">
                                  <p:stCondLst>
                                    <p:cond delay="0"/>
                                  </p:stCondLst>
                                  <p:childTnLst>
                                    <p:set>
                                      <p:cBhvr>
                                        <p:cTn id="119" dur="1" fill="hold">
                                          <p:stCondLst>
                                            <p:cond delay="0"/>
                                          </p:stCondLst>
                                        </p:cTn>
                                        <p:tgtEl>
                                          <p:spTgt spid="3163"/>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nodeType="clickEffect">
                                  <p:stCondLst>
                                    <p:cond delay="0"/>
                                  </p:stCondLst>
                                  <p:childTnLst>
                                    <p:set>
                                      <p:cBhvr>
                                        <p:cTn id="123" dur="1" fill="hold">
                                          <p:stCondLst>
                                            <p:cond delay="0"/>
                                          </p:stCondLst>
                                        </p:cTn>
                                        <p:tgtEl>
                                          <p:spTgt spid="3120"/>
                                        </p:tgtEl>
                                        <p:attrNameLst>
                                          <p:attrName>style.visibility</p:attrName>
                                        </p:attrNameLst>
                                      </p:cBhvr>
                                      <p:to>
                                        <p:strVal val="visible"/>
                                      </p:to>
                                    </p:set>
                                    <p:animEffect transition="in" filter="wipe(left)">
                                      <p:cBhvr>
                                        <p:cTn id="124" dur="500"/>
                                        <p:tgtEl>
                                          <p:spTgt spid="3120"/>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4" fill="hold" nodeType="clickEffect">
                                  <p:stCondLst>
                                    <p:cond delay="0"/>
                                  </p:stCondLst>
                                  <p:childTnLst>
                                    <p:set>
                                      <p:cBhvr>
                                        <p:cTn id="128" dur="1" fill="hold">
                                          <p:stCondLst>
                                            <p:cond delay="0"/>
                                          </p:stCondLst>
                                        </p:cTn>
                                        <p:tgtEl>
                                          <p:spTgt spid="3121"/>
                                        </p:tgtEl>
                                        <p:attrNameLst>
                                          <p:attrName>style.visibility</p:attrName>
                                        </p:attrNameLst>
                                      </p:cBhvr>
                                      <p:to>
                                        <p:strVal val="visible"/>
                                      </p:to>
                                    </p:set>
                                    <p:animEffect transition="in" filter="wipe(down)">
                                      <p:cBhvr>
                                        <p:cTn id="129" dur="500"/>
                                        <p:tgtEl>
                                          <p:spTgt spid="3121"/>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1" fill="hold" nodeType="clickEffect">
                                  <p:stCondLst>
                                    <p:cond delay="0"/>
                                  </p:stCondLst>
                                  <p:childTnLst>
                                    <p:set>
                                      <p:cBhvr>
                                        <p:cTn id="133" dur="1" fill="hold">
                                          <p:stCondLst>
                                            <p:cond delay="0"/>
                                          </p:stCondLst>
                                        </p:cTn>
                                        <p:tgtEl>
                                          <p:spTgt spid="3122"/>
                                        </p:tgtEl>
                                        <p:attrNameLst>
                                          <p:attrName>style.visibility</p:attrName>
                                        </p:attrNameLst>
                                      </p:cBhvr>
                                      <p:to>
                                        <p:strVal val="visible"/>
                                      </p:to>
                                    </p:set>
                                    <p:animEffect transition="in" filter="wipe(up)">
                                      <p:cBhvr>
                                        <p:cTn id="134" dur="1000"/>
                                        <p:tgtEl>
                                          <p:spTgt spid="3122"/>
                                        </p:tgtEl>
                                      </p:cBhvr>
                                    </p:animEffect>
                                  </p:childTnLst>
                                </p:cTn>
                              </p:par>
                            </p:childTnLst>
                          </p:cTn>
                        </p:par>
                        <p:par>
                          <p:cTn id="135" fill="hold" nodeType="afterGroup">
                            <p:stCondLst>
                              <p:cond delay="1000"/>
                            </p:stCondLst>
                            <p:childTnLst>
                              <p:par>
                                <p:cTn id="136" presetID="1" presetClass="entr" presetSubtype="0" fill="hold" nodeType="afterEffect">
                                  <p:stCondLst>
                                    <p:cond delay="0"/>
                                  </p:stCondLst>
                                  <p:childTnLst>
                                    <p:set>
                                      <p:cBhvr>
                                        <p:cTn id="137" dur="1" fill="hold">
                                          <p:stCondLst>
                                            <p:cond delay="0"/>
                                          </p:stCondLst>
                                        </p:cTn>
                                        <p:tgtEl>
                                          <p:spTgt spid="3123"/>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ntr" presetSubtype="0" fill="hold" nodeType="clickEffect">
                                  <p:stCondLst>
                                    <p:cond delay="0"/>
                                  </p:stCondLst>
                                  <p:childTnLst>
                                    <p:set>
                                      <p:cBhvr>
                                        <p:cTn id="141" dur="1" fill="hold">
                                          <p:stCondLst>
                                            <p:cond delay="0"/>
                                          </p:stCondLst>
                                        </p:cTn>
                                        <p:tgtEl>
                                          <p:spTgt spid="3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Text Box 2">
            <a:extLst>
              <a:ext uri="{FF2B5EF4-FFF2-40B4-BE49-F238E27FC236}">
                <a16:creationId xmlns:a16="http://schemas.microsoft.com/office/drawing/2014/main" id="{42500CEB-4DED-4F54-8D2F-C551A8F3B0C0}"/>
              </a:ext>
            </a:extLst>
          </p:cNvPr>
          <p:cNvSpPr txBox="1">
            <a:spLocks noChangeArrowheads="1"/>
          </p:cNvSpPr>
          <p:nvPr/>
        </p:nvSpPr>
        <p:spPr bwMode="auto">
          <a:xfrm>
            <a:off x="1042988" y="5300663"/>
            <a:ext cx="241141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正序</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顺序</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a:t>
            </a:r>
          </a:p>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A—B—C—A</a:t>
            </a:r>
          </a:p>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超前</a:t>
            </a:r>
          </a:p>
        </p:txBody>
      </p:sp>
      <p:sp>
        <p:nvSpPr>
          <p:cNvPr id="400387" name="Rectangle 3">
            <a:extLst>
              <a:ext uri="{FF2B5EF4-FFF2-40B4-BE49-F238E27FC236}">
                <a16:creationId xmlns:a16="http://schemas.microsoft.com/office/drawing/2014/main" id="{130C7370-DCDF-41D6-A7B8-2DD4F2901EFC}"/>
              </a:ext>
            </a:extLst>
          </p:cNvPr>
          <p:cNvSpPr>
            <a:spLocks noChangeArrowheads="1"/>
          </p:cNvSpPr>
          <p:nvPr/>
        </p:nvSpPr>
        <p:spPr bwMode="auto">
          <a:xfrm>
            <a:off x="5219700" y="5229225"/>
            <a:ext cx="29892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负序</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逆序</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a:t>
            </a:r>
          </a:p>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A—C—B—A</a:t>
            </a:r>
          </a:p>
          <a:p>
            <a:pPr algn="l" eaLnBrk="1" hangingPunct="1"/>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超前</a:t>
            </a:r>
          </a:p>
        </p:txBody>
      </p:sp>
      <p:grpSp>
        <p:nvGrpSpPr>
          <p:cNvPr id="16388" name="Group 4">
            <a:extLst>
              <a:ext uri="{FF2B5EF4-FFF2-40B4-BE49-F238E27FC236}">
                <a16:creationId xmlns:a16="http://schemas.microsoft.com/office/drawing/2014/main" id="{CB34E75D-42FE-4722-9404-B409ED6150D0}"/>
              </a:ext>
            </a:extLst>
          </p:cNvPr>
          <p:cNvGrpSpPr>
            <a:grpSpLocks/>
          </p:cNvGrpSpPr>
          <p:nvPr/>
        </p:nvGrpSpPr>
        <p:grpSpPr bwMode="auto">
          <a:xfrm>
            <a:off x="1403350" y="1700213"/>
            <a:ext cx="3322638" cy="3636962"/>
            <a:chOff x="884" y="1071"/>
            <a:chExt cx="2093" cy="2291"/>
          </a:xfrm>
        </p:grpSpPr>
        <p:grpSp>
          <p:nvGrpSpPr>
            <p:cNvPr id="16398" name="Group 5">
              <a:extLst>
                <a:ext uri="{FF2B5EF4-FFF2-40B4-BE49-F238E27FC236}">
                  <a16:creationId xmlns:a16="http://schemas.microsoft.com/office/drawing/2014/main" id="{AF709F2E-D173-4E9D-8728-CF6924911EEE}"/>
                </a:ext>
              </a:extLst>
            </p:cNvPr>
            <p:cNvGrpSpPr>
              <a:grpSpLocks/>
            </p:cNvGrpSpPr>
            <p:nvPr/>
          </p:nvGrpSpPr>
          <p:grpSpPr bwMode="auto">
            <a:xfrm>
              <a:off x="1202" y="1298"/>
              <a:ext cx="1451" cy="1951"/>
              <a:chOff x="871" y="1723"/>
              <a:chExt cx="374" cy="389"/>
            </a:xfrm>
          </p:grpSpPr>
          <p:sp>
            <p:nvSpPr>
              <p:cNvPr id="16402" name="Line 6">
                <a:extLst>
                  <a:ext uri="{FF2B5EF4-FFF2-40B4-BE49-F238E27FC236}">
                    <a16:creationId xmlns:a16="http://schemas.microsoft.com/office/drawing/2014/main" id="{5D643917-A86B-4E77-A2C8-F0F6539FCB90}"/>
                  </a:ext>
                </a:extLst>
              </p:cNvPr>
              <p:cNvSpPr>
                <a:spLocks noChangeShapeType="1"/>
              </p:cNvSpPr>
              <p:nvPr/>
            </p:nvSpPr>
            <p:spPr bwMode="auto">
              <a:xfrm>
                <a:off x="982" y="1918"/>
                <a:ext cx="263" cy="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3" name="Line 7">
                <a:extLst>
                  <a:ext uri="{FF2B5EF4-FFF2-40B4-BE49-F238E27FC236}">
                    <a16:creationId xmlns:a16="http://schemas.microsoft.com/office/drawing/2014/main" id="{B34F8DD9-17BD-42AD-B350-7B03156E94E0}"/>
                  </a:ext>
                </a:extLst>
              </p:cNvPr>
              <p:cNvSpPr>
                <a:spLocks noChangeShapeType="1"/>
              </p:cNvSpPr>
              <p:nvPr/>
            </p:nvSpPr>
            <p:spPr bwMode="auto">
              <a:xfrm flipH="1" flipV="1">
                <a:off x="871" y="1723"/>
                <a:ext cx="111" cy="19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4" name="Line 8">
                <a:extLst>
                  <a:ext uri="{FF2B5EF4-FFF2-40B4-BE49-F238E27FC236}">
                    <a16:creationId xmlns:a16="http://schemas.microsoft.com/office/drawing/2014/main" id="{E5C5CE5F-D674-40F2-BC04-382EE5D3CB92}"/>
                  </a:ext>
                </a:extLst>
              </p:cNvPr>
              <p:cNvSpPr>
                <a:spLocks noChangeShapeType="1"/>
              </p:cNvSpPr>
              <p:nvPr/>
            </p:nvSpPr>
            <p:spPr bwMode="auto">
              <a:xfrm flipH="1">
                <a:off x="871" y="1918"/>
                <a:ext cx="111" cy="19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399" name="Text Box 9">
              <a:extLst>
                <a:ext uri="{FF2B5EF4-FFF2-40B4-BE49-F238E27FC236}">
                  <a16:creationId xmlns:a16="http://schemas.microsoft.com/office/drawing/2014/main" id="{38FBC5F9-4A2D-4068-BDB9-B9774E34DB4C}"/>
                </a:ext>
              </a:extLst>
            </p:cNvPr>
            <p:cNvSpPr txBox="1">
              <a:spLocks noChangeArrowheads="1"/>
            </p:cNvSpPr>
            <p:nvPr/>
          </p:nvSpPr>
          <p:spPr bwMode="auto">
            <a:xfrm>
              <a:off x="2699" y="208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16400" name="Text Box 10">
              <a:extLst>
                <a:ext uri="{FF2B5EF4-FFF2-40B4-BE49-F238E27FC236}">
                  <a16:creationId xmlns:a16="http://schemas.microsoft.com/office/drawing/2014/main" id="{C8398D9A-EF7F-4C32-84AE-2ED79508AF83}"/>
                </a:ext>
              </a:extLst>
            </p:cNvPr>
            <p:cNvSpPr txBox="1">
              <a:spLocks noChangeArrowheads="1"/>
            </p:cNvSpPr>
            <p:nvPr/>
          </p:nvSpPr>
          <p:spPr bwMode="auto">
            <a:xfrm>
              <a:off x="884" y="3035"/>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16401" name="Text Box 11">
              <a:extLst>
                <a:ext uri="{FF2B5EF4-FFF2-40B4-BE49-F238E27FC236}">
                  <a16:creationId xmlns:a16="http://schemas.microsoft.com/office/drawing/2014/main" id="{EFEFC558-B81F-4C4A-91C2-DFC07535AE76}"/>
                </a:ext>
              </a:extLst>
            </p:cNvPr>
            <p:cNvSpPr txBox="1">
              <a:spLocks noChangeArrowheads="1"/>
            </p:cNvSpPr>
            <p:nvPr/>
          </p:nvSpPr>
          <p:spPr bwMode="auto">
            <a:xfrm>
              <a:off x="884" y="1071"/>
              <a:ext cx="2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p>
          </p:txBody>
        </p:sp>
      </p:grpSp>
      <p:sp>
        <p:nvSpPr>
          <p:cNvPr id="400396" name="Text Box 12">
            <a:extLst>
              <a:ext uri="{FF2B5EF4-FFF2-40B4-BE49-F238E27FC236}">
                <a16:creationId xmlns:a16="http://schemas.microsoft.com/office/drawing/2014/main" id="{A869A41F-6BAC-45DA-86C8-43821920778C}"/>
              </a:ext>
            </a:extLst>
          </p:cNvPr>
          <p:cNvSpPr txBox="1">
            <a:spLocks noChangeArrowheads="1"/>
          </p:cNvSpPr>
          <p:nvPr/>
        </p:nvSpPr>
        <p:spPr bwMode="auto">
          <a:xfrm>
            <a:off x="611188" y="908050"/>
            <a:ext cx="813752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33750" indent="-3333750"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20000"/>
              </a:lnSpc>
              <a:spcBef>
                <a:spcPct val="50000"/>
              </a:spcBef>
            </a:pP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三相电源各相经过同一值</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如最大值</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的先后顺序。</a:t>
            </a:r>
          </a:p>
        </p:txBody>
      </p:sp>
      <p:sp>
        <p:nvSpPr>
          <p:cNvPr id="16390" name="Rectangle 13">
            <a:extLst>
              <a:ext uri="{FF2B5EF4-FFF2-40B4-BE49-F238E27FC236}">
                <a16:creationId xmlns:a16="http://schemas.microsoft.com/office/drawing/2014/main" id="{F13DB03A-AA95-45A7-B823-83D241B1DC79}"/>
              </a:ext>
            </a:extLst>
          </p:cNvPr>
          <p:cNvSpPr>
            <a:spLocks noChangeArrowheads="1"/>
          </p:cNvSpPr>
          <p:nvPr/>
        </p:nvSpPr>
        <p:spPr bwMode="auto">
          <a:xfrm>
            <a:off x="179388" y="188913"/>
            <a:ext cx="5040312"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20000"/>
              </a:lnSpc>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）对称三相电源的相序</a:t>
            </a:r>
          </a:p>
        </p:txBody>
      </p:sp>
      <p:grpSp>
        <p:nvGrpSpPr>
          <p:cNvPr id="16391" name="Group 23">
            <a:extLst>
              <a:ext uri="{FF2B5EF4-FFF2-40B4-BE49-F238E27FC236}">
                <a16:creationId xmlns:a16="http://schemas.microsoft.com/office/drawing/2014/main" id="{7A7435C9-318C-4808-AC00-E1484E3D8DDC}"/>
              </a:ext>
            </a:extLst>
          </p:cNvPr>
          <p:cNvGrpSpPr>
            <a:grpSpLocks/>
          </p:cNvGrpSpPr>
          <p:nvPr/>
        </p:nvGrpSpPr>
        <p:grpSpPr bwMode="auto">
          <a:xfrm>
            <a:off x="5653088" y="1917700"/>
            <a:ext cx="2303462" cy="3097213"/>
            <a:chOff x="871" y="1723"/>
            <a:chExt cx="374" cy="389"/>
          </a:xfrm>
        </p:grpSpPr>
        <p:sp>
          <p:nvSpPr>
            <p:cNvPr id="16395" name="Line 24">
              <a:extLst>
                <a:ext uri="{FF2B5EF4-FFF2-40B4-BE49-F238E27FC236}">
                  <a16:creationId xmlns:a16="http://schemas.microsoft.com/office/drawing/2014/main" id="{4CBF5674-C77C-4B38-8AE4-07B7199E984B}"/>
                </a:ext>
              </a:extLst>
            </p:cNvPr>
            <p:cNvSpPr>
              <a:spLocks noChangeShapeType="1"/>
            </p:cNvSpPr>
            <p:nvPr/>
          </p:nvSpPr>
          <p:spPr bwMode="auto">
            <a:xfrm>
              <a:off x="982" y="1918"/>
              <a:ext cx="263" cy="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6" name="Line 25">
              <a:extLst>
                <a:ext uri="{FF2B5EF4-FFF2-40B4-BE49-F238E27FC236}">
                  <a16:creationId xmlns:a16="http://schemas.microsoft.com/office/drawing/2014/main" id="{EEEDA62C-8854-4B0A-AC9D-BE570800C4AE}"/>
                </a:ext>
              </a:extLst>
            </p:cNvPr>
            <p:cNvSpPr>
              <a:spLocks noChangeShapeType="1"/>
            </p:cNvSpPr>
            <p:nvPr/>
          </p:nvSpPr>
          <p:spPr bwMode="auto">
            <a:xfrm flipH="1" flipV="1">
              <a:off x="871" y="1723"/>
              <a:ext cx="111" cy="19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7" name="Line 26">
              <a:extLst>
                <a:ext uri="{FF2B5EF4-FFF2-40B4-BE49-F238E27FC236}">
                  <a16:creationId xmlns:a16="http://schemas.microsoft.com/office/drawing/2014/main" id="{53577E6A-D2C3-4BEA-92EF-197F4A074674}"/>
                </a:ext>
              </a:extLst>
            </p:cNvPr>
            <p:cNvSpPr>
              <a:spLocks noChangeShapeType="1"/>
            </p:cNvSpPr>
            <p:nvPr/>
          </p:nvSpPr>
          <p:spPr bwMode="auto">
            <a:xfrm flipH="1">
              <a:off x="871" y="1918"/>
              <a:ext cx="111" cy="19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392" name="Text Box 27">
            <a:extLst>
              <a:ext uri="{FF2B5EF4-FFF2-40B4-BE49-F238E27FC236}">
                <a16:creationId xmlns:a16="http://schemas.microsoft.com/office/drawing/2014/main" id="{85D0ADEC-6E68-4F2A-A3F3-858BD8510BA0}"/>
              </a:ext>
            </a:extLst>
          </p:cNvPr>
          <p:cNvSpPr txBox="1">
            <a:spLocks noChangeArrowheads="1"/>
          </p:cNvSpPr>
          <p:nvPr/>
        </p:nvSpPr>
        <p:spPr bwMode="auto">
          <a:xfrm>
            <a:off x="8029575" y="316388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16393" name="Text Box 28">
            <a:extLst>
              <a:ext uri="{FF2B5EF4-FFF2-40B4-BE49-F238E27FC236}">
                <a16:creationId xmlns:a16="http://schemas.microsoft.com/office/drawing/2014/main" id="{15150DC1-D3AC-4DA7-A66E-0D34C7DC8EB2}"/>
              </a:ext>
            </a:extLst>
          </p:cNvPr>
          <p:cNvSpPr txBox="1">
            <a:spLocks noChangeArrowheads="1"/>
          </p:cNvSpPr>
          <p:nvPr/>
        </p:nvSpPr>
        <p:spPr bwMode="auto">
          <a:xfrm>
            <a:off x="5076825" y="1412875"/>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16394" name="Text Box 29">
            <a:extLst>
              <a:ext uri="{FF2B5EF4-FFF2-40B4-BE49-F238E27FC236}">
                <a16:creationId xmlns:a16="http://schemas.microsoft.com/office/drawing/2014/main" id="{58120F74-12F9-4F1D-913F-CAE6FA12C6DC}"/>
              </a:ext>
            </a:extLst>
          </p:cNvPr>
          <p:cNvSpPr txBox="1">
            <a:spLocks noChangeArrowheads="1"/>
          </p:cNvSpPr>
          <p:nvPr/>
        </p:nvSpPr>
        <p:spPr bwMode="auto">
          <a:xfrm>
            <a:off x="5148263" y="4652963"/>
            <a:ext cx="404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00396"/>
                                        </p:tgtEl>
                                        <p:attrNameLst>
                                          <p:attrName>style.visibility</p:attrName>
                                        </p:attrNameLst>
                                      </p:cBhvr>
                                      <p:to>
                                        <p:strVal val="visible"/>
                                      </p:to>
                                    </p:set>
                                    <p:animEffect transition="in" filter="wipe(left)">
                                      <p:cBhvr>
                                        <p:cTn id="7" dur="2000"/>
                                        <p:tgtEl>
                                          <p:spTgt spid="400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0386"/>
                                        </p:tgtEl>
                                        <p:attrNameLst>
                                          <p:attrName>style.visibility</p:attrName>
                                        </p:attrNameLst>
                                      </p:cBhvr>
                                      <p:to>
                                        <p:strVal val="visible"/>
                                      </p:to>
                                    </p:set>
                                    <p:animEffect transition="in" filter="wipe(left)">
                                      <p:cBhvr>
                                        <p:cTn id="12" dur="2000"/>
                                        <p:tgtEl>
                                          <p:spTgt spid="4003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0387"/>
                                        </p:tgtEl>
                                        <p:attrNameLst>
                                          <p:attrName>style.visibility</p:attrName>
                                        </p:attrNameLst>
                                      </p:cBhvr>
                                      <p:to>
                                        <p:strVal val="visible"/>
                                      </p:to>
                                    </p:set>
                                    <p:animEffect transition="in" filter="wipe(left)">
                                      <p:cBhvr>
                                        <p:cTn id="17" dur="2000"/>
                                        <p:tgtEl>
                                          <p:spTgt spid="400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6" grpId="0" autoUpdateAnimBg="0"/>
      <p:bldP spid="400387" grpId="0" autoUpdateAnimBg="0"/>
      <p:bldP spid="40039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Text Box 2">
            <a:extLst>
              <a:ext uri="{FF2B5EF4-FFF2-40B4-BE49-F238E27FC236}">
                <a16:creationId xmlns:a16="http://schemas.microsoft.com/office/drawing/2014/main" id="{9DF63DD5-087D-46D9-93AC-7FC8C720CD52}"/>
              </a:ext>
            </a:extLst>
          </p:cNvPr>
          <p:cNvSpPr txBox="1">
            <a:spLocks noChangeArrowheads="1"/>
          </p:cNvSpPr>
          <p:nvPr/>
        </p:nvSpPr>
        <p:spPr bwMode="auto">
          <a:xfrm>
            <a:off x="684213" y="1268413"/>
            <a:ext cx="4103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相序的实际意义：</a:t>
            </a:r>
          </a:p>
        </p:txBody>
      </p:sp>
      <p:sp>
        <p:nvSpPr>
          <p:cNvPr id="401411" name="Text Box 3">
            <a:extLst>
              <a:ext uri="{FF2B5EF4-FFF2-40B4-BE49-F238E27FC236}">
                <a16:creationId xmlns:a16="http://schemas.microsoft.com/office/drawing/2014/main" id="{00A182A0-3E7B-4C1C-BF1E-782709104EEA}"/>
              </a:ext>
            </a:extLst>
          </p:cNvPr>
          <p:cNvSpPr txBox="1">
            <a:spLocks noChangeArrowheads="1"/>
          </p:cNvSpPr>
          <p:nvPr/>
        </p:nvSpPr>
        <p:spPr bwMode="auto">
          <a:xfrm>
            <a:off x="952500" y="4078288"/>
            <a:ext cx="6970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以后如果不加说明，一般都认为是正相序。</a:t>
            </a:r>
          </a:p>
        </p:txBody>
      </p:sp>
      <p:grpSp>
        <p:nvGrpSpPr>
          <p:cNvPr id="401412" name="Group 4">
            <a:extLst>
              <a:ext uri="{FF2B5EF4-FFF2-40B4-BE49-F238E27FC236}">
                <a16:creationId xmlns:a16="http://schemas.microsoft.com/office/drawing/2014/main" id="{1B1291E3-3248-4B84-A0C9-604E733A6FE3}"/>
              </a:ext>
            </a:extLst>
          </p:cNvPr>
          <p:cNvGrpSpPr>
            <a:grpSpLocks/>
          </p:cNvGrpSpPr>
          <p:nvPr/>
        </p:nvGrpSpPr>
        <p:grpSpPr bwMode="auto">
          <a:xfrm>
            <a:off x="1187450" y="1844675"/>
            <a:ext cx="2571750" cy="1392238"/>
            <a:chOff x="288" y="2490"/>
            <a:chExt cx="1620" cy="877"/>
          </a:xfrm>
        </p:grpSpPr>
        <p:sp>
          <p:nvSpPr>
            <p:cNvPr id="17429" name="Oval 5" descr="绿色大理石">
              <a:extLst>
                <a:ext uri="{FF2B5EF4-FFF2-40B4-BE49-F238E27FC236}">
                  <a16:creationId xmlns:a16="http://schemas.microsoft.com/office/drawing/2014/main" id="{08390ECD-3E0C-4BB0-80EF-C34A572394BA}"/>
                </a:ext>
              </a:extLst>
            </p:cNvPr>
            <p:cNvSpPr>
              <a:spLocks noChangeArrowheads="1"/>
            </p:cNvSpPr>
            <p:nvPr/>
          </p:nvSpPr>
          <p:spPr bwMode="auto">
            <a:xfrm>
              <a:off x="1380" y="2688"/>
              <a:ext cx="528" cy="528"/>
            </a:xfrm>
            <a:prstGeom prst="ellipse">
              <a:avLst/>
            </a:prstGeom>
            <a:blipFill dpi="0" rotWithShape="1">
              <a:blip r:embed="rId2"/>
              <a:srcRect/>
              <a:tile tx="0" ty="0" sx="100000" sy="100000" flip="none" algn="tl"/>
            </a:blip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D</a:t>
              </a:r>
            </a:p>
          </p:txBody>
        </p:sp>
        <p:sp>
          <p:nvSpPr>
            <p:cNvPr id="17430" name="Line 6">
              <a:extLst>
                <a:ext uri="{FF2B5EF4-FFF2-40B4-BE49-F238E27FC236}">
                  <a16:creationId xmlns:a16="http://schemas.microsoft.com/office/drawing/2014/main" id="{E81C4719-3B35-434D-9142-2704E78D7EBA}"/>
                </a:ext>
              </a:extLst>
            </p:cNvPr>
            <p:cNvSpPr>
              <a:spLocks noChangeShapeType="1"/>
            </p:cNvSpPr>
            <p:nvPr/>
          </p:nvSpPr>
          <p:spPr bwMode="auto">
            <a:xfrm flipH="1">
              <a:off x="756" y="2952"/>
              <a:ext cx="624"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1" name="Line 7">
              <a:extLst>
                <a:ext uri="{FF2B5EF4-FFF2-40B4-BE49-F238E27FC236}">
                  <a16:creationId xmlns:a16="http://schemas.microsoft.com/office/drawing/2014/main" id="{806D1DC7-C75B-4171-BF04-45C8954B3D33}"/>
                </a:ext>
              </a:extLst>
            </p:cNvPr>
            <p:cNvSpPr>
              <a:spLocks noChangeShapeType="1"/>
            </p:cNvSpPr>
            <p:nvPr/>
          </p:nvSpPr>
          <p:spPr bwMode="auto">
            <a:xfrm flipH="1" flipV="1">
              <a:off x="1296" y="2736"/>
              <a:ext cx="96" cy="9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2" name="Line 8">
              <a:extLst>
                <a:ext uri="{FF2B5EF4-FFF2-40B4-BE49-F238E27FC236}">
                  <a16:creationId xmlns:a16="http://schemas.microsoft.com/office/drawing/2014/main" id="{5285EFD2-C698-4DFD-8E73-A891F28B1367}"/>
                </a:ext>
              </a:extLst>
            </p:cNvPr>
            <p:cNvSpPr>
              <a:spLocks noChangeShapeType="1"/>
            </p:cNvSpPr>
            <p:nvPr/>
          </p:nvSpPr>
          <p:spPr bwMode="auto">
            <a:xfrm flipH="1">
              <a:off x="768" y="2736"/>
              <a:ext cx="528"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3" name="Line 9">
              <a:extLst>
                <a:ext uri="{FF2B5EF4-FFF2-40B4-BE49-F238E27FC236}">
                  <a16:creationId xmlns:a16="http://schemas.microsoft.com/office/drawing/2014/main" id="{3F983294-B10F-4045-825D-38900FF8090A}"/>
                </a:ext>
              </a:extLst>
            </p:cNvPr>
            <p:cNvSpPr>
              <a:spLocks noChangeShapeType="1"/>
            </p:cNvSpPr>
            <p:nvPr/>
          </p:nvSpPr>
          <p:spPr bwMode="auto">
            <a:xfrm flipH="1">
              <a:off x="1296" y="3072"/>
              <a:ext cx="96" cy="9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4" name="Line 10">
              <a:extLst>
                <a:ext uri="{FF2B5EF4-FFF2-40B4-BE49-F238E27FC236}">
                  <a16:creationId xmlns:a16="http://schemas.microsoft.com/office/drawing/2014/main" id="{F2D0315D-2DC5-4FAC-A496-6EAEE774B957}"/>
                </a:ext>
              </a:extLst>
            </p:cNvPr>
            <p:cNvSpPr>
              <a:spLocks noChangeShapeType="1"/>
            </p:cNvSpPr>
            <p:nvPr/>
          </p:nvSpPr>
          <p:spPr bwMode="auto">
            <a:xfrm flipH="1">
              <a:off x="768" y="3168"/>
              <a:ext cx="528"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5" name="Text Box 11">
              <a:extLst>
                <a:ext uri="{FF2B5EF4-FFF2-40B4-BE49-F238E27FC236}">
                  <a16:creationId xmlns:a16="http://schemas.microsoft.com/office/drawing/2014/main" id="{C4779B84-E1BB-46B5-A512-5F6E7F149707}"/>
                </a:ext>
              </a:extLst>
            </p:cNvPr>
            <p:cNvSpPr txBox="1">
              <a:spLocks noChangeArrowheads="1"/>
            </p:cNvSpPr>
            <p:nvPr/>
          </p:nvSpPr>
          <p:spPr bwMode="auto">
            <a:xfrm>
              <a:off x="288" y="251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17436" name="Text Box 12">
              <a:extLst>
                <a:ext uri="{FF2B5EF4-FFF2-40B4-BE49-F238E27FC236}">
                  <a16:creationId xmlns:a16="http://schemas.microsoft.com/office/drawing/2014/main" id="{5202E09A-14F7-45E3-A712-F72E2158FE46}"/>
                </a:ext>
              </a:extLst>
            </p:cNvPr>
            <p:cNvSpPr txBox="1">
              <a:spLocks noChangeArrowheads="1"/>
            </p:cNvSpPr>
            <p:nvPr/>
          </p:nvSpPr>
          <p:spPr bwMode="auto">
            <a:xfrm>
              <a:off x="288" y="2752"/>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17437" name="Text Box 13">
              <a:extLst>
                <a:ext uri="{FF2B5EF4-FFF2-40B4-BE49-F238E27FC236}">
                  <a16:creationId xmlns:a16="http://schemas.microsoft.com/office/drawing/2014/main" id="{873811D2-0EF3-470D-835F-314DC6EC3433}"/>
                </a:ext>
              </a:extLst>
            </p:cNvPr>
            <p:cNvSpPr txBox="1">
              <a:spLocks noChangeArrowheads="1"/>
            </p:cNvSpPr>
            <p:nvPr/>
          </p:nvSpPr>
          <p:spPr bwMode="auto">
            <a:xfrm>
              <a:off x="288" y="2992"/>
              <a:ext cx="2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17438" name="Text Box 14">
              <a:extLst>
                <a:ext uri="{FF2B5EF4-FFF2-40B4-BE49-F238E27FC236}">
                  <a16:creationId xmlns:a16="http://schemas.microsoft.com/office/drawing/2014/main" id="{80307058-C810-4CBF-93C7-04BB5D52B465}"/>
                </a:ext>
              </a:extLst>
            </p:cNvPr>
            <p:cNvSpPr txBox="1">
              <a:spLocks noChangeArrowheads="1"/>
            </p:cNvSpPr>
            <p:nvPr/>
          </p:nvSpPr>
          <p:spPr bwMode="auto">
            <a:xfrm>
              <a:off x="614" y="249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17439" name="Text Box 15">
              <a:extLst>
                <a:ext uri="{FF2B5EF4-FFF2-40B4-BE49-F238E27FC236}">
                  <a16:creationId xmlns:a16="http://schemas.microsoft.com/office/drawing/2014/main" id="{3DE0B19B-37B5-42CD-9179-453738D828B6}"/>
                </a:ext>
              </a:extLst>
            </p:cNvPr>
            <p:cNvSpPr txBox="1">
              <a:spLocks noChangeArrowheads="1"/>
            </p:cNvSpPr>
            <p:nvPr/>
          </p:nvSpPr>
          <p:spPr bwMode="auto">
            <a:xfrm>
              <a:off x="576" y="280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t>
              </a:r>
            </a:p>
          </p:txBody>
        </p:sp>
        <p:sp>
          <p:nvSpPr>
            <p:cNvPr id="17440" name="Text Box 16">
              <a:extLst>
                <a:ext uri="{FF2B5EF4-FFF2-40B4-BE49-F238E27FC236}">
                  <a16:creationId xmlns:a16="http://schemas.microsoft.com/office/drawing/2014/main" id="{B03E8E66-898C-47DC-808F-478CD29301C9}"/>
                </a:ext>
              </a:extLst>
            </p:cNvPr>
            <p:cNvSpPr txBox="1">
              <a:spLocks noChangeArrowheads="1"/>
            </p:cNvSpPr>
            <p:nvPr/>
          </p:nvSpPr>
          <p:spPr bwMode="auto">
            <a:xfrm>
              <a:off x="576" y="304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3</a:t>
              </a:r>
            </a:p>
          </p:txBody>
        </p:sp>
      </p:grpSp>
      <p:grpSp>
        <p:nvGrpSpPr>
          <p:cNvPr id="401425" name="Group 17">
            <a:extLst>
              <a:ext uri="{FF2B5EF4-FFF2-40B4-BE49-F238E27FC236}">
                <a16:creationId xmlns:a16="http://schemas.microsoft.com/office/drawing/2014/main" id="{A22062C3-F358-4B96-8992-3AD764DDB813}"/>
              </a:ext>
            </a:extLst>
          </p:cNvPr>
          <p:cNvGrpSpPr>
            <a:grpSpLocks/>
          </p:cNvGrpSpPr>
          <p:nvPr/>
        </p:nvGrpSpPr>
        <p:grpSpPr bwMode="auto">
          <a:xfrm>
            <a:off x="4643438" y="1844675"/>
            <a:ext cx="2571750" cy="1392238"/>
            <a:chOff x="288" y="2490"/>
            <a:chExt cx="1620" cy="877"/>
          </a:xfrm>
        </p:grpSpPr>
        <p:sp>
          <p:nvSpPr>
            <p:cNvPr id="17417" name="Oval 18" descr="绿色大理石">
              <a:extLst>
                <a:ext uri="{FF2B5EF4-FFF2-40B4-BE49-F238E27FC236}">
                  <a16:creationId xmlns:a16="http://schemas.microsoft.com/office/drawing/2014/main" id="{2BB52349-614F-4223-B1FC-884BA81B85C6}"/>
                </a:ext>
              </a:extLst>
            </p:cNvPr>
            <p:cNvSpPr>
              <a:spLocks noChangeArrowheads="1"/>
            </p:cNvSpPr>
            <p:nvPr/>
          </p:nvSpPr>
          <p:spPr bwMode="auto">
            <a:xfrm>
              <a:off x="1380" y="2688"/>
              <a:ext cx="528" cy="528"/>
            </a:xfrm>
            <a:prstGeom prst="ellipse">
              <a:avLst/>
            </a:prstGeom>
            <a:blipFill dpi="0" rotWithShape="1">
              <a:blip r:embed="rId2"/>
              <a:srcRect/>
              <a:tile tx="0" ty="0" sx="100000" sy="100000" flip="none" algn="tl"/>
            </a:blip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D</a:t>
              </a:r>
            </a:p>
          </p:txBody>
        </p:sp>
        <p:sp>
          <p:nvSpPr>
            <p:cNvPr id="17418" name="Line 19">
              <a:extLst>
                <a:ext uri="{FF2B5EF4-FFF2-40B4-BE49-F238E27FC236}">
                  <a16:creationId xmlns:a16="http://schemas.microsoft.com/office/drawing/2014/main" id="{6F3DAA70-DD44-4C44-B9FB-9F228A985E14}"/>
                </a:ext>
              </a:extLst>
            </p:cNvPr>
            <p:cNvSpPr>
              <a:spLocks noChangeShapeType="1"/>
            </p:cNvSpPr>
            <p:nvPr/>
          </p:nvSpPr>
          <p:spPr bwMode="auto">
            <a:xfrm flipH="1">
              <a:off x="756" y="2952"/>
              <a:ext cx="624"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9" name="Line 20">
              <a:extLst>
                <a:ext uri="{FF2B5EF4-FFF2-40B4-BE49-F238E27FC236}">
                  <a16:creationId xmlns:a16="http://schemas.microsoft.com/office/drawing/2014/main" id="{2020FA87-FC59-4D2C-9E8D-76D231CFE79E}"/>
                </a:ext>
              </a:extLst>
            </p:cNvPr>
            <p:cNvSpPr>
              <a:spLocks noChangeShapeType="1"/>
            </p:cNvSpPr>
            <p:nvPr/>
          </p:nvSpPr>
          <p:spPr bwMode="auto">
            <a:xfrm flipH="1" flipV="1">
              <a:off x="1296" y="2736"/>
              <a:ext cx="96" cy="9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0" name="Line 21">
              <a:extLst>
                <a:ext uri="{FF2B5EF4-FFF2-40B4-BE49-F238E27FC236}">
                  <a16:creationId xmlns:a16="http://schemas.microsoft.com/office/drawing/2014/main" id="{A3D0177D-64F8-428B-AF56-ED2B848C03F7}"/>
                </a:ext>
              </a:extLst>
            </p:cNvPr>
            <p:cNvSpPr>
              <a:spLocks noChangeShapeType="1"/>
            </p:cNvSpPr>
            <p:nvPr/>
          </p:nvSpPr>
          <p:spPr bwMode="auto">
            <a:xfrm flipH="1">
              <a:off x="768" y="2736"/>
              <a:ext cx="528"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1" name="Line 22">
              <a:extLst>
                <a:ext uri="{FF2B5EF4-FFF2-40B4-BE49-F238E27FC236}">
                  <a16:creationId xmlns:a16="http://schemas.microsoft.com/office/drawing/2014/main" id="{9368886F-3E88-4EA5-B425-86E5E629BDB6}"/>
                </a:ext>
              </a:extLst>
            </p:cNvPr>
            <p:cNvSpPr>
              <a:spLocks noChangeShapeType="1"/>
            </p:cNvSpPr>
            <p:nvPr/>
          </p:nvSpPr>
          <p:spPr bwMode="auto">
            <a:xfrm flipH="1">
              <a:off x="1296" y="3072"/>
              <a:ext cx="96" cy="9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2" name="Line 23">
              <a:extLst>
                <a:ext uri="{FF2B5EF4-FFF2-40B4-BE49-F238E27FC236}">
                  <a16:creationId xmlns:a16="http://schemas.microsoft.com/office/drawing/2014/main" id="{C1335962-EFDF-45DD-B7AF-3C36DFEA0562}"/>
                </a:ext>
              </a:extLst>
            </p:cNvPr>
            <p:cNvSpPr>
              <a:spLocks noChangeShapeType="1"/>
            </p:cNvSpPr>
            <p:nvPr/>
          </p:nvSpPr>
          <p:spPr bwMode="auto">
            <a:xfrm flipH="1">
              <a:off x="768" y="3168"/>
              <a:ext cx="528"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3" name="Text Box 24">
              <a:extLst>
                <a:ext uri="{FF2B5EF4-FFF2-40B4-BE49-F238E27FC236}">
                  <a16:creationId xmlns:a16="http://schemas.microsoft.com/office/drawing/2014/main" id="{98D25C90-C215-4973-9BB5-783D7B75CFB1}"/>
                </a:ext>
              </a:extLst>
            </p:cNvPr>
            <p:cNvSpPr txBox="1">
              <a:spLocks noChangeArrowheads="1"/>
            </p:cNvSpPr>
            <p:nvPr/>
          </p:nvSpPr>
          <p:spPr bwMode="auto">
            <a:xfrm>
              <a:off x="288" y="251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17424" name="Text Box 25">
              <a:extLst>
                <a:ext uri="{FF2B5EF4-FFF2-40B4-BE49-F238E27FC236}">
                  <a16:creationId xmlns:a16="http://schemas.microsoft.com/office/drawing/2014/main" id="{F13E8CFA-49A7-441F-A0C4-178E968FB9E5}"/>
                </a:ext>
              </a:extLst>
            </p:cNvPr>
            <p:cNvSpPr txBox="1">
              <a:spLocks noChangeArrowheads="1"/>
            </p:cNvSpPr>
            <p:nvPr/>
          </p:nvSpPr>
          <p:spPr bwMode="auto">
            <a:xfrm>
              <a:off x="288" y="2752"/>
              <a:ext cx="2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17425" name="Text Box 26">
              <a:extLst>
                <a:ext uri="{FF2B5EF4-FFF2-40B4-BE49-F238E27FC236}">
                  <a16:creationId xmlns:a16="http://schemas.microsoft.com/office/drawing/2014/main" id="{51BE060E-98CC-475E-A569-6949C5866AF6}"/>
                </a:ext>
              </a:extLst>
            </p:cNvPr>
            <p:cNvSpPr txBox="1">
              <a:spLocks noChangeArrowheads="1"/>
            </p:cNvSpPr>
            <p:nvPr/>
          </p:nvSpPr>
          <p:spPr bwMode="auto">
            <a:xfrm>
              <a:off x="288" y="2992"/>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17426" name="Text Box 27">
              <a:extLst>
                <a:ext uri="{FF2B5EF4-FFF2-40B4-BE49-F238E27FC236}">
                  <a16:creationId xmlns:a16="http://schemas.microsoft.com/office/drawing/2014/main" id="{52D9FFC6-0F71-4235-BBEB-FB34AC30E387}"/>
                </a:ext>
              </a:extLst>
            </p:cNvPr>
            <p:cNvSpPr txBox="1">
              <a:spLocks noChangeArrowheads="1"/>
            </p:cNvSpPr>
            <p:nvPr/>
          </p:nvSpPr>
          <p:spPr bwMode="auto">
            <a:xfrm>
              <a:off x="614" y="249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17427" name="Text Box 28">
              <a:extLst>
                <a:ext uri="{FF2B5EF4-FFF2-40B4-BE49-F238E27FC236}">
                  <a16:creationId xmlns:a16="http://schemas.microsoft.com/office/drawing/2014/main" id="{ECA1314A-1160-4973-9B81-648FEBB32A57}"/>
                </a:ext>
              </a:extLst>
            </p:cNvPr>
            <p:cNvSpPr txBox="1">
              <a:spLocks noChangeArrowheads="1"/>
            </p:cNvSpPr>
            <p:nvPr/>
          </p:nvSpPr>
          <p:spPr bwMode="auto">
            <a:xfrm>
              <a:off x="576" y="280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t>
              </a:r>
            </a:p>
          </p:txBody>
        </p:sp>
        <p:sp>
          <p:nvSpPr>
            <p:cNvPr id="17428" name="Text Box 29">
              <a:extLst>
                <a:ext uri="{FF2B5EF4-FFF2-40B4-BE49-F238E27FC236}">
                  <a16:creationId xmlns:a16="http://schemas.microsoft.com/office/drawing/2014/main" id="{FD4ABECA-D953-46EC-A47B-1A3E00D136C7}"/>
                </a:ext>
              </a:extLst>
            </p:cNvPr>
            <p:cNvSpPr txBox="1">
              <a:spLocks noChangeArrowheads="1"/>
            </p:cNvSpPr>
            <p:nvPr/>
          </p:nvSpPr>
          <p:spPr bwMode="auto">
            <a:xfrm>
              <a:off x="576" y="304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3</a:t>
              </a:r>
            </a:p>
          </p:txBody>
        </p:sp>
      </p:grpSp>
      <p:sp>
        <p:nvSpPr>
          <p:cNvPr id="401438" name="Text Box 30">
            <a:extLst>
              <a:ext uri="{FF2B5EF4-FFF2-40B4-BE49-F238E27FC236}">
                <a16:creationId xmlns:a16="http://schemas.microsoft.com/office/drawing/2014/main" id="{F18463A1-7FE5-4C1A-A807-B3B1B2CEC970}"/>
              </a:ext>
            </a:extLst>
          </p:cNvPr>
          <p:cNvSpPr txBox="1">
            <a:spLocks noChangeArrowheads="1"/>
          </p:cNvSpPr>
          <p:nvPr/>
        </p:nvSpPr>
        <p:spPr bwMode="auto">
          <a:xfrm>
            <a:off x="1979613" y="3357563"/>
            <a:ext cx="1081087" cy="51911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正转</a:t>
            </a:r>
          </a:p>
        </p:txBody>
      </p:sp>
      <p:sp>
        <p:nvSpPr>
          <p:cNvPr id="401439" name="Text Box 31">
            <a:extLst>
              <a:ext uri="{FF2B5EF4-FFF2-40B4-BE49-F238E27FC236}">
                <a16:creationId xmlns:a16="http://schemas.microsoft.com/office/drawing/2014/main" id="{DEA98164-DCFC-4E8D-BDC7-EA797D58ECA5}"/>
              </a:ext>
            </a:extLst>
          </p:cNvPr>
          <p:cNvSpPr txBox="1">
            <a:spLocks noChangeArrowheads="1"/>
          </p:cNvSpPr>
          <p:nvPr/>
        </p:nvSpPr>
        <p:spPr bwMode="auto">
          <a:xfrm>
            <a:off x="5868988" y="3341688"/>
            <a:ext cx="1079500" cy="51911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反转</a:t>
            </a:r>
          </a:p>
        </p:txBody>
      </p:sp>
      <p:sp>
        <p:nvSpPr>
          <p:cNvPr id="401440" name="AutoShape 32">
            <a:extLst>
              <a:ext uri="{FF2B5EF4-FFF2-40B4-BE49-F238E27FC236}">
                <a16:creationId xmlns:a16="http://schemas.microsoft.com/office/drawing/2014/main" id="{6A77B35A-6A8E-4854-B314-561375F11DD3}"/>
              </a:ext>
            </a:extLst>
          </p:cNvPr>
          <p:cNvSpPr>
            <a:spLocks noChangeArrowheads="1"/>
          </p:cNvSpPr>
          <p:nvPr/>
        </p:nvSpPr>
        <p:spPr bwMode="auto">
          <a:xfrm>
            <a:off x="6732588" y="836613"/>
            <a:ext cx="1944687" cy="576262"/>
          </a:xfrm>
          <a:prstGeom prst="wedgeRoundRectCallout">
            <a:avLst>
              <a:gd name="adj1" fmla="val -36120"/>
              <a:gd name="adj2" fmla="val 180301"/>
              <a:gd name="adj3" fmla="val 16667"/>
            </a:avLst>
          </a:prstGeom>
          <a:solidFill>
            <a:srgbClr val="ACFB9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ea typeface="华文楷体" panose="02010600040101010101" pitchFamily="2" charset="-122"/>
                <a:cs typeface="Times New Roman" panose="02020603050405020304" pitchFamily="18" charset="0"/>
              </a:rPr>
              <a:t>三相电机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1410"/>
                                        </p:tgtEl>
                                        <p:attrNameLst>
                                          <p:attrName>style.visibility</p:attrName>
                                        </p:attrNameLst>
                                      </p:cBhvr>
                                      <p:to>
                                        <p:strVal val="visible"/>
                                      </p:to>
                                    </p:set>
                                    <p:animEffect transition="in" filter="wipe(left)">
                                      <p:cBhvr>
                                        <p:cTn id="7" dur="2000"/>
                                        <p:tgtEl>
                                          <p:spTgt spid="401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1412"/>
                                        </p:tgtEl>
                                        <p:attrNameLst>
                                          <p:attrName>style.visibility</p:attrName>
                                        </p:attrNameLst>
                                      </p:cBhvr>
                                      <p:to>
                                        <p:strVal val="visible"/>
                                      </p:to>
                                    </p:set>
                                    <p:animEffect transition="in" filter="wipe(left)">
                                      <p:cBhvr>
                                        <p:cTn id="12" dur="2000"/>
                                        <p:tgtEl>
                                          <p:spTgt spid="401412"/>
                                        </p:tgtEl>
                                      </p:cBhvr>
                                    </p:animEffec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499"/>
                                          </p:stCondLst>
                                        </p:cTn>
                                        <p:tgtEl>
                                          <p:spTgt spid="401438"/>
                                        </p:tgtEl>
                                        <p:attrNameLst>
                                          <p:attrName>style.visibility</p:attrName>
                                        </p:attrNameLst>
                                      </p:cBhvr>
                                      <p:to>
                                        <p:strVal val="visible"/>
                                      </p:to>
                                    </p:set>
                                  </p:childTnLst>
                                </p:cTn>
                              </p:par>
                            </p:childTnLst>
                          </p:cTn>
                        </p:par>
                        <p:par>
                          <p:cTn id="16" fill="hold" nodeType="afterGroup">
                            <p:stCondLst>
                              <p:cond delay="2500"/>
                            </p:stCondLst>
                            <p:childTnLst>
                              <p:par>
                                <p:cTn id="17" presetID="23" presetClass="entr" presetSubtype="16" fill="hold" nodeType="afterEffect">
                                  <p:stCondLst>
                                    <p:cond delay="0"/>
                                  </p:stCondLst>
                                  <p:childTnLst>
                                    <p:set>
                                      <p:cBhvr>
                                        <p:cTn id="18" dur="1" fill="hold">
                                          <p:stCondLst>
                                            <p:cond delay="0"/>
                                          </p:stCondLst>
                                        </p:cTn>
                                        <p:tgtEl>
                                          <p:spTgt spid="401425"/>
                                        </p:tgtEl>
                                        <p:attrNameLst>
                                          <p:attrName>style.visibility</p:attrName>
                                        </p:attrNameLst>
                                      </p:cBhvr>
                                      <p:to>
                                        <p:strVal val="visible"/>
                                      </p:to>
                                    </p:set>
                                    <p:anim calcmode="lin" valueType="num">
                                      <p:cBhvr>
                                        <p:cTn id="19" dur="1000" fill="hold"/>
                                        <p:tgtEl>
                                          <p:spTgt spid="401425"/>
                                        </p:tgtEl>
                                        <p:attrNameLst>
                                          <p:attrName>ppt_w</p:attrName>
                                        </p:attrNameLst>
                                      </p:cBhvr>
                                      <p:tavLst>
                                        <p:tav tm="0">
                                          <p:val>
                                            <p:fltVal val="0"/>
                                          </p:val>
                                        </p:tav>
                                        <p:tav tm="100000">
                                          <p:val>
                                            <p:strVal val="#ppt_w"/>
                                          </p:val>
                                        </p:tav>
                                      </p:tavLst>
                                    </p:anim>
                                    <p:anim calcmode="lin" valueType="num">
                                      <p:cBhvr>
                                        <p:cTn id="20" dur="1000" fill="hold"/>
                                        <p:tgtEl>
                                          <p:spTgt spid="401425"/>
                                        </p:tgtEl>
                                        <p:attrNameLst>
                                          <p:attrName>ppt_h</p:attrName>
                                        </p:attrNameLst>
                                      </p:cBhvr>
                                      <p:tavLst>
                                        <p:tav tm="0">
                                          <p:val>
                                            <p:fltVal val="0"/>
                                          </p:val>
                                        </p:tav>
                                        <p:tav tm="100000">
                                          <p:val>
                                            <p:strVal val="#ppt_h"/>
                                          </p:val>
                                        </p:tav>
                                      </p:tavLst>
                                    </p:anim>
                                  </p:childTnLst>
                                </p:cTn>
                              </p:par>
                            </p:childTnLst>
                          </p:cTn>
                        </p:par>
                        <p:par>
                          <p:cTn id="21" fill="hold" nodeType="afterGroup">
                            <p:stCondLst>
                              <p:cond delay="3500"/>
                            </p:stCondLst>
                            <p:childTnLst>
                              <p:par>
                                <p:cTn id="22" presetID="1" presetClass="entr" presetSubtype="0" fill="hold" grpId="0" nodeType="afterEffect">
                                  <p:stCondLst>
                                    <p:cond delay="0"/>
                                  </p:stCondLst>
                                  <p:childTnLst>
                                    <p:set>
                                      <p:cBhvr>
                                        <p:cTn id="23" dur="1" fill="hold">
                                          <p:stCondLst>
                                            <p:cond delay="499"/>
                                          </p:stCondLst>
                                        </p:cTn>
                                        <p:tgtEl>
                                          <p:spTgt spid="401439"/>
                                        </p:tgtEl>
                                        <p:attrNameLst>
                                          <p:attrName>style.visibility</p:attrName>
                                        </p:attrNameLst>
                                      </p:cBhvr>
                                      <p:to>
                                        <p:strVal val="visible"/>
                                      </p:to>
                                    </p:set>
                                  </p:childTnLst>
                                </p:cTn>
                              </p:par>
                            </p:childTnLst>
                          </p:cTn>
                        </p:par>
                        <p:par>
                          <p:cTn id="24" fill="hold" nodeType="afterGroup">
                            <p:stCondLst>
                              <p:cond delay="4000"/>
                            </p:stCondLst>
                            <p:childTnLst>
                              <p:par>
                                <p:cTn id="25" presetID="20" presetClass="entr" presetSubtype="0" fill="hold" grpId="0" nodeType="afterEffect">
                                  <p:stCondLst>
                                    <p:cond delay="0"/>
                                  </p:stCondLst>
                                  <p:childTnLst>
                                    <p:set>
                                      <p:cBhvr>
                                        <p:cTn id="26" dur="1" fill="hold">
                                          <p:stCondLst>
                                            <p:cond delay="0"/>
                                          </p:stCondLst>
                                        </p:cTn>
                                        <p:tgtEl>
                                          <p:spTgt spid="401440"/>
                                        </p:tgtEl>
                                        <p:attrNameLst>
                                          <p:attrName>style.visibility</p:attrName>
                                        </p:attrNameLst>
                                      </p:cBhvr>
                                      <p:to>
                                        <p:strVal val="visible"/>
                                      </p:to>
                                    </p:set>
                                    <p:animEffect transition="in" filter="wedge">
                                      <p:cBhvr>
                                        <p:cTn id="27" dur="2000"/>
                                        <p:tgtEl>
                                          <p:spTgt spid="4014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1411"/>
                                        </p:tgtEl>
                                        <p:attrNameLst>
                                          <p:attrName>style.visibility</p:attrName>
                                        </p:attrNameLst>
                                      </p:cBhvr>
                                      <p:to>
                                        <p:strVal val="visible"/>
                                      </p:to>
                                    </p:set>
                                    <p:animEffect transition="in" filter="wipe(left)">
                                      <p:cBhvr>
                                        <p:cTn id="32" dur="2000"/>
                                        <p:tgtEl>
                                          <p:spTgt spid="401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autoUpdateAnimBg="0"/>
      <p:bldP spid="401411" grpId="0" autoUpdateAnimBg="0"/>
      <p:bldP spid="401438" grpId="0" animBg="1" autoUpdateAnimBg="0"/>
      <p:bldP spid="401439" grpId="0" animBg="1" autoUpdateAnimBg="0"/>
      <p:bldP spid="4014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DC716E13-86E6-43AE-A8A5-4755E62D8783}"/>
              </a:ext>
            </a:extLst>
          </p:cNvPr>
          <p:cNvSpPr txBox="1">
            <a:spLocks noChangeArrowheads="1"/>
          </p:cNvSpPr>
          <p:nvPr/>
        </p:nvSpPr>
        <p:spPr bwMode="auto">
          <a:xfrm>
            <a:off x="468313" y="115888"/>
            <a:ext cx="3762375"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en-US" sz="3200" b="1">
                <a:latin typeface="Times New Roman" panose="02020603050405020304" pitchFamily="18" charset="0"/>
                <a:ea typeface="华文楷体" panose="02010600040101010101" pitchFamily="2" charset="-122"/>
                <a:cs typeface="Times New Roman" panose="02020603050405020304" pitchFamily="18" charset="0"/>
              </a:rPr>
              <a:t>三相电源的联结</a:t>
            </a:r>
          </a:p>
        </p:txBody>
      </p:sp>
      <p:sp>
        <p:nvSpPr>
          <p:cNvPr id="402435" name="Text Box 3">
            <a:extLst>
              <a:ext uri="{FF2B5EF4-FFF2-40B4-BE49-F238E27FC236}">
                <a16:creationId xmlns:a16="http://schemas.microsoft.com/office/drawing/2014/main" id="{7E947292-23B0-465E-BD4A-5EC035F97EC4}"/>
              </a:ext>
            </a:extLst>
          </p:cNvPr>
          <p:cNvSpPr txBox="1">
            <a:spLocks noChangeArrowheads="1"/>
          </p:cNvSpPr>
          <p:nvPr/>
        </p:nvSpPr>
        <p:spPr bwMode="auto">
          <a:xfrm>
            <a:off x="468313" y="1196975"/>
            <a:ext cx="575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190750" indent="-2190750"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）星形联结</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(Y</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形联结</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402445" name="Group 13">
            <a:extLst>
              <a:ext uri="{FF2B5EF4-FFF2-40B4-BE49-F238E27FC236}">
                <a16:creationId xmlns:a16="http://schemas.microsoft.com/office/drawing/2014/main" id="{CE44AD5C-3111-4521-B055-250096644254}"/>
              </a:ext>
            </a:extLst>
          </p:cNvPr>
          <p:cNvGrpSpPr>
            <a:grpSpLocks/>
          </p:cNvGrpSpPr>
          <p:nvPr/>
        </p:nvGrpSpPr>
        <p:grpSpPr bwMode="auto">
          <a:xfrm>
            <a:off x="2365375" y="2205038"/>
            <a:ext cx="3430588" cy="2511425"/>
            <a:chOff x="1490" y="1389"/>
            <a:chExt cx="2161" cy="1582"/>
          </a:xfrm>
        </p:grpSpPr>
        <p:grpSp>
          <p:nvGrpSpPr>
            <p:cNvPr id="18437" name="Group 14">
              <a:extLst>
                <a:ext uri="{FF2B5EF4-FFF2-40B4-BE49-F238E27FC236}">
                  <a16:creationId xmlns:a16="http://schemas.microsoft.com/office/drawing/2014/main" id="{730F1D9F-9F3C-455A-AB2D-0E7B13541821}"/>
                </a:ext>
              </a:extLst>
            </p:cNvPr>
            <p:cNvGrpSpPr>
              <a:grpSpLocks/>
            </p:cNvGrpSpPr>
            <p:nvPr/>
          </p:nvGrpSpPr>
          <p:grpSpPr bwMode="auto">
            <a:xfrm>
              <a:off x="1490" y="1389"/>
              <a:ext cx="710" cy="1560"/>
              <a:chOff x="521" y="2069"/>
              <a:chExt cx="710" cy="1560"/>
            </a:xfrm>
          </p:grpSpPr>
          <p:sp>
            <p:nvSpPr>
              <p:cNvPr id="18459" name="Oval 15">
                <a:extLst>
                  <a:ext uri="{FF2B5EF4-FFF2-40B4-BE49-F238E27FC236}">
                    <a16:creationId xmlns:a16="http://schemas.microsoft.com/office/drawing/2014/main" id="{BB96F72B-8505-425B-B40F-824AD093AE2E}"/>
                  </a:ext>
                </a:extLst>
              </p:cNvPr>
              <p:cNvSpPr>
                <a:spLocks noChangeArrowheads="1"/>
              </p:cNvSpPr>
              <p:nvPr/>
            </p:nvSpPr>
            <p:spPr bwMode="auto">
              <a:xfrm>
                <a:off x="839" y="2659"/>
                <a:ext cx="363" cy="363"/>
              </a:xfrm>
              <a:prstGeom prst="ellipse">
                <a:avLst/>
              </a:prstGeom>
              <a:noFill/>
              <a:ln w="28575">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460" name="Text Box 16">
                <a:extLst>
                  <a:ext uri="{FF2B5EF4-FFF2-40B4-BE49-F238E27FC236}">
                    <a16:creationId xmlns:a16="http://schemas.microsoft.com/office/drawing/2014/main" id="{6099F7CC-B336-4051-BAD1-4E43B74597A7}"/>
                  </a:ext>
                </a:extLst>
              </p:cNvPr>
              <p:cNvSpPr txBox="1">
                <a:spLocks noChangeArrowheads="1"/>
              </p:cNvSpPr>
              <p:nvPr/>
            </p:nvSpPr>
            <p:spPr bwMode="auto">
              <a:xfrm>
                <a:off x="891" y="206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18461" name="Line 17">
                <a:extLst>
                  <a:ext uri="{FF2B5EF4-FFF2-40B4-BE49-F238E27FC236}">
                    <a16:creationId xmlns:a16="http://schemas.microsoft.com/office/drawing/2014/main" id="{80877488-7BDB-4DD1-8FCC-986F951971EF}"/>
                  </a:ext>
                </a:extLst>
              </p:cNvPr>
              <p:cNvSpPr>
                <a:spLocks noChangeShapeType="1"/>
              </p:cNvSpPr>
              <p:nvPr/>
            </p:nvSpPr>
            <p:spPr bwMode="auto">
              <a:xfrm flipH="1">
                <a:off x="1023" y="2389"/>
                <a:ext cx="0" cy="8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2" name="Oval 18">
                <a:extLst>
                  <a:ext uri="{FF2B5EF4-FFF2-40B4-BE49-F238E27FC236}">
                    <a16:creationId xmlns:a16="http://schemas.microsoft.com/office/drawing/2014/main" id="{754CA29C-A321-4ADB-A481-A2D267C6E65A}"/>
                  </a:ext>
                </a:extLst>
              </p:cNvPr>
              <p:cNvSpPr>
                <a:spLocks noChangeArrowheads="1"/>
              </p:cNvSpPr>
              <p:nvPr/>
            </p:nvSpPr>
            <p:spPr bwMode="auto">
              <a:xfrm>
                <a:off x="999" y="2333"/>
                <a:ext cx="45" cy="4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463" name="Oval 19">
                <a:extLst>
                  <a:ext uri="{FF2B5EF4-FFF2-40B4-BE49-F238E27FC236}">
                    <a16:creationId xmlns:a16="http://schemas.microsoft.com/office/drawing/2014/main" id="{6228119A-9B78-4EE0-8482-B9FBA8FB1EE6}"/>
                  </a:ext>
                </a:extLst>
              </p:cNvPr>
              <p:cNvSpPr>
                <a:spLocks noChangeArrowheads="1"/>
              </p:cNvSpPr>
              <p:nvPr/>
            </p:nvSpPr>
            <p:spPr bwMode="auto">
              <a:xfrm>
                <a:off x="996" y="3269"/>
                <a:ext cx="45" cy="4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464" name="Text Box 20">
                <a:extLst>
                  <a:ext uri="{FF2B5EF4-FFF2-40B4-BE49-F238E27FC236}">
                    <a16:creationId xmlns:a16="http://schemas.microsoft.com/office/drawing/2014/main" id="{C3046723-90DC-4DF2-BC8C-F67CDB2A612D}"/>
                  </a:ext>
                </a:extLst>
              </p:cNvPr>
              <p:cNvSpPr txBox="1">
                <a:spLocks noChangeArrowheads="1"/>
              </p:cNvSpPr>
              <p:nvPr/>
            </p:nvSpPr>
            <p:spPr bwMode="auto">
              <a:xfrm>
                <a:off x="831" y="2389"/>
                <a:ext cx="1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8465" name="Text Box 21">
                <a:extLst>
                  <a:ext uri="{FF2B5EF4-FFF2-40B4-BE49-F238E27FC236}">
                    <a16:creationId xmlns:a16="http://schemas.microsoft.com/office/drawing/2014/main" id="{1D601F91-72EC-4886-9095-1F53DBB7786B}"/>
                  </a:ext>
                </a:extLst>
              </p:cNvPr>
              <p:cNvSpPr txBox="1">
                <a:spLocks noChangeArrowheads="1"/>
              </p:cNvSpPr>
              <p:nvPr/>
            </p:nvSpPr>
            <p:spPr bwMode="auto">
              <a:xfrm>
                <a:off x="831" y="2943"/>
                <a:ext cx="1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8466" name="Text Box 22">
                <a:extLst>
                  <a:ext uri="{FF2B5EF4-FFF2-40B4-BE49-F238E27FC236}">
                    <a16:creationId xmlns:a16="http://schemas.microsoft.com/office/drawing/2014/main" id="{552BF914-66B9-4F1A-983D-ED711A69AF48}"/>
                  </a:ext>
                </a:extLst>
              </p:cNvPr>
              <p:cNvSpPr txBox="1">
                <a:spLocks noChangeArrowheads="1"/>
              </p:cNvSpPr>
              <p:nvPr/>
            </p:nvSpPr>
            <p:spPr bwMode="auto">
              <a:xfrm>
                <a:off x="891" y="330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X</a:t>
                </a:r>
              </a:p>
            </p:txBody>
          </p:sp>
          <p:sp>
            <p:nvSpPr>
              <p:cNvPr id="18467" name="Text Box 23">
                <a:extLst>
                  <a:ext uri="{FF2B5EF4-FFF2-40B4-BE49-F238E27FC236}">
                    <a16:creationId xmlns:a16="http://schemas.microsoft.com/office/drawing/2014/main" id="{60B22BBB-E49B-495A-8FB3-DDE1B1FAFA0F}"/>
                  </a:ext>
                </a:extLst>
              </p:cNvPr>
              <p:cNvSpPr txBox="1">
                <a:spLocks noChangeArrowheads="1"/>
              </p:cNvSpPr>
              <p:nvPr/>
            </p:nvSpPr>
            <p:spPr bwMode="auto">
              <a:xfrm>
                <a:off x="521" y="2614"/>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A</a:t>
                </a:r>
                <a:endParaRPr kumimoji="1" lang="en-US" altLang="zh-CN" b="1">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8438" name="Oval 24">
              <a:extLst>
                <a:ext uri="{FF2B5EF4-FFF2-40B4-BE49-F238E27FC236}">
                  <a16:creationId xmlns:a16="http://schemas.microsoft.com/office/drawing/2014/main" id="{A06068C3-2BB3-4EC0-B6AA-2DB2E8F9321A}"/>
                </a:ext>
              </a:extLst>
            </p:cNvPr>
            <p:cNvSpPr>
              <a:spLocks noChangeArrowheads="1"/>
            </p:cNvSpPr>
            <p:nvPr/>
          </p:nvSpPr>
          <p:spPr bwMode="auto">
            <a:xfrm>
              <a:off x="2578" y="1978"/>
              <a:ext cx="363" cy="363"/>
            </a:xfrm>
            <a:prstGeom prst="ellipse">
              <a:avLst/>
            </a:prstGeom>
            <a:noFill/>
            <a:ln w="28575">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439" name="Text Box 25">
              <a:extLst>
                <a:ext uri="{FF2B5EF4-FFF2-40B4-BE49-F238E27FC236}">
                  <a16:creationId xmlns:a16="http://schemas.microsoft.com/office/drawing/2014/main" id="{A2F37DDB-559E-4475-B3AB-7D855121A54A}"/>
                </a:ext>
              </a:extLst>
            </p:cNvPr>
            <p:cNvSpPr txBox="1">
              <a:spLocks noChangeArrowheads="1"/>
            </p:cNvSpPr>
            <p:nvPr/>
          </p:nvSpPr>
          <p:spPr bwMode="auto">
            <a:xfrm>
              <a:off x="2638" y="1389"/>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18440" name="Line 26">
              <a:extLst>
                <a:ext uri="{FF2B5EF4-FFF2-40B4-BE49-F238E27FC236}">
                  <a16:creationId xmlns:a16="http://schemas.microsoft.com/office/drawing/2014/main" id="{6BDAF18C-6D37-4873-950E-5EF1F769779A}"/>
                </a:ext>
              </a:extLst>
            </p:cNvPr>
            <p:cNvSpPr>
              <a:spLocks noChangeShapeType="1"/>
            </p:cNvSpPr>
            <p:nvPr/>
          </p:nvSpPr>
          <p:spPr bwMode="auto">
            <a:xfrm flipH="1">
              <a:off x="2773" y="1715"/>
              <a:ext cx="0" cy="8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1" name="Oval 27">
              <a:extLst>
                <a:ext uri="{FF2B5EF4-FFF2-40B4-BE49-F238E27FC236}">
                  <a16:creationId xmlns:a16="http://schemas.microsoft.com/office/drawing/2014/main" id="{7BE04C54-8769-4D86-88A1-675563F9F57A}"/>
                </a:ext>
              </a:extLst>
            </p:cNvPr>
            <p:cNvSpPr>
              <a:spLocks noChangeArrowheads="1"/>
            </p:cNvSpPr>
            <p:nvPr/>
          </p:nvSpPr>
          <p:spPr bwMode="auto">
            <a:xfrm>
              <a:off x="2748" y="1658"/>
              <a:ext cx="46" cy="46"/>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442" name="Oval 28">
              <a:extLst>
                <a:ext uri="{FF2B5EF4-FFF2-40B4-BE49-F238E27FC236}">
                  <a16:creationId xmlns:a16="http://schemas.microsoft.com/office/drawing/2014/main" id="{34D2E676-1DB1-45E8-9E9B-77F179B0FA5E}"/>
                </a:ext>
              </a:extLst>
            </p:cNvPr>
            <p:cNvSpPr>
              <a:spLocks noChangeArrowheads="1"/>
            </p:cNvSpPr>
            <p:nvPr/>
          </p:nvSpPr>
          <p:spPr bwMode="auto">
            <a:xfrm>
              <a:off x="2745" y="2611"/>
              <a:ext cx="46" cy="4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443" name="Text Box 29">
              <a:extLst>
                <a:ext uri="{FF2B5EF4-FFF2-40B4-BE49-F238E27FC236}">
                  <a16:creationId xmlns:a16="http://schemas.microsoft.com/office/drawing/2014/main" id="{33A0D603-E4DC-4E79-8330-FDE6C6F0CA59}"/>
                </a:ext>
              </a:extLst>
            </p:cNvPr>
            <p:cNvSpPr txBox="1">
              <a:spLocks noChangeArrowheads="1"/>
            </p:cNvSpPr>
            <p:nvPr/>
          </p:nvSpPr>
          <p:spPr bwMode="auto">
            <a:xfrm>
              <a:off x="2576" y="1715"/>
              <a:ext cx="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8444" name="Text Box 30">
              <a:extLst>
                <a:ext uri="{FF2B5EF4-FFF2-40B4-BE49-F238E27FC236}">
                  <a16:creationId xmlns:a16="http://schemas.microsoft.com/office/drawing/2014/main" id="{AA98DEC6-450D-4415-98D0-3EB636AD92DE}"/>
                </a:ext>
              </a:extLst>
            </p:cNvPr>
            <p:cNvSpPr txBox="1">
              <a:spLocks noChangeArrowheads="1"/>
            </p:cNvSpPr>
            <p:nvPr/>
          </p:nvSpPr>
          <p:spPr bwMode="auto">
            <a:xfrm>
              <a:off x="2576" y="2279"/>
              <a:ext cx="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8445" name="Text Box 31">
              <a:extLst>
                <a:ext uri="{FF2B5EF4-FFF2-40B4-BE49-F238E27FC236}">
                  <a16:creationId xmlns:a16="http://schemas.microsoft.com/office/drawing/2014/main" id="{FD52C1B9-4049-445E-80B6-D68BE304FD53}"/>
                </a:ext>
              </a:extLst>
            </p:cNvPr>
            <p:cNvSpPr txBox="1">
              <a:spLocks noChangeArrowheads="1"/>
            </p:cNvSpPr>
            <p:nvPr/>
          </p:nvSpPr>
          <p:spPr bwMode="auto">
            <a:xfrm>
              <a:off x="2638" y="2644"/>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Y</a:t>
              </a:r>
            </a:p>
          </p:txBody>
        </p:sp>
        <p:sp>
          <p:nvSpPr>
            <p:cNvPr id="18446" name="Text Box 32">
              <a:extLst>
                <a:ext uri="{FF2B5EF4-FFF2-40B4-BE49-F238E27FC236}">
                  <a16:creationId xmlns:a16="http://schemas.microsoft.com/office/drawing/2014/main" id="{F41EB1E9-F42C-4849-8AB8-DC4B3E1D1A10}"/>
                </a:ext>
              </a:extLst>
            </p:cNvPr>
            <p:cNvSpPr txBox="1">
              <a:spLocks noChangeArrowheads="1"/>
            </p:cNvSpPr>
            <p:nvPr/>
          </p:nvSpPr>
          <p:spPr bwMode="auto">
            <a:xfrm>
              <a:off x="2216" y="1978"/>
              <a:ext cx="4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B</a:t>
              </a:r>
              <a:endParaRPr kumimoji="1" lang="en-US" altLang="zh-CN" b="1">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8447" name="Group 33">
              <a:extLst>
                <a:ext uri="{FF2B5EF4-FFF2-40B4-BE49-F238E27FC236}">
                  <a16:creationId xmlns:a16="http://schemas.microsoft.com/office/drawing/2014/main" id="{78775B20-2974-42AA-B893-6AD22FA64069}"/>
                </a:ext>
              </a:extLst>
            </p:cNvPr>
            <p:cNvGrpSpPr>
              <a:grpSpLocks/>
            </p:cNvGrpSpPr>
            <p:nvPr/>
          </p:nvGrpSpPr>
          <p:grpSpPr bwMode="auto">
            <a:xfrm>
              <a:off x="2942" y="1389"/>
              <a:ext cx="709" cy="1560"/>
              <a:chOff x="3334" y="2251"/>
              <a:chExt cx="709" cy="1560"/>
            </a:xfrm>
          </p:grpSpPr>
          <p:sp>
            <p:nvSpPr>
              <p:cNvPr id="18450" name="Oval 34">
                <a:extLst>
                  <a:ext uri="{FF2B5EF4-FFF2-40B4-BE49-F238E27FC236}">
                    <a16:creationId xmlns:a16="http://schemas.microsoft.com/office/drawing/2014/main" id="{06611961-9BE0-46B4-8F8C-91A9C275A5EA}"/>
                  </a:ext>
                </a:extLst>
              </p:cNvPr>
              <p:cNvSpPr>
                <a:spLocks noChangeArrowheads="1"/>
              </p:cNvSpPr>
              <p:nvPr/>
            </p:nvSpPr>
            <p:spPr bwMode="auto">
              <a:xfrm>
                <a:off x="3651" y="2840"/>
                <a:ext cx="363" cy="363"/>
              </a:xfrm>
              <a:prstGeom prst="ellipse">
                <a:avLst/>
              </a:prstGeom>
              <a:noFill/>
              <a:ln w="28575">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451" name="Text Box 35">
                <a:extLst>
                  <a:ext uri="{FF2B5EF4-FFF2-40B4-BE49-F238E27FC236}">
                    <a16:creationId xmlns:a16="http://schemas.microsoft.com/office/drawing/2014/main" id="{5904857E-5AAB-4CDC-A73B-7FE1CC3BE31C}"/>
                  </a:ext>
                </a:extLst>
              </p:cNvPr>
              <p:cNvSpPr txBox="1">
                <a:spLocks noChangeArrowheads="1"/>
              </p:cNvSpPr>
              <p:nvPr/>
            </p:nvSpPr>
            <p:spPr bwMode="auto">
              <a:xfrm>
                <a:off x="3703" y="225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18452" name="Line 36">
                <a:extLst>
                  <a:ext uri="{FF2B5EF4-FFF2-40B4-BE49-F238E27FC236}">
                    <a16:creationId xmlns:a16="http://schemas.microsoft.com/office/drawing/2014/main" id="{9611423C-1317-4BC8-8D19-00396C9A50BF}"/>
                  </a:ext>
                </a:extLst>
              </p:cNvPr>
              <p:cNvSpPr>
                <a:spLocks noChangeShapeType="1"/>
              </p:cNvSpPr>
              <p:nvPr/>
            </p:nvSpPr>
            <p:spPr bwMode="auto">
              <a:xfrm flipH="1">
                <a:off x="3835" y="2571"/>
                <a:ext cx="0" cy="8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3" name="Oval 37">
                <a:extLst>
                  <a:ext uri="{FF2B5EF4-FFF2-40B4-BE49-F238E27FC236}">
                    <a16:creationId xmlns:a16="http://schemas.microsoft.com/office/drawing/2014/main" id="{4213A9D7-2FD3-4E5D-8AC4-43CE389E8928}"/>
                  </a:ext>
                </a:extLst>
              </p:cNvPr>
              <p:cNvSpPr>
                <a:spLocks noChangeArrowheads="1"/>
              </p:cNvSpPr>
              <p:nvPr/>
            </p:nvSpPr>
            <p:spPr bwMode="auto">
              <a:xfrm>
                <a:off x="3811" y="2515"/>
                <a:ext cx="45" cy="4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454" name="Oval 38">
                <a:extLst>
                  <a:ext uri="{FF2B5EF4-FFF2-40B4-BE49-F238E27FC236}">
                    <a16:creationId xmlns:a16="http://schemas.microsoft.com/office/drawing/2014/main" id="{781FBF4C-F529-4958-A228-3367BB364CD4}"/>
                  </a:ext>
                </a:extLst>
              </p:cNvPr>
              <p:cNvSpPr>
                <a:spLocks noChangeArrowheads="1"/>
              </p:cNvSpPr>
              <p:nvPr/>
            </p:nvSpPr>
            <p:spPr bwMode="auto">
              <a:xfrm>
                <a:off x="3808" y="3451"/>
                <a:ext cx="45" cy="4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455" name="Text Box 39">
                <a:extLst>
                  <a:ext uri="{FF2B5EF4-FFF2-40B4-BE49-F238E27FC236}">
                    <a16:creationId xmlns:a16="http://schemas.microsoft.com/office/drawing/2014/main" id="{C28D9AAA-1B13-402D-B6AD-34DCC9763CFA}"/>
                  </a:ext>
                </a:extLst>
              </p:cNvPr>
              <p:cNvSpPr txBox="1">
                <a:spLocks noChangeArrowheads="1"/>
              </p:cNvSpPr>
              <p:nvPr/>
            </p:nvSpPr>
            <p:spPr bwMode="auto">
              <a:xfrm>
                <a:off x="3643" y="2571"/>
                <a:ext cx="1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8456" name="Text Box 40">
                <a:extLst>
                  <a:ext uri="{FF2B5EF4-FFF2-40B4-BE49-F238E27FC236}">
                    <a16:creationId xmlns:a16="http://schemas.microsoft.com/office/drawing/2014/main" id="{BF922784-8253-4CBB-AE05-3F20AE3BC44D}"/>
                  </a:ext>
                </a:extLst>
              </p:cNvPr>
              <p:cNvSpPr txBox="1">
                <a:spLocks noChangeArrowheads="1"/>
              </p:cNvSpPr>
              <p:nvPr/>
            </p:nvSpPr>
            <p:spPr bwMode="auto">
              <a:xfrm>
                <a:off x="3643" y="3125"/>
                <a:ext cx="1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8457" name="Text Box 41">
                <a:extLst>
                  <a:ext uri="{FF2B5EF4-FFF2-40B4-BE49-F238E27FC236}">
                    <a16:creationId xmlns:a16="http://schemas.microsoft.com/office/drawing/2014/main" id="{BB96FCCF-8BFE-4159-B59B-FAC77C04752F}"/>
                  </a:ext>
                </a:extLst>
              </p:cNvPr>
              <p:cNvSpPr txBox="1">
                <a:spLocks noChangeArrowheads="1"/>
              </p:cNvSpPr>
              <p:nvPr/>
            </p:nvSpPr>
            <p:spPr bwMode="auto">
              <a:xfrm>
                <a:off x="3703" y="348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Z</a:t>
                </a:r>
              </a:p>
            </p:txBody>
          </p:sp>
          <p:sp>
            <p:nvSpPr>
              <p:cNvPr id="18458" name="Text Box 42">
                <a:extLst>
                  <a:ext uri="{FF2B5EF4-FFF2-40B4-BE49-F238E27FC236}">
                    <a16:creationId xmlns:a16="http://schemas.microsoft.com/office/drawing/2014/main" id="{BCAB7D74-95C3-4A4C-B2E5-7036BE68D4DE}"/>
                  </a:ext>
                </a:extLst>
              </p:cNvPr>
              <p:cNvSpPr txBox="1">
                <a:spLocks noChangeArrowheads="1"/>
              </p:cNvSpPr>
              <p:nvPr/>
            </p:nvSpPr>
            <p:spPr bwMode="auto">
              <a:xfrm>
                <a:off x="3334" y="2795"/>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C</a:t>
                </a:r>
                <a:endParaRPr kumimoji="1" lang="en-US" altLang="zh-CN" b="1">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8448" name="Line 43">
              <a:extLst>
                <a:ext uri="{FF2B5EF4-FFF2-40B4-BE49-F238E27FC236}">
                  <a16:creationId xmlns:a16="http://schemas.microsoft.com/office/drawing/2014/main" id="{08C78F4F-CDCE-4F92-9DF4-E61C270C572D}"/>
                </a:ext>
              </a:extLst>
            </p:cNvPr>
            <p:cNvSpPr>
              <a:spLocks noChangeShapeType="1"/>
            </p:cNvSpPr>
            <p:nvPr/>
          </p:nvSpPr>
          <p:spPr bwMode="auto">
            <a:xfrm>
              <a:off x="1989" y="2614"/>
              <a:ext cx="77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9" name="Line 44">
              <a:extLst>
                <a:ext uri="{FF2B5EF4-FFF2-40B4-BE49-F238E27FC236}">
                  <a16:creationId xmlns:a16="http://schemas.microsoft.com/office/drawing/2014/main" id="{3EEFC892-61A0-466D-81D7-FB6378F824CA}"/>
                </a:ext>
              </a:extLst>
            </p:cNvPr>
            <p:cNvSpPr>
              <a:spLocks noChangeShapeType="1"/>
            </p:cNvSpPr>
            <p:nvPr/>
          </p:nvSpPr>
          <p:spPr bwMode="auto">
            <a:xfrm>
              <a:off x="2806" y="2614"/>
              <a:ext cx="635"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2435"/>
                                        </p:tgtEl>
                                        <p:attrNameLst>
                                          <p:attrName>style.visibility</p:attrName>
                                        </p:attrNameLst>
                                      </p:cBhvr>
                                      <p:to>
                                        <p:strVal val="visible"/>
                                      </p:to>
                                    </p:set>
                                    <p:anim calcmode="lin" valueType="num">
                                      <p:cBhvr additive="base">
                                        <p:cTn id="7" dur="500" fill="hold"/>
                                        <p:tgtEl>
                                          <p:spTgt spid="402435"/>
                                        </p:tgtEl>
                                        <p:attrNameLst>
                                          <p:attrName>ppt_x</p:attrName>
                                        </p:attrNameLst>
                                      </p:cBhvr>
                                      <p:tavLst>
                                        <p:tav tm="0">
                                          <p:val>
                                            <p:strVal val="0-#ppt_w/2"/>
                                          </p:val>
                                        </p:tav>
                                        <p:tav tm="100000">
                                          <p:val>
                                            <p:strVal val="#ppt_x"/>
                                          </p:val>
                                        </p:tav>
                                      </p:tavLst>
                                    </p:anim>
                                    <p:anim calcmode="lin" valueType="num">
                                      <p:cBhvr additive="base">
                                        <p:cTn id="8" dur="500" fill="hold"/>
                                        <p:tgtEl>
                                          <p:spTgt spid="4024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2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Text Box 2">
            <a:extLst>
              <a:ext uri="{FF2B5EF4-FFF2-40B4-BE49-F238E27FC236}">
                <a16:creationId xmlns:a16="http://schemas.microsoft.com/office/drawing/2014/main" id="{012F3B93-B039-467A-A8C3-78495EF28608}"/>
              </a:ext>
            </a:extLst>
          </p:cNvPr>
          <p:cNvSpPr txBox="1">
            <a:spLocks noChangeArrowheads="1"/>
          </p:cNvSpPr>
          <p:nvPr/>
        </p:nvSpPr>
        <p:spPr bwMode="auto">
          <a:xfrm>
            <a:off x="608965" y="5344135"/>
            <a:ext cx="7561262"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dirty="0">
                <a:latin typeface="Times New Roman" panose="02020603050405020304" pitchFamily="18" charset="0"/>
                <a:ea typeface="华文楷体" panose="02010600040101010101" pitchFamily="2" charset="-122"/>
                <a:cs typeface="Times New Roman" panose="02020603050405020304" pitchFamily="18" charset="0"/>
              </a:rPr>
              <a:t>    X</a:t>
            </a:r>
            <a:r>
              <a:rPr kumimoji="1" lang="zh-CN" altLang="en-US" b="1"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a:latin typeface="Times New Roman" panose="02020603050405020304" pitchFamily="18" charset="0"/>
                <a:ea typeface="华文楷体" panose="02010600040101010101" pitchFamily="2" charset="-122"/>
                <a:cs typeface="Times New Roman" panose="02020603050405020304" pitchFamily="18" charset="0"/>
              </a:rPr>
              <a:t>Y</a:t>
            </a:r>
            <a:r>
              <a:rPr kumimoji="1" lang="zh-CN" altLang="en-US" b="1"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a:latin typeface="Times New Roman" panose="02020603050405020304" pitchFamily="18" charset="0"/>
                <a:ea typeface="华文楷体" panose="02010600040101010101" pitchFamily="2" charset="-122"/>
                <a:cs typeface="Times New Roman" panose="02020603050405020304" pitchFamily="18" charset="0"/>
              </a:rPr>
              <a:t>Z </a:t>
            </a:r>
            <a:r>
              <a:rPr kumimoji="1" lang="zh-CN" altLang="en-US" b="1" dirty="0">
                <a:latin typeface="Times New Roman" panose="02020603050405020304" pitchFamily="18" charset="0"/>
                <a:ea typeface="华文楷体" panose="02010600040101010101" pitchFamily="2" charset="-122"/>
                <a:cs typeface="Times New Roman" panose="02020603050405020304" pitchFamily="18" charset="0"/>
              </a:rPr>
              <a:t>接在一起的点称为</a:t>
            </a:r>
            <a:r>
              <a:rPr kumimoji="1" lang="en-US" altLang="zh-CN" b="1" dirty="0">
                <a:latin typeface="Times New Roman" panose="02020603050405020304" pitchFamily="18" charset="0"/>
                <a:ea typeface="华文楷体" panose="02010600040101010101" pitchFamily="2" charset="-122"/>
                <a:cs typeface="Times New Roman" panose="02020603050405020304" pitchFamily="18" charset="0"/>
              </a:rPr>
              <a:t>Y</a:t>
            </a:r>
            <a:r>
              <a:rPr kumimoji="1" lang="zh-CN" altLang="en-US" b="1" dirty="0">
                <a:latin typeface="Times New Roman" panose="02020603050405020304" pitchFamily="18" charset="0"/>
                <a:ea typeface="华文楷体" panose="02010600040101010101" pitchFamily="2" charset="-122"/>
                <a:cs typeface="Times New Roman" panose="02020603050405020304" pitchFamily="18" charset="0"/>
              </a:rPr>
              <a:t>形联结点，常用字母</a:t>
            </a:r>
            <a:r>
              <a:rPr kumimoji="1"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zh-CN" altLang="en-US" b="1" dirty="0">
                <a:latin typeface="Times New Roman" panose="02020603050405020304" pitchFamily="18" charset="0"/>
                <a:ea typeface="华文楷体" panose="02010600040101010101" pitchFamily="2" charset="-122"/>
                <a:cs typeface="Times New Roman" panose="02020603050405020304" pitchFamily="18" charset="0"/>
              </a:rPr>
              <a:t>表示</a:t>
            </a:r>
          </a:p>
        </p:txBody>
      </p:sp>
      <p:grpSp>
        <p:nvGrpSpPr>
          <p:cNvPr id="403468" name="Group 12">
            <a:extLst>
              <a:ext uri="{FF2B5EF4-FFF2-40B4-BE49-F238E27FC236}">
                <a16:creationId xmlns:a16="http://schemas.microsoft.com/office/drawing/2014/main" id="{90451EAF-7F45-49C8-AE6A-CB0EA854A92F}"/>
              </a:ext>
            </a:extLst>
          </p:cNvPr>
          <p:cNvGrpSpPr>
            <a:grpSpLocks/>
          </p:cNvGrpSpPr>
          <p:nvPr/>
        </p:nvGrpSpPr>
        <p:grpSpPr bwMode="auto">
          <a:xfrm>
            <a:off x="393700" y="1773238"/>
            <a:ext cx="4573588" cy="3255962"/>
            <a:chOff x="248" y="1117"/>
            <a:chExt cx="2881" cy="2051"/>
          </a:xfrm>
        </p:grpSpPr>
        <p:sp>
          <p:nvSpPr>
            <p:cNvPr id="19495" name="Oval 13">
              <a:extLst>
                <a:ext uri="{FF2B5EF4-FFF2-40B4-BE49-F238E27FC236}">
                  <a16:creationId xmlns:a16="http://schemas.microsoft.com/office/drawing/2014/main" id="{141B1431-C337-4439-95F6-B4AB812C7606}"/>
                </a:ext>
              </a:extLst>
            </p:cNvPr>
            <p:cNvSpPr>
              <a:spLocks noChangeArrowheads="1"/>
            </p:cNvSpPr>
            <p:nvPr/>
          </p:nvSpPr>
          <p:spPr bwMode="auto">
            <a:xfrm>
              <a:off x="1428" y="2206"/>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19496" name="Oval 14">
              <a:extLst>
                <a:ext uri="{FF2B5EF4-FFF2-40B4-BE49-F238E27FC236}">
                  <a16:creationId xmlns:a16="http://schemas.microsoft.com/office/drawing/2014/main" id="{A52B3B18-17C8-4BE7-90E4-0EB04DD0F51B}"/>
                </a:ext>
              </a:extLst>
            </p:cNvPr>
            <p:cNvSpPr>
              <a:spLocks noChangeArrowheads="1"/>
            </p:cNvSpPr>
            <p:nvPr/>
          </p:nvSpPr>
          <p:spPr bwMode="auto">
            <a:xfrm>
              <a:off x="612" y="2206"/>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19497" name="Oval 15">
              <a:extLst>
                <a:ext uri="{FF2B5EF4-FFF2-40B4-BE49-F238E27FC236}">
                  <a16:creationId xmlns:a16="http://schemas.microsoft.com/office/drawing/2014/main" id="{783907C6-C229-4D42-99E1-26F3B97AC24B}"/>
                </a:ext>
              </a:extLst>
            </p:cNvPr>
            <p:cNvSpPr>
              <a:spLocks noChangeArrowheads="1"/>
            </p:cNvSpPr>
            <p:nvPr/>
          </p:nvSpPr>
          <p:spPr bwMode="auto">
            <a:xfrm>
              <a:off x="1020" y="1435"/>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19498" name="Line 16">
              <a:extLst>
                <a:ext uri="{FF2B5EF4-FFF2-40B4-BE49-F238E27FC236}">
                  <a16:creationId xmlns:a16="http://schemas.microsoft.com/office/drawing/2014/main" id="{D52E9814-480D-4C24-BE01-E6476736AFD0}"/>
                </a:ext>
              </a:extLst>
            </p:cNvPr>
            <p:cNvSpPr>
              <a:spLocks noChangeShapeType="1"/>
            </p:cNvSpPr>
            <p:nvPr/>
          </p:nvSpPr>
          <p:spPr bwMode="auto">
            <a:xfrm flipH="1">
              <a:off x="1202" y="1253"/>
              <a:ext cx="0" cy="862"/>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99" name="Text Box 17">
              <a:extLst>
                <a:ext uri="{FF2B5EF4-FFF2-40B4-BE49-F238E27FC236}">
                  <a16:creationId xmlns:a16="http://schemas.microsoft.com/office/drawing/2014/main" id="{AC6A2ECB-3806-40D5-BCA7-30A55216B4BC}"/>
                </a:ext>
              </a:extLst>
            </p:cNvPr>
            <p:cNvSpPr txBox="1">
              <a:spLocks noChangeArrowheads="1"/>
            </p:cNvSpPr>
            <p:nvPr/>
          </p:nvSpPr>
          <p:spPr bwMode="auto">
            <a:xfrm>
              <a:off x="975" y="1117"/>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19500" name="Line 18">
              <a:extLst>
                <a:ext uri="{FF2B5EF4-FFF2-40B4-BE49-F238E27FC236}">
                  <a16:creationId xmlns:a16="http://schemas.microsoft.com/office/drawing/2014/main" id="{C2336C2C-9556-441D-A8C2-F87E3C0AEE73}"/>
                </a:ext>
              </a:extLst>
            </p:cNvPr>
            <p:cNvSpPr>
              <a:spLocks noChangeShapeType="1"/>
            </p:cNvSpPr>
            <p:nvPr/>
          </p:nvSpPr>
          <p:spPr bwMode="auto">
            <a:xfrm rot="7200000" flipH="1">
              <a:off x="1543" y="1925"/>
              <a:ext cx="48" cy="87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01" name="Text Box 19">
              <a:extLst>
                <a:ext uri="{FF2B5EF4-FFF2-40B4-BE49-F238E27FC236}">
                  <a16:creationId xmlns:a16="http://schemas.microsoft.com/office/drawing/2014/main" id="{85900920-5331-4466-A3F4-06617CEF78FD}"/>
                </a:ext>
              </a:extLst>
            </p:cNvPr>
            <p:cNvSpPr txBox="1">
              <a:spLocks noChangeArrowheads="1"/>
            </p:cNvSpPr>
            <p:nvPr/>
          </p:nvSpPr>
          <p:spPr bwMode="auto">
            <a:xfrm rot="7200000">
              <a:off x="1868" y="2264"/>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19502" name="Text Box 20">
              <a:extLst>
                <a:ext uri="{FF2B5EF4-FFF2-40B4-BE49-F238E27FC236}">
                  <a16:creationId xmlns:a16="http://schemas.microsoft.com/office/drawing/2014/main" id="{E35E8CE3-8553-4572-A1D4-25419B8DD972}"/>
                </a:ext>
              </a:extLst>
            </p:cNvPr>
            <p:cNvSpPr txBox="1">
              <a:spLocks noChangeArrowheads="1"/>
            </p:cNvSpPr>
            <p:nvPr/>
          </p:nvSpPr>
          <p:spPr bwMode="auto">
            <a:xfrm rot="7200000">
              <a:off x="1369" y="1992"/>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19503" name="Line 21">
              <a:extLst>
                <a:ext uri="{FF2B5EF4-FFF2-40B4-BE49-F238E27FC236}">
                  <a16:creationId xmlns:a16="http://schemas.microsoft.com/office/drawing/2014/main" id="{B70E0049-84E0-497B-9952-D249955CEB55}"/>
                </a:ext>
              </a:extLst>
            </p:cNvPr>
            <p:cNvSpPr>
              <a:spLocks noChangeShapeType="1"/>
            </p:cNvSpPr>
            <p:nvPr/>
          </p:nvSpPr>
          <p:spPr bwMode="auto">
            <a:xfrm rot="14400000" flipH="1">
              <a:off x="818" y="1890"/>
              <a:ext cx="0" cy="925"/>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04" name="Text Box 22">
              <a:extLst>
                <a:ext uri="{FF2B5EF4-FFF2-40B4-BE49-F238E27FC236}">
                  <a16:creationId xmlns:a16="http://schemas.microsoft.com/office/drawing/2014/main" id="{93693544-4C32-4F9E-B0B0-182D52D698F5}"/>
                </a:ext>
              </a:extLst>
            </p:cNvPr>
            <p:cNvSpPr txBox="1">
              <a:spLocks noChangeArrowheads="1"/>
            </p:cNvSpPr>
            <p:nvPr/>
          </p:nvSpPr>
          <p:spPr bwMode="auto">
            <a:xfrm rot="-7200000">
              <a:off x="326" y="2307"/>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19505" name="Text Box 23">
              <a:extLst>
                <a:ext uri="{FF2B5EF4-FFF2-40B4-BE49-F238E27FC236}">
                  <a16:creationId xmlns:a16="http://schemas.microsoft.com/office/drawing/2014/main" id="{88432A7F-F514-434C-A98C-BF0FF3CF8AB3}"/>
                </a:ext>
              </a:extLst>
            </p:cNvPr>
            <p:cNvSpPr txBox="1">
              <a:spLocks noChangeArrowheads="1"/>
            </p:cNvSpPr>
            <p:nvPr/>
          </p:nvSpPr>
          <p:spPr bwMode="auto">
            <a:xfrm rot="-7200000">
              <a:off x="870" y="1990"/>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19506" name="Line 24">
              <a:extLst>
                <a:ext uri="{FF2B5EF4-FFF2-40B4-BE49-F238E27FC236}">
                  <a16:creationId xmlns:a16="http://schemas.microsoft.com/office/drawing/2014/main" id="{D6665C18-1097-4DB4-BE31-B1A685F47452}"/>
                </a:ext>
              </a:extLst>
            </p:cNvPr>
            <p:cNvSpPr>
              <a:spLocks noChangeShapeType="1"/>
            </p:cNvSpPr>
            <p:nvPr/>
          </p:nvSpPr>
          <p:spPr bwMode="auto">
            <a:xfrm>
              <a:off x="1202" y="1253"/>
              <a:ext cx="153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08" name="Line 26">
              <a:extLst>
                <a:ext uri="{FF2B5EF4-FFF2-40B4-BE49-F238E27FC236}">
                  <a16:creationId xmlns:a16="http://schemas.microsoft.com/office/drawing/2014/main" id="{D80A3235-A494-49E3-9A6C-2781CF610D80}"/>
                </a:ext>
              </a:extLst>
            </p:cNvPr>
            <p:cNvSpPr>
              <a:spLocks noChangeShapeType="1"/>
            </p:cNvSpPr>
            <p:nvPr/>
          </p:nvSpPr>
          <p:spPr bwMode="auto">
            <a:xfrm>
              <a:off x="1936" y="2605"/>
              <a:ext cx="76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09" name="Freeform 27">
              <a:extLst>
                <a:ext uri="{FF2B5EF4-FFF2-40B4-BE49-F238E27FC236}">
                  <a16:creationId xmlns:a16="http://schemas.microsoft.com/office/drawing/2014/main" id="{4E58C256-789B-4054-A7F6-7DE1903AE6DC}"/>
                </a:ext>
              </a:extLst>
            </p:cNvPr>
            <p:cNvSpPr>
              <a:spLocks/>
            </p:cNvSpPr>
            <p:nvPr/>
          </p:nvSpPr>
          <p:spPr bwMode="auto">
            <a:xfrm>
              <a:off x="412" y="2569"/>
              <a:ext cx="2229" cy="426"/>
            </a:xfrm>
            <a:custGeom>
              <a:avLst/>
              <a:gdLst>
                <a:gd name="T0" fmla="*/ 0 w 2184"/>
                <a:gd name="T1" fmla="*/ 0 h 426"/>
                <a:gd name="T2" fmla="*/ 0 w 2184"/>
                <a:gd name="T3" fmla="*/ 426 h 426"/>
                <a:gd name="T4" fmla="*/ 2229 w 2184"/>
                <a:gd name="T5" fmla="*/ 426 h 426"/>
                <a:gd name="T6" fmla="*/ 0 60000 65536"/>
                <a:gd name="T7" fmla="*/ 0 60000 65536"/>
                <a:gd name="T8" fmla="*/ 0 60000 65536"/>
              </a:gdLst>
              <a:ahLst/>
              <a:cxnLst>
                <a:cxn ang="T6">
                  <a:pos x="T0" y="T1"/>
                </a:cxn>
                <a:cxn ang="T7">
                  <a:pos x="T2" y="T3"/>
                </a:cxn>
                <a:cxn ang="T8">
                  <a:pos x="T4" y="T5"/>
                </a:cxn>
              </a:cxnLst>
              <a:rect l="0" t="0" r="r" b="b"/>
              <a:pathLst>
                <a:path w="2184" h="426">
                  <a:moveTo>
                    <a:pt x="0" y="0"/>
                  </a:moveTo>
                  <a:lnTo>
                    <a:pt x="0" y="426"/>
                  </a:lnTo>
                  <a:lnTo>
                    <a:pt x="2184" y="426"/>
                  </a:ln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10" name="Oval 28">
              <a:extLst>
                <a:ext uri="{FF2B5EF4-FFF2-40B4-BE49-F238E27FC236}">
                  <a16:creationId xmlns:a16="http://schemas.microsoft.com/office/drawing/2014/main" id="{25ECB7DF-8E75-42E1-8473-973FBBD5A601}"/>
                </a:ext>
              </a:extLst>
            </p:cNvPr>
            <p:cNvSpPr>
              <a:spLocks noChangeArrowheads="1"/>
            </p:cNvSpPr>
            <p:nvPr/>
          </p:nvSpPr>
          <p:spPr bwMode="auto">
            <a:xfrm>
              <a:off x="2742" y="1234"/>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9511" name="Oval 29">
              <a:extLst>
                <a:ext uri="{FF2B5EF4-FFF2-40B4-BE49-F238E27FC236}">
                  <a16:creationId xmlns:a16="http://schemas.microsoft.com/office/drawing/2014/main" id="{CF9F17D8-CA2D-4916-B626-F289F9F161E3}"/>
                </a:ext>
              </a:extLst>
            </p:cNvPr>
            <p:cNvSpPr>
              <a:spLocks noChangeArrowheads="1"/>
            </p:cNvSpPr>
            <p:nvPr/>
          </p:nvSpPr>
          <p:spPr bwMode="auto">
            <a:xfrm>
              <a:off x="2689" y="2587"/>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9513" name="Oval 31">
              <a:extLst>
                <a:ext uri="{FF2B5EF4-FFF2-40B4-BE49-F238E27FC236}">
                  <a16:creationId xmlns:a16="http://schemas.microsoft.com/office/drawing/2014/main" id="{54F601A6-8FC8-4BCF-A866-6D93647366F6}"/>
                </a:ext>
              </a:extLst>
            </p:cNvPr>
            <p:cNvSpPr>
              <a:spLocks noChangeArrowheads="1"/>
            </p:cNvSpPr>
            <p:nvPr/>
          </p:nvSpPr>
          <p:spPr bwMode="auto">
            <a:xfrm>
              <a:off x="2644" y="2968"/>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9514" name="Text Box 32">
              <a:extLst>
                <a:ext uri="{FF2B5EF4-FFF2-40B4-BE49-F238E27FC236}">
                  <a16:creationId xmlns:a16="http://schemas.microsoft.com/office/drawing/2014/main" id="{40BF1127-B990-4520-A52C-6F1A5391BDFB}"/>
                </a:ext>
              </a:extLst>
            </p:cNvPr>
            <p:cNvSpPr txBox="1">
              <a:spLocks noChangeArrowheads="1"/>
            </p:cNvSpPr>
            <p:nvPr/>
          </p:nvSpPr>
          <p:spPr bwMode="auto">
            <a:xfrm>
              <a:off x="2812" y="1117"/>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19515" name="Text Box 33">
              <a:extLst>
                <a:ext uri="{FF2B5EF4-FFF2-40B4-BE49-F238E27FC236}">
                  <a16:creationId xmlns:a16="http://schemas.microsoft.com/office/drawing/2014/main" id="{B66E3B39-8E28-4F8A-B5DA-5F5651382340}"/>
                </a:ext>
              </a:extLst>
            </p:cNvPr>
            <p:cNvSpPr txBox="1">
              <a:spLocks noChangeArrowheads="1"/>
            </p:cNvSpPr>
            <p:nvPr/>
          </p:nvSpPr>
          <p:spPr bwMode="auto">
            <a:xfrm>
              <a:off x="2789" y="2433"/>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19516" name="Text Box 34">
              <a:extLst>
                <a:ext uri="{FF2B5EF4-FFF2-40B4-BE49-F238E27FC236}">
                  <a16:creationId xmlns:a16="http://schemas.microsoft.com/office/drawing/2014/main" id="{8EFFFAE0-F257-4D8B-8C2F-BD6F9C58EFB8}"/>
                </a:ext>
              </a:extLst>
            </p:cNvPr>
            <p:cNvSpPr txBox="1">
              <a:spLocks noChangeArrowheads="1"/>
            </p:cNvSpPr>
            <p:nvPr/>
          </p:nvSpPr>
          <p:spPr bwMode="auto">
            <a:xfrm>
              <a:off x="2763" y="2841"/>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19518" name="Text Box 36">
              <a:extLst>
                <a:ext uri="{FF2B5EF4-FFF2-40B4-BE49-F238E27FC236}">
                  <a16:creationId xmlns:a16="http://schemas.microsoft.com/office/drawing/2014/main" id="{433A905C-79EB-41E1-A6D2-DF7EAE041336}"/>
                </a:ext>
              </a:extLst>
            </p:cNvPr>
            <p:cNvSpPr txBox="1">
              <a:spLocks noChangeArrowheads="1"/>
            </p:cNvSpPr>
            <p:nvPr/>
          </p:nvSpPr>
          <p:spPr bwMode="auto">
            <a:xfrm>
              <a:off x="975" y="1752"/>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宋体" panose="02010600030101010101" pitchFamily="2" charset="-122"/>
                </a:rPr>
                <a:t>-</a:t>
              </a:r>
            </a:p>
          </p:txBody>
        </p:sp>
        <p:graphicFrame>
          <p:nvGraphicFramePr>
            <p:cNvPr id="19519" name="Object 37">
              <a:extLst>
                <a:ext uri="{FF2B5EF4-FFF2-40B4-BE49-F238E27FC236}">
                  <a16:creationId xmlns:a16="http://schemas.microsoft.com/office/drawing/2014/main" id="{93E0C9EC-6A67-41BF-B69D-49C031FF23ED}"/>
                </a:ext>
              </a:extLst>
            </p:cNvPr>
            <p:cNvGraphicFramePr>
              <a:graphicFrameLocks noChangeAspect="1"/>
            </p:cNvGraphicFramePr>
            <p:nvPr/>
          </p:nvGraphicFramePr>
          <p:xfrm>
            <a:off x="431" y="1797"/>
            <a:ext cx="321" cy="454"/>
          </p:xfrm>
          <a:graphic>
            <a:graphicData uri="http://schemas.openxmlformats.org/presentationml/2006/ole">
              <mc:AlternateContent xmlns:mc="http://schemas.openxmlformats.org/markup-compatibility/2006">
                <mc:Choice xmlns:v="urn:schemas-microsoft-com:vml" Requires="v">
                  <p:oleObj spid="_x0000_s19900" name="Equation" r:id="rId3" imgW="215713" imgH="304536" progId="Equation.DSMT4">
                    <p:embed/>
                  </p:oleObj>
                </mc:Choice>
                <mc:Fallback>
                  <p:oleObj name="Equation" r:id="rId3" imgW="215713" imgH="304536" progId="Equation.DSMT4">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1797"/>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20" name="Object 38">
              <a:extLst>
                <a:ext uri="{FF2B5EF4-FFF2-40B4-BE49-F238E27FC236}">
                  <a16:creationId xmlns:a16="http://schemas.microsoft.com/office/drawing/2014/main" id="{EEE11B54-65FA-4BAE-8378-922B8DA10F34}"/>
                </a:ext>
              </a:extLst>
            </p:cNvPr>
            <p:cNvGraphicFramePr>
              <a:graphicFrameLocks noChangeAspect="1"/>
            </p:cNvGraphicFramePr>
            <p:nvPr/>
          </p:nvGraphicFramePr>
          <p:xfrm>
            <a:off x="2018" y="2160"/>
            <a:ext cx="321" cy="454"/>
          </p:xfrm>
          <a:graphic>
            <a:graphicData uri="http://schemas.openxmlformats.org/presentationml/2006/ole">
              <mc:AlternateContent xmlns:mc="http://schemas.openxmlformats.org/markup-compatibility/2006">
                <mc:Choice xmlns:v="urn:schemas-microsoft-com:vml" Requires="v">
                  <p:oleObj spid="_x0000_s19901" name="Equation" r:id="rId5" imgW="215713" imgH="304536" progId="Equation.DSMT4">
                    <p:embed/>
                  </p:oleObj>
                </mc:Choice>
                <mc:Fallback>
                  <p:oleObj name="Equation" r:id="rId5" imgW="215713" imgH="304536" progId="Equation.DSMT4">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8" y="2160"/>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21" name="Object 39">
              <a:extLst>
                <a:ext uri="{FF2B5EF4-FFF2-40B4-BE49-F238E27FC236}">
                  <a16:creationId xmlns:a16="http://schemas.microsoft.com/office/drawing/2014/main" id="{98B3D8B3-BB0B-40AD-9847-7E47F15BD0F3}"/>
                </a:ext>
              </a:extLst>
            </p:cNvPr>
            <p:cNvGraphicFramePr>
              <a:graphicFrameLocks noChangeAspect="1"/>
            </p:cNvGraphicFramePr>
            <p:nvPr/>
          </p:nvGraphicFramePr>
          <p:xfrm>
            <a:off x="1383" y="1389"/>
            <a:ext cx="321" cy="454"/>
          </p:xfrm>
          <a:graphic>
            <a:graphicData uri="http://schemas.openxmlformats.org/presentationml/2006/ole">
              <mc:AlternateContent xmlns:mc="http://schemas.openxmlformats.org/markup-compatibility/2006">
                <mc:Choice xmlns:v="urn:schemas-microsoft-com:vml" Requires="v">
                  <p:oleObj spid="_x0000_s19902" name="Equation" r:id="rId7" imgW="215713" imgH="304536" progId="Equation.DSMT4">
                    <p:embed/>
                  </p:oleObj>
                </mc:Choice>
                <mc:Fallback>
                  <p:oleObj name="Equation" r:id="rId7" imgW="215713" imgH="304536" progId="Equation.DSMT4">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3" y="1389"/>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03496" name="Group 40">
            <a:extLst>
              <a:ext uri="{FF2B5EF4-FFF2-40B4-BE49-F238E27FC236}">
                <a16:creationId xmlns:a16="http://schemas.microsoft.com/office/drawing/2014/main" id="{912346A6-A315-4655-815C-FB2CED091775}"/>
              </a:ext>
            </a:extLst>
          </p:cNvPr>
          <p:cNvGrpSpPr>
            <a:grpSpLocks/>
          </p:cNvGrpSpPr>
          <p:nvPr/>
        </p:nvGrpSpPr>
        <p:grpSpPr bwMode="auto">
          <a:xfrm>
            <a:off x="5219700" y="1036811"/>
            <a:ext cx="3425825" cy="3616325"/>
            <a:chOff x="3288" y="436"/>
            <a:chExt cx="2158" cy="2278"/>
          </a:xfrm>
        </p:grpSpPr>
        <p:sp>
          <p:nvSpPr>
            <p:cNvPr id="19464" name="Oval 41">
              <a:extLst>
                <a:ext uri="{FF2B5EF4-FFF2-40B4-BE49-F238E27FC236}">
                  <a16:creationId xmlns:a16="http://schemas.microsoft.com/office/drawing/2014/main" id="{05ADBAE8-F158-4863-9577-41AC9B5082C1}"/>
                </a:ext>
              </a:extLst>
            </p:cNvPr>
            <p:cNvSpPr>
              <a:spLocks noChangeArrowheads="1"/>
            </p:cNvSpPr>
            <p:nvPr/>
          </p:nvSpPr>
          <p:spPr bwMode="auto">
            <a:xfrm>
              <a:off x="3832" y="935"/>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19465" name="Oval 42">
              <a:extLst>
                <a:ext uri="{FF2B5EF4-FFF2-40B4-BE49-F238E27FC236}">
                  <a16:creationId xmlns:a16="http://schemas.microsoft.com/office/drawing/2014/main" id="{3FE7EB6B-E2A7-496E-AB73-E0299E380449}"/>
                </a:ext>
              </a:extLst>
            </p:cNvPr>
            <p:cNvSpPr>
              <a:spLocks noChangeArrowheads="1"/>
            </p:cNvSpPr>
            <p:nvPr/>
          </p:nvSpPr>
          <p:spPr bwMode="auto">
            <a:xfrm>
              <a:off x="3787" y="1616"/>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19466" name="Oval 43">
              <a:extLst>
                <a:ext uri="{FF2B5EF4-FFF2-40B4-BE49-F238E27FC236}">
                  <a16:creationId xmlns:a16="http://schemas.microsoft.com/office/drawing/2014/main" id="{FDD4774D-3A69-4A76-B40C-AC394400A96B}"/>
                </a:ext>
              </a:extLst>
            </p:cNvPr>
            <p:cNvSpPr>
              <a:spLocks noChangeArrowheads="1"/>
            </p:cNvSpPr>
            <p:nvPr/>
          </p:nvSpPr>
          <p:spPr bwMode="auto">
            <a:xfrm>
              <a:off x="3787" y="2251"/>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19467" name="Line 44">
              <a:extLst>
                <a:ext uri="{FF2B5EF4-FFF2-40B4-BE49-F238E27FC236}">
                  <a16:creationId xmlns:a16="http://schemas.microsoft.com/office/drawing/2014/main" id="{31F656ED-CF92-430A-8274-50681ED269FA}"/>
                </a:ext>
              </a:extLst>
            </p:cNvPr>
            <p:cNvSpPr>
              <a:spLocks noChangeShapeType="1"/>
            </p:cNvSpPr>
            <p:nvPr/>
          </p:nvSpPr>
          <p:spPr bwMode="auto">
            <a:xfrm rot="5400000" flipH="1">
              <a:off x="4014" y="708"/>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8" name="Text Box 45">
              <a:extLst>
                <a:ext uri="{FF2B5EF4-FFF2-40B4-BE49-F238E27FC236}">
                  <a16:creationId xmlns:a16="http://schemas.microsoft.com/office/drawing/2014/main" id="{B92F656B-8A4E-450E-8C0B-0274630BEBB8}"/>
                </a:ext>
              </a:extLst>
            </p:cNvPr>
            <p:cNvSpPr txBox="1">
              <a:spLocks noChangeArrowheads="1"/>
            </p:cNvSpPr>
            <p:nvPr/>
          </p:nvSpPr>
          <p:spPr bwMode="auto">
            <a:xfrm rot="5400000">
              <a:off x="4228" y="1086"/>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19469" name="Text Box 46">
              <a:extLst>
                <a:ext uri="{FF2B5EF4-FFF2-40B4-BE49-F238E27FC236}">
                  <a16:creationId xmlns:a16="http://schemas.microsoft.com/office/drawing/2014/main" id="{CAB29E25-5167-422E-9BEF-85EFB8D267EB}"/>
                </a:ext>
              </a:extLst>
            </p:cNvPr>
            <p:cNvSpPr txBox="1">
              <a:spLocks noChangeArrowheads="1"/>
            </p:cNvSpPr>
            <p:nvPr/>
          </p:nvSpPr>
          <p:spPr bwMode="auto">
            <a:xfrm>
              <a:off x="3605" y="1071"/>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19470" name="Line 47">
              <a:extLst>
                <a:ext uri="{FF2B5EF4-FFF2-40B4-BE49-F238E27FC236}">
                  <a16:creationId xmlns:a16="http://schemas.microsoft.com/office/drawing/2014/main" id="{28FEE851-5403-43EE-908C-9503B4BA8E5D}"/>
                </a:ext>
              </a:extLst>
            </p:cNvPr>
            <p:cNvSpPr>
              <a:spLocks noChangeShapeType="1"/>
            </p:cNvSpPr>
            <p:nvPr/>
          </p:nvSpPr>
          <p:spPr bwMode="auto">
            <a:xfrm flipV="1">
              <a:off x="4422" y="1117"/>
              <a:ext cx="6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1" name="Oval 48">
              <a:extLst>
                <a:ext uri="{FF2B5EF4-FFF2-40B4-BE49-F238E27FC236}">
                  <a16:creationId xmlns:a16="http://schemas.microsoft.com/office/drawing/2014/main" id="{A8700039-5C7F-4998-BB81-891A1C8D5AE9}"/>
                </a:ext>
              </a:extLst>
            </p:cNvPr>
            <p:cNvSpPr>
              <a:spLocks noChangeArrowheads="1"/>
            </p:cNvSpPr>
            <p:nvPr/>
          </p:nvSpPr>
          <p:spPr bwMode="auto">
            <a:xfrm>
              <a:off x="5075" y="1089"/>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9473" name="Text Box 50">
              <a:extLst>
                <a:ext uri="{FF2B5EF4-FFF2-40B4-BE49-F238E27FC236}">
                  <a16:creationId xmlns:a16="http://schemas.microsoft.com/office/drawing/2014/main" id="{15D1109D-5334-41C0-9019-486BE1FD2000}"/>
                </a:ext>
              </a:extLst>
            </p:cNvPr>
            <p:cNvSpPr txBox="1">
              <a:spLocks noChangeArrowheads="1"/>
            </p:cNvSpPr>
            <p:nvPr/>
          </p:nvSpPr>
          <p:spPr bwMode="auto">
            <a:xfrm>
              <a:off x="5102" y="935"/>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19475" name="Text Box 52">
              <a:extLst>
                <a:ext uri="{FF2B5EF4-FFF2-40B4-BE49-F238E27FC236}">
                  <a16:creationId xmlns:a16="http://schemas.microsoft.com/office/drawing/2014/main" id="{DC48908B-628E-4835-9231-86C7E5DF1880}"/>
                </a:ext>
              </a:extLst>
            </p:cNvPr>
            <p:cNvSpPr txBox="1">
              <a:spLocks noChangeArrowheads="1"/>
            </p:cNvSpPr>
            <p:nvPr/>
          </p:nvSpPr>
          <p:spPr bwMode="auto">
            <a:xfrm>
              <a:off x="3288" y="935"/>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X</a:t>
              </a:r>
            </a:p>
          </p:txBody>
        </p:sp>
        <p:sp>
          <p:nvSpPr>
            <p:cNvPr id="19476" name="Line 53">
              <a:extLst>
                <a:ext uri="{FF2B5EF4-FFF2-40B4-BE49-F238E27FC236}">
                  <a16:creationId xmlns:a16="http://schemas.microsoft.com/office/drawing/2014/main" id="{B020904F-166D-45A9-8717-BBF5B7123E37}"/>
                </a:ext>
              </a:extLst>
            </p:cNvPr>
            <p:cNvSpPr>
              <a:spLocks noChangeShapeType="1"/>
            </p:cNvSpPr>
            <p:nvPr/>
          </p:nvSpPr>
          <p:spPr bwMode="auto">
            <a:xfrm rot="5400000" flipH="1">
              <a:off x="4014" y="1388"/>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7" name="Text Box 54">
              <a:extLst>
                <a:ext uri="{FF2B5EF4-FFF2-40B4-BE49-F238E27FC236}">
                  <a16:creationId xmlns:a16="http://schemas.microsoft.com/office/drawing/2014/main" id="{6C75DE3F-AAAA-4E2C-B307-3E5936827767}"/>
                </a:ext>
              </a:extLst>
            </p:cNvPr>
            <p:cNvSpPr txBox="1">
              <a:spLocks noChangeArrowheads="1"/>
            </p:cNvSpPr>
            <p:nvPr/>
          </p:nvSpPr>
          <p:spPr bwMode="auto">
            <a:xfrm rot="5400000">
              <a:off x="4228" y="1767"/>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19478" name="Text Box 55">
              <a:extLst>
                <a:ext uri="{FF2B5EF4-FFF2-40B4-BE49-F238E27FC236}">
                  <a16:creationId xmlns:a16="http://schemas.microsoft.com/office/drawing/2014/main" id="{CDE34F08-ECD9-426D-BA8A-59E15761F72F}"/>
                </a:ext>
              </a:extLst>
            </p:cNvPr>
            <p:cNvSpPr txBox="1">
              <a:spLocks noChangeArrowheads="1"/>
            </p:cNvSpPr>
            <p:nvPr/>
          </p:nvSpPr>
          <p:spPr bwMode="auto">
            <a:xfrm>
              <a:off x="3605" y="1752"/>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19479" name="Line 56">
              <a:extLst>
                <a:ext uri="{FF2B5EF4-FFF2-40B4-BE49-F238E27FC236}">
                  <a16:creationId xmlns:a16="http://schemas.microsoft.com/office/drawing/2014/main" id="{94D83A4E-C449-4091-9AFE-08B42BEF84A3}"/>
                </a:ext>
              </a:extLst>
            </p:cNvPr>
            <p:cNvSpPr>
              <a:spLocks noChangeShapeType="1"/>
            </p:cNvSpPr>
            <p:nvPr/>
          </p:nvSpPr>
          <p:spPr bwMode="auto">
            <a:xfrm flipV="1">
              <a:off x="4422" y="1797"/>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0" name="Oval 57">
              <a:extLst>
                <a:ext uri="{FF2B5EF4-FFF2-40B4-BE49-F238E27FC236}">
                  <a16:creationId xmlns:a16="http://schemas.microsoft.com/office/drawing/2014/main" id="{E9F93FE0-5FD4-42C2-877C-DC7996279BF0}"/>
                </a:ext>
              </a:extLst>
            </p:cNvPr>
            <p:cNvSpPr>
              <a:spLocks noChangeArrowheads="1"/>
            </p:cNvSpPr>
            <p:nvPr/>
          </p:nvSpPr>
          <p:spPr bwMode="auto">
            <a:xfrm>
              <a:off x="5146" y="1770"/>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9481" name="Text Box 58">
              <a:extLst>
                <a:ext uri="{FF2B5EF4-FFF2-40B4-BE49-F238E27FC236}">
                  <a16:creationId xmlns:a16="http://schemas.microsoft.com/office/drawing/2014/main" id="{B12E9494-6B8C-48F4-8247-C773A5F90FC3}"/>
                </a:ext>
              </a:extLst>
            </p:cNvPr>
            <p:cNvSpPr txBox="1">
              <a:spLocks noChangeArrowheads="1"/>
            </p:cNvSpPr>
            <p:nvPr/>
          </p:nvSpPr>
          <p:spPr bwMode="auto">
            <a:xfrm>
              <a:off x="5148" y="1661"/>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19482" name="Text Box 59">
              <a:extLst>
                <a:ext uri="{FF2B5EF4-FFF2-40B4-BE49-F238E27FC236}">
                  <a16:creationId xmlns:a16="http://schemas.microsoft.com/office/drawing/2014/main" id="{AADD65D2-A644-4E10-82EF-63464CAA42E5}"/>
                </a:ext>
              </a:extLst>
            </p:cNvPr>
            <p:cNvSpPr txBox="1">
              <a:spLocks noChangeArrowheads="1"/>
            </p:cNvSpPr>
            <p:nvPr/>
          </p:nvSpPr>
          <p:spPr bwMode="auto">
            <a:xfrm>
              <a:off x="3333" y="143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Y</a:t>
              </a:r>
            </a:p>
          </p:txBody>
        </p:sp>
        <p:sp>
          <p:nvSpPr>
            <p:cNvPr id="19483" name="Line 60">
              <a:extLst>
                <a:ext uri="{FF2B5EF4-FFF2-40B4-BE49-F238E27FC236}">
                  <a16:creationId xmlns:a16="http://schemas.microsoft.com/office/drawing/2014/main" id="{3BB674E6-949C-4AA8-9BF5-70B9853B59F8}"/>
                </a:ext>
              </a:extLst>
            </p:cNvPr>
            <p:cNvSpPr>
              <a:spLocks noChangeShapeType="1"/>
            </p:cNvSpPr>
            <p:nvPr/>
          </p:nvSpPr>
          <p:spPr bwMode="auto">
            <a:xfrm rot="5400000" flipH="1">
              <a:off x="4014" y="2023"/>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4" name="Text Box 61">
              <a:extLst>
                <a:ext uri="{FF2B5EF4-FFF2-40B4-BE49-F238E27FC236}">
                  <a16:creationId xmlns:a16="http://schemas.microsoft.com/office/drawing/2014/main" id="{E6C0BEF5-2E8F-4114-9F0B-784326260ED9}"/>
                </a:ext>
              </a:extLst>
            </p:cNvPr>
            <p:cNvSpPr txBox="1">
              <a:spLocks noChangeArrowheads="1"/>
            </p:cNvSpPr>
            <p:nvPr/>
          </p:nvSpPr>
          <p:spPr bwMode="auto">
            <a:xfrm rot="5400000">
              <a:off x="4228" y="2356"/>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19485" name="Text Box 62">
              <a:extLst>
                <a:ext uri="{FF2B5EF4-FFF2-40B4-BE49-F238E27FC236}">
                  <a16:creationId xmlns:a16="http://schemas.microsoft.com/office/drawing/2014/main" id="{73F331C4-B1FE-471B-AF8E-A1E093187E27}"/>
                </a:ext>
              </a:extLst>
            </p:cNvPr>
            <p:cNvSpPr txBox="1">
              <a:spLocks noChangeArrowheads="1"/>
            </p:cNvSpPr>
            <p:nvPr/>
          </p:nvSpPr>
          <p:spPr bwMode="auto">
            <a:xfrm>
              <a:off x="3560" y="2387"/>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19486" name="Line 63">
              <a:extLst>
                <a:ext uri="{FF2B5EF4-FFF2-40B4-BE49-F238E27FC236}">
                  <a16:creationId xmlns:a16="http://schemas.microsoft.com/office/drawing/2014/main" id="{4D5E827D-2FEA-4028-8B71-AEB90D21D9B5}"/>
                </a:ext>
              </a:extLst>
            </p:cNvPr>
            <p:cNvSpPr>
              <a:spLocks noChangeShapeType="1"/>
            </p:cNvSpPr>
            <p:nvPr/>
          </p:nvSpPr>
          <p:spPr bwMode="auto">
            <a:xfrm flipV="1">
              <a:off x="4422" y="2432"/>
              <a:ext cx="6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7" name="Oval 64">
              <a:extLst>
                <a:ext uri="{FF2B5EF4-FFF2-40B4-BE49-F238E27FC236}">
                  <a16:creationId xmlns:a16="http://schemas.microsoft.com/office/drawing/2014/main" id="{6F47F77C-5122-4A73-93B2-05E9F4752399}"/>
                </a:ext>
              </a:extLst>
            </p:cNvPr>
            <p:cNvSpPr>
              <a:spLocks noChangeArrowheads="1"/>
            </p:cNvSpPr>
            <p:nvPr/>
          </p:nvSpPr>
          <p:spPr bwMode="auto">
            <a:xfrm>
              <a:off x="5055" y="2405"/>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9488" name="Text Box 65">
              <a:extLst>
                <a:ext uri="{FF2B5EF4-FFF2-40B4-BE49-F238E27FC236}">
                  <a16:creationId xmlns:a16="http://schemas.microsoft.com/office/drawing/2014/main" id="{3062EF4C-1530-4F3E-8477-2313CD72F78D}"/>
                </a:ext>
              </a:extLst>
            </p:cNvPr>
            <p:cNvSpPr txBox="1">
              <a:spLocks noChangeArrowheads="1"/>
            </p:cNvSpPr>
            <p:nvPr/>
          </p:nvSpPr>
          <p:spPr bwMode="auto">
            <a:xfrm>
              <a:off x="5102" y="2251"/>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19489" name="Text Box 66">
              <a:extLst>
                <a:ext uri="{FF2B5EF4-FFF2-40B4-BE49-F238E27FC236}">
                  <a16:creationId xmlns:a16="http://schemas.microsoft.com/office/drawing/2014/main" id="{1329DF43-1047-4703-AFE0-2169A91C8D84}"/>
                </a:ext>
              </a:extLst>
            </p:cNvPr>
            <p:cNvSpPr txBox="1">
              <a:spLocks noChangeArrowheads="1"/>
            </p:cNvSpPr>
            <p:nvPr/>
          </p:nvSpPr>
          <p:spPr bwMode="auto">
            <a:xfrm>
              <a:off x="3333" y="2296"/>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Z</a:t>
              </a:r>
            </a:p>
          </p:txBody>
        </p:sp>
        <p:sp>
          <p:nvSpPr>
            <p:cNvPr id="19490" name="Line 67">
              <a:extLst>
                <a:ext uri="{FF2B5EF4-FFF2-40B4-BE49-F238E27FC236}">
                  <a16:creationId xmlns:a16="http://schemas.microsoft.com/office/drawing/2014/main" id="{970CCC56-EEF4-4445-9B20-D06AC52DE0F2}"/>
                </a:ext>
              </a:extLst>
            </p:cNvPr>
            <p:cNvSpPr>
              <a:spLocks noChangeShapeType="1"/>
            </p:cNvSpPr>
            <p:nvPr/>
          </p:nvSpPr>
          <p:spPr bwMode="auto">
            <a:xfrm>
              <a:off x="3605" y="1117"/>
              <a:ext cx="0" cy="131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492" name="Object 69">
              <a:extLst>
                <a:ext uri="{FF2B5EF4-FFF2-40B4-BE49-F238E27FC236}">
                  <a16:creationId xmlns:a16="http://schemas.microsoft.com/office/drawing/2014/main" id="{590A3619-6627-488F-9FAD-55F555041C1C}"/>
                </a:ext>
              </a:extLst>
            </p:cNvPr>
            <p:cNvGraphicFramePr>
              <a:graphicFrameLocks noChangeAspect="1"/>
            </p:cNvGraphicFramePr>
            <p:nvPr/>
          </p:nvGraphicFramePr>
          <p:xfrm>
            <a:off x="3878" y="436"/>
            <a:ext cx="321" cy="454"/>
          </p:xfrm>
          <a:graphic>
            <a:graphicData uri="http://schemas.openxmlformats.org/presentationml/2006/ole">
              <mc:AlternateContent xmlns:mc="http://schemas.openxmlformats.org/markup-compatibility/2006">
                <mc:Choice xmlns:v="urn:schemas-microsoft-com:vml" Requires="v">
                  <p:oleObj spid="_x0000_s19903" name="Equation" r:id="rId9" imgW="215713" imgH="304536" progId="Equation.DSMT4">
                    <p:embed/>
                  </p:oleObj>
                </mc:Choice>
                <mc:Fallback>
                  <p:oleObj name="Equation" r:id="rId9" imgW="215713" imgH="304536" progId="Equation.DSMT4">
                    <p:embed/>
                    <p:pic>
                      <p:nvPicPr>
                        <p:cNvPr id="0" name="Object 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436"/>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93" name="Object 70">
              <a:extLst>
                <a:ext uri="{FF2B5EF4-FFF2-40B4-BE49-F238E27FC236}">
                  <a16:creationId xmlns:a16="http://schemas.microsoft.com/office/drawing/2014/main" id="{2BE2FA02-6C59-47B6-87DA-88865BCBAE63}"/>
                </a:ext>
              </a:extLst>
            </p:cNvPr>
            <p:cNvGraphicFramePr>
              <a:graphicFrameLocks noChangeAspect="1"/>
            </p:cNvGraphicFramePr>
            <p:nvPr/>
          </p:nvGraphicFramePr>
          <p:xfrm>
            <a:off x="3833" y="1887"/>
            <a:ext cx="321" cy="454"/>
          </p:xfrm>
          <a:graphic>
            <a:graphicData uri="http://schemas.openxmlformats.org/presentationml/2006/ole">
              <mc:AlternateContent xmlns:mc="http://schemas.openxmlformats.org/markup-compatibility/2006">
                <mc:Choice xmlns:v="urn:schemas-microsoft-com:vml" Requires="v">
                  <p:oleObj spid="_x0000_s19904" name="Equation" r:id="rId10" imgW="215713" imgH="304536" progId="Equation.DSMT4">
                    <p:embed/>
                  </p:oleObj>
                </mc:Choice>
                <mc:Fallback>
                  <p:oleObj name="Equation" r:id="rId10" imgW="215713" imgH="304536" progId="Equation.DSMT4">
                    <p:embed/>
                    <p:pic>
                      <p:nvPicPr>
                        <p:cNvPr id="0" name="Object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3" y="1887"/>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94" name="Object 71">
              <a:extLst>
                <a:ext uri="{FF2B5EF4-FFF2-40B4-BE49-F238E27FC236}">
                  <a16:creationId xmlns:a16="http://schemas.microsoft.com/office/drawing/2014/main" id="{5861857B-0AB6-42C6-868E-3C5E18745DF7}"/>
                </a:ext>
              </a:extLst>
            </p:cNvPr>
            <p:cNvGraphicFramePr>
              <a:graphicFrameLocks noChangeAspect="1"/>
            </p:cNvGraphicFramePr>
            <p:nvPr/>
          </p:nvGraphicFramePr>
          <p:xfrm>
            <a:off x="3833" y="1207"/>
            <a:ext cx="321" cy="454"/>
          </p:xfrm>
          <a:graphic>
            <a:graphicData uri="http://schemas.openxmlformats.org/presentationml/2006/ole">
              <mc:AlternateContent xmlns:mc="http://schemas.openxmlformats.org/markup-compatibility/2006">
                <mc:Choice xmlns:v="urn:schemas-microsoft-com:vml" Requires="v">
                  <p:oleObj spid="_x0000_s19905" name="Equation" r:id="rId11" imgW="215713" imgH="304536" progId="Equation.DSMT4">
                    <p:embed/>
                  </p:oleObj>
                </mc:Choice>
                <mc:Fallback>
                  <p:oleObj name="Equation" r:id="rId11" imgW="215713" imgH="304536" progId="Equation.DSMT4">
                    <p:embed/>
                    <p:pic>
                      <p:nvPicPr>
                        <p:cNvPr id="0" name="Object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3" y="1207"/>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03561" name="Rectangle 105">
            <a:extLst>
              <a:ext uri="{FF2B5EF4-FFF2-40B4-BE49-F238E27FC236}">
                <a16:creationId xmlns:a16="http://schemas.microsoft.com/office/drawing/2014/main" id="{B20575A1-D2F3-4021-944C-A002C48DDB55}"/>
              </a:ext>
            </a:extLst>
          </p:cNvPr>
          <p:cNvSpPr>
            <a:spLocks noChangeArrowheads="1"/>
          </p:cNvSpPr>
          <p:nvPr/>
        </p:nvSpPr>
        <p:spPr bwMode="auto">
          <a:xfrm>
            <a:off x="1763713" y="34290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kumimoji="1" lang="en-US" altLang="zh-CN" sz="2400" b="1"/>
              <a:t>Y</a:t>
            </a:r>
          </a:p>
        </p:txBody>
      </p:sp>
      <p:sp>
        <p:nvSpPr>
          <p:cNvPr id="403562" name="Rectangle 106">
            <a:extLst>
              <a:ext uri="{FF2B5EF4-FFF2-40B4-BE49-F238E27FC236}">
                <a16:creationId xmlns:a16="http://schemas.microsoft.com/office/drawing/2014/main" id="{83026D98-4333-439F-A943-5DE2FD8DB96B}"/>
              </a:ext>
            </a:extLst>
          </p:cNvPr>
          <p:cNvSpPr>
            <a:spLocks noChangeArrowheads="1"/>
          </p:cNvSpPr>
          <p:nvPr/>
        </p:nvSpPr>
        <p:spPr bwMode="auto">
          <a:xfrm>
            <a:off x="1538288" y="3043238"/>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kumimoji="1" lang="en-US" altLang="zh-CN" sz="2400" b="1"/>
              <a:t>Z</a:t>
            </a:r>
          </a:p>
        </p:txBody>
      </p:sp>
      <p:sp>
        <p:nvSpPr>
          <p:cNvPr id="403563" name="Rectangle 107">
            <a:extLst>
              <a:ext uri="{FF2B5EF4-FFF2-40B4-BE49-F238E27FC236}">
                <a16:creationId xmlns:a16="http://schemas.microsoft.com/office/drawing/2014/main" id="{68607537-0237-4636-83B4-6EB3F1B7A421}"/>
              </a:ext>
            </a:extLst>
          </p:cNvPr>
          <p:cNvSpPr>
            <a:spLocks noChangeArrowheads="1"/>
          </p:cNvSpPr>
          <p:nvPr/>
        </p:nvSpPr>
        <p:spPr bwMode="auto">
          <a:xfrm>
            <a:off x="2051050" y="28527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kumimoji="1" lang="en-US" altLang="zh-CN" sz="2400" b="1"/>
              <a:t>X</a:t>
            </a:r>
          </a:p>
        </p:txBody>
      </p:sp>
      <p:sp>
        <p:nvSpPr>
          <p:cNvPr id="66" name="Text Box 40">
            <a:extLst>
              <a:ext uri="{FF2B5EF4-FFF2-40B4-BE49-F238E27FC236}">
                <a16:creationId xmlns:a16="http://schemas.microsoft.com/office/drawing/2014/main" id="{F198320A-7929-4493-8A71-265D7F2475D9}"/>
              </a:ext>
            </a:extLst>
          </p:cNvPr>
          <p:cNvSpPr txBox="1">
            <a:spLocks noChangeArrowheads="1"/>
          </p:cNvSpPr>
          <p:nvPr/>
        </p:nvSpPr>
        <p:spPr bwMode="auto">
          <a:xfrm>
            <a:off x="1863236" y="2995377"/>
            <a:ext cx="792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N</a:t>
            </a:r>
          </a:p>
        </p:txBody>
      </p:sp>
      <p:sp>
        <p:nvSpPr>
          <p:cNvPr id="67" name="Text Box 40">
            <a:extLst>
              <a:ext uri="{FF2B5EF4-FFF2-40B4-BE49-F238E27FC236}">
                <a16:creationId xmlns:a16="http://schemas.microsoft.com/office/drawing/2014/main" id="{038F6D1F-0AE0-4A7D-8334-1A06B75C44B1}"/>
              </a:ext>
            </a:extLst>
          </p:cNvPr>
          <p:cNvSpPr txBox="1">
            <a:spLocks noChangeArrowheads="1"/>
          </p:cNvSpPr>
          <p:nvPr/>
        </p:nvSpPr>
        <p:spPr bwMode="auto">
          <a:xfrm>
            <a:off x="5294663" y="2981325"/>
            <a:ext cx="792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403468"/>
                                        </p:tgtEl>
                                        <p:attrNameLst>
                                          <p:attrName>style.visibility</p:attrName>
                                        </p:attrNameLst>
                                      </p:cBhvr>
                                      <p:to>
                                        <p:strVal val="visible"/>
                                      </p:to>
                                    </p:set>
                                    <p:anim calcmode="lin" valueType="num">
                                      <p:cBhvr additive="base">
                                        <p:cTn id="7" dur="500" fill="hold"/>
                                        <p:tgtEl>
                                          <p:spTgt spid="403468"/>
                                        </p:tgtEl>
                                        <p:attrNameLst>
                                          <p:attrName>ppt_x</p:attrName>
                                        </p:attrNameLst>
                                      </p:cBhvr>
                                      <p:tavLst>
                                        <p:tav tm="0">
                                          <p:val>
                                            <p:strVal val="#ppt_x"/>
                                          </p:val>
                                        </p:tav>
                                        <p:tav tm="100000">
                                          <p:val>
                                            <p:strVal val="#ppt_x"/>
                                          </p:val>
                                        </p:tav>
                                      </p:tavLst>
                                    </p:anim>
                                    <p:anim calcmode="lin" valueType="num">
                                      <p:cBhvr additive="base">
                                        <p:cTn id="8" dur="500" fill="hold"/>
                                        <p:tgtEl>
                                          <p:spTgt spid="40346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403563"/>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403562"/>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0356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40349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403458"/>
                                        </p:tgtEl>
                                        <p:attrNameLst>
                                          <p:attrName>style.visibility</p:attrName>
                                        </p:attrNameLst>
                                      </p:cBhvr>
                                      <p:to>
                                        <p:strVal val="visible"/>
                                      </p:to>
                                    </p:set>
                                    <p:animEffect transition="in" filter="slide(fromBottom)">
                                      <p:cBhvr>
                                        <p:cTn id="26" dur="2000"/>
                                        <p:tgtEl>
                                          <p:spTgt spid="40345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8" grpId="0" autoUpdateAnimBg="0"/>
      <p:bldP spid="403561" grpId="0"/>
      <p:bldP spid="403562" grpId="0"/>
      <p:bldP spid="403563" grpId="0"/>
      <p:bldP spid="66" grpId="0"/>
      <p:bldP spid="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Text Box 2">
            <a:extLst>
              <a:ext uri="{FF2B5EF4-FFF2-40B4-BE49-F238E27FC236}">
                <a16:creationId xmlns:a16="http://schemas.microsoft.com/office/drawing/2014/main" id="{4F3EFDF7-9964-4B43-A1C4-E6D07A1FC657}"/>
              </a:ext>
            </a:extLst>
          </p:cNvPr>
          <p:cNvSpPr txBox="1">
            <a:spLocks noChangeArrowheads="1"/>
          </p:cNvSpPr>
          <p:nvPr/>
        </p:nvSpPr>
        <p:spPr bwMode="auto">
          <a:xfrm>
            <a:off x="395288" y="173038"/>
            <a:ext cx="4135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）三角形联结</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形联</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结</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05507" name="Text Box 3">
            <a:extLst>
              <a:ext uri="{FF2B5EF4-FFF2-40B4-BE49-F238E27FC236}">
                <a16:creationId xmlns:a16="http://schemas.microsoft.com/office/drawing/2014/main" id="{90F2FC3C-BB42-4F19-A4D3-1961F90CA72A}"/>
              </a:ext>
            </a:extLst>
          </p:cNvPr>
          <p:cNvSpPr txBox="1">
            <a:spLocks noChangeArrowheads="1"/>
          </p:cNvSpPr>
          <p:nvPr/>
        </p:nvSpPr>
        <p:spPr bwMode="auto">
          <a:xfrm>
            <a:off x="1042988" y="6021388"/>
            <a:ext cx="71294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三角形联结的对称三相电源没有中性点。</a:t>
            </a:r>
          </a:p>
        </p:txBody>
      </p:sp>
      <p:grpSp>
        <p:nvGrpSpPr>
          <p:cNvPr id="405508" name="Group 4">
            <a:extLst>
              <a:ext uri="{FF2B5EF4-FFF2-40B4-BE49-F238E27FC236}">
                <a16:creationId xmlns:a16="http://schemas.microsoft.com/office/drawing/2014/main" id="{47B4661B-6155-45B1-98B8-C1C89A4DEE76}"/>
              </a:ext>
            </a:extLst>
          </p:cNvPr>
          <p:cNvGrpSpPr>
            <a:grpSpLocks/>
          </p:cNvGrpSpPr>
          <p:nvPr/>
        </p:nvGrpSpPr>
        <p:grpSpPr bwMode="auto">
          <a:xfrm>
            <a:off x="684213" y="5157788"/>
            <a:ext cx="1644650" cy="850900"/>
            <a:chOff x="385" y="3022"/>
            <a:chExt cx="1036" cy="536"/>
          </a:xfrm>
        </p:grpSpPr>
        <p:pic>
          <p:nvPicPr>
            <p:cNvPr id="20542" name="Picture 5" descr="123">
              <a:extLst>
                <a:ext uri="{FF2B5EF4-FFF2-40B4-BE49-F238E27FC236}">
                  <a16:creationId xmlns:a16="http://schemas.microsoft.com/office/drawing/2014/main" id="{1BDF08EF-7DEA-42A8-B0D4-982F835FE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3" name="Text Box 6">
              <a:extLst>
                <a:ext uri="{FF2B5EF4-FFF2-40B4-BE49-F238E27FC236}">
                  <a16:creationId xmlns:a16="http://schemas.microsoft.com/office/drawing/2014/main" id="{9259DFC8-5830-4A0D-B027-896D44310415}"/>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sz="32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注意</a:t>
              </a:r>
            </a:p>
          </p:txBody>
        </p:sp>
      </p:grpSp>
      <p:grpSp>
        <p:nvGrpSpPr>
          <p:cNvPr id="405581" name="Group 77">
            <a:extLst>
              <a:ext uri="{FF2B5EF4-FFF2-40B4-BE49-F238E27FC236}">
                <a16:creationId xmlns:a16="http://schemas.microsoft.com/office/drawing/2014/main" id="{8A5C91AF-CD87-43A9-9DBD-404946C80DE4}"/>
              </a:ext>
            </a:extLst>
          </p:cNvPr>
          <p:cNvGrpSpPr>
            <a:grpSpLocks/>
          </p:cNvGrpSpPr>
          <p:nvPr/>
        </p:nvGrpSpPr>
        <p:grpSpPr bwMode="auto">
          <a:xfrm>
            <a:off x="468313" y="2205038"/>
            <a:ext cx="4505325" cy="2911475"/>
            <a:chOff x="295" y="962"/>
            <a:chExt cx="2838" cy="1834"/>
          </a:xfrm>
        </p:grpSpPr>
        <p:sp>
          <p:nvSpPr>
            <p:cNvPr id="20515" name="Oval 35">
              <a:extLst>
                <a:ext uri="{FF2B5EF4-FFF2-40B4-BE49-F238E27FC236}">
                  <a16:creationId xmlns:a16="http://schemas.microsoft.com/office/drawing/2014/main" id="{31B18C46-2D5F-4C57-84C7-DAEC9750D931}"/>
                </a:ext>
              </a:extLst>
            </p:cNvPr>
            <p:cNvSpPr>
              <a:spLocks noChangeArrowheads="1"/>
            </p:cNvSpPr>
            <p:nvPr/>
          </p:nvSpPr>
          <p:spPr bwMode="auto">
            <a:xfrm>
              <a:off x="1565" y="1471"/>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a:ea typeface="仿宋_GB2312" pitchFamily="49" charset="-122"/>
              </a:endParaRPr>
            </a:p>
          </p:txBody>
        </p:sp>
        <p:sp>
          <p:nvSpPr>
            <p:cNvPr id="20516" name="Oval 36">
              <a:extLst>
                <a:ext uri="{FF2B5EF4-FFF2-40B4-BE49-F238E27FC236}">
                  <a16:creationId xmlns:a16="http://schemas.microsoft.com/office/drawing/2014/main" id="{32736EBF-7D5E-4BD1-9AD2-913D7B93AB2A}"/>
                </a:ext>
              </a:extLst>
            </p:cNvPr>
            <p:cNvSpPr>
              <a:spLocks noChangeArrowheads="1"/>
            </p:cNvSpPr>
            <p:nvPr/>
          </p:nvSpPr>
          <p:spPr bwMode="auto">
            <a:xfrm>
              <a:off x="1202" y="1970"/>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a:ea typeface="仿宋_GB2312" pitchFamily="49" charset="-122"/>
              </a:endParaRPr>
            </a:p>
          </p:txBody>
        </p:sp>
        <p:sp>
          <p:nvSpPr>
            <p:cNvPr id="20517" name="Oval 37">
              <a:extLst>
                <a:ext uri="{FF2B5EF4-FFF2-40B4-BE49-F238E27FC236}">
                  <a16:creationId xmlns:a16="http://schemas.microsoft.com/office/drawing/2014/main" id="{89001330-80AC-4383-A2E5-64A5AB882453}"/>
                </a:ext>
              </a:extLst>
            </p:cNvPr>
            <p:cNvSpPr>
              <a:spLocks noChangeArrowheads="1"/>
            </p:cNvSpPr>
            <p:nvPr/>
          </p:nvSpPr>
          <p:spPr bwMode="auto">
            <a:xfrm>
              <a:off x="839" y="1471"/>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a:ea typeface="仿宋_GB2312" pitchFamily="49" charset="-122"/>
              </a:endParaRPr>
            </a:p>
          </p:txBody>
        </p:sp>
        <p:sp>
          <p:nvSpPr>
            <p:cNvPr id="20518" name="Line 38">
              <a:extLst>
                <a:ext uri="{FF2B5EF4-FFF2-40B4-BE49-F238E27FC236}">
                  <a16:creationId xmlns:a16="http://schemas.microsoft.com/office/drawing/2014/main" id="{6893259B-8D5D-4572-93E7-93CEAFEC056F}"/>
                </a:ext>
              </a:extLst>
            </p:cNvPr>
            <p:cNvSpPr>
              <a:spLocks noChangeShapeType="1"/>
            </p:cNvSpPr>
            <p:nvPr/>
          </p:nvSpPr>
          <p:spPr bwMode="auto">
            <a:xfrm rot="-1800000">
              <a:off x="1694" y="1144"/>
              <a:ext cx="165" cy="1134"/>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9" name="Text Box 39">
              <a:extLst>
                <a:ext uri="{FF2B5EF4-FFF2-40B4-BE49-F238E27FC236}">
                  <a16:creationId xmlns:a16="http://schemas.microsoft.com/office/drawing/2014/main" id="{E0FAEBFB-1829-4C47-B329-AA287B2306F1}"/>
                </a:ext>
              </a:extLst>
            </p:cNvPr>
            <p:cNvSpPr txBox="1">
              <a:spLocks noChangeArrowheads="1"/>
            </p:cNvSpPr>
            <p:nvPr/>
          </p:nvSpPr>
          <p:spPr bwMode="auto">
            <a:xfrm rot="-1800000">
              <a:off x="1563" y="1199"/>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20520" name="Text Box 40">
              <a:extLst>
                <a:ext uri="{FF2B5EF4-FFF2-40B4-BE49-F238E27FC236}">
                  <a16:creationId xmlns:a16="http://schemas.microsoft.com/office/drawing/2014/main" id="{570311F5-F907-45B3-937E-59B747C59B0B}"/>
                </a:ext>
              </a:extLst>
            </p:cNvPr>
            <p:cNvSpPr txBox="1">
              <a:spLocks noChangeArrowheads="1"/>
            </p:cNvSpPr>
            <p:nvPr/>
          </p:nvSpPr>
          <p:spPr bwMode="auto">
            <a:xfrm rot="-1800000">
              <a:off x="1925" y="1652"/>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20521" name="Text Box 41">
              <a:extLst>
                <a:ext uri="{FF2B5EF4-FFF2-40B4-BE49-F238E27FC236}">
                  <a16:creationId xmlns:a16="http://schemas.microsoft.com/office/drawing/2014/main" id="{984E0F42-9391-4D3C-8652-5234891F36CE}"/>
                </a:ext>
              </a:extLst>
            </p:cNvPr>
            <p:cNvSpPr txBox="1">
              <a:spLocks noChangeArrowheads="1"/>
            </p:cNvSpPr>
            <p:nvPr/>
          </p:nvSpPr>
          <p:spPr bwMode="auto">
            <a:xfrm>
              <a:off x="2064" y="183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X</a:t>
              </a:r>
            </a:p>
          </p:txBody>
        </p:sp>
        <p:sp>
          <p:nvSpPr>
            <p:cNvPr id="20522" name="Text Box 42">
              <a:extLst>
                <a:ext uri="{FF2B5EF4-FFF2-40B4-BE49-F238E27FC236}">
                  <a16:creationId xmlns:a16="http://schemas.microsoft.com/office/drawing/2014/main" id="{7B3F3B52-2D6E-4DCB-B94E-338C8EB2EC53}"/>
                </a:ext>
              </a:extLst>
            </p:cNvPr>
            <p:cNvSpPr txBox="1">
              <a:spLocks noChangeArrowheads="1"/>
            </p:cNvSpPr>
            <p:nvPr/>
          </p:nvSpPr>
          <p:spPr bwMode="auto">
            <a:xfrm rot="5400000">
              <a:off x="1688" y="2120"/>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20523" name="Text Box 43">
              <a:extLst>
                <a:ext uri="{FF2B5EF4-FFF2-40B4-BE49-F238E27FC236}">
                  <a16:creationId xmlns:a16="http://schemas.microsoft.com/office/drawing/2014/main" id="{23711623-7B94-40B1-B8C5-7775C0C59707}"/>
                </a:ext>
              </a:extLst>
            </p:cNvPr>
            <p:cNvSpPr txBox="1">
              <a:spLocks noChangeArrowheads="1"/>
            </p:cNvSpPr>
            <p:nvPr/>
          </p:nvSpPr>
          <p:spPr bwMode="auto">
            <a:xfrm>
              <a:off x="930" y="2151"/>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a:latin typeface="Times New Roman" panose="02020603050405020304" pitchFamily="18" charset="0"/>
                </a:rPr>
                <a:t>–</a:t>
              </a:r>
            </a:p>
          </p:txBody>
        </p:sp>
        <p:sp>
          <p:nvSpPr>
            <p:cNvPr id="20524" name="Line 44">
              <a:extLst>
                <a:ext uri="{FF2B5EF4-FFF2-40B4-BE49-F238E27FC236}">
                  <a16:creationId xmlns:a16="http://schemas.microsoft.com/office/drawing/2014/main" id="{D14C20C7-6B2E-4574-9A74-E5F7F22C9915}"/>
                </a:ext>
              </a:extLst>
            </p:cNvPr>
            <p:cNvSpPr>
              <a:spLocks noChangeShapeType="1"/>
            </p:cNvSpPr>
            <p:nvPr/>
          </p:nvSpPr>
          <p:spPr bwMode="auto">
            <a:xfrm rot="12600000" flipH="1">
              <a:off x="855" y="1114"/>
              <a:ext cx="272" cy="1179"/>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5" name="Text Box 45">
              <a:extLst>
                <a:ext uri="{FF2B5EF4-FFF2-40B4-BE49-F238E27FC236}">
                  <a16:creationId xmlns:a16="http://schemas.microsoft.com/office/drawing/2014/main" id="{B819839D-A781-4980-A92D-6E78E9347E1C}"/>
                </a:ext>
              </a:extLst>
            </p:cNvPr>
            <p:cNvSpPr txBox="1">
              <a:spLocks noChangeArrowheads="1"/>
            </p:cNvSpPr>
            <p:nvPr/>
          </p:nvSpPr>
          <p:spPr bwMode="auto">
            <a:xfrm rot="-8275791">
              <a:off x="557" y="1677"/>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20526" name="Text Box 46">
              <a:extLst>
                <a:ext uri="{FF2B5EF4-FFF2-40B4-BE49-F238E27FC236}">
                  <a16:creationId xmlns:a16="http://schemas.microsoft.com/office/drawing/2014/main" id="{07B9482F-2328-4883-B85F-1768FF53D072}"/>
                </a:ext>
              </a:extLst>
            </p:cNvPr>
            <p:cNvSpPr txBox="1">
              <a:spLocks noChangeArrowheads="1"/>
            </p:cNvSpPr>
            <p:nvPr/>
          </p:nvSpPr>
          <p:spPr bwMode="auto">
            <a:xfrm rot="-9000000">
              <a:off x="1063" y="1243"/>
              <a:ext cx="1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20527" name="Text Box 47">
              <a:extLst>
                <a:ext uri="{FF2B5EF4-FFF2-40B4-BE49-F238E27FC236}">
                  <a16:creationId xmlns:a16="http://schemas.microsoft.com/office/drawing/2014/main" id="{4E1B6F31-CEC9-4B14-998D-24A4616F379C}"/>
                </a:ext>
              </a:extLst>
            </p:cNvPr>
            <p:cNvSpPr txBox="1">
              <a:spLocks noChangeArrowheads="1"/>
            </p:cNvSpPr>
            <p:nvPr/>
          </p:nvSpPr>
          <p:spPr bwMode="auto">
            <a:xfrm>
              <a:off x="295" y="202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20528" name="Text Box 48">
              <a:extLst>
                <a:ext uri="{FF2B5EF4-FFF2-40B4-BE49-F238E27FC236}">
                  <a16:creationId xmlns:a16="http://schemas.microsoft.com/office/drawing/2014/main" id="{8000E660-439F-4E85-ABED-B29F8E77E035}"/>
                </a:ext>
              </a:extLst>
            </p:cNvPr>
            <p:cNvSpPr txBox="1">
              <a:spLocks noChangeArrowheads="1"/>
            </p:cNvSpPr>
            <p:nvPr/>
          </p:nvSpPr>
          <p:spPr bwMode="auto">
            <a:xfrm>
              <a:off x="567" y="2106"/>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Y</a:t>
              </a:r>
            </a:p>
          </p:txBody>
        </p:sp>
        <p:sp>
          <p:nvSpPr>
            <p:cNvPr id="20529" name="Text Box 49">
              <a:extLst>
                <a:ext uri="{FF2B5EF4-FFF2-40B4-BE49-F238E27FC236}">
                  <a16:creationId xmlns:a16="http://schemas.microsoft.com/office/drawing/2014/main" id="{F2E867AF-5FEC-4829-90AC-9E4D75474249}"/>
                </a:ext>
              </a:extLst>
            </p:cNvPr>
            <p:cNvSpPr txBox="1">
              <a:spLocks noChangeArrowheads="1"/>
            </p:cNvSpPr>
            <p:nvPr/>
          </p:nvSpPr>
          <p:spPr bwMode="auto">
            <a:xfrm>
              <a:off x="1201" y="96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Z</a:t>
              </a:r>
            </a:p>
          </p:txBody>
        </p:sp>
        <p:sp>
          <p:nvSpPr>
            <p:cNvPr id="20530" name="Line 50">
              <a:extLst>
                <a:ext uri="{FF2B5EF4-FFF2-40B4-BE49-F238E27FC236}">
                  <a16:creationId xmlns:a16="http://schemas.microsoft.com/office/drawing/2014/main" id="{F6652D8E-650E-45F7-B7BD-112E8358E3FB}"/>
                </a:ext>
              </a:extLst>
            </p:cNvPr>
            <p:cNvSpPr>
              <a:spLocks noChangeShapeType="1"/>
            </p:cNvSpPr>
            <p:nvPr/>
          </p:nvSpPr>
          <p:spPr bwMode="auto">
            <a:xfrm>
              <a:off x="1428" y="1244"/>
              <a:ext cx="131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1" name="Line 51">
              <a:extLst>
                <a:ext uri="{FF2B5EF4-FFF2-40B4-BE49-F238E27FC236}">
                  <a16:creationId xmlns:a16="http://schemas.microsoft.com/office/drawing/2014/main" id="{7554621A-993F-4466-B03C-40B7C75A1E5C}"/>
                </a:ext>
              </a:extLst>
            </p:cNvPr>
            <p:cNvSpPr>
              <a:spLocks noChangeShapeType="1"/>
            </p:cNvSpPr>
            <p:nvPr/>
          </p:nvSpPr>
          <p:spPr bwMode="auto">
            <a:xfrm>
              <a:off x="567" y="2151"/>
              <a:ext cx="2177" cy="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2" name="Freeform 52">
              <a:extLst>
                <a:ext uri="{FF2B5EF4-FFF2-40B4-BE49-F238E27FC236}">
                  <a16:creationId xmlns:a16="http://schemas.microsoft.com/office/drawing/2014/main" id="{FEE8E55C-039E-468C-A509-45C48701DDA6}"/>
                </a:ext>
              </a:extLst>
            </p:cNvPr>
            <p:cNvSpPr>
              <a:spLocks/>
            </p:cNvSpPr>
            <p:nvPr/>
          </p:nvSpPr>
          <p:spPr bwMode="auto">
            <a:xfrm>
              <a:off x="567" y="2151"/>
              <a:ext cx="2222" cy="499"/>
            </a:xfrm>
            <a:custGeom>
              <a:avLst/>
              <a:gdLst>
                <a:gd name="T0" fmla="*/ 0 w 2184"/>
                <a:gd name="T1" fmla="*/ 0 h 426"/>
                <a:gd name="T2" fmla="*/ 0 w 2184"/>
                <a:gd name="T3" fmla="*/ 499 h 426"/>
                <a:gd name="T4" fmla="*/ 2222 w 2184"/>
                <a:gd name="T5" fmla="*/ 499 h 426"/>
                <a:gd name="T6" fmla="*/ 0 60000 65536"/>
                <a:gd name="T7" fmla="*/ 0 60000 65536"/>
                <a:gd name="T8" fmla="*/ 0 60000 65536"/>
              </a:gdLst>
              <a:ahLst/>
              <a:cxnLst>
                <a:cxn ang="T6">
                  <a:pos x="T0" y="T1"/>
                </a:cxn>
                <a:cxn ang="T7">
                  <a:pos x="T2" y="T3"/>
                </a:cxn>
                <a:cxn ang="T8">
                  <a:pos x="T4" y="T5"/>
                </a:cxn>
              </a:cxnLst>
              <a:rect l="0" t="0" r="r" b="b"/>
              <a:pathLst>
                <a:path w="2184" h="426">
                  <a:moveTo>
                    <a:pt x="0" y="0"/>
                  </a:moveTo>
                  <a:lnTo>
                    <a:pt x="0" y="426"/>
                  </a:lnTo>
                  <a:lnTo>
                    <a:pt x="2184" y="426"/>
                  </a:ln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3" name="Oval 53">
              <a:extLst>
                <a:ext uri="{FF2B5EF4-FFF2-40B4-BE49-F238E27FC236}">
                  <a16:creationId xmlns:a16="http://schemas.microsoft.com/office/drawing/2014/main" id="{BBE1885B-569C-4849-BDA0-AE3D879B068B}"/>
                </a:ext>
              </a:extLst>
            </p:cNvPr>
            <p:cNvSpPr>
              <a:spLocks noChangeArrowheads="1"/>
            </p:cNvSpPr>
            <p:nvPr/>
          </p:nvSpPr>
          <p:spPr bwMode="auto">
            <a:xfrm>
              <a:off x="2744" y="1217"/>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0534" name="Oval 54">
              <a:extLst>
                <a:ext uri="{FF2B5EF4-FFF2-40B4-BE49-F238E27FC236}">
                  <a16:creationId xmlns:a16="http://schemas.microsoft.com/office/drawing/2014/main" id="{21739BDB-5FA5-4FF5-AA1B-CA1E3E766ADF}"/>
                </a:ext>
              </a:extLst>
            </p:cNvPr>
            <p:cNvSpPr>
              <a:spLocks noChangeArrowheads="1"/>
            </p:cNvSpPr>
            <p:nvPr/>
          </p:nvSpPr>
          <p:spPr bwMode="auto">
            <a:xfrm>
              <a:off x="2744" y="2124"/>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0535" name="Oval 55">
              <a:extLst>
                <a:ext uri="{FF2B5EF4-FFF2-40B4-BE49-F238E27FC236}">
                  <a16:creationId xmlns:a16="http://schemas.microsoft.com/office/drawing/2014/main" id="{3D59DF81-26EE-401B-8E16-6699DAF7C2E1}"/>
                </a:ext>
              </a:extLst>
            </p:cNvPr>
            <p:cNvSpPr>
              <a:spLocks noChangeArrowheads="1"/>
            </p:cNvSpPr>
            <p:nvPr/>
          </p:nvSpPr>
          <p:spPr bwMode="auto">
            <a:xfrm>
              <a:off x="2780" y="2623"/>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0536" name="Text Box 56">
              <a:extLst>
                <a:ext uri="{FF2B5EF4-FFF2-40B4-BE49-F238E27FC236}">
                  <a16:creationId xmlns:a16="http://schemas.microsoft.com/office/drawing/2014/main" id="{EAE3F82A-9A84-4716-86B0-BEC83360D1C2}"/>
                </a:ext>
              </a:extLst>
            </p:cNvPr>
            <p:cNvSpPr txBox="1">
              <a:spLocks noChangeArrowheads="1"/>
            </p:cNvSpPr>
            <p:nvPr/>
          </p:nvSpPr>
          <p:spPr bwMode="auto">
            <a:xfrm>
              <a:off x="2789" y="1063"/>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a:latin typeface="Times New Roman" panose="02020603050405020304" pitchFamily="18" charset="0"/>
                </a:rPr>
                <a:t>A</a:t>
              </a:r>
            </a:p>
          </p:txBody>
        </p:sp>
        <p:sp>
          <p:nvSpPr>
            <p:cNvPr id="20537" name="Text Box 57">
              <a:extLst>
                <a:ext uri="{FF2B5EF4-FFF2-40B4-BE49-F238E27FC236}">
                  <a16:creationId xmlns:a16="http://schemas.microsoft.com/office/drawing/2014/main" id="{F55B12C0-FBC8-451A-A399-F3253F7C6EBE}"/>
                </a:ext>
              </a:extLst>
            </p:cNvPr>
            <p:cNvSpPr txBox="1">
              <a:spLocks noChangeArrowheads="1"/>
            </p:cNvSpPr>
            <p:nvPr/>
          </p:nvSpPr>
          <p:spPr bwMode="auto">
            <a:xfrm>
              <a:off x="2835" y="197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a:latin typeface="Times New Roman" panose="02020603050405020304" pitchFamily="18" charset="0"/>
                </a:rPr>
                <a:t>B</a:t>
              </a:r>
            </a:p>
          </p:txBody>
        </p:sp>
        <p:sp>
          <p:nvSpPr>
            <p:cNvPr id="20538" name="Text Box 58">
              <a:extLst>
                <a:ext uri="{FF2B5EF4-FFF2-40B4-BE49-F238E27FC236}">
                  <a16:creationId xmlns:a16="http://schemas.microsoft.com/office/drawing/2014/main" id="{F4518870-F2A8-435E-A989-7E2D1E1D50E6}"/>
                </a:ext>
              </a:extLst>
            </p:cNvPr>
            <p:cNvSpPr txBox="1">
              <a:spLocks noChangeArrowheads="1"/>
            </p:cNvSpPr>
            <p:nvPr/>
          </p:nvSpPr>
          <p:spPr bwMode="auto">
            <a:xfrm>
              <a:off x="2789" y="2469"/>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a:latin typeface="Times New Roman" panose="02020603050405020304" pitchFamily="18" charset="0"/>
                </a:rPr>
                <a:t>C</a:t>
              </a:r>
            </a:p>
          </p:txBody>
        </p:sp>
        <p:graphicFrame>
          <p:nvGraphicFramePr>
            <p:cNvPr id="20539" name="Object 70">
              <a:extLst>
                <a:ext uri="{FF2B5EF4-FFF2-40B4-BE49-F238E27FC236}">
                  <a16:creationId xmlns:a16="http://schemas.microsoft.com/office/drawing/2014/main" id="{6371401F-542A-4D97-A368-12C2374FE49C}"/>
                </a:ext>
              </a:extLst>
            </p:cNvPr>
            <p:cNvGraphicFramePr>
              <a:graphicFrameLocks noChangeAspect="1"/>
            </p:cNvGraphicFramePr>
            <p:nvPr/>
          </p:nvGraphicFramePr>
          <p:xfrm>
            <a:off x="1973" y="1253"/>
            <a:ext cx="321" cy="454"/>
          </p:xfrm>
          <a:graphic>
            <a:graphicData uri="http://schemas.openxmlformats.org/presentationml/2006/ole">
              <mc:AlternateContent xmlns:mc="http://schemas.openxmlformats.org/markup-compatibility/2006">
                <mc:Choice xmlns:v="urn:schemas-microsoft-com:vml" Requires="v">
                  <p:oleObj spid="_x0000_s20916" name="Equation" r:id="rId4" imgW="215713" imgH="304536" progId="Equation.DSMT4">
                    <p:embed/>
                  </p:oleObj>
                </mc:Choice>
                <mc:Fallback>
                  <p:oleObj name="Equation" r:id="rId4" imgW="215713" imgH="304536" progId="Equation.DSMT4">
                    <p:embed/>
                    <p:pic>
                      <p:nvPicPr>
                        <p:cNvPr id="0"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 y="1253"/>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40" name="Object 71">
              <a:extLst>
                <a:ext uri="{FF2B5EF4-FFF2-40B4-BE49-F238E27FC236}">
                  <a16:creationId xmlns:a16="http://schemas.microsoft.com/office/drawing/2014/main" id="{6D883CA6-DE12-4FF3-A4E6-3EAA4C24BEA8}"/>
                </a:ext>
              </a:extLst>
            </p:cNvPr>
            <p:cNvGraphicFramePr>
              <a:graphicFrameLocks noChangeAspect="1"/>
            </p:cNvGraphicFramePr>
            <p:nvPr/>
          </p:nvGraphicFramePr>
          <p:xfrm>
            <a:off x="1292" y="2250"/>
            <a:ext cx="321" cy="454"/>
          </p:xfrm>
          <a:graphic>
            <a:graphicData uri="http://schemas.openxmlformats.org/presentationml/2006/ole">
              <mc:AlternateContent xmlns:mc="http://schemas.openxmlformats.org/markup-compatibility/2006">
                <mc:Choice xmlns:v="urn:schemas-microsoft-com:vml" Requires="v">
                  <p:oleObj spid="_x0000_s20917" name="Equation" r:id="rId6" imgW="215713" imgH="304536" progId="Equation.DSMT4">
                    <p:embed/>
                  </p:oleObj>
                </mc:Choice>
                <mc:Fallback>
                  <p:oleObj name="Equation" r:id="rId6" imgW="215713" imgH="304536" progId="Equation.DSMT4">
                    <p:embed/>
                    <p:pic>
                      <p:nvPicPr>
                        <p:cNvPr id="0" name="Object 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2" y="2250"/>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41" name="Object 72">
              <a:extLst>
                <a:ext uri="{FF2B5EF4-FFF2-40B4-BE49-F238E27FC236}">
                  <a16:creationId xmlns:a16="http://schemas.microsoft.com/office/drawing/2014/main" id="{11303DF9-B81F-4BB4-BB36-2864C1406AA9}"/>
                </a:ext>
              </a:extLst>
            </p:cNvPr>
            <p:cNvGraphicFramePr>
              <a:graphicFrameLocks noChangeAspect="1"/>
            </p:cNvGraphicFramePr>
            <p:nvPr/>
          </p:nvGraphicFramePr>
          <p:xfrm>
            <a:off x="518" y="1162"/>
            <a:ext cx="321" cy="454"/>
          </p:xfrm>
          <a:graphic>
            <a:graphicData uri="http://schemas.openxmlformats.org/presentationml/2006/ole">
              <mc:AlternateContent xmlns:mc="http://schemas.openxmlformats.org/markup-compatibility/2006">
                <mc:Choice xmlns:v="urn:schemas-microsoft-com:vml" Requires="v">
                  <p:oleObj spid="_x0000_s20918" name="Equation" r:id="rId8" imgW="215713" imgH="304536" progId="Equation.DSMT4">
                    <p:embed/>
                  </p:oleObj>
                </mc:Choice>
                <mc:Fallback>
                  <p:oleObj name="Equation" r:id="rId8" imgW="215713" imgH="304536" progId="Equation.DSMT4">
                    <p:embed/>
                    <p:pic>
                      <p:nvPicPr>
                        <p:cNvPr id="0" name="Object 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 y="1162"/>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05582" name="Group 78">
            <a:extLst>
              <a:ext uri="{FF2B5EF4-FFF2-40B4-BE49-F238E27FC236}">
                <a16:creationId xmlns:a16="http://schemas.microsoft.com/office/drawing/2014/main" id="{E0BFE255-AC21-4BDA-96A3-7B6B03ABBA32}"/>
              </a:ext>
            </a:extLst>
          </p:cNvPr>
          <p:cNvGrpSpPr>
            <a:grpSpLocks/>
          </p:cNvGrpSpPr>
          <p:nvPr/>
        </p:nvGrpSpPr>
        <p:grpSpPr bwMode="auto">
          <a:xfrm>
            <a:off x="4932363" y="1989138"/>
            <a:ext cx="3784600" cy="3327400"/>
            <a:chOff x="3061" y="845"/>
            <a:chExt cx="2384" cy="2096"/>
          </a:xfrm>
        </p:grpSpPr>
        <p:sp>
          <p:nvSpPr>
            <p:cNvPr id="20488" name="Oval 8">
              <a:extLst>
                <a:ext uri="{FF2B5EF4-FFF2-40B4-BE49-F238E27FC236}">
                  <a16:creationId xmlns:a16="http://schemas.microsoft.com/office/drawing/2014/main" id="{2AA4F339-B259-4058-8612-5603EC1DA582}"/>
                </a:ext>
              </a:extLst>
            </p:cNvPr>
            <p:cNvSpPr>
              <a:spLocks noChangeArrowheads="1"/>
            </p:cNvSpPr>
            <p:nvPr/>
          </p:nvSpPr>
          <p:spPr bwMode="auto">
            <a:xfrm>
              <a:off x="3061" y="1661"/>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a:ea typeface="仿宋_GB2312" pitchFamily="49" charset="-122"/>
              </a:endParaRPr>
            </a:p>
          </p:txBody>
        </p:sp>
        <p:sp>
          <p:nvSpPr>
            <p:cNvPr id="20489" name="Oval 9">
              <a:extLst>
                <a:ext uri="{FF2B5EF4-FFF2-40B4-BE49-F238E27FC236}">
                  <a16:creationId xmlns:a16="http://schemas.microsoft.com/office/drawing/2014/main" id="{DF638B7F-22B0-4913-AE09-5B05A76F5CAC}"/>
                </a:ext>
              </a:extLst>
            </p:cNvPr>
            <p:cNvSpPr>
              <a:spLocks noChangeArrowheads="1"/>
            </p:cNvSpPr>
            <p:nvPr/>
          </p:nvSpPr>
          <p:spPr bwMode="auto">
            <a:xfrm>
              <a:off x="3786" y="1253"/>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a:ea typeface="仿宋_GB2312" pitchFamily="49" charset="-122"/>
              </a:endParaRPr>
            </a:p>
          </p:txBody>
        </p:sp>
        <p:sp>
          <p:nvSpPr>
            <p:cNvPr id="20490" name="Oval 10">
              <a:extLst>
                <a:ext uri="{FF2B5EF4-FFF2-40B4-BE49-F238E27FC236}">
                  <a16:creationId xmlns:a16="http://schemas.microsoft.com/office/drawing/2014/main" id="{04277C07-87D2-42F3-99A9-656D9A4D1CED}"/>
                </a:ext>
              </a:extLst>
            </p:cNvPr>
            <p:cNvSpPr>
              <a:spLocks noChangeArrowheads="1"/>
            </p:cNvSpPr>
            <p:nvPr/>
          </p:nvSpPr>
          <p:spPr bwMode="auto">
            <a:xfrm>
              <a:off x="3786" y="2160"/>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a:ea typeface="仿宋_GB2312" pitchFamily="49" charset="-122"/>
              </a:endParaRPr>
            </a:p>
          </p:txBody>
        </p:sp>
        <p:sp>
          <p:nvSpPr>
            <p:cNvPr id="20491" name="Line 11">
              <a:extLst>
                <a:ext uri="{FF2B5EF4-FFF2-40B4-BE49-F238E27FC236}">
                  <a16:creationId xmlns:a16="http://schemas.microsoft.com/office/drawing/2014/main" id="{A43B4891-747C-4265-AE0F-F61F49823C11}"/>
                </a:ext>
              </a:extLst>
            </p:cNvPr>
            <p:cNvSpPr>
              <a:spLocks noChangeShapeType="1"/>
            </p:cNvSpPr>
            <p:nvPr/>
          </p:nvSpPr>
          <p:spPr bwMode="auto">
            <a:xfrm rot="10800000">
              <a:off x="3242" y="1026"/>
              <a:ext cx="0" cy="176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2" name="Text Box 12">
              <a:extLst>
                <a:ext uri="{FF2B5EF4-FFF2-40B4-BE49-F238E27FC236}">
                  <a16:creationId xmlns:a16="http://schemas.microsoft.com/office/drawing/2014/main" id="{A6F99BF5-369B-4C50-82F4-5D5C33679A7C}"/>
                </a:ext>
              </a:extLst>
            </p:cNvPr>
            <p:cNvSpPr txBox="1">
              <a:spLocks noChangeArrowheads="1"/>
            </p:cNvSpPr>
            <p:nvPr/>
          </p:nvSpPr>
          <p:spPr bwMode="auto">
            <a:xfrm rot="10800000">
              <a:off x="3285" y="2026"/>
              <a:ext cx="1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20493" name="Text Box 13">
              <a:extLst>
                <a:ext uri="{FF2B5EF4-FFF2-40B4-BE49-F238E27FC236}">
                  <a16:creationId xmlns:a16="http://schemas.microsoft.com/office/drawing/2014/main" id="{B3977A75-077D-4361-8BA1-884816B25AAE}"/>
                </a:ext>
              </a:extLst>
            </p:cNvPr>
            <p:cNvSpPr txBox="1">
              <a:spLocks noChangeArrowheads="1"/>
            </p:cNvSpPr>
            <p:nvPr/>
          </p:nvSpPr>
          <p:spPr bwMode="auto">
            <a:xfrm>
              <a:off x="3287" y="1299"/>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20494" name="Line 14">
              <a:extLst>
                <a:ext uri="{FF2B5EF4-FFF2-40B4-BE49-F238E27FC236}">
                  <a16:creationId xmlns:a16="http://schemas.microsoft.com/office/drawing/2014/main" id="{472355CB-FD2E-4FC7-8BF5-974F877837FD}"/>
                </a:ext>
              </a:extLst>
            </p:cNvPr>
            <p:cNvSpPr>
              <a:spLocks noChangeShapeType="1"/>
            </p:cNvSpPr>
            <p:nvPr/>
          </p:nvSpPr>
          <p:spPr bwMode="auto">
            <a:xfrm>
              <a:off x="3242" y="1026"/>
              <a:ext cx="183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5" name="Oval 15">
              <a:extLst>
                <a:ext uri="{FF2B5EF4-FFF2-40B4-BE49-F238E27FC236}">
                  <a16:creationId xmlns:a16="http://schemas.microsoft.com/office/drawing/2014/main" id="{BEA3DD4B-FB27-4781-87EB-BA3DAADF676F}"/>
                </a:ext>
              </a:extLst>
            </p:cNvPr>
            <p:cNvSpPr>
              <a:spLocks noChangeArrowheads="1"/>
            </p:cNvSpPr>
            <p:nvPr/>
          </p:nvSpPr>
          <p:spPr bwMode="auto">
            <a:xfrm>
              <a:off x="5074" y="999"/>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0496" name="Text Box 16">
              <a:extLst>
                <a:ext uri="{FF2B5EF4-FFF2-40B4-BE49-F238E27FC236}">
                  <a16:creationId xmlns:a16="http://schemas.microsoft.com/office/drawing/2014/main" id="{EDD431C3-0135-409F-AF69-8573F5514912}"/>
                </a:ext>
              </a:extLst>
            </p:cNvPr>
            <p:cNvSpPr txBox="1">
              <a:spLocks noChangeArrowheads="1"/>
            </p:cNvSpPr>
            <p:nvPr/>
          </p:nvSpPr>
          <p:spPr bwMode="auto">
            <a:xfrm>
              <a:off x="5102" y="845"/>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20497" name="Text Box 17">
              <a:extLst>
                <a:ext uri="{FF2B5EF4-FFF2-40B4-BE49-F238E27FC236}">
                  <a16:creationId xmlns:a16="http://schemas.microsoft.com/office/drawing/2014/main" id="{C1443FF2-B879-4C35-B3FB-2EBD009EBB34}"/>
                </a:ext>
              </a:extLst>
            </p:cNvPr>
            <p:cNvSpPr txBox="1">
              <a:spLocks noChangeArrowheads="1"/>
            </p:cNvSpPr>
            <p:nvPr/>
          </p:nvSpPr>
          <p:spPr bwMode="auto">
            <a:xfrm>
              <a:off x="3696" y="1616"/>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a:latin typeface="Times New Roman" panose="02020603050405020304" pitchFamily="18" charset="0"/>
                </a:rPr>
                <a:t>X</a:t>
              </a:r>
            </a:p>
          </p:txBody>
        </p:sp>
        <p:sp>
          <p:nvSpPr>
            <p:cNvPr id="20498" name="Line 18">
              <a:extLst>
                <a:ext uri="{FF2B5EF4-FFF2-40B4-BE49-F238E27FC236}">
                  <a16:creationId xmlns:a16="http://schemas.microsoft.com/office/drawing/2014/main" id="{E8E18D12-B3B5-46D4-A532-12950B7D6484}"/>
                </a:ext>
              </a:extLst>
            </p:cNvPr>
            <p:cNvSpPr>
              <a:spLocks noChangeShapeType="1"/>
            </p:cNvSpPr>
            <p:nvPr/>
          </p:nvSpPr>
          <p:spPr bwMode="auto">
            <a:xfrm flipV="1">
              <a:off x="3968" y="1934"/>
              <a:ext cx="116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9" name="Oval 19">
              <a:extLst>
                <a:ext uri="{FF2B5EF4-FFF2-40B4-BE49-F238E27FC236}">
                  <a16:creationId xmlns:a16="http://schemas.microsoft.com/office/drawing/2014/main" id="{B93CB8DD-2307-4799-88C8-F2F9FFB52E10}"/>
                </a:ext>
              </a:extLst>
            </p:cNvPr>
            <p:cNvSpPr>
              <a:spLocks noChangeArrowheads="1"/>
            </p:cNvSpPr>
            <p:nvPr/>
          </p:nvSpPr>
          <p:spPr bwMode="auto">
            <a:xfrm>
              <a:off x="5120" y="1906"/>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0500" name="Text Box 20">
              <a:extLst>
                <a:ext uri="{FF2B5EF4-FFF2-40B4-BE49-F238E27FC236}">
                  <a16:creationId xmlns:a16="http://schemas.microsoft.com/office/drawing/2014/main" id="{6E80064D-A102-4A9C-AD18-E86738B324F4}"/>
                </a:ext>
              </a:extLst>
            </p:cNvPr>
            <p:cNvSpPr txBox="1">
              <a:spLocks noChangeArrowheads="1"/>
            </p:cNvSpPr>
            <p:nvPr/>
          </p:nvSpPr>
          <p:spPr bwMode="auto">
            <a:xfrm>
              <a:off x="5147" y="1798"/>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20501" name="Text Box 21">
              <a:extLst>
                <a:ext uri="{FF2B5EF4-FFF2-40B4-BE49-F238E27FC236}">
                  <a16:creationId xmlns:a16="http://schemas.microsoft.com/office/drawing/2014/main" id="{387DDC55-4559-4A53-8DE7-FC6A13A22784}"/>
                </a:ext>
              </a:extLst>
            </p:cNvPr>
            <p:cNvSpPr txBox="1">
              <a:spLocks noChangeArrowheads="1"/>
            </p:cNvSpPr>
            <p:nvPr/>
          </p:nvSpPr>
          <p:spPr bwMode="auto">
            <a:xfrm>
              <a:off x="3650" y="2478"/>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a:latin typeface="Times New Roman" panose="02020603050405020304" pitchFamily="18" charset="0"/>
                </a:rPr>
                <a:t>Y</a:t>
              </a:r>
            </a:p>
          </p:txBody>
        </p:sp>
        <p:sp>
          <p:nvSpPr>
            <p:cNvPr id="20502" name="Line 22">
              <a:extLst>
                <a:ext uri="{FF2B5EF4-FFF2-40B4-BE49-F238E27FC236}">
                  <a16:creationId xmlns:a16="http://schemas.microsoft.com/office/drawing/2014/main" id="{E80F94D8-9002-4FA8-B9F4-0E0585AD0220}"/>
                </a:ext>
              </a:extLst>
            </p:cNvPr>
            <p:cNvSpPr>
              <a:spLocks noChangeShapeType="1"/>
            </p:cNvSpPr>
            <p:nvPr/>
          </p:nvSpPr>
          <p:spPr bwMode="auto">
            <a:xfrm>
              <a:off x="3242" y="2795"/>
              <a:ext cx="185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3" name="Oval 23">
              <a:extLst>
                <a:ext uri="{FF2B5EF4-FFF2-40B4-BE49-F238E27FC236}">
                  <a16:creationId xmlns:a16="http://schemas.microsoft.com/office/drawing/2014/main" id="{B51753E1-3F26-4D74-B254-0BECA23A86DF}"/>
                </a:ext>
              </a:extLst>
            </p:cNvPr>
            <p:cNvSpPr>
              <a:spLocks noChangeArrowheads="1"/>
            </p:cNvSpPr>
            <p:nvPr/>
          </p:nvSpPr>
          <p:spPr bwMode="auto">
            <a:xfrm>
              <a:off x="5085" y="2766"/>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3200" b="1">
                <a:ea typeface="楷体_GB2312" pitchFamily="49" charset="-122"/>
              </a:endParaRPr>
            </a:p>
          </p:txBody>
        </p:sp>
        <p:sp>
          <p:nvSpPr>
            <p:cNvPr id="20504" name="Text Box 24">
              <a:extLst>
                <a:ext uri="{FF2B5EF4-FFF2-40B4-BE49-F238E27FC236}">
                  <a16:creationId xmlns:a16="http://schemas.microsoft.com/office/drawing/2014/main" id="{153A0D1C-0D25-4E90-98AD-2A56A272FAC1}"/>
                </a:ext>
              </a:extLst>
            </p:cNvPr>
            <p:cNvSpPr txBox="1">
              <a:spLocks noChangeArrowheads="1"/>
            </p:cNvSpPr>
            <p:nvPr/>
          </p:nvSpPr>
          <p:spPr bwMode="auto">
            <a:xfrm>
              <a:off x="5147" y="261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20505" name="Text Box 25">
              <a:extLst>
                <a:ext uri="{FF2B5EF4-FFF2-40B4-BE49-F238E27FC236}">
                  <a16:creationId xmlns:a16="http://schemas.microsoft.com/office/drawing/2014/main" id="{DCF86B70-CE3C-450A-9065-68DAD6F1E223}"/>
                </a:ext>
              </a:extLst>
            </p:cNvPr>
            <p:cNvSpPr txBox="1">
              <a:spLocks noChangeArrowheads="1"/>
            </p:cNvSpPr>
            <p:nvPr/>
          </p:nvSpPr>
          <p:spPr bwMode="auto">
            <a:xfrm>
              <a:off x="3287" y="1026"/>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Z</a:t>
              </a:r>
            </a:p>
          </p:txBody>
        </p:sp>
        <p:sp>
          <p:nvSpPr>
            <p:cNvPr id="20506" name="Line 29">
              <a:extLst>
                <a:ext uri="{FF2B5EF4-FFF2-40B4-BE49-F238E27FC236}">
                  <a16:creationId xmlns:a16="http://schemas.microsoft.com/office/drawing/2014/main" id="{A750E0A5-93B8-44A7-9BEC-15794FBD4B47}"/>
                </a:ext>
              </a:extLst>
            </p:cNvPr>
            <p:cNvSpPr>
              <a:spLocks noChangeShapeType="1"/>
            </p:cNvSpPr>
            <p:nvPr/>
          </p:nvSpPr>
          <p:spPr bwMode="auto">
            <a:xfrm flipH="1">
              <a:off x="3968" y="1026"/>
              <a:ext cx="0" cy="90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7" name="Text Box 30">
              <a:extLst>
                <a:ext uri="{FF2B5EF4-FFF2-40B4-BE49-F238E27FC236}">
                  <a16:creationId xmlns:a16="http://schemas.microsoft.com/office/drawing/2014/main" id="{2095D624-255C-4256-916E-6A6C7CA5B80F}"/>
                </a:ext>
              </a:extLst>
            </p:cNvPr>
            <p:cNvSpPr txBox="1">
              <a:spLocks noChangeArrowheads="1"/>
            </p:cNvSpPr>
            <p:nvPr/>
          </p:nvSpPr>
          <p:spPr bwMode="auto">
            <a:xfrm>
              <a:off x="4104" y="1026"/>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a:latin typeface="Times New Roman" panose="02020603050405020304" pitchFamily="18" charset="0"/>
                </a:rPr>
                <a:t>+</a:t>
              </a:r>
            </a:p>
          </p:txBody>
        </p:sp>
        <p:sp>
          <p:nvSpPr>
            <p:cNvPr id="20508" name="Text Box 31">
              <a:extLst>
                <a:ext uri="{FF2B5EF4-FFF2-40B4-BE49-F238E27FC236}">
                  <a16:creationId xmlns:a16="http://schemas.microsoft.com/office/drawing/2014/main" id="{131C7346-93AF-4DA6-9E44-5335E097ADBF}"/>
                </a:ext>
              </a:extLst>
            </p:cNvPr>
            <p:cNvSpPr txBox="1">
              <a:spLocks noChangeArrowheads="1"/>
            </p:cNvSpPr>
            <p:nvPr/>
          </p:nvSpPr>
          <p:spPr bwMode="auto">
            <a:xfrm rot="10800000">
              <a:off x="4106" y="1573"/>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a:latin typeface="Times New Roman" panose="02020603050405020304" pitchFamily="18" charset="0"/>
                </a:rPr>
                <a:t>–</a:t>
              </a:r>
            </a:p>
          </p:txBody>
        </p:sp>
        <p:sp>
          <p:nvSpPr>
            <p:cNvPr id="20509" name="Line 32">
              <a:extLst>
                <a:ext uri="{FF2B5EF4-FFF2-40B4-BE49-F238E27FC236}">
                  <a16:creationId xmlns:a16="http://schemas.microsoft.com/office/drawing/2014/main" id="{5767A54C-CCE3-41FC-AC44-CB523A0EC884}"/>
                </a:ext>
              </a:extLst>
            </p:cNvPr>
            <p:cNvSpPr>
              <a:spLocks noChangeShapeType="1"/>
            </p:cNvSpPr>
            <p:nvPr/>
          </p:nvSpPr>
          <p:spPr bwMode="auto">
            <a:xfrm flipH="1">
              <a:off x="3968" y="1934"/>
              <a:ext cx="0" cy="86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0" name="Text Box 33">
              <a:extLst>
                <a:ext uri="{FF2B5EF4-FFF2-40B4-BE49-F238E27FC236}">
                  <a16:creationId xmlns:a16="http://schemas.microsoft.com/office/drawing/2014/main" id="{EA6BBC2D-2308-4E33-9A32-C7E9D166F043}"/>
                </a:ext>
              </a:extLst>
            </p:cNvPr>
            <p:cNvSpPr txBox="1">
              <a:spLocks noChangeArrowheads="1"/>
            </p:cNvSpPr>
            <p:nvPr/>
          </p:nvSpPr>
          <p:spPr bwMode="auto">
            <a:xfrm>
              <a:off x="4058" y="1888"/>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a:latin typeface="Times New Roman" panose="02020603050405020304" pitchFamily="18" charset="0"/>
                </a:rPr>
                <a:t>+</a:t>
              </a:r>
            </a:p>
          </p:txBody>
        </p:sp>
        <p:sp>
          <p:nvSpPr>
            <p:cNvPr id="20511" name="Text Box 34">
              <a:extLst>
                <a:ext uri="{FF2B5EF4-FFF2-40B4-BE49-F238E27FC236}">
                  <a16:creationId xmlns:a16="http://schemas.microsoft.com/office/drawing/2014/main" id="{38C34B3A-B17F-4682-9F56-01F65FF5CC5B}"/>
                </a:ext>
              </a:extLst>
            </p:cNvPr>
            <p:cNvSpPr txBox="1">
              <a:spLocks noChangeArrowheads="1"/>
            </p:cNvSpPr>
            <p:nvPr/>
          </p:nvSpPr>
          <p:spPr bwMode="auto">
            <a:xfrm rot="10800000">
              <a:off x="4151" y="2480"/>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a:latin typeface="Times New Roman" panose="02020603050405020304" pitchFamily="18" charset="0"/>
                </a:rPr>
                <a:t>–</a:t>
              </a:r>
            </a:p>
          </p:txBody>
        </p:sp>
        <p:graphicFrame>
          <p:nvGraphicFramePr>
            <p:cNvPr id="20512" name="Object 68">
              <a:extLst>
                <a:ext uri="{FF2B5EF4-FFF2-40B4-BE49-F238E27FC236}">
                  <a16:creationId xmlns:a16="http://schemas.microsoft.com/office/drawing/2014/main" id="{A0DA0053-1CFF-44F6-8FE4-3CDAEB096E7C}"/>
                </a:ext>
              </a:extLst>
            </p:cNvPr>
            <p:cNvGraphicFramePr>
              <a:graphicFrameLocks noChangeAspect="1"/>
            </p:cNvGraphicFramePr>
            <p:nvPr/>
          </p:nvGraphicFramePr>
          <p:xfrm>
            <a:off x="4558" y="2024"/>
            <a:ext cx="321" cy="454"/>
          </p:xfrm>
          <a:graphic>
            <a:graphicData uri="http://schemas.openxmlformats.org/presentationml/2006/ole">
              <mc:AlternateContent xmlns:mc="http://schemas.openxmlformats.org/markup-compatibility/2006">
                <mc:Choice xmlns:v="urn:schemas-microsoft-com:vml" Requires="v">
                  <p:oleObj spid="_x0000_s20919" name="Equation" r:id="rId10" imgW="215713" imgH="304536" progId="Equation.DSMT4">
                    <p:embed/>
                  </p:oleObj>
                </mc:Choice>
                <mc:Fallback>
                  <p:oleObj name="Equation" r:id="rId10" imgW="215713" imgH="304536" progId="Equation.DSMT4">
                    <p:embed/>
                    <p:pic>
                      <p:nvPicPr>
                        <p:cNvPr id="0" name="Object 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8" y="2024"/>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3" name="Object 69">
              <a:extLst>
                <a:ext uri="{FF2B5EF4-FFF2-40B4-BE49-F238E27FC236}">
                  <a16:creationId xmlns:a16="http://schemas.microsoft.com/office/drawing/2014/main" id="{5602E766-EC8E-4BAD-AEED-51AC7430A081}"/>
                </a:ext>
              </a:extLst>
            </p:cNvPr>
            <p:cNvGraphicFramePr>
              <a:graphicFrameLocks noChangeAspect="1"/>
            </p:cNvGraphicFramePr>
            <p:nvPr/>
          </p:nvGraphicFramePr>
          <p:xfrm>
            <a:off x="3424" y="1979"/>
            <a:ext cx="321" cy="454"/>
          </p:xfrm>
          <a:graphic>
            <a:graphicData uri="http://schemas.openxmlformats.org/presentationml/2006/ole">
              <mc:AlternateContent xmlns:mc="http://schemas.openxmlformats.org/markup-compatibility/2006">
                <mc:Choice xmlns:v="urn:schemas-microsoft-com:vml" Requires="v">
                  <p:oleObj spid="_x0000_s20920" name="Equation" r:id="rId11" imgW="215713" imgH="304536" progId="Equation.DSMT4">
                    <p:embed/>
                  </p:oleObj>
                </mc:Choice>
                <mc:Fallback>
                  <p:oleObj name="Equation" r:id="rId11" imgW="215713" imgH="304536" progId="Equation.DSMT4">
                    <p:embed/>
                    <p:pic>
                      <p:nvPicPr>
                        <p:cNvPr id="0" name="Object 6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4" y="1979"/>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4" name="Object 73">
              <a:extLst>
                <a:ext uri="{FF2B5EF4-FFF2-40B4-BE49-F238E27FC236}">
                  <a16:creationId xmlns:a16="http://schemas.microsoft.com/office/drawing/2014/main" id="{7F3BBABC-D4D1-43A8-8C8F-EFA33D1A0994}"/>
                </a:ext>
              </a:extLst>
            </p:cNvPr>
            <p:cNvGraphicFramePr>
              <a:graphicFrameLocks noChangeAspect="1"/>
            </p:cNvGraphicFramePr>
            <p:nvPr/>
          </p:nvGraphicFramePr>
          <p:xfrm>
            <a:off x="4694" y="1207"/>
            <a:ext cx="321" cy="454"/>
          </p:xfrm>
          <a:graphic>
            <a:graphicData uri="http://schemas.openxmlformats.org/presentationml/2006/ole">
              <mc:AlternateContent xmlns:mc="http://schemas.openxmlformats.org/markup-compatibility/2006">
                <mc:Choice xmlns:v="urn:schemas-microsoft-com:vml" Requires="v">
                  <p:oleObj spid="_x0000_s20921" name="Equation" r:id="rId12" imgW="215713" imgH="304536" progId="Equation.DSMT4">
                    <p:embed/>
                  </p:oleObj>
                </mc:Choice>
                <mc:Fallback>
                  <p:oleObj name="Equation" r:id="rId12" imgW="215713" imgH="304536" progId="Equation.DSMT4">
                    <p:embed/>
                    <p:pic>
                      <p:nvPicPr>
                        <p:cNvPr id="0"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4" y="1207"/>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05583" name="Text Box 79">
            <a:extLst>
              <a:ext uri="{FF2B5EF4-FFF2-40B4-BE49-F238E27FC236}">
                <a16:creationId xmlns:a16="http://schemas.microsoft.com/office/drawing/2014/main" id="{4C0133A3-E68F-483E-A214-D4AAA5D1AF6A}"/>
              </a:ext>
            </a:extLst>
          </p:cNvPr>
          <p:cNvSpPr txBox="1">
            <a:spLocks noChangeArrowheads="1"/>
          </p:cNvSpPr>
          <p:nvPr/>
        </p:nvSpPr>
        <p:spPr bwMode="auto">
          <a:xfrm>
            <a:off x="684213" y="1114425"/>
            <a:ext cx="6121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190750" indent="-2190750"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首尾连接   </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AZ,BX,CY;</a:t>
            </a:r>
          </a:p>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或</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AY,BZ,CX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5506"/>
                                        </p:tgtEl>
                                        <p:attrNameLst>
                                          <p:attrName>style.visibility</p:attrName>
                                        </p:attrNameLst>
                                      </p:cBhvr>
                                      <p:to>
                                        <p:strVal val="visible"/>
                                      </p:to>
                                    </p:set>
                                    <p:anim calcmode="lin" valueType="num">
                                      <p:cBhvr additive="base">
                                        <p:cTn id="7" dur="500" fill="hold"/>
                                        <p:tgtEl>
                                          <p:spTgt spid="405506"/>
                                        </p:tgtEl>
                                        <p:attrNameLst>
                                          <p:attrName>ppt_x</p:attrName>
                                        </p:attrNameLst>
                                      </p:cBhvr>
                                      <p:tavLst>
                                        <p:tav tm="0">
                                          <p:val>
                                            <p:strVal val="0-#ppt_w/2"/>
                                          </p:val>
                                        </p:tav>
                                        <p:tav tm="100000">
                                          <p:val>
                                            <p:strVal val="#ppt_x"/>
                                          </p:val>
                                        </p:tav>
                                      </p:tavLst>
                                    </p:anim>
                                    <p:anim calcmode="lin" valueType="num">
                                      <p:cBhvr additive="base">
                                        <p:cTn id="8" dur="500" fill="hold"/>
                                        <p:tgtEl>
                                          <p:spTgt spid="4055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5583"/>
                                        </p:tgtEl>
                                        <p:attrNameLst>
                                          <p:attrName>style.visibility</p:attrName>
                                        </p:attrNameLst>
                                      </p:cBhvr>
                                      <p:to>
                                        <p:strVal val="visible"/>
                                      </p:to>
                                    </p:set>
                                    <p:anim calcmode="lin" valueType="num">
                                      <p:cBhvr additive="base">
                                        <p:cTn id="13" dur="500" fill="hold"/>
                                        <p:tgtEl>
                                          <p:spTgt spid="405583"/>
                                        </p:tgtEl>
                                        <p:attrNameLst>
                                          <p:attrName>ppt_x</p:attrName>
                                        </p:attrNameLst>
                                      </p:cBhvr>
                                      <p:tavLst>
                                        <p:tav tm="0">
                                          <p:val>
                                            <p:strVal val="0-#ppt_w/2"/>
                                          </p:val>
                                        </p:tav>
                                        <p:tav tm="100000">
                                          <p:val>
                                            <p:strVal val="#ppt_x"/>
                                          </p:val>
                                        </p:tav>
                                      </p:tavLst>
                                    </p:anim>
                                    <p:anim calcmode="lin" valueType="num">
                                      <p:cBhvr additive="base">
                                        <p:cTn id="14" dur="500" fill="hold"/>
                                        <p:tgtEl>
                                          <p:spTgt spid="40558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558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558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05508"/>
                                        </p:tgtEl>
                                        <p:attrNameLst>
                                          <p:attrName>style.visibility</p:attrName>
                                        </p:attrNameLst>
                                      </p:cBhvr>
                                      <p:to>
                                        <p:strVal val="visible"/>
                                      </p:to>
                                    </p:set>
                                    <p:animEffect transition="in" filter="blinds(horizontal)">
                                      <p:cBhvr>
                                        <p:cTn id="27" dur="500"/>
                                        <p:tgtEl>
                                          <p:spTgt spid="405508"/>
                                        </p:tgtEl>
                                      </p:cBhvr>
                                    </p:animEffect>
                                  </p:childTnLst>
                                </p:cTn>
                              </p:par>
                            </p:childTnLst>
                          </p:cTn>
                        </p:par>
                        <p:par>
                          <p:cTn id="28" fill="hold" nodeType="afterGroup">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405507"/>
                                        </p:tgtEl>
                                        <p:attrNameLst>
                                          <p:attrName>style.visibility</p:attrName>
                                        </p:attrNameLst>
                                      </p:cBhvr>
                                      <p:to>
                                        <p:strVal val="visible"/>
                                      </p:to>
                                    </p:set>
                                    <p:anim calcmode="lin" valueType="num">
                                      <p:cBhvr additive="base">
                                        <p:cTn id="31" dur="500" fill="hold"/>
                                        <p:tgtEl>
                                          <p:spTgt spid="405507"/>
                                        </p:tgtEl>
                                        <p:attrNameLst>
                                          <p:attrName>ppt_x</p:attrName>
                                        </p:attrNameLst>
                                      </p:cBhvr>
                                      <p:tavLst>
                                        <p:tav tm="0">
                                          <p:val>
                                            <p:strVal val="#ppt_x"/>
                                          </p:val>
                                        </p:tav>
                                        <p:tav tm="100000">
                                          <p:val>
                                            <p:strVal val="#ppt_x"/>
                                          </p:val>
                                        </p:tav>
                                      </p:tavLst>
                                    </p:anim>
                                    <p:anim calcmode="lin" valueType="num">
                                      <p:cBhvr additive="base">
                                        <p:cTn id="32" dur="500" fill="hold"/>
                                        <p:tgtEl>
                                          <p:spTgt spid="4055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6" grpId="0" autoUpdateAnimBg="0"/>
      <p:bldP spid="405507" grpId="0" autoUpdateAnimBg="0"/>
      <p:bldP spid="40558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AA112C94-B183-453C-8A12-C6F92F333E98}"/>
              </a:ext>
            </a:extLst>
          </p:cNvPr>
          <p:cNvSpPr txBox="1">
            <a:spLocks noChangeArrowheads="1"/>
          </p:cNvSpPr>
          <p:nvPr/>
        </p:nvSpPr>
        <p:spPr bwMode="auto">
          <a:xfrm>
            <a:off x="827088" y="1368425"/>
            <a:ext cx="741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形联</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结电源始端末端要依次相连。</a:t>
            </a:r>
          </a:p>
        </p:txBody>
      </p:sp>
      <p:sp>
        <p:nvSpPr>
          <p:cNvPr id="418819" name="Rectangle 3">
            <a:extLst>
              <a:ext uri="{FF2B5EF4-FFF2-40B4-BE49-F238E27FC236}">
                <a16:creationId xmlns:a16="http://schemas.microsoft.com/office/drawing/2014/main" id="{836557A8-0916-40AE-83F6-B61C888507E0}"/>
              </a:ext>
            </a:extLst>
          </p:cNvPr>
          <p:cNvSpPr>
            <a:spLocks noChangeArrowheads="1"/>
          </p:cNvSpPr>
          <p:nvPr/>
        </p:nvSpPr>
        <p:spPr bwMode="auto">
          <a:xfrm>
            <a:off x="827088" y="2087563"/>
            <a:ext cx="165576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正确接法</a:t>
            </a:r>
          </a:p>
        </p:txBody>
      </p:sp>
      <p:sp>
        <p:nvSpPr>
          <p:cNvPr id="418821" name="Text Box 5">
            <a:extLst>
              <a:ext uri="{FF2B5EF4-FFF2-40B4-BE49-F238E27FC236}">
                <a16:creationId xmlns:a16="http://schemas.microsoft.com/office/drawing/2014/main" id="{43B6BE7D-0FBC-4792-B6FF-872F22272BF0}"/>
              </a:ext>
            </a:extLst>
          </p:cNvPr>
          <p:cNvSpPr txBox="1">
            <a:spLocks noChangeArrowheads="1"/>
          </p:cNvSpPr>
          <p:nvPr/>
        </p:nvSpPr>
        <p:spPr bwMode="auto">
          <a:xfrm>
            <a:off x="2209800" y="4884738"/>
            <a:ext cx="485298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20000"/>
              </a:lnSpc>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AZ,  BX, CY,</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连接，</a:t>
            </a:r>
            <a:r>
              <a:rPr kumimoji="1" lang="en-US" altLang="zh-CN" sz="3200" b="1" i="1">
                <a:latin typeface="Times New Roman" panose="02020603050405020304" pitchFamily="18" charset="0"/>
                <a:ea typeface="华文楷体" panose="02010600040101010101" pitchFamily="2" charset="-122"/>
                <a:cs typeface="Times New Roman" panose="02020603050405020304" pitchFamily="18" charset="0"/>
              </a:rPr>
              <a:t>I </a:t>
            </a:r>
            <a:r>
              <a:rPr kumimoji="1" lang="en-US" altLang="zh-CN" sz="3200" b="1">
                <a:latin typeface="Times New Roman" panose="02020603050405020304" pitchFamily="18" charset="0"/>
                <a:ea typeface="华文楷体" panose="02010600040101010101" pitchFamily="2" charset="-122"/>
                <a:cs typeface="Times New Roman" panose="02020603050405020304" pitchFamily="18" charset="0"/>
              </a:rPr>
              <a:t>=0 </a:t>
            </a:r>
            <a:r>
              <a:rPr kumimoji="1" lang="en-US" altLang="zh-CN" sz="2400" b="1">
                <a:latin typeface="Times New Roman" panose="02020603050405020304" pitchFamily="18" charset="0"/>
                <a:ea typeface="华文楷体" panose="02010600040101010101" pitchFamily="2" charset="-122"/>
                <a:cs typeface="Times New Roman" panose="02020603050405020304" pitchFamily="18" charset="0"/>
              </a:rPr>
              <a:t>   </a:t>
            </a:r>
          </a:p>
          <a:p>
            <a:pPr algn="l" eaLnBrk="1" hangingPunct="1">
              <a:lnSpc>
                <a:spcPct val="120000"/>
              </a:lnSpc>
            </a:pPr>
            <a:r>
              <a:rPr kumimoji="1" lang="zh-CN" altLang="zh-CN"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电源</a:t>
            </a:r>
            <a:r>
              <a:rPr kumimoji="1" lang="zh-CN" altLang="zh-CN" b="1">
                <a:latin typeface="Times New Roman" panose="02020603050405020304" pitchFamily="18" charset="0"/>
                <a:ea typeface="华文楷体" panose="02010600040101010101" pitchFamily="2" charset="-122"/>
                <a:cs typeface="Times New Roman" panose="02020603050405020304" pitchFamily="18" charset="0"/>
              </a:rPr>
              <a:t>中不会产生环流</a:t>
            </a:r>
            <a:endParaRPr kumimoji="1"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18857" name="Group 41">
            <a:extLst>
              <a:ext uri="{FF2B5EF4-FFF2-40B4-BE49-F238E27FC236}">
                <a16:creationId xmlns:a16="http://schemas.microsoft.com/office/drawing/2014/main" id="{08F20777-DA31-433D-949D-A3DD52860D99}"/>
              </a:ext>
            </a:extLst>
          </p:cNvPr>
          <p:cNvGrpSpPr>
            <a:grpSpLocks noChangeAspect="1"/>
          </p:cNvGrpSpPr>
          <p:nvPr/>
        </p:nvGrpSpPr>
        <p:grpSpPr bwMode="auto">
          <a:xfrm>
            <a:off x="5384800" y="3175000"/>
            <a:ext cx="2408238" cy="630238"/>
            <a:chOff x="3243" y="709"/>
            <a:chExt cx="1517" cy="397"/>
          </a:xfrm>
        </p:grpSpPr>
        <p:sp>
          <p:nvSpPr>
            <p:cNvPr id="21532" name="AutoShape 40">
              <a:extLst>
                <a:ext uri="{FF2B5EF4-FFF2-40B4-BE49-F238E27FC236}">
                  <a16:creationId xmlns:a16="http://schemas.microsoft.com/office/drawing/2014/main" id="{5FE3804B-75C0-4401-B168-A42B66C7B08F}"/>
                </a:ext>
              </a:extLst>
            </p:cNvPr>
            <p:cNvSpPr>
              <a:spLocks noChangeAspect="1" noChangeArrowheads="1" noTextEdit="1"/>
            </p:cNvSpPr>
            <p:nvPr/>
          </p:nvSpPr>
          <p:spPr bwMode="auto">
            <a:xfrm>
              <a:off x="3243" y="709"/>
              <a:ext cx="150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33" name="Rectangle 42">
              <a:extLst>
                <a:ext uri="{FF2B5EF4-FFF2-40B4-BE49-F238E27FC236}">
                  <a16:creationId xmlns:a16="http://schemas.microsoft.com/office/drawing/2014/main" id="{75594C22-AE1A-4ED0-9854-E895779E6E3D}"/>
                </a:ext>
              </a:extLst>
            </p:cNvPr>
            <p:cNvSpPr>
              <a:spLocks noChangeArrowheads="1"/>
            </p:cNvSpPr>
            <p:nvPr/>
          </p:nvSpPr>
          <p:spPr bwMode="auto">
            <a:xfrm>
              <a:off x="4647" y="829"/>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ea typeface="华文楷体" panose="02010600040101010101" pitchFamily="2" charset="-122"/>
                  <a:cs typeface="Times New Roman" panose="02020603050405020304" pitchFamily="18" charset="0"/>
                </a:rPr>
                <a:t>0</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34" name="Rectangle 43">
              <a:extLst>
                <a:ext uri="{FF2B5EF4-FFF2-40B4-BE49-F238E27FC236}">
                  <a16:creationId xmlns:a16="http://schemas.microsoft.com/office/drawing/2014/main" id="{AA364440-5767-424B-A2DC-599DEAD1F9B6}"/>
                </a:ext>
              </a:extLst>
            </p:cNvPr>
            <p:cNvSpPr>
              <a:spLocks noChangeArrowheads="1"/>
            </p:cNvSpPr>
            <p:nvPr/>
          </p:nvSpPr>
          <p:spPr bwMode="auto">
            <a:xfrm>
              <a:off x="4310" y="936"/>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b="1">
                  <a:latin typeface="Times New Roman" panose="02020603050405020304" pitchFamily="18" charset="0"/>
                  <a:ea typeface="华文楷体" panose="02010600040101010101" pitchFamily="2" charset="-122"/>
                  <a:cs typeface="Times New Roman" panose="02020603050405020304" pitchFamily="18" charset="0"/>
                </a:rPr>
                <a:t>C</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35" name="Rectangle 44">
              <a:extLst>
                <a:ext uri="{FF2B5EF4-FFF2-40B4-BE49-F238E27FC236}">
                  <a16:creationId xmlns:a16="http://schemas.microsoft.com/office/drawing/2014/main" id="{899E2BCF-6737-4F32-BD75-7360E34DD7A5}"/>
                </a:ext>
              </a:extLst>
            </p:cNvPr>
            <p:cNvSpPr>
              <a:spLocks noChangeArrowheads="1"/>
            </p:cNvSpPr>
            <p:nvPr/>
          </p:nvSpPr>
          <p:spPr bwMode="auto">
            <a:xfrm>
              <a:off x="3869" y="936"/>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b="1">
                  <a:latin typeface="Times New Roman" panose="02020603050405020304" pitchFamily="18" charset="0"/>
                  <a:ea typeface="华文楷体" panose="02010600040101010101" pitchFamily="2" charset="-122"/>
                  <a:cs typeface="Times New Roman" panose="02020603050405020304" pitchFamily="18" charset="0"/>
                </a:rPr>
                <a:t>B</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36" name="Rectangle 45">
              <a:extLst>
                <a:ext uri="{FF2B5EF4-FFF2-40B4-BE49-F238E27FC236}">
                  <a16:creationId xmlns:a16="http://schemas.microsoft.com/office/drawing/2014/main" id="{BB1E8B0E-D23B-41D8-8586-241B08C71662}"/>
                </a:ext>
              </a:extLst>
            </p:cNvPr>
            <p:cNvSpPr>
              <a:spLocks noChangeArrowheads="1"/>
            </p:cNvSpPr>
            <p:nvPr/>
          </p:nvSpPr>
          <p:spPr bwMode="auto">
            <a:xfrm>
              <a:off x="3448" y="960"/>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b="1">
                  <a:latin typeface="Times New Roman" panose="02020603050405020304" pitchFamily="18" charset="0"/>
                  <a:ea typeface="华文楷体" panose="02010600040101010101" pitchFamily="2" charset="-122"/>
                  <a:cs typeface="Times New Roman" panose="02020603050405020304" pitchFamily="18" charset="0"/>
                </a:rPr>
                <a:t>A</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37" name="Rectangle 46">
              <a:extLst>
                <a:ext uri="{FF2B5EF4-FFF2-40B4-BE49-F238E27FC236}">
                  <a16:creationId xmlns:a16="http://schemas.microsoft.com/office/drawing/2014/main" id="{EC656EF4-2E4F-445B-93C8-57DF6437FADF}"/>
                </a:ext>
              </a:extLst>
            </p:cNvPr>
            <p:cNvSpPr>
              <a:spLocks noChangeArrowheads="1"/>
            </p:cNvSpPr>
            <p:nvPr/>
          </p:nvSpPr>
          <p:spPr bwMode="auto">
            <a:xfrm>
              <a:off x="4498" y="804"/>
              <a:ext cx="12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38" name="Rectangle 47">
              <a:extLst>
                <a:ext uri="{FF2B5EF4-FFF2-40B4-BE49-F238E27FC236}">
                  <a16:creationId xmlns:a16="http://schemas.microsoft.com/office/drawing/2014/main" id="{A6802C65-E37B-49DC-9197-495A455C4D44}"/>
                </a:ext>
              </a:extLst>
            </p:cNvPr>
            <p:cNvSpPr>
              <a:spLocks noChangeArrowheads="1"/>
            </p:cNvSpPr>
            <p:nvPr/>
          </p:nvSpPr>
          <p:spPr bwMode="auto">
            <a:xfrm>
              <a:off x="4010" y="804"/>
              <a:ext cx="12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39" name="Rectangle 48">
              <a:extLst>
                <a:ext uri="{FF2B5EF4-FFF2-40B4-BE49-F238E27FC236}">
                  <a16:creationId xmlns:a16="http://schemas.microsoft.com/office/drawing/2014/main" id="{04FAA5BB-9CAE-44C6-A9CB-E035BAF4150A}"/>
                </a:ext>
              </a:extLst>
            </p:cNvPr>
            <p:cNvSpPr>
              <a:spLocks noChangeArrowheads="1"/>
            </p:cNvSpPr>
            <p:nvPr/>
          </p:nvSpPr>
          <p:spPr bwMode="auto">
            <a:xfrm>
              <a:off x="3563" y="804"/>
              <a:ext cx="12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40" name="Rectangle 49">
              <a:extLst>
                <a:ext uri="{FF2B5EF4-FFF2-40B4-BE49-F238E27FC236}">
                  <a16:creationId xmlns:a16="http://schemas.microsoft.com/office/drawing/2014/main" id="{0438F284-F547-473F-A78B-07AD666A7908}"/>
                </a:ext>
              </a:extLst>
            </p:cNvPr>
            <p:cNvSpPr>
              <a:spLocks noChangeArrowheads="1"/>
            </p:cNvSpPr>
            <p:nvPr/>
          </p:nvSpPr>
          <p:spPr bwMode="auto">
            <a:xfrm>
              <a:off x="4268" y="772"/>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41" name="Rectangle 50">
              <a:extLst>
                <a:ext uri="{FF2B5EF4-FFF2-40B4-BE49-F238E27FC236}">
                  <a16:creationId xmlns:a16="http://schemas.microsoft.com/office/drawing/2014/main" id="{7B4D8B87-D18E-44D3-B620-CD6D2BEF3301}"/>
                </a:ext>
              </a:extLst>
            </p:cNvPr>
            <p:cNvSpPr>
              <a:spLocks noChangeArrowheads="1"/>
            </p:cNvSpPr>
            <p:nvPr/>
          </p:nvSpPr>
          <p:spPr bwMode="auto">
            <a:xfrm>
              <a:off x="3821" y="772"/>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42" name="Rectangle 51">
              <a:extLst>
                <a:ext uri="{FF2B5EF4-FFF2-40B4-BE49-F238E27FC236}">
                  <a16:creationId xmlns:a16="http://schemas.microsoft.com/office/drawing/2014/main" id="{8FDBC979-418B-41C7-86CB-D32FF32D36B1}"/>
                </a:ext>
              </a:extLst>
            </p:cNvPr>
            <p:cNvSpPr>
              <a:spLocks noChangeArrowheads="1"/>
            </p:cNvSpPr>
            <p:nvPr/>
          </p:nvSpPr>
          <p:spPr bwMode="auto">
            <a:xfrm>
              <a:off x="3388" y="772"/>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43" name="Rectangle 52">
              <a:extLst>
                <a:ext uri="{FF2B5EF4-FFF2-40B4-BE49-F238E27FC236}">
                  <a16:creationId xmlns:a16="http://schemas.microsoft.com/office/drawing/2014/main" id="{1AC7510F-B6A6-4753-9BCF-56C097024667}"/>
                </a:ext>
              </a:extLst>
            </p:cNvPr>
            <p:cNvSpPr>
              <a:spLocks noChangeArrowheads="1"/>
            </p:cNvSpPr>
            <p:nvPr/>
          </p:nvSpPr>
          <p:spPr bwMode="auto">
            <a:xfrm>
              <a:off x="4175" y="829"/>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44" name="Rectangle 53">
              <a:extLst>
                <a:ext uri="{FF2B5EF4-FFF2-40B4-BE49-F238E27FC236}">
                  <a16:creationId xmlns:a16="http://schemas.microsoft.com/office/drawing/2014/main" id="{61FB7167-5328-46EE-9B3E-5CC73018FCB6}"/>
                </a:ext>
              </a:extLst>
            </p:cNvPr>
            <p:cNvSpPr>
              <a:spLocks noChangeArrowheads="1"/>
            </p:cNvSpPr>
            <p:nvPr/>
          </p:nvSpPr>
          <p:spPr bwMode="auto">
            <a:xfrm>
              <a:off x="3728" y="829"/>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45" name="Rectangle 54">
              <a:extLst>
                <a:ext uri="{FF2B5EF4-FFF2-40B4-BE49-F238E27FC236}">
                  <a16:creationId xmlns:a16="http://schemas.microsoft.com/office/drawing/2014/main" id="{77B5A88C-7D6D-4C4C-8D79-CDB699E1B9B8}"/>
                </a:ext>
              </a:extLst>
            </p:cNvPr>
            <p:cNvSpPr>
              <a:spLocks noChangeArrowheads="1"/>
            </p:cNvSpPr>
            <p:nvPr/>
          </p:nvSpPr>
          <p:spPr bwMode="auto">
            <a:xfrm>
              <a:off x="3295" y="829"/>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418950" name="Group 134">
            <a:extLst>
              <a:ext uri="{FF2B5EF4-FFF2-40B4-BE49-F238E27FC236}">
                <a16:creationId xmlns:a16="http://schemas.microsoft.com/office/drawing/2014/main" id="{314D680C-09AC-4A00-8E6F-023F85545DF2}"/>
              </a:ext>
            </a:extLst>
          </p:cNvPr>
          <p:cNvGrpSpPr>
            <a:grpSpLocks/>
          </p:cNvGrpSpPr>
          <p:nvPr/>
        </p:nvGrpSpPr>
        <p:grpSpPr bwMode="auto">
          <a:xfrm>
            <a:off x="3033713" y="2305050"/>
            <a:ext cx="1825625" cy="2087563"/>
            <a:chOff x="1610" y="709"/>
            <a:chExt cx="1150" cy="1315"/>
          </a:xfrm>
        </p:grpSpPr>
        <p:sp>
          <p:nvSpPr>
            <p:cNvPr id="21512" name="Line 10">
              <a:extLst>
                <a:ext uri="{FF2B5EF4-FFF2-40B4-BE49-F238E27FC236}">
                  <a16:creationId xmlns:a16="http://schemas.microsoft.com/office/drawing/2014/main" id="{D4A896AA-2A00-44FA-BE9B-12AE774F461A}"/>
                </a:ext>
              </a:extLst>
            </p:cNvPr>
            <p:cNvSpPr>
              <a:spLocks noChangeShapeType="1"/>
            </p:cNvSpPr>
            <p:nvPr/>
          </p:nvSpPr>
          <p:spPr bwMode="auto">
            <a:xfrm>
              <a:off x="1891" y="1126"/>
              <a:ext cx="84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3" name="Line 11">
              <a:extLst>
                <a:ext uri="{FF2B5EF4-FFF2-40B4-BE49-F238E27FC236}">
                  <a16:creationId xmlns:a16="http://schemas.microsoft.com/office/drawing/2014/main" id="{913BA51B-B09F-4112-9D55-DFAC00604896}"/>
                </a:ext>
              </a:extLst>
            </p:cNvPr>
            <p:cNvSpPr>
              <a:spLocks noChangeShapeType="1"/>
            </p:cNvSpPr>
            <p:nvPr/>
          </p:nvSpPr>
          <p:spPr bwMode="auto">
            <a:xfrm rot="-7200000">
              <a:off x="1654" y="1493"/>
              <a:ext cx="864"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4" name="Line 12">
              <a:extLst>
                <a:ext uri="{FF2B5EF4-FFF2-40B4-BE49-F238E27FC236}">
                  <a16:creationId xmlns:a16="http://schemas.microsoft.com/office/drawing/2014/main" id="{4D756007-BE64-4726-9CAE-F4433470DF2B}"/>
                </a:ext>
              </a:extLst>
            </p:cNvPr>
            <p:cNvSpPr>
              <a:spLocks noChangeShapeType="1"/>
            </p:cNvSpPr>
            <p:nvPr/>
          </p:nvSpPr>
          <p:spPr bwMode="auto">
            <a:xfrm rot="7200000">
              <a:off x="2077" y="1505"/>
              <a:ext cx="864"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5" name="Arc 13">
              <a:extLst>
                <a:ext uri="{FF2B5EF4-FFF2-40B4-BE49-F238E27FC236}">
                  <a16:creationId xmlns:a16="http://schemas.microsoft.com/office/drawing/2014/main" id="{FA934CA0-7630-43D4-B14F-6CEF1A85AAD0}"/>
                </a:ext>
              </a:extLst>
            </p:cNvPr>
            <p:cNvSpPr>
              <a:spLocks noChangeAspect="1"/>
            </p:cNvSpPr>
            <p:nvPr/>
          </p:nvSpPr>
          <p:spPr bwMode="auto">
            <a:xfrm>
              <a:off x="2122" y="1216"/>
              <a:ext cx="357" cy="367"/>
            </a:xfrm>
            <a:custGeom>
              <a:avLst/>
              <a:gdLst>
                <a:gd name="T0" fmla="*/ 179 w 43200"/>
                <a:gd name="T1" fmla="*/ 0 h 43200"/>
                <a:gd name="T2" fmla="*/ 73 w 43200"/>
                <a:gd name="T3" fmla="*/ 35 h 43200"/>
                <a:gd name="T4" fmla="*/ 179 w 43200"/>
                <a:gd name="T5" fmla="*/ 184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4701"/>
                    <a:pt x="3294" y="8218"/>
                    <a:pt x="8867" y="415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4701"/>
                    <a:pt x="3294" y="8218"/>
                    <a:pt x="8867" y="4152"/>
                  </a:cubicBezTo>
                  <a:lnTo>
                    <a:pt x="21600" y="21600"/>
                  </a:lnTo>
                  <a:lnTo>
                    <a:pt x="21599" y="0"/>
                  </a:lnTo>
                  <a:close/>
                </a:path>
              </a:pathLst>
            </a:custGeom>
            <a:noFill/>
            <a:ln w="28575">
              <a:solidFill>
                <a:srgbClr val="00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516" name="Object 14">
              <a:extLst>
                <a:ext uri="{FF2B5EF4-FFF2-40B4-BE49-F238E27FC236}">
                  <a16:creationId xmlns:a16="http://schemas.microsoft.com/office/drawing/2014/main" id="{045B1899-6352-4B21-BC6D-DD77DDE62592}"/>
                </a:ext>
              </a:extLst>
            </p:cNvPr>
            <p:cNvGraphicFramePr>
              <a:graphicFrameLocks noChangeAspect="1"/>
            </p:cNvGraphicFramePr>
            <p:nvPr/>
          </p:nvGraphicFramePr>
          <p:xfrm>
            <a:off x="2214" y="1172"/>
            <a:ext cx="158" cy="350"/>
          </p:xfrm>
          <a:graphic>
            <a:graphicData uri="http://schemas.openxmlformats.org/presentationml/2006/ole">
              <mc:AlternateContent xmlns:mc="http://schemas.openxmlformats.org/markup-compatibility/2006">
                <mc:Choice xmlns:v="urn:schemas-microsoft-com:vml" Requires="v">
                  <p:oleObj spid="_x0000_s21670" name="公式" r:id="rId3" imgW="114141" imgH="266817" progId="Equation.3">
                    <p:embed/>
                  </p:oleObj>
                </mc:Choice>
                <mc:Fallback>
                  <p:oleObj name="公式" r:id="rId3" imgW="114141" imgH="266817"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 y="1172"/>
                          <a:ext cx="158"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17" name="Group 120">
              <a:extLst>
                <a:ext uri="{FF2B5EF4-FFF2-40B4-BE49-F238E27FC236}">
                  <a16:creationId xmlns:a16="http://schemas.microsoft.com/office/drawing/2014/main" id="{1DF4EFA3-FDB4-400B-804E-1E4557701013}"/>
                </a:ext>
              </a:extLst>
            </p:cNvPr>
            <p:cNvGrpSpPr>
              <a:grpSpLocks noChangeAspect="1"/>
            </p:cNvGrpSpPr>
            <p:nvPr/>
          </p:nvGrpSpPr>
          <p:grpSpPr bwMode="auto">
            <a:xfrm>
              <a:off x="2456" y="709"/>
              <a:ext cx="304" cy="398"/>
              <a:chOff x="2456" y="709"/>
              <a:chExt cx="304" cy="398"/>
            </a:xfrm>
          </p:grpSpPr>
          <p:sp>
            <p:nvSpPr>
              <p:cNvPr id="21528" name="AutoShape 119">
                <a:extLst>
                  <a:ext uri="{FF2B5EF4-FFF2-40B4-BE49-F238E27FC236}">
                    <a16:creationId xmlns:a16="http://schemas.microsoft.com/office/drawing/2014/main" id="{00888EB3-ABCD-4A89-8C1D-EB538A87A3E6}"/>
                  </a:ext>
                </a:extLst>
              </p:cNvPr>
              <p:cNvSpPr>
                <a:spLocks noChangeAspect="1" noChangeArrowheads="1" noTextEdit="1"/>
              </p:cNvSpPr>
              <p:nvPr/>
            </p:nvSpPr>
            <p:spPr bwMode="auto">
              <a:xfrm>
                <a:off x="2456" y="709"/>
                <a:ext cx="30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29" name="Rectangle 121">
                <a:extLst>
                  <a:ext uri="{FF2B5EF4-FFF2-40B4-BE49-F238E27FC236}">
                    <a16:creationId xmlns:a16="http://schemas.microsoft.com/office/drawing/2014/main" id="{EB1F3CE2-ED4E-401E-B05C-FEED8F2A81A9}"/>
                  </a:ext>
                </a:extLst>
              </p:cNvPr>
              <p:cNvSpPr>
                <a:spLocks noChangeArrowheads="1"/>
              </p:cNvSpPr>
              <p:nvPr/>
            </p:nvSpPr>
            <p:spPr bwMode="auto">
              <a:xfrm>
                <a:off x="2660" y="961"/>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b="1">
                    <a:latin typeface="Times New Roman" panose="02020603050405020304" pitchFamily="18" charset="0"/>
                    <a:ea typeface="华文楷体" panose="02010600040101010101" pitchFamily="2" charset="-122"/>
                    <a:cs typeface="Times New Roman" panose="02020603050405020304" pitchFamily="18" charset="0"/>
                  </a:rPr>
                  <a:t>A</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30" name="Rectangle 122">
                <a:extLst>
                  <a:ext uri="{FF2B5EF4-FFF2-40B4-BE49-F238E27FC236}">
                    <a16:creationId xmlns:a16="http://schemas.microsoft.com/office/drawing/2014/main" id="{B0FC5709-F6D1-46D8-B345-6A25EF40CAD6}"/>
                  </a:ext>
                </a:extLst>
              </p:cNvPr>
              <p:cNvSpPr>
                <a:spLocks noChangeArrowheads="1"/>
              </p:cNvSpPr>
              <p:nvPr/>
            </p:nvSpPr>
            <p:spPr bwMode="auto">
              <a:xfrm>
                <a:off x="2602" y="773"/>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31" name="Rectangle 123">
                <a:extLst>
                  <a:ext uri="{FF2B5EF4-FFF2-40B4-BE49-F238E27FC236}">
                    <a16:creationId xmlns:a16="http://schemas.microsoft.com/office/drawing/2014/main" id="{BF945B50-F6AB-4387-9A7D-C448E01E9C89}"/>
                  </a:ext>
                </a:extLst>
              </p:cNvPr>
              <p:cNvSpPr>
                <a:spLocks noChangeArrowheads="1"/>
              </p:cNvSpPr>
              <p:nvPr/>
            </p:nvSpPr>
            <p:spPr bwMode="auto">
              <a:xfrm>
                <a:off x="2509" y="828"/>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518" name="Group 125">
              <a:extLst>
                <a:ext uri="{FF2B5EF4-FFF2-40B4-BE49-F238E27FC236}">
                  <a16:creationId xmlns:a16="http://schemas.microsoft.com/office/drawing/2014/main" id="{BC5D91E9-8544-4973-B896-E8CBEEF71CA3}"/>
                </a:ext>
              </a:extLst>
            </p:cNvPr>
            <p:cNvGrpSpPr>
              <a:grpSpLocks noChangeAspect="1"/>
            </p:cNvGrpSpPr>
            <p:nvPr/>
          </p:nvGrpSpPr>
          <p:grpSpPr bwMode="auto">
            <a:xfrm>
              <a:off x="1610" y="1026"/>
              <a:ext cx="286" cy="398"/>
              <a:chOff x="1610" y="1026"/>
              <a:chExt cx="286" cy="398"/>
            </a:xfrm>
          </p:grpSpPr>
          <p:sp>
            <p:nvSpPr>
              <p:cNvPr id="21524" name="AutoShape 124">
                <a:extLst>
                  <a:ext uri="{FF2B5EF4-FFF2-40B4-BE49-F238E27FC236}">
                    <a16:creationId xmlns:a16="http://schemas.microsoft.com/office/drawing/2014/main" id="{6346B8F1-B08B-4BCD-B168-7B8ED885E8AD}"/>
                  </a:ext>
                </a:extLst>
              </p:cNvPr>
              <p:cNvSpPr>
                <a:spLocks noChangeAspect="1" noChangeArrowheads="1" noTextEdit="1"/>
              </p:cNvSpPr>
              <p:nvPr/>
            </p:nvSpPr>
            <p:spPr bwMode="auto">
              <a:xfrm>
                <a:off x="1610" y="1026"/>
                <a:ext cx="286"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25" name="Rectangle 126">
                <a:extLst>
                  <a:ext uri="{FF2B5EF4-FFF2-40B4-BE49-F238E27FC236}">
                    <a16:creationId xmlns:a16="http://schemas.microsoft.com/office/drawing/2014/main" id="{864423E5-3FDD-4017-8C2E-4822CA4DEB34}"/>
                  </a:ext>
                </a:extLst>
              </p:cNvPr>
              <p:cNvSpPr>
                <a:spLocks noChangeArrowheads="1"/>
              </p:cNvSpPr>
              <p:nvPr/>
            </p:nvSpPr>
            <p:spPr bwMode="auto">
              <a:xfrm>
                <a:off x="1796" y="1278"/>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b="1">
                    <a:latin typeface="Times New Roman" panose="02020603050405020304" pitchFamily="18" charset="0"/>
                    <a:ea typeface="华文楷体" panose="02010600040101010101" pitchFamily="2" charset="-122"/>
                    <a:cs typeface="Times New Roman" panose="02020603050405020304" pitchFamily="18" charset="0"/>
                  </a:rPr>
                  <a:t>C</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26" name="Rectangle 127">
                <a:extLst>
                  <a:ext uri="{FF2B5EF4-FFF2-40B4-BE49-F238E27FC236}">
                    <a16:creationId xmlns:a16="http://schemas.microsoft.com/office/drawing/2014/main" id="{7FCE5719-CB33-4514-9AA7-0E54E82BC264}"/>
                  </a:ext>
                </a:extLst>
              </p:cNvPr>
              <p:cNvSpPr>
                <a:spLocks noChangeArrowheads="1"/>
              </p:cNvSpPr>
              <p:nvPr/>
            </p:nvSpPr>
            <p:spPr bwMode="auto">
              <a:xfrm>
                <a:off x="1755" y="1090"/>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27" name="Rectangle 128">
                <a:extLst>
                  <a:ext uri="{FF2B5EF4-FFF2-40B4-BE49-F238E27FC236}">
                    <a16:creationId xmlns:a16="http://schemas.microsoft.com/office/drawing/2014/main" id="{87A2BEE3-E362-4F94-8D87-56F569DA9A08}"/>
                  </a:ext>
                </a:extLst>
              </p:cNvPr>
              <p:cNvSpPr>
                <a:spLocks noChangeArrowheads="1"/>
              </p:cNvSpPr>
              <p:nvPr/>
            </p:nvSpPr>
            <p:spPr bwMode="auto">
              <a:xfrm>
                <a:off x="1661" y="1145"/>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519" name="Group 130">
              <a:extLst>
                <a:ext uri="{FF2B5EF4-FFF2-40B4-BE49-F238E27FC236}">
                  <a16:creationId xmlns:a16="http://schemas.microsoft.com/office/drawing/2014/main" id="{A6804AA5-8574-46BE-BE6F-8F837B0AFA50}"/>
                </a:ext>
              </a:extLst>
            </p:cNvPr>
            <p:cNvGrpSpPr>
              <a:grpSpLocks noChangeAspect="1"/>
            </p:cNvGrpSpPr>
            <p:nvPr/>
          </p:nvGrpSpPr>
          <p:grpSpPr bwMode="auto">
            <a:xfrm>
              <a:off x="2413" y="1626"/>
              <a:ext cx="286" cy="398"/>
              <a:chOff x="2413" y="1626"/>
              <a:chExt cx="286" cy="398"/>
            </a:xfrm>
          </p:grpSpPr>
          <p:sp>
            <p:nvSpPr>
              <p:cNvPr id="21520" name="AutoShape 129">
                <a:extLst>
                  <a:ext uri="{FF2B5EF4-FFF2-40B4-BE49-F238E27FC236}">
                    <a16:creationId xmlns:a16="http://schemas.microsoft.com/office/drawing/2014/main" id="{D5CF5373-C539-4E4A-B769-1B0DA9D4BA22}"/>
                  </a:ext>
                </a:extLst>
              </p:cNvPr>
              <p:cNvSpPr>
                <a:spLocks noChangeAspect="1" noChangeArrowheads="1" noTextEdit="1"/>
              </p:cNvSpPr>
              <p:nvPr/>
            </p:nvSpPr>
            <p:spPr bwMode="auto">
              <a:xfrm>
                <a:off x="2413" y="1626"/>
                <a:ext cx="286"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21" name="Rectangle 131">
                <a:extLst>
                  <a:ext uri="{FF2B5EF4-FFF2-40B4-BE49-F238E27FC236}">
                    <a16:creationId xmlns:a16="http://schemas.microsoft.com/office/drawing/2014/main" id="{D9DED05B-5BC0-47A7-9B01-0ED889C1B8FD}"/>
                  </a:ext>
                </a:extLst>
              </p:cNvPr>
              <p:cNvSpPr>
                <a:spLocks noChangeArrowheads="1"/>
              </p:cNvSpPr>
              <p:nvPr/>
            </p:nvSpPr>
            <p:spPr bwMode="auto">
              <a:xfrm>
                <a:off x="2604" y="1878"/>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b="1">
                    <a:latin typeface="Times New Roman" panose="02020603050405020304" pitchFamily="18" charset="0"/>
                    <a:ea typeface="华文楷体" panose="02010600040101010101" pitchFamily="2" charset="-122"/>
                    <a:cs typeface="Times New Roman" panose="02020603050405020304" pitchFamily="18" charset="0"/>
                  </a:rPr>
                  <a:t>B</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22" name="Rectangle 132">
                <a:extLst>
                  <a:ext uri="{FF2B5EF4-FFF2-40B4-BE49-F238E27FC236}">
                    <a16:creationId xmlns:a16="http://schemas.microsoft.com/office/drawing/2014/main" id="{E9D87B44-426F-466C-BB66-AD2A1119334E}"/>
                  </a:ext>
                </a:extLst>
              </p:cNvPr>
              <p:cNvSpPr>
                <a:spLocks noChangeArrowheads="1"/>
              </p:cNvSpPr>
              <p:nvPr/>
            </p:nvSpPr>
            <p:spPr bwMode="auto">
              <a:xfrm>
                <a:off x="2558" y="1690"/>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23" name="Rectangle 133">
                <a:extLst>
                  <a:ext uri="{FF2B5EF4-FFF2-40B4-BE49-F238E27FC236}">
                    <a16:creationId xmlns:a16="http://schemas.microsoft.com/office/drawing/2014/main" id="{E0F57532-48EB-4943-9935-AB433B07ACEF}"/>
                  </a:ext>
                </a:extLst>
              </p:cNvPr>
              <p:cNvSpPr>
                <a:spLocks noChangeArrowheads="1"/>
              </p:cNvSpPr>
              <p:nvPr/>
            </p:nvSpPr>
            <p:spPr bwMode="auto">
              <a:xfrm>
                <a:off x="2464" y="1745"/>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grpSp>
      </p:grpSp>
      <p:graphicFrame>
        <p:nvGraphicFramePr>
          <p:cNvPr id="418951" name="Object 135">
            <a:extLst>
              <a:ext uri="{FF2B5EF4-FFF2-40B4-BE49-F238E27FC236}">
                <a16:creationId xmlns:a16="http://schemas.microsoft.com/office/drawing/2014/main" id="{718FC20D-5301-4C74-93B1-6F6404314CE9}"/>
              </a:ext>
            </a:extLst>
          </p:cNvPr>
          <p:cNvGraphicFramePr>
            <a:graphicFrameLocks noChangeAspect="1"/>
          </p:cNvGraphicFramePr>
          <p:nvPr/>
        </p:nvGraphicFramePr>
        <p:xfrm>
          <a:off x="755650" y="2592388"/>
          <a:ext cx="2081213" cy="2262187"/>
        </p:xfrm>
        <a:graphic>
          <a:graphicData uri="http://schemas.openxmlformats.org/presentationml/2006/ole">
            <mc:AlternateContent xmlns:mc="http://schemas.openxmlformats.org/markup-compatibility/2006">
              <mc:Choice xmlns:v="urn:schemas-microsoft-com:vml" Requires="v">
                <p:oleObj spid="_x0000_s21671" name="Visio" r:id="rId5" imgW="1894715" imgH="2060943" progId="Visio.Drawing.11">
                  <p:embed/>
                </p:oleObj>
              </mc:Choice>
              <mc:Fallback>
                <p:oleObj name="Visio" r:id="rId5" imgW="1894715" imgH="2060943" progId="Visio.Drawing.11">
                  <p:embed/>
                  <p:pic>
                    <p:nvPicPr>
                      <p:cNvPr id="0" name="Object 1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592388"/>
                        <a:ext cx="2081213"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88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89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89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885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8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p:bldP spid="418821"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149565A3-5D03-4787-9ED8-C68705926B9C}"/>
              </a:ext>
            </a:extLst>
          </p:cNvPr>
          <p:cNvSpPr txBox="1">
            <a:spLocks noChangeArrowheads="1"/>
          </p:cNvSpPr>
          <p:nvPr/>
        </p:nvSpPr>
        <p:spPr bwMode="auto">
          <a:xfrm>
            <a:off x="539750" y="188913"/>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形</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联</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结电源始端末端要依次相连。</a:t>
            </a:r>
          </a:p>
        </p:txBody>
      </p:sp>
      <p:sp>
        <p:nvSpPr>
          <p:cNvPr id="509955" name="Rectangle 3">
            <a:extLst>
              <a:ext uri="{FF2B5EF4-FFF2-40B4-BE49-F238E27FC236}">
                <a16:creationId xmlns:a16="http://schemas.microsoft.com/office/drawing/2014/main" id="{6D1321F1-3CD7-4E99-8757-6101FFF8A907}"/>
              </a:ext>
            </a:extLst>
          </p:cNvPr>
          <p:cNvSpPr>
            <a:spLocks noChangeArrowheads="1"/>
          </p:cNvSpPr>
          <p:nvPr/>
        </p:nvSpPr>
        <p:spPr bwMode="auto">
          <a:xfrm>
            <a:off x="539750" y="908050"/>
            <a:ext cx="1655763"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正确接法</a:t>
            </a:r>
          </a:p>
        </p:txBody>
      </p:sp>
      <p:sp>
        <p:nvSpPr>
          <p:cNvPr id="509956" name="Rectangle 4">
            <a:extLst>
              <a:ext uri="{FF2B5EF4-FFF2-40B4-BE49-F238E27FC236}">
                <a16:creationId xmlns:a16="http://schemas.microsoft.com/office/drawing/2014/main" id="{C146DCF0-068A-4BD7-B51E-664A90A42EE4}"/>
              </a:ext>
            </a:extLst>
          </p:cNvPr>
          <p:cNvSpPr>
            <a:spLocks noChangeArrowheads="1"/>
          </p:cNvSpPr>
          <p:nvPr/>
        </p:nvSpPr>
        <p:spPr bwMode="auto">
          <a:xfrm>
            <a:off x="395288" y="3357563"/>
            <a:ext cx="165576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错误接法</a:t>
            </a:r>
          </a:p>
        </p:txBody>
      </p:sp>
      <p:sp>
        <p:nvSpPr>
          <p:cNvPr id="509957" name="Text Box 5">
            <a:extLst>
              <a:ext uri="{FF2B5EF4-FFF2-40B4-BE49-F238E27FC236}">
                <a16:creationId xmlns:a16="http://schemas.microsoft.com/office/drawing/2014/main" id="{EC9E614C-16F4-467F-999F-135901C878E3}"/>
              </a:ext>
            </a:extLst>
          </p:cNvPr>
          <p:cNvSpPr txBox="1">
            <a:spLocks noChangeArrowheads="1"/>
          </p:cNvSpPr>
          <p:nvPr/>
        </p:nvSpPr>
        <p:spPr bwMode="auto">
          <a:xfrm>
            <a:off x="4706938" y="1628775"/>
            <a:ext cx="411321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20000"/>
              </a:lnSpc>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AZ, BX, CY, </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连接，</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I </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=0 </a:t>
            </a:r>
            <a:r>
              <a:rPr kumimoji="1" lang="en-US" altLang="zh-CN" sz="2400" b="1">
                <a:latin typeface="Times New Roman" panose="02020603050405020304" pitchFamily="18" charset="0"/>
                <a:ea typeface="华文楷体" panose="02010600040101010101" pitchFamily="2" charset="-122"/>
                <a:cs typeface="Times New Roman" panose="02020603050405020304" pitchFamily="18" charset="0"/>
              </a:rPr>
              <a:t>   </a:t>
            </a:r>
          </a:p>
          <a:p>
            <a:pPr algn="l" eaLnBrk="1" hangingPunct="1">
              <a:lnSpc>
                <a:spcPct val="120000"/>
              </a:lnSpc>
            </a:pPr>
            <a:r>
              <a:rPr kumimoji="1" lang="zh-CN" altLang="zh-CN"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电源</a:t>
            </a:r>
            <a:r>
              <a:rPr kumimoji="1" lang="zh-CN" altLang="zh-CN" b="1">
                <a:latin typeface="Times New Roman" panose="02020603050405020304" pitchFamily="18" charset="0"/>
                <a:ea typeface="华文楷体" panose="02010600040101010101" pitchFamily="2" charset="-122"/>
                <a:cs typeface="Times New Roman" panose="02020603050405020304" pitchFamily="18" charset="0"/>
              </a:rPr>
              <a:t>中不会产生环流</a:t>
            </a:r>
            <a:endParaRPr kumimoji="1"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09958" name="Text Box 6">
            <a:extLst>
              <a:ext uri="{FF2B5EF4-FFF2-40B4-BE49-F238E27FC236}">
                <a16:creationId xmlns:a16="http://schemas.microsoft.com/office/drawing/2014/main" id="{87891B59-D440-4635-8129-4E0C0594716D}"/>
              </a:ext>
            </a:extLst>
          </p:cNvPr>
          <p:cNvSpPr txBox="1">
            <a:spLocks noChangeArrowheads="1"/>
          </p:cNvSpPr>
          <p:nvPr/>
        </p:nvSpPr>
        <p:spPr bwMode="auto">
          <a:xfrm>
            <a:off x="4930775" y="4616450"/>
            <a:ext cx="4033838"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20000"/>
              </a:lnSpc>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AC, BX, ZY</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连接</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b="1" i="1">
                <a:latin typeface="Times New Roman" panose="02020603050405020304" pitchFamily="18" charset="0"/>
                <a:ea typeface="华文楷体" panose="02010600040101010101" pitchFamily="2" charset="-122"/>
                <a:cs typeface="Times New Roman" panose="02020603050405020304" pitchFamily="18" charset="0"/>
              </a:rPr>
              <a:t>I </a:t>
            </a:r>
            <a:r>
              <a:rPr kumimoji="1" lang="en-US" altLang="zh-CN" sz="3200"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b="1">
                <a:latin typeface="Times New Roman" panose="02020603050405020304" pitchFamily="18" charset="0"/>
                <a:ea typeface="华文楷体" panose="02010600040101010101" pitchFamily="2" charset="-122"/>
                <a:cs typeface="Times New Roman" panose="02020603050405020304" pitchFamily="18" charset="0"/>
              </a:rPr>
              <a:t>  </a:t>
            </a:r>
          </a:p>
          <a:p>
            <a:pPr algn="l" eaLnBrk="1" hangingPunct="1">
              <a:lnSpc>
                <a:spcPct val="120000"/>
              </a:lnSpc>
            </a:pPr>
            <a:r>
              <a:rPr kumimoji="1" lang="zh-CN" altLang="zh-CN"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电源</a:t>
            </a:r>
            <a:r>
              <a:rPr kumimoji="1" lang="zh-CN" altLang="zh-CN" b="1">
                <a:latin typeface="Times New Roman" panose="02020603050405020304" pitchFamily="18" charset="0"/>
                <a:ea typeface="华文楷体" panose="02010600040101010101" pitchFamily="2" charset="-122"/>
                <a:cs typeface="Times New Roman" panose="02020603050405020304" pitchFamily="18" charset="0"/>
              </a:rPr>
              <a:t>中将会产生环流</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509959" name="Group 7">
            <a:extLst>
              <a:ext uri="{FF2B5EF4-FFF2-40B4-BE49-F238E27FC236}">
                <a16:creationId xmlns:a16="http://schemas.microsoft.com/office/drawing/2014/main" id="{4C4E59D4-2818-47AA-9BBF-6D9D18AA79D0}"/>
              </a:ext>
            </a:extLst>
          </p:cNvPr>
          <p:cNvGrpSpPr>
            <a:grpSpLocks noChangeAspect="1"/>
          </p:cNvGrpSpPr>
          <p:nvPr/>
        </p:nvGrpSpPr>
        <p:grpSpPr bwMode="auto">
          <a:xfrm>
            <a:off x="5148263" y="836613"/>
            <a:ext cx="2408237" cy="630237"/>
            <a:chOff x="3243" y="709"/>
            <a:chExt cx="1517" cy="397"/>
          </a:xfrm>
        </p:grpSpPr>
        <p:sp>
          <p:nvSpPr>
            <p:cNvPr id="22609" name="AutoShape 8">
              <a:extLst>
                <a:ext uri="{FF2B5EF4-FFF2-40B4-BE49-F238E27FC236}">
                  <a16:creationId xmlns:a16="http://schemas.microsoft.com/office/drawing/2014/main" id="{B4D35396-E756-4D60-A7AB-F5045F339005}"/>
                </a:ext>
              </a:extLst>
            </p:cNvPr>
            <p:cNvSpPr>
              <a:spLocks noChangeAspect="1" noChangeArrowheads="1" noTextEdit="1"/>
            </p:cNvSpPr>
            <p:nvPr/>
          </p:nvSpPr>
          <p:spPr bwMode="auto">
            <a:xfrm>
              <a:off x="3243" y="709"/>
              <a:ext cx="150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610" name="Rectangle 9">
              <a:extLst>
                <a:ext uri="{FF2B5EF4-FFF2-40B4-BE49-F238E27FC236}">
                  <a16:creationId xmlns:a16="http://schemas.microsoft.com/office/drawing/2014/main" id="{C4FB1B3B-A213-4F60-A331-AF068CBDEDC8}"/>
                </a:ext>
              </a:extLst>
            </p:cNvPr>
            <p:cNvSpPr>
              <a:spLocks noChangeArrowheads="1"/>
            </p:cNvSpPr>
            <p:nvPr/>
          </p:nvSpPr>
          <p:spPr bwMode="auto">
            <a:xfrm>
              <a:off x="4647" y="829"/>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华文楷体" panose="02010600040101010101" pitchFamily="2" charset="-122"/>
                  <a:cs typeface="Times New Roman" panose="02020603050405020304" pitchFamily="18" charset="0"/>
                </a:rPr>
                <a:t>0</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11" name="Rectangle 10">
              <a:extLst>
                <a:ext uri="{FF2B5EF4-FFF2-40B4-BE49-F238E27FC236}">
                  <a16:creationId xmlns:a16="http://schemas.microsoft.com/office/drawing/2014/main" id="{4D8871CA-A1E0-441B-AAE1-320DA0ECFA68}"/>
                </a:ext>
              </a:extLst>
            </p:cNvPr>
            <p:cNvSpPr>
              <a:spLocks noChangeArrowheads="1"/>
            </p:cNvSpPr>
            <p:nvPr/>
          </p:nvSpPr>
          <p:spPr bwMode="auto">
            <a:xfrm>
              <a:off x="4313" y="936"/>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ea typeface="华文楷体" panose="02010600040101010101" pitchFamily="2" charset="-122"/>
                  <a:cs typeface="Times New Roman" panose="02020603050405020304" pitchFamily="18" charset="0"/>
                </a:rPr>
                <a:t>C</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12" name="Rectangle 11">
              <a:extLst>
                <a:ext uri="{FF2B5EF4-FFF2-40B4-BE49-F238E27FC236}">
                  <a16:creationId xmlns:a16="http://schemas.microsoft.com/office/drawing/2014/main" id="{62DC01A0-29D4-4365-8ED6-A23891297AA5}"/>
                </a:ext>
              </a:extLst>
            </p:cNvPr>
            <p:cNvSpPr>
              <a:spLocks noChangeArrowheads="1"/>
            </p:cNvSpPr>
            <p:nvPr/>
          </p:nvSpPr>
          <p:spPr bwMode="auto">
            <a:xfrm>
              <a:off x="3869" y="936"/>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ea typeface="华文楷体" panose="02010600040101010101" pitchFamily="2" charset="-122"/>
                  <a:cs typeface="Times New Roman" panose="02020603050405020304" pitchFamily="18" charset="0"/>
                </a:rPr>
                <a:t>B</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13" name="Rectangle 12">
              <a:extLst>
                <a:ext uri="{FF2B5EF4-FFF2-40B4-BE49-F238E27FC236}">
                  <a16:creationId xmlns:a16="http://schemas.microsoft.com/office/drawing/2014/main" id="{5F5EE57F-F86E-4C39-895F-5CADFB1AA8C4}"/>
                </a:ext>
              </a:extLst>
            </p:cNvPr>
            <p:cNvSpPr>
              <a:spLocks noChangeArrowheads="1"/>
            </p:cNvSpPr>
            <p:nvPr/>
          </p:nvSpPr>
          <p:spPr bwMode="auto">
            <a:xfrm>
              <a:off x="3448" y="960"/>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ea typeface="华文楷体" panose="02010600040101010101" pitchFamily="2" charset="-122"/>
                  <a:cs typeface="Times New Roman" panose="02020603050405020304" pitchFamily="18" charset="0"/>
                </a:rPr>
                <a:t>A</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14" name="Rectangle 13">
              <a:extLst>
                <a:ext uri="{FF2B5EF4-FFF2-40B4-BE49-F238E27FC236}">
                  <a16:creationId xmlns:a16="http://schemas.microsoft.com/office/drawing/2014/main" id="{4B271089-AD0A-4F08-BE1C-9F2040FAF7A0}"/>
                </a:ext>
              </a:extLst>
            </p:cNvPr>
            <p:cNvSpPr>
              <a:spLocks noChangeArrowheads="1"/>
            </p:cNvSpPr>
            <p:nvPr/>
          </p:nvSpPr>
          <p:spPr bwMode="auto">
            <a:xfrm>
              <a:off x="4499" y="804"/>
              <a:ext cx="12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15" name="Rectangle 14">
              <a:extLst>
                <a:ext uri="{FF2B5EF4-FFF2-40B4-BE49-F238E27FC236}">
                  <a16:creationId xmlns:a16="http://schemas.microsoft.com/office/drawing/2014/main" id="{03EC13C0-23A2-4D68-B42B-5C188F0425C4}"/>
                </a:ext>
              </a:extLst>
            </p:cNvPr>
            <p:cNvSpPr>
              <a:spLocks noChangeArrowheads="1"/>
            </p:cNvSpPr>
            <p:nvPr/>
          </p:nvSpPr>
          <p:spPr bwMode="auto">
            <a:xfrm>
              <a:off x="4011" y="804"/>
              <a:ext cx="12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16" name="Rectangle 15">
              <a:extLst>
                <a:ext uri="{FF2B5EF4-FFF2-40B4-BE49-F238E27FC236}">
                  <a16:creationId xmlns:a16="http://schemas.microsoft.com/office/drawing/2014/main" id="{DD29C350-D810-4D50-B9DD-98BEFD1AB4EF}"/>
                </a:ext>
              </a:extLst>
            </p:cNvPr>
            <p:cNvSpPr>
              <a:spLocks noChangeArrowheads="1"/>
            </p:cNvSpPr>
            <p:nvPr/>
          </p:nvSpPr>
          <p:spPr bwMode="auto">
            <a:xfrm>
              <a:off x="3564" y="804"/>
              <a:ext cx="12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17" name="Rectangle 16">
              <a:extLst>
                <a:ext uri="{FF2B5EF4-FFF2-40B4-BE49-F238E27FC236}">
                  <a16:creationId xmlns:a16="http://schemas.microsoft.com/office/drawing/2014/main" id="{CB4EC57A-9E41-498A-857E-8BD464C6FB5A}"/>
                </a:ext>
              </a:extLst>
            </p:cNvPr>
            <p:cNvSpPr>
              <a:spLocks noChangeArrowheads="1"/>
            </p:cNvSpPr>
            <p:nvPr/>
          </p:nvSpPr>
          <p:spPr bwMode="auto">
            <a:xfrm>
              <a:off x="4268" y="772"/>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18" name="Rectangle 17">
              <a:extLst>
                <a:ext uri="{FF2B5EF4-FFF2-40B4-BE49-F238E27FC236}">
                  <a16:creationId xmlns:a16="http://schemas.microsoft.com/office/drawing/2014/main" id="{2ECB3194-54CF-4F4C-8F8D-E107C16319DE}"/>
                </a:ext>
              </a:extLst>
            </p:cNvPr>
            <p:cNvSpPr>
              <a:spLocks noChangeArrowheads="1"/>
            </p:cNvSpPr>
            <p:nvPr/>
          </p:nvSpPr>
          <p:spPr bwMode="auto">
            <a:xfrm>
              <a:off x="3821" y="772"/>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19" name="Rectangle 18">
              <a:extLst>
                <a:ext uri="{FF2B5EF4-FFF2-40B4-BE49-F238E27FC236}">
                  <a16:creationId xmlns:a16="http://schemas.microsoft.com/office/drawing/2014/main" id="{121606A7-B5FE-480F-8AD5-E996F457F9E5}"/>
                </a:ext>
              </a:extLst>
            </p:cNvPr>
            <p:cNvSpPr>
              <a:spLocks noChangeArrowheads="1"/>
            </p:cNvSpPr>
            <p:nvPr/>
          </p:nvSpPr>
          <p:spPr bwMode="auto">
            <a:xfrm>
              <a:off x="3388" y="772"/>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20" name="Rectangle 19">
              <a:extLst>
                <a:ext uri="{FF2B5EF4-FFF2-40B4-BE49-F238E27FC236}">
                  <a16:creationId xmlns:a16="http://schemas.microsoft.com/office/drawing/2014/main" id="{BE8BC14B-A608-4BAA-A5BB-F0E7A41D1969}"/>
                </a:ext>
              </a:extLst>
            </p:cNvPr>
            <p:cNvSpPr>
              <a:spLocks noChangeArrowheads="1"/>
            </p:cNvSpPr>
            <p:nvPr/>
          </p:nvSpPr>
          <p:spPr bwMode="auto">
            <a:xfrm>
              <a:off x="4175" y="829"/>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21" name="Rectangle 20">
              <a:extLst>
                <a:ext uri="{FF2B5EF4-FFF2-40B4-BE49-F238E27FC236}">
                  <a16:creationId xmlns:a16="http://schemas.microsoft.com/office/drawing/2014/main" id="{B5137908-39AA-49B6-A37F-B0B0E1D9C8EA}"/>
                </a:ext>
              </a:extLst>
            </p:cNvPr>
            <p:cNvSpPr>
              <a:spLocks noChangeArrowheads="1"/>
            </p:cNvSpPr>
            <p:nvPr/>
          </p:nvSpPr>
          <p:spPr bwMode="auto">
            <a:xfrm>
              <a:off x="3728" y="829"/>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22" name="Rectangle 21">
              <a:extLst>
                <a:ext uri="{FF2B5EF4-FFF2-40B4-BE49-F238E27FC236}">
                  <a16:creationId xmlns:a16="http://schemas.microsoft.com/office/drawing/2014/main" id="{25E4E2EC-E74F-4BD5-AEE3-0D0F1D02378A}"/>
                </a:ext>
              </a:extLst>
            </p:cNvPr>
            <p:cNvSpPr>
              <a:spLocks noChangeArrowheads="1"/>
            </p:cNvSpPr>
            <p:nvPr/>
          </p:nvSpPr>
          <p:spPr bwMode="auto">
            <a:xfrm>
              <a:off x="3295" y="829"/>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09974" name="Group 22">
            <a:extLst>
              <a:ext uri="{FF2B5EF4-FFF2-40B4-BE49-F238E27FC236}">
                <a16:creationId xmlns:a16="http://schemas.microsoft.com/office/drawing/2014/main" id="{593AA94B-1FE9-4D51-BEAA-3C2CAE69FB61}"/>
              </a:ext>
            </a:extLst>
          </p:cNvPr>
          <p:cNvGrpSpPr>
            <a:grpSpLocks/>
          </p:cNvGrpSpPr>
          <p:nvPr/>
        </p:nvGrpSpPr>
        <p:grpSpPr bwMode="auto">
          <a:xfrm>
            <a:off x="4997450" y="3570288"/>
            <a:ext cx="2967038" cy="636587"/>
            <a:chOff x="657" y="2251"/>
            <a:chExt cx="1869" cy="401"/>
          </a:xfrm>
        </p:grpSpPr>
        <p:sp>
          <p:nvSpPr>
            <p:cNvPr id="22591" name="AutoShape 23">
              <a:extLst>
                <a:ext uri="{FF2B5EF4-FFF2-40B4-BE49-F238E27FC236}">
                  <a16:creationId xmlns:a16="http://schemas.microsoft.com/office/drawing/2014/main" id="{71B0B551-D7A8-46C5-B5CC-8A2784461297}"/>
                </a:ext>
              </a:extLst>
            </p:cNvPr>
            <p:cNvSpPr>
              <a:spLocks noChangeAspect="1" noChangeArrowheads="1" noTextEdit="1"/>
            </p:cNvSpPr>
            <p:nvPr/>
          </p:nvSpPr>
          <p:spPr bwMode="auto">
            <a:xfrm>
              <a:off x="657" y="2251"/>
              <a:ext cx="1869"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92" name="Rectangle 24">
              <a:extLst>
                <a:ext uri="{FF2B5EF4-FFF2-40B4-BE49-F238E27FC236}">
                  <a16:creationId xmlns:a16="http://schemas.microsoft.com/office/drawing/2014/main" id="{57D38CEB-8115-47B2-8DE4-D2570D035C2C}"/>
                </a:ext>
              </a:extLst>
            </p:cNvPr>
            <p:cNvSpPr>
              <a:spLocks noChangeArrowheads="1"/>
            </p:cNvSpPr>
            <p:nvPr/>
          </p:nvSpPr>
          <p:spPr bwMode="auto">
            <a:xfrm>
              <a:off x="2432" y="2490"/>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b="1">
                  <a:latin typeface="Times New Roman" panose="02020603050405020304" pitchFamily="18" charset="0"/>
                  <a:ea typeface="华文楷体" panose="02010600040101010101" pitchFamily="2" charset="-122"/>
                  <a:cs typeface="Times New Roman" panose="02020603050405020304" pitchFamily="18" charset="0"/>
                </a:rPr>
                <a:t>C</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93" name="Rectangle 25">
              <a:extLst>
                <a:ext uri="{FF2B5EF4-FFF2-40B4-BE49-F238E27FC236}">
                  <a16:creationId xmlns:a16="http://schemas.microsoft.com/office/drawing/2014/main" id="{B0C90D10-CE92-46F8-8746-AFA7050ACDDC}"/>
                </a:ext>
              </a:extLst>
            </p:cNvPr>
            <p:cNvSpPr>
              <a:spLocks noChangeArrowheads="1"/>
            </p:cNvSpPr>
            <p:nvPr/>
          </p:nvSpPr>
          <p:spPr bwMode="auto">
            <a:xfrm>
              <a:off x="1720" y="2478"/>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b="1">
                  <a:latin typeface="Times New Roman" panose="02020603050405020304" pitchFamily="18" charset="0"/>
                  <a:ea typeface="华文楷体" panose="02010600040101010101" pitchFamily="2" charset="-122"/>
                  <a:cs typeface="Times New Roman" panose="02020603050405020304" pitchFamily="18" charset="0"/>
                </a:rPr>
                <a:t>C</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94" name="Rectangle 26">
              <a:extLst>
                <a:ext uri="{FF2B5EF4-FFF2-40B4-BE49-F238E27FC236}">
                  <a16:creationId xmlns:a16="http://schemas.microsoft.com/office/drawing/2014/main" id="{5E3E4D22-F792-4EEF-B8E3-271E851711C6}"/>
                </a:ext>
              </a:extLst>
            </p:cNvPr>
            <p:cNvSpPr>
              <a:spLocks noChangeArrowheads="1"/>
            </p:cNvSpPr>
            <p:nvPr/>
          </p:nvSpPr>
          <p:spPr bwMode="auto">
            <a:xfrm>
              <a:off x="1283" y="2478"/>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b="1">
                  <a:latin typeface="Times New Roman" panose="02020603050405020304" pitchFamily="18" charset="0"/>
                  <a:ea typeface="华文楷体" panose="02010600040101010101" pitchFamily="2" charset="-122"/>
                  <a:cs typeface="Times New Roman" panose="02020603050405020304" pitchFamily="18" charset="0"/>
                </a:rPr>
                <a:t>B</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95" name="Rectangle 27">
              <a:extLst>
                <a:ext uri="{FF2B5EF4-FFF2-40B4-BE49-F238E27FC236}">
                  <a16:creationId xmlns:a16="http://schemas.microsoft.com/office/drawing/2014/main" id="{09A0755A-0107-4648-86EE-7EB211998125}"/>
                </a:ext>
              </a:extLst>
            </p:cNvPr>
            <p:cNvSpPr>
              <a:spLocks noChangeArrowheads="1"/>
            </p:cNvSpPr>
            <p:nvPr/>
          </p:nvSpPr>
          <p:spPr bwMode="auto">
            <a:xfrm>
              <a:off x="862" y="2502"/>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b="1">
                  <a:latin typeface="Times New Roman" panose="02020603050405020304" pitchFamily="18" charset="0"/>
                  <a:ea typeface="华文楷体" panose="02010600040101010101" pitchFamily="2" charset="-122"/>
                  <a:cs typeface="Times New Roman" panose="02020603050405020304" pitchFamily="18" charset="0"/>
                </a:rPr>
                <a:t>A</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96" name="Rectangle 28">
              <a:extLst>
                <a:ext uri="{FF2B5EF4-FFF2-40B4-BE49-F238E27FC236}">
                  <a16:creationId xmlns:a16="http://schemas.microsoft.com/office/drawing/2014/main" id="{94F90ED0-97F9-4A41-8186-018FA15C6B3C}"/>
                </a:ext>
              </a:extLst>
            </p:cNvPr>
            <p:cNvSpPr>
              <a:spLocks noChangeArrowheads="1"/>
            </p:cNvSpPr>
            <p:nvPr/>
          </p:nvSpPr>
          <p:spPr bwMode="auto">
            <a:xfrm>
              <a:off x="2183" y="2371"/>
              <a:ext cx="11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97" name="Rectangle 29">
              <a:extLst>
                <a:ext uri="{FF2B5EF4-FFF2-40B4-BE49-F238E27FC236}">
                  <a16:creationId xmlns:a16="http://schemas.microsoft.com/office/drawing/2014/main" id="{748AF707-71A0-4BF7-B12F-D7C4C56358C7}"/>
                </a:ext>
              </a:extLst>
            </p:cNvPr>
            <p:cNvSpPr>
              <a:spLocks noChangeArrowheads="1"/>
            </p:cNvSpPr>
            <p:nvPr/>
          </p:nvSpPr>
          <p:spPr bwMode="auto">
            <a:xfrm>
              <a:off x="2389" y="2326"/>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98" name="Rectangle 30">
              <a:extLst>
                <a:ext uri="{FF2B5EF4-FFF2-40B4-BE49-F238E27FC236}">
                  <a16:creationId xmlns:a16="http://schemas.microsoft.com/office/drawing/2014/main" id="{42D799D8-F575-407B-A7E8-F488149338C9}"/>
                </a:ext>
              </a:extLst>
            </p:cNvPr>
            <p:cNvSpPr>
              <a:spLocks noChangeArrowheads="1"/>
            </p:cNvSpPr>
            <p:nvPr/>
          </p:nvSpPr>
          <p:spPr bwMode="auto">
            <a:xfrm>
              <a:off x="1678" y="2314"/>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99" name="Rectangle 31">
              <a:extLst>
                <a:ext uri="{FF2B5EF4-FFF2-40B4-BE49-F238E27FC236}">
                  <a16:creationId xmlns:a16="http://schemas.microsoft.com/office/drawing/2014/main" id="{C2704E1E-8065-4DF4-B915-C938DDAB7B14}"/>
                </a:ext>
              </a:extLst>
            </p:cNvPr>
            <p:cNvSpPr>
              <a:spLocks noChangeArrowheads="1"/>
            </p:cNvSpPr>
            <p:nvPr/>
          </p:nvSpPr>
          <p:spPr bwMode="auto">
            <a:xfrm>
              <a:off x="1235" y="2314"/>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00" name="Rectangle 32">
              <a:extLst>
                <a:ext uri="{FF2B5EF4-FFF2-40B4-BE49-F238E27FC236}">
                  <a16:creationId xmlns:a16="http://schemas.microsoft.com/office/drawing/2014/main" id="{214F5CD9-963C-4901-81F8-55F7A145F8C3}"/>
                </a:ext>
              </a:extLst>
            </p:cNvPr>
            <p:cNvSpPr>
              <a:spLocks noChangeArrowheads="1"/>
            </p:cNvSpPr>
            <p:nvPr/>
          </p:nvSpPr>
          <p:spPr bwMode="auto">
            <a:xfrm>
              <a:off x="802" y="2314"/>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01" name="Rectangle 33">
              <a:extLst>
                <a:ext uri="{FF2B5EF4-FFF2-40B4-BE49-F238E27FC236}">
                  <a16:creationId xmlns:a16="http://schemas.microsoft.com/office/drawing/2014/main" id="{EFD69A45-9BC4-4C9E-819C-1A57231CA01C}"/>
                </a:ext>
              </a:extLst>
            </p:cNvPr>
            <p:cNvSpPr>
              <a:spLocks noChangeArrowheads="1"/>
            </p:cNvSpPr>
            <p:nvPr/>
          </p:nvSpPr>
          <p:spPr bwMode="auto">
            <a:xfrm>
              <a:off x="2108" y="2346"/>
              <a:ext cx="7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02" name="Rectangle 34">
              <a:extLst>
                <a:ext uri="{FF2B5EF4-FFF2-40B4-BE49-F238E27FC236}">
                  <a16:creationId xmlns:a16="http://schemas.microsoft.com/office/drawing/2014/main" id="{5E99B3C1-317C-4DA0-BB80-9FDC625DA9F1}"/>
                </a:ext>
              </a:extLst>
            </p:cNvPr>
            <p:cNvSpPr>
              <a:spLocks noChangeArrowheads="1"/>
            </p:cNvSpPr>
            <p:nvPr/>
          </p:nvSpPr>
          <p:spPr bwMode="auto">
            <a:xfrm>
              <a:off x="1910" y="2346"/>
              <a:ext cx="12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03" name="Rectangle 35">
              <a:extLst>
                <a:ext uri="{FF2B5EF4-FFF2-40B4-BE49-F238E27FC236}">
                  <a16:creationId xmlns:a16="http://schemas.microsoft.com/office/drawing/2014/main" id="{D7051171-F2E8-4047-ACC3-FC1013117CBC}"/>
                </a:ext>
              </a:extLst>
            </p:cNvPr>
            <p:cNvSpPr>
              <a:spLocks noChangeArrowheads="1"/>
            </p:cNvSpPr>
            <p:nvPr/>
          </p:nvSpPr>
          <p:spPr bwMode="auto">
            <a:xfrm>
              <a:off x="1451" y="2346"/>
              <a:ext cx="7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04" name="Rectangle 36">
              <a:extLst>
                <a:ext uri="{FF2B5EF4-FFF2-40B4-BE49-F238E27FC236}">
                  <a16:creationId xmlns:a16="http://schemas.microsoft.com/office/drawing/2014/main" id="{A75B32ED-8D3B-4D52-8D77-8B889AA79BD9}"/>
                </a:ext>
              </a:extLst>
            </p:cNvPr>
            <p:cNvSpPr>
              <a:spLocks noChangeArrowheads="1"/>
            </p:cNvSpPr>
            <p:nvPr/>
          </p:nvSpPr>
          <p:spPr bwMode="auto">
            <a:xfrm>
              <a:off x="978" y="2346"/>
              <a:ext cx="12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05" name="Rectangle 37">
              <a:extLst>
                <a:ext uri="{FF2B5EF4-FFF2-40B4-BE49-F238E27FC236}">
                  <a16:creationId xmlns:a16="http://schemas.microsoft.com/office/drawing/2014/main" id="{AE18F19E-13F7-4309-B0A5-F5088017FBB1}"/>
                </a:ext>
              </a:extLst>
            </p:cNvPr>
            <p:cNvSpPr>
              <a:spLocks noChangeArrowheads="1"/>
            </p:cNvSpPr>
            <p:nvPr/>
          </p:nvSpPr>
          <p:spPr bwMode="auto">
            <a:xfrm>
              <a:off x="2296" y="2383"/>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06" name="Rectangle 38">
              <a:extLst>
                <a:ext uri="{FF2B5EF4-FFF2-40B4-BE49-F238E27FC236}">
                  <a16:creationId xmlns:a16="http://schemas.microsoft.com/office/drawing/2014/main" id="{19CEB3ED-0EC8-4056-95CD-48E3ABEA46E7}"/>
                </a:ext>
              </a:extLst>
            </p:cNvPr>
            <p:cNvSpPr>
              <a:spLocks noChangeArrowheads="1"/>
            </p:cNvSpPr>
            <p:nvPr/>
          </p:nvSpPr>
          <p:spPr bwMode="auto">
            <a:xfrm>
              <a:off x="1585" y="2371"/>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07" name="Rectangle 39">
              <a:extLst>
                <a:ext uri="{FF2B5EF4-FFF2-40B4-BE49-F238E27FC236}">
                  <a16:creationId xmlns:a16="http://schemas.microsoft.com/office/drawing/2014/main" id="{E0434F37-84B8-4372-9AE5-1C1437FE51C9}"/>
                </a:ext>
              </a:extLst>
            </p:cNvPr>
            <p:cNvSpPr>
              <a:spLocks noChangeArrowheads="1"/>
            </p:cNvSpPr>
            <p:nvPr/>
          </p:nvSpPr>
          <p:spPr bwMode="auto">
            <a:xfrm>
              <a:off x="1142" y="2371"/>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608" name="Rectangle 40">
              <a:extLst>
                <a:ext uri="{FF2B5EF4-FFF2-40B4-BE49-F238E27FC236}">
                  <a16:creationId xmlns:a16="http://schemas.microsoft.com/office/drawing/2014/main" id="{1A829FF6-B932-42D6-9261-6A61A1F8364F}"/>
                </a:ext>
              </a:extLst>
            </p:cNvPr>
            <p:cNvSpPr>
              <a:spLocks noChangeArrowheads="1"/>
            </p:cNvSpPr>
            <p:nvPr/>
          </p:nvSpPr>
          <p:spPr bwMode="auto">
            <a:xfrm>
              <a:off x="709" y="2371"/>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09993" name="Group 41">
            <a:extLst>
              <a:ext uri="{FF2B5EF4-FFF2-40B4-BE49-F238E27FC236}">
                <a16:creationId xmlns:a16="http://schemas.microsoft.com/office/drawing/2014/main" id="{1700624E-4FCF-4665-BCFC-6B4449B662D6}"/>
              </a:ext>
            </a:extLst>
          </p:cNvPr>
          <p:cNvGrpSpPr>
            <a:grpSpLocks/>
          </p:cNvGrpSpPr>
          <p:nvPr/>
        </p:nvGrpSpPr>
        <p:grpSpPr bwMode="auto">
          <a:xfrm>
            <a:off x="2771775" y="3573463"/>
            <a:ext cx="2306638" cy="3127375"/>
            <a:chOff x="3470" y="1979"/>
            <a:chExt cx="1453" cy="1970"/>
          </a:xfrm>
        </p:grpSpPr>
        <p:sp>
          <p:nvSpPr>
            <p:cNvPr id="22561" name="Line 42">
              <a:extLst>
                <a:ext uri="{FF2B5EF4-FFF2-40B4-BE49-F238E27FC236}">
                  <a16:creationId xmlns:a16="http://schemas.microsoft.com/office/drawing/2014/main" id="{8A3E07ED-DC8E-401F-81C3-8ECC9F2451D7}"/>
                </a:ext>
              </a:extLst>
            </p:cNvPr>
            <p:cNvSpPr>
              <a:spLocks noChangeShapeType="1"/>
            </p:cNvSpPr>
            <p:nvPr/>
          </p:nvSpPr>
          <p:spPr bwMode="auto">
            <a:xfrm>
              <a:off x="3670" y="2351"/>
              <a:ext cx="84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2" name="Line 43">
              <a:extLst>
                <a:ext uri="{FF2B5EF4-FFF2-40B4-BE49-F238E27FC236}">
                  <a16:creationId xmlns:a16="http://schemas.microsoft.com/office/drawing/2014/main" id="{FB00C0E5-58EE-4592-9FEF-160B9FC94BB3}"/>
                </a:ext>
              </a:extLst>
            </p:cNvPr>
            <p:cNvSpPr>
              <a:spLocks noChangeShapeType="1"/>
            </p:cNvSpPr>
            <p:nvPr/>
          </p:nvSpPr>
          <p:spPr bwMode="auto">
            <a:xfrm rot="-7200000">
              <a:off x="3433" y="2718"/>
              <a:ext cx="864" cy="0"/>
            </a:xfrm>
            <a:prstGeom prst="line">
              <a:avLst/>
            </a:prstGeom>
            <a:noFill/>
            <a:ln w="38100">
              <a:solidFill>
                <a:srgbClr val="FF0000"/>
              </a:solidFill>
              <a:prstDash val="dash"/>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3" name="Line 44">
              <a:extLst>
                <a:ext uri="{FF2B5EF4-FFF2-40B4-BE49-F238E27FC236}">
                  <a16:creationId xmlns:a16="http://schemas.microsoft.com/office/drawing/2014/main" id="{BB32AB02-BCFB-4EA5-87F7-955D12606E91}"/>
                </a:ext>
              </a:extLst>
            </p:cNvPr>
            <p:cNvSpPr>
              <a:spLocks noChangeShapeType="1"/>
            </p:cNvSpPr>
            <p:nvPr/>
          </p:nvSpPr>
          <p:spPr bwMode="auto">
            <a:xfrm rot="7200000">
              <a:off x="3856" y="2730"/>
              <a:ext cx="864"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4" name="Arc 45">
              <a:extLst>
                <a:ext uri="{FF2B5EF4-FFF2-40B4-BE49-F238E27FC236}">
                  <a16:creationId xmlns:a16="http://schemas.microsoft.com/office/drawing/2014/main" id="{066D956F-2C51-43B8-8590-1A043253E73F}"/>
                </a:ext>
              </a:extLst>
            </p:cNvPr>
            <p:cNvSpPr>
              <a:spLocks noChangeAspect="1"/>
            </p:cNvSpPr>
            <p:nvPr/>
          </p:nvSpPr>
          <p:spPr bwMode="auto">
            <a:xfrm>
              <a:off x="3997" y="2405"/>
              <a:ext cx="284" cy="292"/>
            </a:xfrm>
            <a:custGeom>
              <a:avLst/>
              <a:gdLst>
                <a:gd name="T0" fmla="*/ 142 w 43200"/>
                <a:gd name="T1" fmla="*/ 0 h 43200"/>
                <a:gd name="T2" fmla="*/ 58 w 43200"/>
                <a:gd name="T3" fmla="*/ 28 h 43200"/>
                <a:gd name="T4" fmla="*/ 142 w 43200"/>
                <a:gd name="T5" fmla="*/ 146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4701"/>
                    <a:pt x="3294" y="8218"/>
                    <a:pt x="8867" y="415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4701"/>
                    <a:pt x="3294" y="8218"/>
                    <a:pt x="8867" y="4152"/>
                  </a:cubicBezTo>
                  <a:lnTo>
                    <a:pt x="21600" y="21600"/>
                  </a:lnTo>
                  <a:lnTo>
                    <a:pt x="21599" y="0"/>
                  </a:lnTo>
                  <a:close/>
                </a:path>
              </a:pathLst>
            </a:custGeom>
            <a:noFill/>
            <a:ln w="28575">
              <a:solidFill>
                <a:srgbClr val="00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565" name="Object 46">
              <a:extLst>
                <a:ext uri="{FF2B5EF4-FFF2-40B4-BE49-F238E27FC236}">
                  <a16:creationId xmlns:a16="http://schemas.microsoft.com/office/drawing/2014/main" id="{F8C2F8AB-8262-4E2F-A05E-DFB71E49A852}"/>
                </a:ext>
              </a:extLst>
            </p:cNvPr>
            <p:cNvGraphicFramePr>
              <a:graphicFrameLocks noChangeAspect="1"/>
            </p:cNvGraphicFramePr>
            <p:nvPr/>
          </p:nvGraphicFramePr>
          <p:xfrm>
            <a:off x="4047" y="2343"/>
            <a:ext cx="158" cy="350"/>
          </p:xfrm>
          <a:graphic>
            <a:graphicData uri="http://schemas.openxmlformats.org/presentationml/2006/ole">
              <mc:AlternateContent xmlns:mc="http://schemas.openxmlformats.org/markup-compatibility/2006">
                <mc:Choice xmlns:v="urn:schemas-microsoft-com:vml" Requires="v">
                  <p:oleObj spid="_x0000_s22871" name="公式" r:id="rId3" imgW="114141" imgH="266817" progId="Equation.3">
                    <p:embed/>
                  </p:oleObj>
                </mc:Choice>
                <mc:Fallback>
                  <p:oleObj name="公式" r:id="rId3" imgW="114141" imgH="266817" progId="Equation.3">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7" y="2343"/>
                          <a:ext cx="158"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66" name="Line 47">
              <a:extLst>
                <a:ext uri="{FF2B5EF4-FFF2-40B4-BE49-F238E27FC236}">
                  <a16:creationId xmlns:a16="http://schemas.microsoft.com/office/drawing/2014/main" id="{D1E7C94A-1BFE-47D2-8EAC-BB34DE4A9346}"/>
                </a:ext>
              </a:extLst>
            </p:cNvPr>
            <p:cNvSpPr>
              <a:spLocks noChangeShapeType="1"/>
            </p:cNvSpPr>
            <p:nvPr/>
          </p:nvSpPr>
          <p:spPr bwMode="auto">
            <a:xfrm rot="14400000" flipH="1">
              <a:off x="3850" y="3450"/>
              <a:ext cx="864"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7" name="Line 48">
              <a:extLst>
                <a:ext uri="{FF2B5EF4-FFF2-40B4-BE49-F238E27FC236}">
                  <a16:creationId xmlns:a16="http://schemas.microsoft.com/office/drawing/2014/main" id="{7771F98A-CDC8-4C5F-92FA-29BCA84F6A38}"/>
                </a:ext>
              </a:extLst>
            </p:cNvPr>
            <p:cNvSpPr>
              <a:spLocks noChangeShapeType="1"/>
            </p:cNvSpPr>
            <p:nvPr/>
          </p:nvSpPr>
          <p:spPr bwMode="auto">
            <a:xfrm rot="14400000" flipH="1">
              <a:off x="3164" y="3099"/>
              <a:ext cx="170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568" name="Group 49">
              <a:extLst>
                <a:ext uri="{FF2B5EF4-FFF2-40B4-BE49-F238E27FC236}">
                  <a16:creationId xmlns:a16="http://schemas.microsoft.com/office/drawing/2014/main" id="{A089CB19-2514-410C-9FF4-F8E6031E11DF}"/>
                </a:ext>
              </a:extLst>
            </p:cNvPr>
            <p:cNvGrpSpPr>
              <a:grpSpLocks/>
            </p:cNvGrpSpPr>
            <p:nvPr/>
          </p:nvGrpSpPr>
          <p:grpSpPr bwMode="auto">
            <a:xfrm>
              <a:off x="3470" y="1979"/>
              <a:ext cx="208" cy="337"/>
              <a:chOff x="2957" y="3574"/>
              <a:chExt cx="208" cy="337"/>
            </a:xfrm>
          </p:grpSpPr>
          <p:sp>
            <p:nvSpPr>
              <p:cNvPr id="22588" name="Rectangle 50">
                <a:extLst>
                  <a:ext uri="{FF2B5EF4-FFF2-40B4-BE49-F238E27FC236}">
                    <a16:creationId xmlns:a16="http://schemas.microsoft.com/office/drawing/2014/main" id="{25DA7195-3CD6-4831-B8D6-344BFA81E2B7}"/>
                  </a:ext>
                </a:extLst>
              </p:cNvPr>
              <p:cNvSpPr>
                <a:spLocks noChangeArrowheads="1"/>
              </p:cNvSpPr>
              <p:nvPr/>
            </p:nvSpPr>
            <p:spPr bwMode="auto">
              <a:xfrm>
                <a:off x="3100" y="3756"/>
                <a:ext cx="6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ea typeface="华文楷体" panose="02010600040101010101" pitchFamily="2" charset="-122"/>
                    <a:cs typeface="Times New Roman" panose="02020603050405020304" pitchFamily="18" charset="0"/>
                  </a:rPr>
                  <a:t>C</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89" name="Rectangle 51">
                <a:extLst>
                  <a:ext uri="{FF2B5EF4-FFF2-40B4-BE49-F238E27FC236}">
                    <a16:creationId xmlns:a16="http://schemas.microsoft.com/office/drawing/2014/main" id="{48AA3F1A-845B-4DBA-9796-3883DB54F12C}"/>
                  </a:ext>
                </a:extLst>
              </p:cNvPr>
              <p:cNvSpPr>
                <a:spLocks noChangeArrowheads="1"/>
              </p:cNvSpPr>
              <p:nvPr/>
            </p:nvSpPr>
            <p:spPr bwMode="auto">
              <a:xfrm>
                <a:off x="2957" y="3613"/>
                <a:ext cx="17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90" name="Rectangle 52">
                <a:extLst>
                  <a:ext uri="{FF2B5EF4-FFF2-40B4-BE49-F238E27FC236}">
                    <a16:creationId xmlns:a16="http://schemas.microsoft.com/office/drawing/2014/main" id="{7822BE59-8CEF-45F4-BDD3-112A9EBBFF59}"/>
                  </a:ext>
                </a:extLst>
              </p:cNvPr>
              <p:cNvSpPr>
                <a:spLocks noChangeArrowheads="1"/>
              </p:cNvSpPr>
              <p:nvPr/>
            </p:nvSpPr>
            <p:spPr bwMode="auto">
              <a:xfrm>
                <a:off x="3059" y="3574"/>
                <a:ext cx="2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569" name="Group 53">
              <a:extLst>
                <a:ext uri="{FF2B5EF4-FFF2-40B4-BE49-F238E27FC236}">
                  <a16:creationId xmlns:a16="http://schemas.microsoft.com/office/drawing/2014/main" id="{8E7FA1A6-F3C7-417E-99D4-754CA7EA059A}"/>
                </a:ext>
              </a:extLst>
            </p:cNvPr>
            <p:cNvGrpSpPr>
              <a:grpSpLocks/>
            </p:cNvGrpSpPr>
            <p:nvPr/>
          </p:nvGrpSpPr>
          <p:grpSpPr bwMode="auto">
            <a:xfrm>
              <a:off x="4195" y="2886"/>
              <a:ext cx="207" cy="337"/>
              <a:chOff x="2957" y="3230"/>
              <a:chExt cx="207" cy="337"/>
            </a:xfrm>
          </p:grpSpPr>
          <p:sp>
            <p:nvSpPr>
              <p:cNvPr id="22585" name="Rectangle 54">
                <a:extLst>
                  <a:ext uri="{FF2B5EF4-FFF2-40B4-BE49-F238E27FC236}">
                    <a16:creationId xmlns:a16="http://schemas.microsoft.com/office/drawing/2014/main" id="{2653720F-60F0-4670-986E-41178CE4A080}"/>
                  </a:ext>
                </a:extLst>
              </p:cNvPr>
              <p:cNvSpPr>
                <a:spLocks noChangeArrowheads="1"/>
              </p:cNvSpPr>
              <p:nvPr/>
            </p:nvSpPr>
            <p:spPr bwMode="auto">
              <a:xfrm>
                <a:off x="3104" y="3412"/>
                <a:ext cx="6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ea typeface="华文楷体" panose="02010600040101010101" pitchFamily="2" charset="-122"/>
                    <a:cs typeface="Times New Roman" panose="02020603050405020304" pitchFamily="18" charset="0"/>
                  </a:rPr>
                  <a:t>B</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86" name="Rectangle 55">
                <a:extLst>
                  <a:ext uri="{FF2B5EF4-FFF2-40B4-BE49-F238E27FC236}">
                    <a16:creationId xmlns:a16="http://schemas.microsoft.com/office/drawing/2014/main" id="{3CA68648-45C9-435F-86B5-A9ADD4088003}"/>
                  </a:ext>
                </a:extLst>
              </p:cNvPr>
              <p:cNvSpPr>
                <a:spLocks noChangeArrowheads="1"/>
              </p:cNvSpPr>
              <p:nvPr/>
            </p:nvSpPr>
            <p:spPr bwMode="auto">
              <a:xfrm>
                <a:off x="2957" y="3269"/>
                <a:ext cx="17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87" name="Rectangle 56">
                <a:extLst>
                  <a:ext uri="{FF2B5EF4-FFF2-40B4-BE49-F238E27FC236}">
                    <a16:creationId xmlns:a16="http://schemas.microsoft.com/office/drawing/2014/main" id="{8D7C3221-70C6-42E3-AD8F-0153F957783D}"/>
                  </a:ext>
                </a:extLst>
              </p:cNvPr>
              <p:cNvSpPr>
                <a:spLocks noChangeArrowheads="1"/>
              </p:cNvSpPr>
              <p:nvPr/>
            </p:nvSpPr>
            <p:spPr bwMode="auto">
              <a:xfrm>
                <a:off x="3059" y="3230"/>
                <a:ext cx="2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570" name="Group 57">
              <a:extLst>
                <a:ext uri="{FF2B5EF4-FFF2-40B4-BE49-F238E27FC236}">
                  <a16:creationId xmlns:a16="http://schemas.microsoft.com/office/drawing/2014/main" id="{27E49256-35F5-4D03-A984-26A84B3EDC95}"/>
                </a:ext>
              </a:extLst>
            </p:cNvPr>
            <p:cNvGrpSpPr>
              <a:grpSpLocks/>
            </p:cNvGrpSpPr>
            <p:nvPr/>
          </p:nvGrpSpPr>
          <p:grpSpPr bwMode="auto">
            <a:xfrm>
              <a:off x="4513" y="2024"/>
              <a:ext cx="226" cy="337"/>
              <a:chOff x="2988" y="2886"/>
              <a:chExt cx="226" cy="337"/>
            </a:xfrm>
          </p:grpSpPr>
          <p:sp>
            <p:nvSpPr>
              <p:cNvPr id="22582" name="Rectangle 58">
                <a:extLst>
                  <a:ext uri="{FF2B5EF4-FFF2-40B4-BE49-F238E27FC236}">
                    <a16:creationId xmlns:a16="http://schemas.microsoft.com/office/drawing/2014/main" id="{F5C21005-F28C-4054-BB48-C9BB5631E607}"/>
                  </a:ext>
                </a:extLst>
              </p:cNvPr>
              <p:cNvSpPr>
                <a:spLocks noChangeArrowheads="1"/>
              </p:cNvSpPr>
              <p:nvPr/>
            </p:nvSpPr>
            <p:spPr bwMode="auto">
              <a:xfrm>
                <a:off x="3149" y="3094"/>
                <a:ext cx="6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ea typeface="华文楷体" panose="02010600040101010101" pitchFamily="2" charset="-122"/>
                    <a:cs typeface="Times New Roman" panose="02020603050405020304" pitchFamily="18" charset="0"/>
                  </a:rPr>
                  <a:t>A</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83" name="Rectangle 59">
                <a:extLst>
                  <a:ext uri="{FF2B5EF4-FFF2-40B4-BE49-F238E27FC236}">
                    <a16:creationId xmlns:a16="http://schemas.microsoft.com/office/drawing/2014/main" id="{BB43148B-3284-4A77-AC53-6F3ACBFECFEF}"/>
                  </a:ext>
                </a:extLst>
              </p:cNvPr>
              <p:cNvSpPr>
                <a:spLocks noChangeArrowheads="1"/>
              </p:cNvSpPr>
              <p:nvPr/>
            </p:nvSpPr>
            <p:spPr bwMode="auto">
              <a:xfrm>
                <a:off x="2988" y="2925"/>
                <a:ext cx="17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84" name="Rectangle 60">
                <a:extLst>
                  <a:ext uri="{FF2B5EF4-FFF2-40B4-BE49-F238E27FC236}">
                    <a16:creationId xmlns:a16="http://schemas.microsoft.com/office/drawing/2014/main" id="{76100240-68DF-4A90-92B3-92F5F6E0729B}"/>
                  </a:ext>
                </a:extLst>
              </p:cNvPr>
              <p:cNvSpPr>
                <a:spLocks noChangeArrowheads="1"/>
              </p:cNvSpPr>
              <p:nvPr/>
            </p:nvSpPr>
            <p:spPr bwMode="auto">
              <a:xfrm>
                <a:off x="3091" y="2886"/>
                <a:ext cx="2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571" name="Group 61">
              <a:extLst>
                <a:ext uri="{FF2B5EF4-FFF2-40B4-BE49-F238E27FC236}">
                  <a16:creationId xmlns:a16="http://schemas.microsoft.com/office/drawing/2014/main" id="{4466C3D0-2BF5-4EE2-B0F4-2D43A21884E7}"/>
                </a:ext>
              </a:extLst>
            </p:cNvPr>
            <p:cNvGrpSpPr>
              <a:grpSpLocks/>
            </p:cNvGrpSpPr>
            <p:nvPr/>
          </p:nvGrpSpPr>
          <p:grpSpPr bwMode="auto">
            <a:xfrm>
              <a:off x="4427" y="3411"/>
              <a:ext cx="496" cy="398"/>
              <a:chOff x="4427" y="3411"/>
              <a:chExt cx="496" cy="398"/>
            </a:xfrm>
          </p:grpSpPr>
          <p:sp>
            <p:nvSpPr>
              <p:cNvPr id="22577" name="AutoShape 62">
                <a:extLst>
                  <a:ext uri="{FF2B5EF4-FFF2-40B4-BE49-F238E27FC236}">
                    <a16:creationId xmlns:a16="http://schemas.microsoft.com/office/drawing/2014/main" id="{EC885968-33C4-481E-B819-18960BF474E0}"/>
                  </a:ext>
                </a:extLst>
              </p:cNvPr>
              <p:cNvSpPr>
                <a:spLocks noChangeAspect="1" noChangeArrowheads="1" noTextEdit="1"/>
              </p:cNvSpPr>
              <p:nvPr/>
            </p:nvSpPr>
            <p:spPr bwMode="auto">
              <a:xfrm>
                <a:off x="4427" y="3411"/>
                <a:ext cx="496"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78" name="Rectangle 63">
                <a:extLst>
                  <a:ext uri="{FF2B5EF4-FFF2-40B4-BE49-F238E27FC236}">
                    <a16:creationId xmlns:a16="http://schemas.microsoft.com/office/drawing/2014/main" id="{2A92ED40-C379-4D49-96B5-256190AC5512}"/>
                  </a:ext>
                </a:extLst>
              </p:cNvPr>
              <p:cNvSpPr>
                <a:spLocks noChangeArrowheads="1"/>
              </p:cNvSpPr>
              <p:nvPr/>
            </p:nvSpPr>
            <p:spPr bwMode="auto">
              <a:xfrm>
                <a:off x="4816" y="3663"/>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b="1">
                    <a:latin typeface="Times New Roman" panose="02020603050405020304" pitchFamily="18" charset="0"/>
                    <a:ea typeface="华文楷体" panose="02010600040101010101" pitchFamily="2" charset="-122"/>
                    <a:cs typeface="Times New Roman" panose="02020603050405020304" pitchFamily="18" charset="0"/>
                  </a:rPr>
                  <a:t>C</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79" name="Rectangle 64">
                <a:extLst>
                  <a:ext uri="{FF2B5EF4-FFF2-40B4-BE49-F238E27FC236}">
                    <a16:creationId xmlns:a16="http://schemas.microsoft.com/office/drawing/2014/main" id="{B4C335B2-F2F6-44BE-8582-ABF5EEC3C9B4}"/>
                  </a:ext>
                </a:extLst>
              </p:cNvPr>
              <p:cNvSpPr>
                <a:spLocks noChangeArrowheads="1"/>
              </p:cNvSpPr>
              <p:nvPr/>
            </p:nvSpPr>
            <p:spPr bwMode="auto">
              <a:xfrm>
                <a:off x="4775" y="3475"/>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80" name="Rectangle 65">
                <a:extLst>
                  <a:ext uri="{FF2B5EF4-FFF2-40B4-BE49-F238E27FC236}">
                    <a16:creationId xmlns:a16="http://schemas.microsoft.com/office/drawing/2014/main" id="{06DDC0D4-8AC9-4558-ACBC-916FAA8F68C1}"/>
                  </a:ext>
                </a:extLst>
              </p:cNvPr>
              <p:cNvSpPr>
                <a:spLocks noChangeArrowheads="1"/>
              </p:cNvSpPr>
              <p:nvPr/>
            </p:nvSpPr>
            <p:spPr bwMode="auto">
              <a:xfrm>
                <a:off x="4548" y="3505"/>
                <a:ext cx="7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81" name="Rectangle 66">
                <a:extLst>
                  <a:ext uri="{FF2B5EF4-FFF2-40B4-BE49-F238E27FC236}">
                    <a16:creationId xmlns:a16="http://schemas.microsoft.com/office/drawing/2014/main" id="{FA102A47-6B8A-4B52-9AFA-B4EC03B08193}"/>
                  </a:ext>
                </a:extLst>
              </p:cNvPr>
              <p:cNvSpPr>
                <a:spLocks noChangeArrowheads="1"/>
              </p:cNvSpPr>
              <p:nvPr/>
            </p:nvSpPr>
            <p:spPr bwMode="auto">
              <a:xfrm>
                <a:off x="4682" y="3530"/>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572" name="Group 67">
              <a:extLst>
                <a:ext uri="{FF2B5EF4-FFF2-40B4-BE49-F238E27FC236}">
                  <a16:creationId xmlns:a16="http://schemas.microsoft.com/office/drawing/2014/main" id="{596DA19F-967C-45C1-A662-A3782570001D}"/>
                </a:ext>
              </a:extLst>
            </p:cNvPr>
            <p:cNvGrpSpPr>
              <a:grpSpLocks/>
            </p:cNvGrpSpPr>
            <p:nvPr/>
          </p:nvGrpSpPr>
          <p:grpSpPr bwMode="auto">
            <a:xfrm>
              <a:off x="3696" y="2894"/>
              <a:ext cx="318" cy="414"/>
              <a:chOff x="3759" y="2894"/>
              <a:chExt cx="318" cy="414"/>
            </a:xfrm>
          </p:grpSpPr>
          <p:sp>
            <p:nvSpPr>
              <p:cNvPr id="22573" name="AutoShape 68">
                <a:extLst>
                  <a:ext uri="{FF2B5EF4-FFF2-40B4-BE49-F238E27FC236}">
                    <a16:creationId xmlns:a16="http://schemas.microsoft.com/office/drawing/2014/main" id="{5A60267E-9A77-4BEC-BAA5-F001D94A83CB}"/>
                  </a:ext>
                </a:extLst>
              </p:cNvPr>
              <p:cNvSpPr>
                <a:spLocks noChangeAspect="1" noChangeArrowheads="1" noTextEdit="1"/>
              </p:cNvSpPr>
              <p:nvPr/>
            </p:nvSpPr>
            <p:spPr bwMode="auto">
              <a:xfrm>
                <a:off x="3759" y="2894"/>
                <a:ext cx="318"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74" name="Rectangle 69">
                <a:extLst>
                  <a:ext uri="{FF2B5EF4-FFF2-40B4-BE49-F238E27FC236}">
                    <a16:creationId xmlns:a16="http://schemas.microsoft.com/office/drawing/2014/main" id="{EAF455FA-8071-4899-AFC3-970D7CEB7AEA}"/>
                  </a:ext>
                </a:extLst>
              </p:cNvPr>
              <p:cNvSpPr>
                <a:spLocks noChangeArrowheads="1"/>
              </p:cNvSpPr>
              <p:nvPr/>
            </p:nvSpPr>
            <p:spPr bwMode="auto">
              <a:xfrm>
                <a:off x="3940" y="3134"/>
                <a:ext cx="1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zh-CN" altLang="en-US" sz="1400" b="1">
                    <a:latin typeface="Times New Roman" panose="02020603050405020304" pitchFamily="18" charset="0"/>
                    <a:ea typeface="华文楷体" panose="02010600040101010101" pitchFamily="2" charset="-122"/>
                    <a:cs typeface="Times New Roman" panose="02020603050405020304" pitchFamily="18" charset="0"/>
                  </a:rPr>
                  <a:t>总</a:t>
                </a:r>
                <a:endParaRPr lang="zh-CN" altLang="en-US"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75" name="Rectangle 70">
                <a:extLst>
                  <a:ext uri="{FF2B5EF4-FFF2-40B4-BE49-F238E27FC236}">
                    <a16:creationId xmlns:a16="http://schemas.microsoft.com/office/drawing/2014/main" id="{0628D58A-80D2-41A6-84BB-EFFE1FFA4EF9}"/>
                  </a:ext>
                </a:extLst>
              </p:cNvPr>
              <p:cNvSpPr>
                <a:spLocks noChangeArrowheads="1"/>
              </p:cNvSpPr>
              <p:nvPr/>
            </p:nvSpPr>
            <p:spPr bwMode="auto">
              <a:xfrm>
                <a:off x="3904" y="2958"/>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76" name="Rectangle 71">
                <a:extLst>
                  <a:ext uri="{FF2B5EF4-FFF2-40B4-BE49-F238E27FC236}">
                    <a16:creationId xmlns:a16="http://schemas.microsoft.com/office/drawing/2014/main" id="{12BC1BC0-78CC-4719-AE61-7700D67EBECF}"/>
                  </a:ext>
                </a:extLst>
              </p:cNvPr>
              <p:cNvSpPr>
                <a:spLocks noChangeArrowheads="1"/>
              </p:cNvSpPr>
              <p:nvPr/>
            </p:nvSpPr>
            <p:spPr bwMode="auto">
              <a:xfrm>
                <a:off x="3810" y="3013"/>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grpSp>
      </p:grpSp>
      <p:grpSp>
        <p:nvGrpSpPr>
          <p:cNvPr id="510024" name="Group 72">
            <a:extLst>
              <a:ext uri="{FF2B5EF4-FFF2-40B4-BE49-F238E27FC236}">
                <a16:creationId xmlns:a16="http://schemas.microsoft.com/office/drawing/2014/main" id="{84120F2A-9DEE-4E35-ACEA-E600E56E3190}"/>
              </a:ext>
            </a:extLst>
          </p:cNvPr>
          <p:cNvGrpSpPr>
            <a:grpSpLocks/>
          </p:cNvGrpSpPr>
          <p:nvPr/>
        </p:nvGrpSpPr>
        <p:grpSpPr bwMode="auto">
          <a:xfrm>
            <a:off x="2555875" y="1125538"/>
            <a:ext cx="1825625" cy="2087562"/>
            <a:chOff x="1610" y="709"/>
            <a:chExt cx="1150" cy="1315"/>
          </a:xfrm>
        </p:grpSpPr>
        <p:sp>
          <p:nvSpPr>
            <p:cNvPr id="22541" name="Line 73">
              <a:extLst>
                <a:ext uri="{FF2B5EF4-FFF2-40B4-BE49-F238E27FC236}">
                  <a16:creationId xmlns:a16="http://schemas.microsoft.com/office/drawing/2014/main" id="{B41A511E-E626-490D-8BE9-C04A29A7E956}"/>
                </a:ext>
              </a:extLst>
            </p:cNvPr>
            <p:cNvSpPr>
              <a:spLocks noChangeShapeType="1"/>
            </p:cNvSpPr>
            <p:nvPr/>
          </p:nvSpPr>
          <p:spPr bwMode="auto">
            <a:xfrm>
              <a:off x="1891" y="1126"/>
              <a:ext cx="84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2" name="Line 74">
              <a:extLst>
                <a:ext uri="{FF2B5EF4-FFF2-40B4-BE49-F238E27FC236}">
                  <a16:creationId xmlns:a16="http://schemas.microsoft.com/office/drawing/2014/main" id="{ACF630F8-70CB-4670-A256-5FD3202C39EF}"/>
                </a:ext>
              </a:extLst>
            </p:cNvPr>
            <p:cNvSpPr>
              <a:spLocks noChangeShapeType="1"/>
            </p:cNvSpPr>
            <p:nvPr/>
          </p:nvSpPr>
          <p:spPr bwMode="auto">
            <a:xfrm rot="-7200000">
              <a:off x="1654" y="1493"/>
              <a:ext cx="864"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3" name="Line 75">
              <a:extLst>
                <a:ext uri="{FF2B5EF4-FFF2-40B4-BE49-F238E27FC236}">
                  <a16:creationId xmlns:a16="http://schemas.microsoft.com/office/drawing/2014/main" id="{3E4E0019-036E-4066-8DC1-0ECB90D9C89A}"/>
                </a:ext>
              </a:extLst>
            </p:cNvPr>
            <p:cNvSpPr>
              <a:spLocks noChangeShapeType="1"/>
            </p:cNvSpPr>
            <p:nvPr/>
          </p:nvSpPr>
          <p:spPr bwMode="auto">
            <a:xfrm rot="7200000">
              <a:off x="2077" y="1505"/>
              <a:ext cx="864"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4" name="Arc 76">
              <a:extLst>
                <a:ext uri="{FF2B5EF4-FFF2-40B4-BE49-F238E27FC236}">
                  <a16:creationId xmlns:a16="http://schemas.microsoft.com/office/drawing/2014/main" id="{FA01085C-0C5F-4CEA-B8CB-D6C7A4DFE6A7}"/>
                </a:ext>
              </a:extLst>
            </p:cNvPr>
            <p:cNvSpPr>
              <a:spLocks noChangeAspect="1"/>
            </p:cNvSpPr>
            <p:nvPr/>
          </p:nvSpPr>
          <p:spPr bwMode="auto">
            <a:xfrm>
              <a:off x="2122" y="1216"/>
              <a:ext cx="357" cy="367"/>
            </a:xfrm>
            <a:custGeom>
              <a:avLst/>
              <a:gdLst>
                <a:gd name="T0" fmla="*/ 179 w 43200"/>
                <a:gd name="T1" fmla="*/ 0 h 43200"/>
                <a:gd name="T2" fmla="*/ 73 w 43200"/>
                <a:gd name="T3" fmla="*/ 35 h 43200"/>
                <a:gd name="T4" fmla="*/ 179 w 43200"/>
                <a:gd name="T5" fmla="*/ 184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4701"/>
                    <a:pt x="3294" y="8218"/>
                    <a:pt x="8867" y="415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4701"/>
                    <a:pt x="3294" y="8218"/>
                    <a:pt x="8867" y="4152"/>
                  </a:cubicBezTo>
                  <a:lnTo>
                    <a:pt x="21600" y="21600"/>
                  </a:lnTo>
                  <a:lnTo>
                    <a:pt x="21599" y="0"/>
                  </a:lnTo>
                  <a:close/>
                </a:path>
              </a:pathLst>
            </a:custGeom>
            <a:noFill/>
            <a:ln w="28575">
              <a:solidFill>
                <a:srgbClr val="00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545" name="Object 77">
              <a:extLst>
                <a:ext uri="{FF2B5EF4-FFF2-40B4-BE49-F238E27FC236}">
                  <a16:creationId xmlns:a16="http://schemas.microsoft.com/office/drawing/2014/main" id="{046A8B3C-5CB6-4C5F-8934-67DD4BAD7664}"/>
                </a:ext>
              </a:extLst>
            </p:cNvPr>
            <p:cNvGraphicFramePr>
              <a:graphicFrameLocks noChangeAspect="1"/>
            </p:cNvGraphicFramePr>
            <p:nvPr/>
          </p:nvGraphicFramePr>
          <p:xfrm>
            <a:off x="2214" y="1172"/>
            <a:ext cx="158" cy="350"/>
          </p:xfrm>
          <a:graphic>
            <a:graphicData uri="http://schemas.openxmlformats.org/presentationml/2006/ole">
              <mc:AlternateContent xmlns:mc="http://schemas.openxmlformats.org/markup-compatibility/2006">
                <mc:Choice xmlns:v="urn:schemas-microsoft-com:vml" Requires="v">
                  <p:oleObj spid="_x0000_s22872" name="公式" r:id="rId5" imgW="114141" imgH="266817" progId="Equation.3">
                    <p:embed/>
                  </p:oleObj>
                </mc:Choice>
                <mc:Fallback>
                  <p:oleObj name="公式" r:id="rId5" imgW="114141" imgH="266817" progId="Equation.3">
                    <p:embed/>
                    <p:pic>
                      <p:nvPicPr>
                        <p:cNvPr id="0" name="Object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 y="1172"/>
                          <a:ext cx="158"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46" name="Group 78">
              <a:extLst>
                <a:ext uri="{FF2B5EF4-FFF2-40B4-BE49-F238E27FC236}">
                  <a16:creationId xmlns:a16="http://schemas.microsoft.com/office/drawing/2014/main" id="{F48AC0D1-45AC-4C07-9B34-FAF0870FAB49}"/>
                </a:ext>
              </a:extLst>
            </p:cNvPr>
            <p:cNvGrpSpPr>
              <a:grpSpLocks noChangeAspect="1"/>
            </p:cNvGrpSpPr>
            <p:nvPr/>
          </p:nvGrpSpPr>
          <p:grpSpPr bwMode="auto">
            <a:xfrm>
              <a:off x="2456" y="709"/>
              <a:ext cx="304" cy="398"/>
              <a:chOff x="2456" y="709"/>
              <a:chExt cx="304" cy="398"/>
            </a:xfrm>
          </p:grpSpPr>
          <p:sp>
            <p:nvSpPr>
              <p:cNvPr id="22557" name="AutoShape 79">
                <a:extLst>
                  <a:ext uri="{FF2B5EF4-FFF2-40B4-BE49-F238E27FC236}">
                    <a16:creationId xmlns:a16="http://schemas.microsoft.com/office/drawing/2014/main" id="{DC915D16-2111-4E09-8FB1-9479AD87FBE3}"/>
                  </a:ext>
                </a:extLst>
              </p:cNvPr>
              <p:cNvSpPr>
                <a:spLocks noChangeAspect="1" noChangeArrowheads="1" noTextEdit="1"/>
              </p:cNvSpPr>
              <p:nvPr/>
            </p:nvSpPr>
            <p:spPr bwMode="auto">
              <a:xfrm>
                <a:off x="2456" y="709"/>
                <a:ext cx="30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58" name="Rectangle 80">
                <a:extLst>
                  <a:ext uri="{FF2B5EF4-FFF2-40B4-BE49-F238E27FC236}">
                    <a16:creationId xmlns:a16="http://schemas.microsoft.com/office/drawing/2014/main" id="{EDC7E4AB-D985-4DC6-9A75-6C67D41BAB6B}"/>
                  </a:ext>
                </a:extLst>
              </p:cNvPr>
              <p:cNvSpPr>
                <a:spLocks noChangeArrowheads="1"/>
              </p:cNvSpPr>
              <p:nvPr/>
            </p:nvSpPr>
            <p:spPr bwMode="auto">
              <a:xfrm>
                <a:off x="2661" y="961"/>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ea typeface="华文楷体" panose="02010600040101010101" pitchFamily="2" charset="-122"/>
                    <a:cs typeface="Times New Roman" panose="02020603050405020304" pitchFamily="18" charset="0"/>
                  </a:rPr>
                  <a:t>A</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59" name="Rectangle 81">
                <a:extLst>
                  <a:ext uri="{FF2B5EF4-FFF2-40B4-BE49-F238E27FC236}">
                    <a16:creationId xmlns:a16="http://schemas.microsoft.com/office/drawing/2014/main" id="{A5FD0594-2069-4B81-A8D9-6C70C95D1B75}"/>
                  </a:ext>
                </a:extLst>
              </p:cNvPr>
              <p:cNvSpPr>
                <a:spLocks noChangeArrowheads="1"/>
              </p:cNvSpPr>
              <p:nvPr/>
            </p:nvSpPr>
            <p:spPr bwMode="auto">
              <a:xfrm>
                <a:off x="2603" y="773"/>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60" name="Rectangle 82">
                <a:extLst>
                  <a:ext uri="{FF2B5EF4-FFF2-40B4-BE49-F238E27FC236}">
                    <a16:creationId xmlns:a16="http://schemas.microsoft.com/office/drawing/2014/main" id="{7003DA68-A1AE-4A64-BE05-F6CFF0D71DBB}"/>
                  </a:ext>
                </a:extLst>
              </p:cNvPr>
              <p:cNvSpPr>
                <a:spLocks noChangeArrowheads="1"/>
              </p:cNvSpPr>
              <p:nvPr/>
            </p:nvSpPr>
            <p:spPr bwMode="auto">
              <a:xfrm>
                <a:off x="2509" y="828"/>
                <a:ext cx="16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547" name="Group 83">
              <a:extLst>
                <a:ext uri="{FF2B5EF4-FFF2-40B4-BE49-F238E27FC236}">
                  <a16:creationId xmlns:a16="http://schemas.microsoft.com/office/drawing/2014/main" id="{A0B83FF4-4FB1-4FC6-86E0-C97954A9FA20}"/>
                </a:ext>
              </a:extLst>
            </p:cNvPr>
            <p:cNvGrpSpPr>
              <a:grpSpLocks noChangeAspect="1"/>
            </p:cNvGrpSpPr>
            <p:nvPr/>
          </p:nvGrpSpPr>
          <p:grpSpPr bwMode="auto">
            <a:xfrm>
              <a:off x="1610" y="1026"/>
              <a:ext cx="286" cy="398"/>
              <a:chOff x="1610" y="1026"/>
              <a:chExt cx="286" cy="398"/>
            </a:xfrm>
          </p:grpSpPr>
          <p:sp>
            <p:nvSpPr>
              <p:cNvPr id="22553" name="AutoShape 84">
                <a:extLst>
                  <a:ext uri="{FF2B5EF4-FFF2-40B4-BE49-F238E27FC236}">
                    <a16:creationId xmlns:a16="http://schemas.microsoft.com/office/drawing/2014/main" id="{A67A9A57-EF4E-46DB-B8A4-BAFC1DF6F617}"/>
                  </a:ext>
                </a:extLst>
              </p:cNvPr>
              <p:cNvSpPr>
                <a:spLocks noChangeAspect="1" noChangeArrowheads="1" noTextEdit="1"/>
              </p:cNvSpPr>
              <p:nvPr/>
            </p:nvSpPr>
            <p:spPr bwMode="auto">
              <a:xfrm>
                <a:off x="1610" y="1026"/>
                <a:ext cx="286"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54" name="Rectangle 85">
                <a:extLst>
                  <a:ext uri="{FF2B5EF4-FFF2-40B4-BE49-F238E27FC236}">
                    <a16:creationId xmlns:a16="http://schemas.microsoft.com/office/drawing/2014/main" id="{DD7F81B2-4A3B-4CD9-A434-B07D4FDCD5CC}"/>
                  </a:ext>
                </a:extLst>
              </p:cNvPr>
              <p:cNvSpPr>
                <a:spLocks noChangeArrowheads="1"/>
              </p:cNvSpPr>
              <p:nvPr/>
            </p:nvSpPr>
            <p:spPr bwMode="auto">
              <a:xfrm>
                <a:off x="1799" y="1278"/>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ea typeface="华文楷体" panose="02010600040101010101" pitchFamily="2" charset="-122"/>
                    <a:cs typeface="Times New Roman" panose="02020603050405020304" pitchFamily="18" charset="0"/>
                  </a:rPr>
                  <a:t>C</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55" name="Rectangle 86">
                <a:extLst>
                  <a:ext uri="{FF2B5EF4-FFF2-40B4-BE49-F238E27FC236}">
                    <a16:creationId xmlns:a16="http://schemas.microsoft.com/office/drawing/2014/main" id="{5D71C389-69DC-4D24-8DB8-D09616A3EB29}"/>
                  </a:ext>
                </a:extLst>
              </p:cNvPr>
              <p:cNvSpPr>
                <a:spLocks noChangeArrowheads="1"/>
              </p:cNvSpPr>
              <p:nvPr/>
            </p:nvSpPr>
            <p:spPr bwMode="auto">
              <a:xfrm>
                <a:off x="1755" y="1090"/>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56" name="Rectangle 87">
                <a:extLst>
                  <a:ext uri="{FF2B5EF4-FFF2-40B4-BE49-F238E27FC236}">
                    <a16:creationId xmlns:a16="http://schemas.microsoft.com/office/drawing/2014/main" id="{E4315A96-088D-47DE-8D3D-14D7B00B2003}"/>
                  </a:ext>
                </a:extLst>
              </p:cNvPr>
              <p:cNvSpPr>
                <a:spLocks noChangeArrowheads="1"/>
              </p:cNvSpPr>
              <p:nvPr/>
            </p:nvSpPr>
            <p:spPr bwMode="auto">
              <a:xfrm>
                <a:off x="1661" y="1145"/>
                <a:ext cx="16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548" name="Group 88">
              <a:extLst>
                <a:ext uri="{FF2B5EF4-FFF2-40B4-BE49-F238E27FC236}">
                  <a16:creationId xmlns:a16="http://schemas.microsoft.com/office/drawing/2014/main" id="{C64EF5AA-C751-4358-AFBE-7E2B8F7D3F97}"/>
                </a:ext>
              </a:extLst>
            </p:cNvPr>
            <p:cNvGrpSpPr>
              <a:grpSpLocks noChangeAspect="1"/>
            </p:cNvGrpSpPr>
            <p:nvPr/>
          </p:nvGrpSpPr>
          <p:grpSpPr bwMode="auto">
            <a:xfrm>
              <a:off x="2413" y="1626"/>
              <a:ext cx="286" cy="398"/>
              <a:chOff x="2413" y="1626"/>
              <a:chExt cx="286" cy="398"/>
            </a:xfrm>
          </p:grpSpPr>
          <p:sp>
            <p:nvSpPr>
              <p:cNvPr id="22549" name="AutoShape 89">
                <a:extLst>
                  <a:ext uri="{FF2B5EF4-FFF2-40B4-BE49-F238E27FC236}">
                    <a16:creationId xmlns:a16="http://schemas.microsoft.com/office/drawing/2014/main" id="{898CB150-8CCE-4009-A995-7ED2BB16A90A}"/>
                  </a:ext>
                </a:extLst>
              </p:cNvPr>
              <p:cNvSpPr>
                <a:spLocks noChangeAspect="1" noChangeArrowheads="1" noTextEdit="1"/>
              </p:cNvSpPr>
              <p:nvPr/>
            </p:nvSpPr>
            <p:spPr bwMode="auto">
              <a:xfrm>
                <a:off x="2413" y="1626"/>
                <a:ext cx="286"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50" name="Rectangle 90">
                <a:extLst>
                  <a:ext uri="{FF2B5EF4-FFF2-40B4-BE49-F238E27FC236}">
                    <a16:creationId xmlns:a16="http://schemas.microsoft.com/office/drawing/2014/main" id="{AE529B76-F92C-4256-8793-3EFB51FB037A}"/>
                  </a:ext>
                </a:extLst>
              </p:cNvPr>
              <p:cNvSpPr>
                <a:spLocks noChangeArrowheads="1"/>
              </p:cNvSpPr>
              <p:nvPr/>
            </p:nvSpPr>
            <p:spPr bwMode="auto">
              <a:xfrm>
                <a:off x="2604" y="1878"/>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ea typeface="华文楷体" panose="02010600040101010101" pitchFamily="2" charset="-122"/>
                    <a:cs typeface="Times New Roman" panose="02020603050405020304" pitchFamily="18" charset="0"/>
                  </a:rPr>
                  <a:t>B</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51" name="Rectangle 91">
                <a:extLst>
                  <a:ext uri="{FF2B5EF4-FFF2-40B4-BE49-F238E27FC236}">
                    <a16:creationId xmlns:a16="http://schemas.microsoft.com/office/drawing/2014/main" id="{4E33AFC8-7DB2-4287-BBC0-574BC43FBFF8}"/>
                  </a:ext>
                </a:extLst>
              </p:cNvPr>
              <p:cNvSpPr>
                <a:spLocks noChangeArrowheads="1"/>
              </p:cNvSpPr>
              <p:nvPr/>
            </p:nvSpPr>
            <p:spPr bwMode="auto">
              <a:xfrm>
                <a:off x="2558" y="1690"/>
                <a:ext cx="2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552" name="Rectangle 92">
                <a:extLst>
                  <a:ext uri="{FF2B5EF4-FFF2-40B4-BE49-F238E27FC236}">
                    <a16:creationId xmlns:a16="http://schemas.microsoft.com/office/drawing/2014/main" id="{01C728D9-494A-4AA2-9C6F-94BBBC2605D2}"/>
                  </a:ext>
                </a:extLst>
              </p:cNvPr>
              <p:cNvSpPr>
                <a:spLocks noChangeArrowheads="1"/>
              </p:cNvSpPr>
              <p:nvPr/>
            </p:nvSpPr>
            <p:spPr bwMode="auto">
              <a:xfrm>
                <a:off x="2464" y="1745"/>
                <a:ext cx="16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1800" b="1">
                  <a:latin typeface="Times New Roman" panose="02020603050405020304" pitchFamily="18" charset="0"/>
                  <a:ea typeface="华文楷体" panose="02010600040101010101" pitchFamily="2" charset="-122"/>
                  <a:cs typeface="Times New Roman" panose="02020603050405020304" pitchFamily="18" charset="0"/>
                </a:endParaRPr>
              </a:p>
            </p:txBody>
          </p:sp>
        </p:grpSp>
      </p:grpSp>
      <p:graphicFrame>
        <p:nvGraphicFramePr>
          <p:cNvPr id="510045" name="Object 93">
            <a:extLst>
              <a:ext uri="{FF2B5EF4-FFF2-40B4-BE49-F238E27FC236}">
                <a16:creationId xmlns:a16="http://schemas.microsoft.com/office/drawing/2014/main" id="{EC171493-9EED-407A-AF5E-A29A0D80A2DF}"/>
              </a:ext>
            </a:extLst>
          </p:cNvPr>
          <p:cNvGraphicFramePr>
            <a:graphicFrameLocks noChangeAspect="1"/>
          </p:cNvGraphicFramePr>
          <p:nvPr/>
        </p:nvGraphicFramePr>
        <p:xfrm>
          <a:off x="468313" y="1412875"/>
          <a:ext cx="1895475" cy="2060575"/>
        </p:xfrm>
        <a:graphic>
          <a:graphicData uri="http://schemas.openxmlformats.org/presentationml/2006/ole">
            <mc:AlternateContent xmlns:mc="http://schemas.openxmlformats.org/markup-compatibility/2006">
              <mc:Choice xmlns:v="urn:schemas-microsoft-com:vml" Requires="v">
                <p:oleObj spid="_x0000_s22873" name="Visio" r:id="rId7" imgW="1894715" imgH="2060943" progId="Visio.Drawing.11">
                  <p:embed/>
                </p:oleObj>
              </mc:Choice>
              <mc:Fallback>
                <p:oleObj name="Visio" r:id="rId7" imgW="1894715" imgH="2060943" progId="Visio.Drawing.11">
                  <p:embed/>
                  <p:pic>
                    <p:nvPicPr>
                      <p:cNvPr id="0" name="Object 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1412875"/>
                        <a:ext cx="1895475"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0046" name="Object 94">
            <a:extLst>
              <a:ext uri="{FF2B5EF4-FFF2-40B4-BE49-F238E27FC236}">
                <a16:creationId xmlns:a16="http://schemas.microsoft.com/office/drawing/2014/main" id="{8369B543-49F2-4F81-9235-5A8084FCE0A9}"/>
              </a:ext>
            </a:extLst>
          </p:cNvPr>
          <p:cNvGraphicFramePr>
            <a:graphicFrameLocks noChangeAspect="1"/>
          </p:cNvGraphicFramePr>
          <p:nvPr/>
        </p:nvGraphicFramePr>
        <p:xfrm>
          <a:off x="539750" y="4149725"/>
          <a:ext cx="1895475" cy="2060575"/>
        </p:xfrm>
        <a:graphic>
          <a:graphicData uri="http://schemas.openxmlformats.org/presentationml/2006/ole">
            <mc:AlternateContent xmlns:mc="http://schemas.openxmlformats.org/markup-compatibility/2006">
              <mc:Choice xmlns:v="urn:schemas-microsoft-com:vml" Requires="v">
                <p:oleObj spid="_x0000_s22874" name="Visio" r:id="rId9" imgW="1942795" imgH="2029663" progId="Visio.Drawing.11">
                  <p:embed/>
                </p:oleObj>
              </mc:Choice>
              <mc:Fallback>
                <p:oleObj name="Visio" r:id="rId9" imgW="1942795" imgH="2029663" progId="Visio.Drawing.11">
                  <p:embed/>
                  <p:pic>
                    <p:nvPicPr>
                      <p:cNvPr id="0" name="Object 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4149725"/>
                        <a:ext cx="1895475"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9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00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00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99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995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995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004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0999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0997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9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p:bldP spid="509956" grpId="0"/>
      <p:bldP spid="509957" grpId="0"/>
      <p:bldP spid="5099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87221761-2636-41CE-B539-A7CB28997B4A}"/>
              </a:ext>
            </a:extLst>
          </p:cNvPr>
          <p:cNvSpPr txBox="1">
            <a:spLocks noChangeArrowheads="1"/>
          </p:cNvSpPr>
          <p:nvPr/>
        </p:nvSpPr>
        <p:spPr bwMode="auto">
          <a:xfrm>
            <a:off x="539750" y="115888"/>
            <a:ext cx="4176713"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a:latin typeface="Times New Roman" panose="02020603050405020304" pitchFamily="18" charset="0"/>
                <a:ea typeface="华文楷体" panose="02010600040101010101" pitchFamily="2" charset="-122"/>
                <a:cs typeface="Times New Roman" panose="02020603050405020304" pitchFamily="18" charset="0"/>
              </a:rPr>
              <a:t>3. </a:t>
            </a:r>
            <a:r>
              <a:rPr kumimoji="1" lang="zh-CN" altLang="en-US" sz="3200" b="1">
                <a:latin typeface="Times New Roman" panose="02020603050405020304" pitchFamily="18" charset="0"/>
                <a:ea typeface="华文楷体" panose="02010600040101010101" pitchFamily="2" charset="-122"/>
                <a:cs typeface="Times New Roman" panose="02020603050405020304" pitchFamily="18" charset="0"/>
              </a:rPr>
              <a:t>三相负载及其联结</a:t>
            </a:r>
          </a:p>
        </p:txBody>
      </p:sp>
      <p:sp>
        <p:nvSpPr>
          <p:cNvPr id="406531" name="Text Box 3">
            <a:extLst>
              <a:ext uri="{FF2B5EF4-FFF2-40B4-BE49-F238E27FC236}">
                <a16:creationId xmlns:a16="http://schemas.microsoft.com/office/drawing/2014/main" id="{8F047720-D8A9-4F0C-B91E-F1FDC3B1CD52}"/>
              </a:ext>
            </a:extLst>
          </p:cNvPr>
          <p:cNvSpPr txBox="1">
            <a:spLocks noChangeArrowheads="1"/>
          </p:cNvSpPr>
          <p:nvPr/>
        </p:nvSpPr>
        <p:spPr bwMode="auto">
          <a:xfrm>
            <a:off x="539750" y="1268413"/>
            <a:ext cx="26638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1)  </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星形联结</a:t>
            </a:r>
          </a:p>
        </p:txBody>
      </p:sp>
      <p:sp>
        <p:nvSpPr>
          <p:cNvPr id="406532" name="Text Box 4">
            <a:extLst>
              <a:ext uri="{FF2B5EF4-FFF2-40B4-BE49-F238E27FC236}">
                <a16:creationId xmlns:a16="http://schemas.microsoft.com/office/drawing/2014/main" id="{0DA8F7FB-4A27-442F-8643-74BCA2E7DABE}"/>
              </a:ext>
            </a:extLst>
          </p:cNvPr>
          <p:cNvSpPr txBox="1">
            <a:spLocks noChangeArrowheads="1"/>
          </p:cNvSpPr>
          <p:nvPr/>
        </p:nvSpPr>
        <p:spPr bwMode="auto">
          <a:xfrm>
            <a:off x="3276600" y="5300663"/>
            <a:ext cx="3600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b="1">
                <a:latin typeface="Times New Roman" panose="02020603050405020304" pitchFamily="18" charset="0"/>
                <a:ea typeface="华文楷体" panose="02010600040101010101" pitchFamily="2" charset="-122"/>
                <a:cs typeface="Times New Roman" panose="02020603050405020304" pitchFamily="18" charset="0"/>
              </a:rPr>
              <a:t>称为三相对称负载。</a:t>
            </a:r>
          </a:p>
        </p:txBody>
      </p:sp>
      <p:grpSp>
        <p:nvGrpSpPr>
          <p:cNvPr id="406533" name="Group 5">
            <a:extLst>
              <a:ext uri="{FF2B5EF4-FFF2-40B4-BE49-F238E27FC236}">
                <a16:creationId xmlns:a16="http://schemas.microsoft.com/office/drawing/2014/main" id="{FB497158-C77E-4348-86CC-764CF48427AB}"/>
              </a:ext>
            </a:extLst>
          </p:cNvPr>
          <p:cNvGrpSpPr>
            <a:grpSpLocks/>
          </p:cNvGrpSpPr>
          <p:nvPr/>
        </p:nvGrpSpPr>
        <p:grpSpPr bwMode="auto">
          <a:xfrm>
            <a:off x="4716463" y="1773238"/>
            <a:ext cx="2879725" cy="2895600"/>
            <a:chOff x="2971" y="1480"/>
            <a:chExt cx="1814" cy="1824"/>
          </a:xfrm>
        </p:grpSpPr>
        <p:sp>
          <p:nvSpPr>
            <p:cNvPr id="23582" name="Text Box 7">
              <a:extLst>
                <a:ext uri="{FF2B5EF4-FFF2-40B4-BE49-F238E27FC236}">
                  <a16:creationId xmlns:a16="http://schemas.microsoft.com/office/drawing/2014/main" id="{37258FEE-37CC-4D12-8776-E73B817AD157}"/>
                </a:ext>
              </a:extLst>
            </p:cNvPr>
            <p:cNvSpPr txBox="1">
              <a:spLocks noChangeArrowheads="1"/>
            </p:cNvSpPr>
            <p:nvPr/>
          </p:nvSpPr>
          <p:spPr bwMode="auto">
            <a:xfrm>
              <a:off x="2971" y="1480"/>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23583" name="Text Box 8">
              <a:extLst>
                <a:ext uri="{FF2B5EF4-FFF2-40B4-BE49-F238E27FC236}">
                  <a16:creationId xmlns:a16="http://schemas.microsoft.com/office/drawing/2014/main" id="{4E52D893-C4B3-4F90-B155-956084F80271}"/>
                </a:ext>
              </a:extLst>
            </p:cNvPr>
            <p:cNvSpPr txBox="1">
              <a:spLocks noChangeArrowheads="1"/>
            </p:cNvSpPr>
            <p:nvPr/>
          </p:nvSpPr>
          <p:spPr bwMode="auto">
            <a:xfrm>
              <a:off x="2971" y="2160"/>
              <a:ext cx="6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23584" name="Text Box 9">
              <a:extLst>
                <a:ext uri="{FF2B5EF4-FFF2-40B4-BE49-F238E27FC236}">
                  <a16:creationId xmlns:a16="http://schemas.microsoft.com/office/drawing/2014/main" id="{A3F6F371-363D-461A-8F1C-D5B0467FF696}"/>
                </a:ext>
              </a:extLst>
            </p:cNvPr>
            <p:cNvSpPr txBox="1">
              <a:spLocks noChangeArrowheads="1"/>
            </p:cNvSpPr>
            <p:nvPr/>
          </p:nvSpPr>
          <p:spPr bwMode="auto">
            <a:xfrm>
              <a:off x="2971" y="2750"/>
              <a:ext cx="5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23586" name="Text Box 11">
              <a:extLst>
                <a:ext uri="{FF2B5EF4-FFF2-40B4-BE49-F238E27FC236}">
                  <a16:creationId xmlns:a16="http://schemas.microsoft.com/office/drawing/2014/main" id="{322B6011-04F7-4B5E-A47B-D3A985D484D3}"/>
                </a:ext>
              </a:extLst>
            </p:cNvPr>
            <p:cNvSpPr txBox="1">
              <a:spLocks noChangeArrowheads="1"/>
            </p:cNvSpPr>
            <p:nvPr/>
          </p:nvSpPr>
          <p:spPr bwMode="auto">
            <a:xfrm>
              <a:off x="4150" y="1661"/>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23587" name="Text Box 12">
              <a:extLst>
                <a:ext uri="{FF2B5EF4-FFF2-40B4-BE49-F238E27FC236}">
                  <a16:creationId xmlns:a16="http://schemas.microsoft.com/office/drawing/2014/main" id="{FD369FB9-E79A-49C3-B855-5926A59DFB81}"/>
                </a:ext>
              </a:extLst>
            </p:cNvPr>
            <p:cNvSpPr txBox="1">
              <a:spLocks noChangeArrowheads="1"/>
            </p:cNvSpPr>
            <p:nvPr/>
          </p:nvSpPr>
          <p:spPr bwMode="auto">
            <a:xfrm>
              <a:off x="4196" y="297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23588" name="Text Box 13">
              <a:extLst>
                <a:ext uri="{FF2B5EF4-FFF2-40B4-BE49-F238E27FC236}">
                  <a16:creationId xmlns:a16="http://schemas.microsoft.com/office/drawing/2014/main" id="{EAA600CC-3C1A-4E4B-9C78-49E539F23E3D}"/>
                </a:ext>
              </a:extLst>
            </p:cNvPr>
            <p:cNvSpPr txBox="1">
              <a:spLocks noChangeArrowheads="1"/>
            </p:cNvSpPr>
            <p:nvPr/>
          </p:nvSpPr>
          <p:spPr bwMode="auto">
            <a:xfrm>
              <a:off x="4196" y="2341"/>
              <a:ext cx="3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23589" name="Line 14">
              <a:extLst>
                <a:ext uri="{FF2B5EF4-FFF2-40B4-BE49-F238E27FC236}">
                  <a16:creationId xmlns:a16="http://schemas.microsoft.com/office/drawing/2014/main" id="{8287FFD9-F33B-4786-A9A3-382643849D55}"/>
                </a:ext>
              </a:extLst>
            </p:cNvPr>
            <p:cNvSpPr>
              <a:spLocks noChangeShapeType="1"/>
            </p:cNvSpPr>
            <p:nvPr/>
          </p:nvSpPr>
          <p:spPr bwMode="auto">
            <a:xfrm rot="5400000" flipH="1">
              <a:off x="4377" y="1207"/>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0" name="Line 15">
              <a:extLst>
                <a:ext uri="{FF2B5EF4-FFF2-40B4-BE49-F238E27FC236}">
                  <a16:creationId xmlns:a16="http://schemas.microsoft.com/office/drawing/2014/main" id="{CBB6D447-8AE9-4295-BDFC-2801DF5B1980}"/>
                </a:ext>
              </a:extLst>
            </p:cNvPr>
            <p:cNvSpPr>
              <a:spLocks noChangeShapeType="1"/>
            </p:cNvSpPr>
            <p:nvPr/>
          </p:nvSpPr>
          <p:spPr bwMode="auto">
            <a:xfrm flipV="1">
              <a:off x="3334" y="1616"/>
              <a:ext cx="6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1" name="Oval 16">
              <a:extLst>
                <a:ext uri="{FF2B5EF4-FFF2-40B4-BE49-F238E27FC236}">
                  <a16:creationId xmlns:a16="http://schemas.microsoft.com/office/drawing/2014/main" id="{40DD67F7-7436-4D94-B884-28159B143448}"/>
                </a:ext>
              </a:extLst>
            </p:cNvPr>
            <p:cNvSpPr>
              <a:spLocks noChangeArrowheads="1"/>
            </p:cNvSpPr>
            <p:nvPr/>
          </p:nvSpPr>
          <p:spPr bwMode="auto">
            <a:xfrm>
              <a:off x="3288" y="1598"/>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93" name="Line 18">
              <a:extLst>
                <a:ext uri="{FF2B5EF4-FFF2-40B4-BE49-F238E27FC236}">
                  <a16:creationId xmlns:a16="http://schemas.microsoft.com/office/drawing/2014/main" id="{E1B7E8F8-1B99-455F-B7E7-4645E37EC807}"/>
                </a:ext>
              </a:extLst>
            </p:cNvPr>
            <p:cNvSpPr>
              <a:spLocks noChangeShapeType="1"/>
            </p:cNvSpPr>
            <p:nvPr/>
          </p:nvSpPr>
          <p:spPr bwMode="auto">
            <a:xfrm rot="5400000" flipH="1">
              <a:off x="4377" y="1887"/>
              <a:ext cx="0" cy="817"/>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4" name="Line 19">
              <a:extLst>
                <a:ext uri="{FF2B5EF4-FFF2-40B4-BE49-F238E27FC236}">
                  <a16:creationId xmlns:a16="http://schemas.microsoft.com/office/drawing/2014/main" id="{892A703E-248F-480B-8F5D-C78A4AC4D605}"/>
                </a:ext>
              </a:extLst>
            </p:cNvPr>
            <p:cNvSpPr>
              <a:spLocks noChangeShapeType="1"/>
            </p:cNvSpPr>
            <p:nvPr/>
          </p:nvSpPr>
          <p:spPr bwMode="auto">
            <a:xfrm flipV="1">
              <a:off x="3334" y="2296"/>
              <a:ext cx="63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5" name="Oval 20">
              <a:extLst>
                <a:ext uri="{FF2B5EF4-FFF2-40B4-BE49-F238E27FC236}">
                  <a16:creationId xmlns:a16="http://schemas.microsoft.com/office/drawing/2014/main" id="{1F7FDB2E-8EE9-406C-B22D-6AFEC66A661B}"/>
                </a:ext>
              </a:extLst>
            </p:cNvPr>
            <p:cNvSpPr>
              <a:spLocks noChangeArrowheads="1"/>
            </p:cNvSpPr>
            <p:nvPr/>
          </p:nvSpPr>
          <p:spPr bwMode="auto">
            <a:xfrm>
              <a:off x="3287" y="2278"/>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96" name="Line 21">
              <a:extLst>
                <a:ext uri="{FF2B5EF4-FFF2-40B4-BE49-F238E27FC236}">
                  <a16:creationId xmlns:a16="http://schemas.microsoft.com/office/drawing/2014/main" id="{E2906079-34BE-43E6-8DAC-75FC766BEA90}"/>
                </a:ext>
              </a:extLst>
            </p:cNvPr>
            <p:cNvSpPr>
              <a:spLocks noChangeShapeType="1"/>
            </p:cNvSpPr>
            <p:nvPr/>
          </p:nvSpPr>
          <p:spPr bwMode="auto">
            <a:xfrm rot="5400000" flipH="1">
              <a:off x="4377" y="2522"/>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7" name="Line 22">
              <a:extLst>
                <a:ext uri="{FF2B5EF4-FFF2-40B4-BE49-F238E27FC236}">
                  <a16:creationId xmlns:a16="http://schemas.microsoft.com/office/drawing/2014/main" id="{6DF33975-2237-4E67-B999-B93DB8E387D7}"/>
                </a:ext>
              </a:extLst>
            </p:cNvPr>
            <p:cNvSpPr>
              <a:spLocks noChangeShapeType="1"/>
            </p:cNvSpPr>
            <p:nvPr/>
          </p:nvSpPr>
          <p:spPr bwMode="auto">
            <a:xfrm flipV="1">
              <a:off x="3334" y="2931"/>
              <a:ext cx="6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8" name="Oval 23">
              <a:extLst>
                <a:ext uri="{FF2B5EF4-FFF2-40B4-BE49-F238E27FC236}">
                  <a16:creationId xmlns:a16="http://schemas.microsoft.com/office/drawing/2014/main" id="{C4474022-6C45-4EE5-803E-B0BA0545BF01}"/>
                </a:ext>
              </a:extLst>
            </p:cNvPr>
            <p:cNvSpPr>
              <a:spLocks noChangeArrowheads="1"/>
            </p:cNvSpPr>
            <p:nvPr/>
          </p:nvSpPr>
          <p:spPr bwMode="auto">
            <a:xfrm>
              <a:off x="3288" y="2913"/>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99" name="Line 24">
              <a:extLst>
                <a:ext uri="{FF2B5EF4-FFF2-40B4-BE49-F238E27FC236}">
                  <a16:creationId xmlns:a16="http://schemas.microsoft.com/office/drawing/2014/main" id="{C090E158-2F6A-49BF-A1D8-ADF2223A0B2B}"/>
                </a:ext>
              </a:extLst>
            </p:cNvPr>
            <p:cNvSpPr>
              <a:spLocks noChangeShapeType="1"/>
            </p:cNvSpPr>
            <p:nvPr/>
          </p:nvSpPr>
          <p:spPr bwMode="auto">
            <a:xfrm>
              <a:off x="4785" y="1616"/>
              <a:ext cx="0" cy="131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1" name="Rectangle 26">
              <a:extLst>
                <a:ext uri="{FF2B5EF4-FFF2-40B4-BE49-F238E27FC236}">
                  <a16:creationId xmlns:a16="http://schemas.microsoft.com/office/drawing/2014/main" id="{C635AA8B-C5FB-4333-B15F-522371B17D8B}"/>
                </a:ext>
              </a:extLst>
            </p:cNvPr>
            <p:cNvSpPr>
              <a:spLocks noChangeArrowheads="1"/>
            </p:cNvSpPr>
            <p:nvPr/>
          </p:nvSpPr>
          <p:spPr bwMode="auto">
            <a:xfrm>
              <a:off x="4241" y="2868"/>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602" name="Rectangle 27">
              <a:extLst>
                <a:ext uri="{FF2B5EF4-FFF2-40B4-BE49-F238E27FC236}">
                  <a16:creationId xmlns:a16="http://schemas.microsoft.com/office/drawing/2014/main" id="{FF14AD8E-6C8B-4800-BE9A-A29D10D49920}"/>
                </a:ext>
              </a:extLst>
            </p:cNvPr>
            <p:cNvSpPr>
              <a:spLocks noChangeArrowheads="1"/>
            </p:cNvSpPr>
            <p:nvPr/>
          </p:nvSpPr>
          <p:spPr bwMode="auto">
            <a:xfrm>
              <a:off x="4241" y="2233"/>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603" name="Rectangle 28">
              <a:extLst>
                <a:ext uri="{FF2B5EF4-FFF2-40B4-BE49-F238E27FC236}">
                  <a16:creationId xmlns:a16="http://schemas.microsoft.com/office/drawing/2014/main" id="{4B0F5578-A72A-4039-8F90-EEFD2ED267A5}"/>
                </a:ext>
              </a:extLst>
            </p:cNvPr>
            <p:cNvSpPr>
              <a:spLocks noChangeArrowheads="1"/>
            </p:cNvSpPr>
            <p:nvPr/>
          </p:nvSpPr>
          <p:spPr bwMode="auto">
            <a:xfrm>
              <a:off x="4196" y="1552"/>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aphicFrame>
        <p:nvGraphicFramePr>
          <p:cNvPr id="406588" name="Object 60">
            <a:extLst>
              <a:ext uri="{FF2B5EF4-FFF2-40B4-BE49-F238E27FC236}">
                <a16:creationId xmlns:a16="http://schemas.microsoft.com/office/drawing/2014/main" id="{26EA2856-62D7-498A-A11B-B7FDCA50EAA6}"/>
              </a:ext>
            </a:extLst>
          </p:cNvPr>
          <p:cNvGraphicFramePr>
            <a:graphicFrameLocks noChangeAspect="1"/>
          </p:cNvGraphicFramePr>
          <p:nvPr/>
        </p:nvGraphicFramePr>
        <p:xfrm>
          <a:off x="684213" y="5300663"/>
          <a:ext cx="2374900" cy="577850"/>
        </p:xfrm>
        <a:graphic>
          <a:graphicData uri="http://schemas.openxmlformats.org/presentationml/2006/ole">
            <mc:AlternateContent xmlns:mc="http://schemas.openxmlformats.org/markup-compatibility/2006">
              <mc:Choice xmlns:v="urn:schemas-microsoft-com:vml" Requires="v">
                <p:oleObj spid="_x0000_s23667" name="Equation" r:id="rId3" imgW="939800" imgH="228600" progId="Equation.DSMT4">
                  <p:embed/>
                </p:oleObj>
              </mc:Choice>
              <mc:Fallback>
                <p:oleObj name="Equation" r:id="rId3" imgW="939800" imgH="228600" progId="Equation.DSMT4">
                  <p:embed/>
                  <p:pic>
                    <p:nvPicPr>
                      <p:cNvPr id="0"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300663"/>
                        <a:ext cx="23749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06566" name="Group 38">
            <a:extLst>
              <a:ext uri="{FF2B5EF4-FFF2-40B4-BE49-F238E27FC236}">
                <a16:creationId xmlns:a16="http://schemas.microsoft.com/office/drawing/2014/main" id="{66AFA45B-5CF7-4471-AE30-9B37DD0286B6}"/>
              </a:ext>
            </a:extLst>
          </p:cNvPr>
          <p:cNvGrpSpPr>
            <a:grpSpLocks/>
          </p:cNvGrpSpPr>
          <p:nvPr/>
        </p:nvGrpSpPr>
        <p:grpSpPr bwMode="auto">
          <a:xfrm>
            <a:off x="755650" y="2392363"/>
            <a:ext cx="3529013" cy="2708275"/>
            <a:chOff x="476" y="1507"/>
            <a:chExt cx="2223" cy="1706"/>
          </a:xfrm>
        </p:grpSpPr>
        <p:sp>
          <p:nvSpPr>
            <p:cNvPr id="23560" name="Freeform 39">
              <a:extLst>
                <a:ext uri="{FF2B5EF4-FFF2-40B4-BE49-F238E27FC236}">
                  <a16:creationId xmlns:a16="http://schemas.microsoft.com/office/drawing/2014/main" id="{B1739BBA-F91A-433E-AE39-99FC8327623A}"/>
                </a:ext>
              </a:extLst>
            </p:cNvPr>
            <p:cNvSpPr>
              <a:spLocks/>
            </p:cNvSpPr>
            <p:nvPr/>
          </p:nvSpPr>
          <p:spPr bwMode="auto">
            <a:xfrm flipH="1">
              <a:off x="839" y="2614"/>
              <a:ext cx="1796" cy="408"/>
            </a:xfrm>
            <a:custGeom>
              <a:avLst/>
              <a:gdLst>
                <a:gd name="T0" fmla="*/ 0 w 2184"/>
                <a:gd name="T1" fmla="*/ 0 h 426"/>
                <a:gd name="T2" fmla="*/ 0 w 2184"/>
                <a:gd name="T3" fmla="*/ 408 h 426"/>
                <a:gd name="T4" fmla="*/ 1796 w 2184"/>
                <a:gd name="T5" fmla="*/ 408 h 426"/>
                <a:gd name="T6" fmla="*/ 0 60000 65536"/>
                <a:gd name="T7" fmla="*/ 0 60000 65536"/>
                <a:gd name="T8" fmla="*/ 0 60000 65536"/>
              </a:gdLst>
              <a:ahLst/>
              <a:cxnLst>
                <a:cxn ang="T6">
                  <a:pos x="T0" y="T1"/>
                </a:cxn>
                <a:cxn ang="T7">
                  <a:pos x="T2" y="T3"/>
                </a:cxn>
                <a:cxn ang="T8">
                  <a:pos x="T4" y="T5"/>
                </a:cxn>
              </a:cxnLst>
              <a:rect l="0" t="0" r="r" b="b"/>
              <a:pathLst>
                <a:path w="2184" h="426">
                  <a:moveTo>
                    <a:pt x="0" y="0"/>
                  </a:moveTo>
                  <a:lnTo>
                    <a:pt x="0" y="426"/>
                  </a:lnTo>
                  <a:lnTo>
                    <a:pt x="2184" y="426"/>
                  </a:ln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1" name="Text Box 40">
              <a:extLst>
                <a:ext uri="{FF2B5EF4-FFF2-40B4-BE49-F238E27FC236}">
                  <a16:creationId xmlns:a16="http://schemas.microsoft.com/office/drawing/2014/main" id="{F1A9785B-6F27-4952-B02A-9CD235D70F96}"/>
                </a:ext>
              </a:extLst>
            </p:cNvPr>
            <p:cNvSpPr txBox="1">
              <a:spLocks noChangeArrowheads="1"/>
            </p:cNvSpPr>
            <p:nvPr/>
          </p:nvSpPr>
          <p:spPr bwMode="auto">
            <a:xfrm>
              <a:off x="476" y="1525"/>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dirty="0">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23562" name="Text Box 41">
              <a:extLst>
                <a:ext uri="{FF2B5EF4-FFF2-40B4-BE49-F238E27FC236}">
                  <a16:creationId xmlns:a16="http://schemas.microsoft.com/office/drawing/2014/main" id="{ABAE609B-B4EA-4922-91E9-EBAC37E67C9D}"/>
                </a:ext>
              </a:extLst>
            </p:cNvPr>
            <p:cNvSpPr txBox="1">
              <a:spLocks noChangeArrowheads="1"/>
            </p:cNvSpPr>
            <p:nvPr/>
          </p:nvSpPr>
          <p:spPr bwMode="auto">
            <a:xfrm>
              <a:off x="476" y="2477"/>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23563" name="Text Box 42">
              <a:extLst>
                <a:ext uri="{FF2B5EF4-FFF2-40B4-BE49-F238E27FC236}">
                  <a16:creationId xmlns:a16="http://schemas.microsoft.com/office/drawing/2014/main" id="{591F222E-6027-4E89-A484-AC1ABAD7DCB6}"/>
                </a:ext>
              </a:extLst>
            </p:cNvPr>
            <p:cNvSpPr txBox="1">
              <a:spLocks noChangeArrowheads="1"/>
            </p:cNvSpPr>
            <p:nvPr/>
          </p:nvSpPr>
          <p:spPr bwMode="auto">
            <a:xfrm>
              <a:off x="488" y="2886"/>
              <a:ext cx="6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23565" name="Text Box 44">
              <a:extLst>
                <a:ext uri="{FF2B5EF4-FFF2-40B4-BE49-F238E27FC236}">
                  <a16:creationId xmlns:a16="http://schemas.microsoft.com/office/drawing/2014/main" id="{649FC491-D816-486D-9BD2-35DAE9C7A83C}"/>
                </a:ext>
              </a:extLst>
            </p:cNvPr>
            <p:cNvSpPr txBox="1">
              <a:spLocks noChangeArrowheads="1"/>
            </p:cNvSpPr>
            <p:nvPr/>
          </p:nvSpPr>
          <p:spPr bwMode="auto">
            <a:xfrm>
              <a:off x="1610" y="1661"/>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23566" name="Text Box 45">
              <a:extLst>
                <a:ext uri="{FF2B5EF4-FFF2-40B4-BE49-F238E27FC236}">
                  <a16:creationId xmlns:a16="http://schemas.microsoft.com/office/drawing/2014/main" id="{F6961728-094F-49A0-A6A5-542DE659A25C}"/>
                </a:ext>
              </a:extLst>
            </p:cNvPr>
            <p:cNvSpPr txBox="1">
              <a:spLocks noChangeArrowheads="1"/>
            </p:cNvSpPr>
            <p:nvPr/>
          </p:nvSpPr>
          <p:spPr bwMode="auto">
            <a:xfrm>
              <a:off x="2245" y="1979"/>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23567" name="Text Box 46">
              <a:extLst>
                <a:ext uri="{FF2B5EF4-FFF2-40B4-BE49-F238E27FC236}">
                  <a16:creationId xmlns:a16="http://schemas.microsoft.com/office/drawing/2014/main" id="{4070B1B6-F6CC-4381-813B-57221D5E405C}"/>
                </a:ext>
              </a:extLst>
            </p:cNvPr>
            <p:cNvSpPr txBox="1">
              <a:spLocks noChangeArrowheads="1"/>
            </p:cNvSpPr>
            <p:nvPr/>
          </p:nvSpPr>
          <p:spPr bwMode="auto">
            <a:xfrm>
              <a:off x="1655" y="2432"/>
              <a:ext cx="3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23568" name="Line 47">
              <a:extLst>
                <a:ext uri="{FF2B5EF4-FFF2-40B4-BE49-F238E27FC236}">
                  <a16:creationId xmlns:a16="http://schemas.microsoft.com/office/drawing/2014/main" id="{AC70EB80-1CE4-47D9-9D39-5D6FF8B50043}"/>
                </a:ext>
              </a:extLst>
            </p:cNvPr>
            <p:cNvSpPr>
              <a:spLocks noChangeShapeType="1"/>
            </p:cNvSpPr>
            <p:nvPr/>
          </p:nvSpPr>
          <p:spPr bwMode="auto">
            <a:xfrm flipH="1">
              <a:off x="2001" y="1525"/>
              <a:ext cx="0" cy="63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9" name="Line 48">
              <a:extLst>
                <a:ext uri="{FF2B5EF4-FFF2-40B4-BE49-F238E27FC236}">
                  <a16:creationId xmlns:a16="http://schemas.microsoft.com/office/drawing/2014/main" id="{38F64D61-8E9D-4468-8011-FD78A20C69DA}"/>
                </a:ext>
              </a:extLst>
            </p:cNvPr>
            <p:cNvSpPr>
              <a:spLocks noChangeShapeType="1"/>
            </p:cNvSpPr>
            <p:nvPr/>
          </p:nvSpPr>
          <p:spPr bwMode="auto">
            <a:xfrm rot="7200000" flipH="1">
              <a:off x="2269" y="2000"/>
              <a:ext cx="90" cy="77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0" name="Line 49">
              <a:extLst>
                <a:ext uri="{FF2B5EF4-FFF2-40B4-BE49-F238E27FC236}">
                  <a16:creationId xmlns:a16="http://schemas.microsoft.com/office/drawing/2014/main" id="{7000B9B4-8DEC-4FC8-8994-A35345AEE6EA}"/>
                </a:ext>
              </a:extLst>
            </p:cNvPr>
            <p:cNvSpPr>
              <a:spLocks noChangeShapeType="1"/>
            </p:cNvSpPr>
            <p:nvPr/>
          </p:nvSpPr>
          <p:spPr bwMode="auto">
            <a:xfrm rot="-7200000" flipH="1" flipV="1">
              <a:off x="1618" y="1995"/>
              <a:ext cx="90" cy="83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1" name="Line 50">
              <a:extLst>
                <a:ext uri="{FF2B5EF4-FFF2-40B4-BE49-F238E27FC236}">
                  <a16:creationId xmlns:a16="http://schemas.microsoft.com/office/drawing/2014/main" id="{1BE9DF16-C0E3-4962-B32D-328F3CE42664}"/>
                </a:ext>
              </a:extLst>
            </p:cNvPr>
            <p:cNvSpPr>
              <a:spLocks noChangeShapeType="1"/>
            </p:cNvSpPr>
            <p:nvPr/>
          </p:nvSpPr>
          <p:spPr bwMode="auto">
            <a:xfrm>
              <a:off x="858" y="1525"/>
              <a:ext cx="117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3" name="Line 52">
              <a:extLst>
                <a:ext uri="{FF2B5EF4-FFF2-40B4-BE49-F238E27FC236}">
                  <a16:creationId xmlns:a16="http://schemas.microsoft.com/office/drawing/2014/main" id="{F9696727-38B6-415D-84EF-802966547051}"/>
                </a:ext>
              </a:extLst>
            </p:cNvPr>
            <p:cNvSpPr>
              <a:spLocks noChangeShapeType="1"/>
            </p:cNvSpPr>
            <p:nvPr/>
          </p:nvSpPr>
          <p:spPr bwMode="auto">
            <a:xfrm>
              <a:off x="839" y="2659"/>
              <a:ext cx="48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4" name="Oval 53">
              <a:extLst>
                <a:ext uri="{FF2B5EF4-FFF2-40B4-BE49-F238E27FC236}">
                  <a16:creationId xmlns:a16="http://schemas.microsoft.com/office/drawing/2014/main" id="{0EE7BA6D-A8B6-4A11-9D5A-4A74FFE2B082}"/>
                </a:ext>
              </a:extLst>
            </p:cNvPr>
            <p:cNvSpPr>
              <a:spLocks noChangeArrowheads="1"/>
            </p:cNvSpPr>
            <p:nvPr/>
          </p:nvSpPr>
          <p:spPr bwMode="auto">
            <a:xfrm>
              <a:off x="812" y="1507"/>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75" name="Oval 54">
              <a:extLst>
                <a:ext uri="{FF2B5EF4-FFF2-40B4-BE49-F238E27FC236}">
                  <a16:creationId xmlns:a16="http://schemas.microsoft.com/office/drawing/2014/main" id="{EA14C262-18E3-47BF-B6C9-F002072653EF}"/>
                </a:ext>
              </a:extLst>
            </p:cNvPr>
            <p:cNvSpPr>
              <a:spLocks noChangeArrowheads="1"/>
            </p:cNvSpPr>
            <p:nvPr/>
          </p:nvSpPr>
          <p:spPr bwMode="auto">
            <a:xfrm>
              <a:off x="785" y="263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77" name="Oval 56">
              <a:extLst>
                <a:ext uri="{FF2B5EF4-FFF2-40B4-BE49-F238E27FC236}">
                  <a16:creationId xmlns:a16="http://schemas.microsoft.com/office/drawing/2014/main" id="{3F4A2129-30A0-4C7F-B559-334787DFFB56}"/>
                </a:ext>
              </a:extLst>
            </p:cNvPr>
            <p:cNvSpPr>
              <a:spLocks noChangeArrowheads="1"/>
            </p:cNvSpPr>
            <p:nvPr/>
          </p:nvSpPr>
          <p:spPr bwMode="auto">
            <a:xfrm>
              <a:off x="785" y="2994"/>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78" name="Rectangle 57">
              <a:extLst>
                <a:ext uri="{FF2B5EF4-FFF2-40B4-BE49-F238E27FC236}">
                  <a16:creationId xmlns:a16="http://schemas.microsoft.com/office/drawing/2014/main" id="{689E7279-10F0-436B-93FC-39B332BFE8D9}"/>
                </a:ext>
              </a:extLst>
            </p:cNvPr>
            <p:cNvSpPr>
              <a:spLocks noChangeArrowheads="1"/>
            </p:cNvSpPr>
            <p:nvPr/>
          </p:nvSpPr>
          <p:spPr bwMode="auto">
            <a:xfrm rot="2071956">
              <a:off x="2200" y="2341"/>
              <a:ext cx="317" cy="136"/>
            </a:xfrm>
            <a:prstGeom prst="rect">
              <a:avLst/>
            </a:prstGeom>
            <a:solidFill>
              <a:schemeClr val="tx2"/>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79" name="Rectangle 58">
              <a:extLst>
                <a:ext uri="{FF2B5EF4-FFF2-40B4-BE49-F238E27FC236}">
                  <a16:creationId xmlns:a16="http://schemas.microsoft.com/office/drawing/2014/main" id="{E266DB92-0182-46F7-8CEB-51B700A91226}"/>
                </a:ext>
              </a:extLst>
            </p:cNvPr>
            <p:cNvSpPr>
              <a:spLocks noChangeArrowheads="1"/>
            </p:cNvSpPr>
            <p:nvPr/>
          </p:nvSpPr>
          <p:spPr bwMode="auto">
            <a:xfrm rot="-2081709">
              <a:off x="1520" y="2341"/>
              <a:ext cx="317" cy="136"/>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80" name="Rectangle 59">
              <a:extLst>
                <a:ext uri="{FF2B5EF4-FFF2-40B4-BE49-F238E27FC236}">
                  <a16:creationId xmlns:a16="http://schemas.microsoft.com/office/drawing/2014/main" id="{E47E1BA4-8263-4C94-AA4E-B2EC3B11C973}"/>
                </a:ext>
              </a:extLst>
            </p:cNvPr>
            <p:cNvSpPr>
              <a:spLocks noChangeArrowheads="1"/>
            </p:cNvSpPr>
            <p:nvPr/>
          </p:nvSpPr>
          <p:spPr bwMode="auto">
            <a:xfrm>
              <a:off x="1937" y="1661"/>
              <a:ext cx="127" cy="318"/>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52" name="Text Box 40">
            <a:extLst>
              <a:ext uri="{FF2B5EF4-FFF2-40B4-BE49-F238E27FC236}">
                <a16:creationId xmlns:a16="http://schemas.microsoft.com/office/drawing/2014/main" id="{051B4A9E-EF58-44C7-900D-77110B482578}"/>
              </a:ext>
            </a:extLst>
          </p:cNvPr>
          <p:cNvSpPr txBox="1">
            <a:spLocks noChangeArrowheads="1"/>
          </p:cNvSpPr>
          <p:nvPr/>
        </p:nvSpPr>
        <p:spPr bwMode="auto">
          <a:xfrm>
            <a:off x="3143531" y="3065075"/>
            <a:ext cx="792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N'</a:t>
            </a:r>
          </a:p>
        </p:txBody>
      </p:sp>
      <p:sp>
        <p:nvSpPr>
          <p:cNvPr id="53" name="Text Box 40">
            <a:extLst>
              <a:ext uri="{FF2B5EF4-FFF2-40B4-BE49-F238E27FC236}">
                <a16:creationId xmlns:a16="http://schemas.microsoft.com/office/drawing/2014/main" id="{B6462CB8-7EE9-43F0-A79C-D6A18251BE37}"/>
              </a:ext>
            </a:extLst>
          </p:cNvPr>
          <p:cNvSpPr txBox="1">
            <a:spLocks noChangeArrowheads="1"/>
          </p:cNvSpPr>
          <p:nvPr/>
        </p:nvSpPr>
        <p:spPr bwMode="auto">
          <a:xfrm>
            <a:off x="7660030" y="2817019"/>
            <a:ext cx="792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6531"/>
                                        </p:tgtEl>
                                        <p:attrNameLst>
                                          <p:attrName>style.visibility</p:attrName>
                                        </p:attrNameLst>
                                      </p:cBhvr>
                                      <p:to>
                                        <p:strVal val="visible"/>
                                      </p:to>
                                    </p:set>
                                    <p:anim calcmode="lin" valueType="num">
                                      <p:cBhvr additive="base">
                                        <p:cTn id="7" dur="500" fill="hold"/>
                                        <p:tgtEl>
                                          <p:spTgt spid="406531"/>
                                        </p:tgtEl>
                                        <p:attrNameLst>
                                          <p:attrName>ppt_x</p:attrName>
                                        </p:attrNameLst>
                                      </p:cBhvr>
                                      <p:tavLst>
                                        <p:tav tm="0">
                                          <p:val>
                                            <p:strVal val="0-#ppt_w/2"/>
                                          </p:val>
                                        </p:tav>
                                        <p:tav tm="100000">
                                          <p:val>
                                            <p:strVal val="#ppt_x"/>
                                          </p:val>
                                        </p:tav>
                                      </p:tavLst>
                                    </p:anim>
                                    <p:anim calcmode="lin" valueType="num">
                                      <p:cBhvr additive="base">
                                        <p:cTn id="8" dur="500" fill="hold"/>
                                        <p:tgtEl>
                                          <p:spTgt spid="4065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06566"/>
                                        </p:tgtEl>
                                        <p:attrNameLst>
                                          <p:attrName>style.visibility</p:attrName>
                                        </p:attrNameLst>
                                      </p:cBhvr>
                                      <p:to>
                                        <p:strVal val="visible"/>
                                      </p:to>
                                    </p:set>
                                    <p:anim calcmode="lin" valueType="num">
                                      <p:cBhvr additive="base">
                                        <p:cTn id="13" dur="500" fill="hold"/>
                                        <p:tgtEl>
                                          <p:spTgt spid="406566"/>
                                        </p:tgtEl>
                                        <p:attrNameLst>
                                          <p:attrName>ppt_x</p:attrName>
                                        </p:attrNameLst>
                                      </p:cBhvr>
                                      <p:tavLst>
                                        <p:tav tm="0">
                                          <p:val>
                                            <p:strVal val="0-#ppt_w/2"/>
                                          </p:val>
                                        </p:tav>
                                        <p:tav tm="100000">
                                          <p:val>
                                            <p:strVal val="#ppt_x"/>
                                          </p:val>
                                        </p:tav>
                                      </p:tavLst>
                                    </p:anim>
                                    <p:anim calcmode="lin" valueType="num">
                                      <p:cBhvr additive="base">
                                        <p:cTn id="14" dur="500" fill="hold"/>
                                        <p:tgtEl>
                                          <p:spTgt spid="40656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06533"/>
                                        </p:tgtEl>
                                        <p:attrNameLst>
                                          <p:attrName>style.visibility</p:attrName>
                                        </p:attrNameLst>
                                      </p:cBhvr>
                                      <p:to>
                                        <p:strVal val="visible"/>
                                      </p:to>
                                    </p:set>
                                    <p:animEffect transition="in" filter="blinds(horizontal)">
                                      <p:cBhvr>
                                        <p:cTn id="19" dur="500"/>
                                        <p:tgtEl>
                                          <p:spTgt spid="40653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406532"/>
                                        </p:tgtEl>
                                        <p:attrNameLst>
                                          <p:attrName>style.visibility</p:attrName>
                                        </p:attrNameLst>
                                      </p:cBhvr>
                                      <p:to>
                                        <p:strVal val="visible"/>
                                      </p:to>
                                    </p:set>
                                    <p:animEffect transition="in" filter="box(in)">
                                      <p:cBhvr>
                                        <p:cTn id="24" dur="500"/>
                                        <p:tgtEl>
                                          <p:spTgt spid="406532"/>
                                        </p:tgtEl>
                                      </p:cBhvr>
                                    </p:animEffect>
                                  </p:childTnLst>
                                </p:cTn>
                              </p:par>
                              <p:par>
                                <p:cTn id="25" presetID="4" presetClass="entr" presetSubtype="16" fill="hold" nodeType="withEffect">
                                  <p:stCondLst>
                                    <p:cond delay="0"/>
                                  </p:stCondLst>
                                  <p:childTnLst>
                                    <p:set>
                                      <p:cBhvr>
                                        <p:cTn id="26" dur="1" fill="hold">
                                          <p:stCondLst>
                                            <p:cond delay="0"/>
                                          </p:stCondLst>
                                        </p:cTn>
                                        <p:tgtEl>
                                          <p:spTgt spid="406588"/>
                                        </p:tgtEl>
                                        <p:attrNameLst>
                                          <p:attrName>style.visibility</p:attrName>
                                        </p:attrNameLst>
                                      </p:cBhvr>
                                      <p:to>
                                        <p:strVal val="visible"/>
                                      </p:to>
                                    </p:set>
                                    <p:animEffect transition="in" filter="box(in)">
                                      <p:cBhvr>
                                        <p:cTn id="27" dur="500"/>
                                        <p:tgtEl>
                                          <p:spTgt spid="40658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p:bldP spid="406532" grpId="0"/>
      <p:bldP spid="52" grpId="0"/>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386052" name="Rectangle 4">
            <a:extLst>
              <a:ext uri="{FF2B5EF4-FFF2-40B4-BE49-F238E27FC236}">
                <a16:creationId xmlns:a16="http://schemas.microsoft.com/office/drawing/2014/main" id="{18A882E3-28FF-4A4C-8875-B127841DAA92}"/>
              </a:ext>
            </a:extLst>
          </p:cNvPr>
          <p:cNvSpPr>
            <a:spLocks noGrp="1" noChangeArrowheads="1"/>
          </p:cNvSpPr>
          <p:nvPr>
            <p:ph type="ctrTitle"/>
          </p:nvPr>
        </p:nvSpPr>
        <p:spPr bwMode="auto">
          <a:xfrm>
            <a:off x="539750" y="2133600"/>
            <a:ext cx="7772400" cy="2808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kumimoji="1" lang="zh-CN" altLang="en-US" b="1">
                <a:solidFill>
                  <a:srgbClr val="000000"/>
                </a:solidFill>
                <a:latin typeface="华文新魏" panose="02010800040101010101" pitchFamily="2" charset="-122"/>
                <a:ea typeface="华文新魏" panose="02010800040101010101" pitchFamily="2" charset="-122"/>
              </a:rPr>
              <a:t>第十二章 </a:t>
            </a:r>
            <a:br>
              <a:rPr kumimoji="1" lang="zh-CN" altLang="en-US" b="1">
                <a:solidFill>
                  <a:srgbClr val="000000"/>
                </a:solidFill>
                <a:latin typeface="华文新魏" panose="02010800040101010101" pitchFamily="2" charset="-122"/>
                <a:ea typeface="华文新魏" panose="02010800040101010101" pitchFamily="2" charset="-122"/>
              </a:rPr>
            </a:br>
            <a:r>
              <a:rPr kumimoji="1" lang="zh-CN" altLang="en-US" b="1">
                <a:solidFill>
                  <a:srgbClr val="000000"/>
                </a:solidFill>
                <a:latin typeface="华文新魏" panose="02010800040101010101" pitchFamily="2" charset="-122"/>
                <a:ea typeface="华文新魏" panose="02010800040101010101" pitchFamily="2" charset="-122"/>
              </a:rPr>
              <a:t>三相电路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86052"/>
                                        </p:tgtEl>
                                        <p:attrNameLst>
                                          <p:attrName>style.visibility</p:attrName>
                                        </p:attrNameLst>
                                      </p:cBhvr>
                                      <p:to>
                                        <p:strVal val="visible"/>
                                      </p:to>
                                    </p:set>
                                    <p:anim calcmode="lin" valueType="num">
                                      <p:cBhvr>
                                        <p:cTn id="7" dur="500" fill="hold"/>
                                        <p:tgtEl>
                                          <p:spTgt spid="386052"/>
                                        </p:tgtEl>
                                        <p:attrNameLst>
                                          <p:attrName>ppt_w</p:attrName>
                                        </p:attrNameLst>
                                      </p:cBhvr>
                                      <p:tavLst>
                                        <p:tav tm="0">
                                          <p:val>
                                            <p:fltVal val="0"/>
                                          </p:val>
                                        </p:tav>
                                        <p:tav tm="100000">
                                          <p:val>
                                            <p:strVal val="#ppt_w"/>
                                          </p:val>
                                        </p:tav>
                                      </p:tavLst>
                                    </p:anim>
                                    <p:anim calcmode="lin" valueType="num">
                                      <p:cBhvr>
                                        <p:cTn id="8" dur="500" fill="hold"/>
                                        <p:tgtEl>
                                          <p:spTgt spid="38605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7605" name="Group 53">
            <a:extLst>
              <a:ext uri="{FF2B5EF4-FFF2-40B4-BE49-F238E27FC236}">
                <a16:creationId xmlns:a16="http://schemas.microsoft.com/office/drawing/2014/main" id="{81256726-5789-4EAB-88E7-0D1F245BF68B}"/>
              </a:ext>
            </a:extLst>
          </p:cNvPr>
          <p:cNvGrpSpPr>
            <a:grpSpLocks/>
          </p:cNvGrpSpPr>
          <p:nvPr/>
        </p:nvGrpSpPr>
        <p:grpSpPr bwMode="auto">
          <a:xfrm>
            <a:off x="915988" y="1484313"/>
            <a:ext cx="4373562" cy="2665412"/>
            <a:chOff x="532" y="935"/>
            <a:chExt cx="2755" cy="1679"/>
          </a:xfrm>
        </p:grpSpPr>
        <p:sp>
          <p:nvSpPr>
            <p:cNvPr id="24602" name="Text Box 12">
              <a:extLst>
                <a:ext uri="{FF2B5EF4-FFF2-40B4-BE49-F238E27FC236}">
                  <a16:creationId xmlns:a16="http://schemas.microsoft.com/office/drawing/2014/main" id="{6960B028-5567-4EF6-9D3D-AF9AC4B17062}"/>
                </a:ext>
              </a:extLst>
            </p:cNvPr>
            <p:cNvSpPr txBox="1">
              <a:spLocks noChangeArrowheads="1"/>
            </p:cNvSpPr>
            <p:nvPr/>
          </p:nvSpPr>
          <p:spPr bwMode="auto">
            <a:xfrm>
              <a:off x="567" y="935"/>
              <a:ext cx="540" cy="327"/>
            </a:xfrm>
            <a:prstGeom prst="rect">
              <a:avLst/>
            </a:prstGeom>
            <a:solidFill>
              <a:schemeClr val="tx2"/>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24603" name="Text Box 13">
              <a:extLst>
                <a:ext uri="{FF2B5EF4-FFF2-40B4-BE49-F238E27FC236}">
                  <a16:creationId xmlns:a16="http://schemas.microsoft.com/office/drawing/2014/main" id="{B636924E-D5CC-49FC-A317-45D42A5855C7}"/>
                </a:ext>
              </a:extLst>
            </p:cNvPr>
            <p:cNvSpPr txBox="1">
              <a:spLocks noChangeArrowheads="1"/>
            </p:cNvSpPr>
            <p:nvPr/>
          </p:nvSpPr>
          <p:spPr bwMode="auto">
            <a:xfrm>
              <a:off x="566" y="1833"/>
              <a:ext cx="635" cy="327"/>
            </a:xfrm>
            <a:prstGeom prst="rect">
              <a:avLst/>
            </a:prstGeom>
            <a:solidFill>
              <a:schemeClr val="tx2"/>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24604" name="Text Box 14">
              <a:extLst>
                <a:ext uri="{FF2B5EF4-FFF2-40B4-BE49-F238E27FC236}">
                  <a16:creationId xmlns:a16="http://schemas.microsoft.com/office/drawing/2014/main" id="{3C54F487-19A0-4CDE-B16E-1A9DCA0D20E6}"/>
                </a:ext>
              </a:extLst>
            </p:cNvPr>
            <p:cNvSpPr txBox="1">
              <a:spLocks noChangeArrowheads="1"/>
            </p:cNvSpPr>
            <p:nvPr/>
          </p:nvSpPr>
          <p:spPr bwMode="auto">
            <a:xfrm>
              <a:off x="532" y="2287"/>
              <a:ext cx="669" cy="327"/>
            </a:xfrm>
            <a:prstGeom prst="rect">
              <a:avLst/>
            </a:prstGeom>
            <a:solidFill>
              <a:schemeClr val="tx2"/>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24605" name="Line 4">
              <a:extLst>
                <a:ext uri="{FF2B5EF4-FFF2-40B4-BE49-F238E27FC236}">
                  <a16:creationId xmlns:a16="http://schemas.microsoft.com/office/drawing/2014/main" id="{5336C114-FB01-4A3E-8E3E-1F2D42BA7ACF}"/>
                </a:ext>
              </a:extLst>
            </p:cNvPr>
            <p:cNvSpPr>
              <a:spLocks noChangeShapeType="1"/>
            </p:cNvSpPr>
            <p:nvPr/>
          </p:nvSpPr>
          <p:spPr bwMode="auto">
            <a:xfrm rot="-1800000">
              <a:off x="2665" y="1008"/>
              <a:ext cx="165" cy="1134"/>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6" name="Line 5">
              <a:extLst>
                <a:ext uri="{FF2B5EF4-FFF2-40B4-BE49-F238E27FC236}">
                  <a16:creationId xmlns:a16="http://schemas.microsoft.com/office/drawing/2014/main" id="{E3F804F7-69C5-4974-98B0-93B9726FFBF8}"/>
                </a:ext>
              </a:extLst>
            </p:cNvPr>
            <p:cNvSpPr>
              <a:spLocks noChangeShapeType="1"/>
            </p:cNvSpPr>
            <p:nvPr/>
          </p:nvSpPr>
          <p:spPr bwMode="auto">
            <a:xfrm rot="12600000" flipH="1">
              <a:off x="1826" y="978"/>
              <a:ext cx="272" cy="1179"/>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7" name="Line 6">
              <a:extLst>
                <a:ext uri="{FF2B5EF4-FFF2-40B4-BE49-F238E27FC236}">
                  <a16:creationId xmlns:a16="http://schemas.microsoft.com/office/drawing/2014/main" id="{5C7BF07C-5874-498C-8015-158B89DDE440}"/>
                </a:ext>
              </a:extLst>
            </p:cNvPr>
            <p:cNvSpPr>
              <a:spLocks noChangeShapeType="1"/>
            </p:cNvSpPr>
            <p:nvPr/>
          </p:nvSpPr>
          <p:spPr bwMode="auto">
            <a:xfrm>
              <a:off x="929" y="1107"/>
              <a:ext cx="145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8" name="Line 7">
              <a:extLst>
                <a:ext uri="{FF2B5EF4-FFF2-40B4-BE49-F238E27FC236}">
                  <a16:creationId xmlns:a16="http://schemas.microsoft.com/office/drawing/2014/main" id="{2EDBF675-F097-4065-B17E-5BBE9720B4C5}"/>
                </a:ext>
              </a:extLst>
            </p:cNvPr>
            <p:cNvSpPr>
              <a:spLocks noChangeShapeType="1"/>
            </p:cNvSpPr>
            <p:nvPr/>
          </p:nvSpPr>
          <p:spPr bwMode="auto">
            <a:xfrm>
              <a:off x="929" y="2015"/>
              <a:ext cx="217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9" name="Oval 8">
              <a:extLst>
                <a:ext uri="{FF2B5EF4-FFF2-40B4-BE49-F238E27FC236}">
                  <a16:creationId xmlns:a16="http://schemas.microsoft.com/office/drawing/2014/main" id="{FB62B2A3-7539-4C7C-B997-9A75B334D1FF}"/>
                </a:ext>
              </a:extLst>
            </p:cNvPr>
            <p:cNvSpPr>
              <a:spLocks noChangeArrowheads="1"/>
            </p:cNvSpPr>
            <p:nvPr/>
          </p:nvSpPr>
          <p:spPr bwMode="auto">
            <a:xfrm>
              <a:off x="883" y="1080"/>
              <a:ext cx="47" cy="47"/>
            </a:xfrm>
            <a:prstGeom prst="ellipse">
              <a:avLst/>
            </a:prstGeom>
            <a:solidFill>
              <a:schemeClr val="tx2"/>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610" name="Oval 9">
              <a:extLst>
                <a:ext uri="{FF2B5EF4-FFF2-40B4-BE49-F238E27FC236}">
                  <a16:creationId xmlns:a16="http://schemas.microsoft.com/office/drawing/2014/main" id="{DB42DD61-9BEC-420F-9DF1-EC7D0C41AA9D}"/>
                </a:ext>
              </a:extLst>
            </p:cNvPr>
            <p:cNvSpPr>
              <a:spLocks noChangeArrowheads="1"/>
            </p:cNvSpPr>
            <p:nvPr/>
          </p:nvSpPr>
          <p:spPr bwMode="auto">
            <a:xfrm>
              <a:off x="883" y="1987"/>
              <a:ext cx="47" cy="47"/>
            </a:xfrm>
            <a:prstGeom prst="ellipse">
              <a:avLst/>
            </a:prstGeom>
            <a:solidFill>
              <a:schemeClr val="tx2"/>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611" name="Oval 10">
              <a:extLst>
                <a:ext uri="{FF2B5EF4-FFF2-40B4-BE49-F238E27FC236}">
                  <a16:creationId xmlns:a16="http://schemas.microsoft.com/office/drawing/2014/main" id="{9543E8B1-BA17-49B3-9A77-3FE43C905EE7}"/>
                </a:ext>
              </a:extLst>
            </p:cNvPr>
            <p:cNvSpPr>
              <a:spLocks noChangeArrowheads="1"/>
            </p:cNvSpPr>
            <p:nvPr/>
          </p:nvSpPr>
          <p:spPr bwMode="auto">
            <a:xfrm>
              <a:off x="838" y="2441"/>
              <a:ext cx="47" cy="47"/>
            </a:xfrm>
            <a:prstGeom prst="ellipse">
              <a:avLst/>
            </a:prstGeom>
            <a:solidFill>
              <a:schemeClr val="tx2"/>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612" name="Freeform 11">
              <a:extLst>
                <a:ext uri="{FF2B5EF4-FFF2-40B4-BE49-F238E27FC236}">
                  <a16:creationId xmlns:a16="http://schemas.microsoft.com/office/drawing/2014/main" id="{15200C97-D49D-4EB0-A74F-C3BF63EE7E93}"/>
                </a:ext>
              </a:extLst>
            </p:cNvPr>
            <p:cNvSpPr>
              <a:spLocks/>
            </p:cNvSpPr>
            <p:nvPr/>
          </p:nvSpPr>
          <p:spPr bwMode="auto">
            <a:xfrm flipH="1">
              <a:off x="883" y="2060"/>
              <a:ext cx="2216" cy="408"/>
            </a:xfrm>
            <a:custGeom>
              <a:avLst/>
              <a:gdLst>
                <a:gd name="T0" fmla="*/ 0 w 2184"/>
                <a:gd name="T1" fmla="*/ 0 h 426"/>
                <a:gd name="T2" fmla="*/ 0 w 2184"/>
                <a:gd name="T3" fmla="*/ 408 h 426"/>
                <a:gd name="T4" fmla="*/ 2216 w 2184"/>
                <a:gd name="T5" fmla="*/ 408 h 426"/>
                <a:gd name="T6" fmla="*/ 0 60000 65536"/>
                <a:gd name="T7" fmla="*/ 0 60000 65536"/>
                <a:gd name="T8" fmla="*/ 0 60000 65536"/>
              </a:gdLst>
              <a:ahLst/>
              <a:cxnLst>
                <a:cxn ang="T6">
                  <a:pos x="T0" y="T1"/>
                </a:cxn>
                <a:cxn ang="T7">
                  <a:pos x="T2" y="T3"/>
                </a:cxn>
                <a:cxn ang="T8">
                  <a:pos x="T4" y="T5"/>
                </a:cxn>
              </a:cxnLst>
              <a:rect l="0" t="0" r="r" b="b"/>
              <a:pathLst>
                <a:path w="2184" h="426">
                  <a:moveTo>
                    <a:pt x="0" y="0"/>
                  </a:moveTo>
                  <a:lnTo>
                    <a:pt x="0" y="426"/>
                  </a:lnTo>
                  <a:lnTo>
                    <a:pt x="2184" y="426"/>
                  </a:lnTo>
                </a:path>
              </a:pathLst>
            </a:custGeom>
            <a:solidFill>
              <a:schemeClr val="tx2"/>
            </a:solidFill>
            <a:ln w="38100"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3" name="Text Box 15">
              <a:extLst>
                <a:ext uri="{FF2B5EF4-FFF2-40B4-BE49-F238E27FC236}">
                  <a16:creationId xmlns:a16="http://schemas.microsoft.com/office/drawing/2014/main" id="{404FF7F8-DE71-4CD1-BB1B-59A8FCA86D45}"/>
                </a:ext>
              </a:extLst>
            </p:cNvPr>
            <p:cNvSpPr txBox="1">
              <a:spLocks noChangeArrowheads="1"/>
            </p:cNvSpPr>
            <p:nvPr/>
          </p:nvSpPr>
          <p:spPr bwMode="auto">
            <a:xfrm>
              <a:off x="2063" y="2060"/>
              <a:ext cx="623" cy="327"/>
            </a:xfrm>
            <a:prstGeom prst="rect">
              <a:avLst/>
            </a:prstGeom>
            <a:solidFill>
              <a:schemeClr val="tx2"/>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BC</a:t>
              </a:r>
            </a:p>
          </p:txBody>
        </p:sp>
        <p:sp>
          <p:nvSpPr>
            <p:cNvPr id="24614" name="Text Box 16">
              <a:extLst>
                <a:ext uri="{FF2B5EF4-FFF2-40B4-BE49-F238E27FC236}">
                  <a16:creationId xmlns:a16="http://schemas.microsoft.com/office/drawing/2014/main" id="{8175EAB4-0A19-4212-A460-5DAEC52BD5BB}"/>
                </a:ext>
              </a:extLst>
            </p:cNvPr>
            <p:cNvSpPr txBox="1">
              <a:spLocks noChangeArrowheads="1"/>
            </p:cNvSpPr>
            <p:nvPr/>
          </p:nvSpPr>
          <p:spPr bwMode="auto">
            <a:xfrm>
              <a:off x="2743" y="1243"/>
              <a:ext cx="544" cy="327"/>
            </a:xfrm>
            <a:prstGeom prst="rect">
              <a:avLst/>
            </a:prstGeom>
            <a:solidFill>
              <a:schemeClr val="tx2"/>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CA</a:t>
              </a:r>
            </a:p>
          </p:txBody>
        </p:sp>
        <p:sp>
          <p:nvSpPr>
            <p:cNvPr id="24615" name="Text Box 17">
              <a:extLst>
                <a:ext uri="{FF2B5EF4-FFF2-40B4-BE49-F238E27FC236}">
                  <a16:creationId xmlns:a16="http://schemas.microsoft.com/office/drawing/2014/main" id="{24388B51-BE24-4643-834F-1DF87FF741C5}"/>
                </a:ext>
              </a:extLst>
            </p:cNvPr>
            <p:cNvSpPr txBox="1">
              <a:spLocks noChangeArrowheads="1"/>
            </p:cNvSpPr>
            <p:nvPr/>
          </p:nvSpPr>
          <p:spPr bwMode="auto">
            <a:xfrm>
              <a:off x="1428" y="1289"/>
              <a:ext cx="538" cy="327"/>
            </a:xfrm>
            <a:prstGeom prst="rect">
              <a:avLst/>
            </a:prstGeom>
            <a:solidFill>
              <a:schemeClr val="tx2"/>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AB</a:t>
              </a:r>
            </a:p>
          </p:txBody>
        </p:sp>
        <p:sp>
          <p:nvSpPr>
            <p:cNvPr id="24616" name="Rectangle 18">
              <a:extLst>
                <a:ext uri="{FF2B5EF4-FFF2-40B4-BE49-F238E27FC236}">
                  <a16:creationId xmlns:a16="http://schemas.microsoft.com/office/drawing/2014/main" id="{D7AB4313-B880-4479-B29E-10D7A73F9162}"/>
                </a:ext>
              </a:extLst>
            </p:cNvPr>
            <p:cNvSpPr>
              <a:spLocks noChangeArrowheads="1"/>
            </p:cNvSpPr>
            <p:nvPr/>
          </p:nvSpPr>
          <p:spPr bwMode="auto">
            <a:xfrm>
              <a:off x="2199" y="1969"/>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617" name="Rectangle 19">
              <a:extLst>
                <a:ext uri="{FF2B5EF4-FFF2-40B4-BE49-F238E27FC236}">
                  <a16:creationId xmlns:a16="http://schemas.microsoft.com/office/drawing/2014/main" id="{30BD0359-D38F-4D86-BB0A-A64C95BE87F5}"/>
                </a:ext>
              </a:extLst>
            </p:cNvPr>
            <p:cNvSpPr>
              <a:spLocks noChangeArrowheads="1"/>
            </p:cNvSpPr>
            <p:nvPr/>
          </p:nvSpPr>
          <p:spPr bwMode="auto">
            <a:xfrm rot="2750552">
              <a:off x="2562" y="1470"/>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618" name="Rectangle 20">
              <a:extLst>
                <a:ext uri="{FF2B5EF4-FFF2-40B4-BE49-F238E27FC236}">
                  <a16:creationId xmlns:a16="http://schemas.microsoft.com/office/drawing/2014/main" id="{EB90226F-8FFB-407D-966C-91420782D194}"/>
                </a:ext>
              </a:extLst>
            </p:cNvPr>
            <p:cNvSpPr>
              <a:spLocks noChangeArrowheads="1"/>
            </p:cNvSpPr>
            <p:nvPr/>
          </p:nvSpPr>
          <p:spPr bwMode="auto">
            <a:xfrm rot="-2614009">
              <a:off x="1836" y="1470"/>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4579" name="Text Box 2">
            <a:extLst>
              <a:ext uri="{FF2B5EF4-FFF2-40B4-BE49-F238E27FC236}">
                <a16:creationId xmlns:a16="http://schemas.microsoft.com/office/drawing/2014/main" id="{9BDCDE69-51F1-4CB1-82D3-E1CC5AB2DE79}"/>
              </a:ext>
            </a:extLst>
          </p:cNvPr>
          <p:cNvSpPr txBox="1">
            <a:spLocks noChangeArrowheads="1"/>
          </p:cNvSpPr>
          <p:nvPr/>
        </p:nvSpPr>
        <p:spPr bwMode="auto">
          <a:xfrm>
            <a:off x="539750" y="188913"/>
            <a:ext cx="3024188" cy="519112"/>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 </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三角形联结</a:t>
            </a:r>
            <a:endParaRPr kumimoji="1"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07604" name="Group 52">
            <a:extLst>
              <a:ext uri="{FF2B5EF4-FFF2-40B4-BE49-F238E27FC236}">
                <a16:creationId xmlns:a16="http://schemas.microsoft.com/office/drawing/2014/main" id="{1B0493E4-4381-42FA-A3F3-AF1577847702}"/>
              </a:ext>
            </a:extLst>
          </p:cNvPr>
          <p:cNvGrpSpPr>
            <a:grpSpLocks/>
          </p:cNvGrpSpPr>
          <p:nvPr/>
        </p:nvGrpSpPr>
        <p:grpSpPr bwMode="auto">
          <a:xfrm>
            <a:off x="5507038" y="1557338"/>
            <a:ext cx="2981325" cy="2809875"/>
            <a:chOff x="3424" y="981"/>
            <a:chExt cx="1878" cy="1770"/>
          </a:xfrm>
        </p:grpSpPr>
        <p:sp>
          <p:nvSpPr>
            <p:cNvPr id="24584" name="Text Box 38">
              <a:extLst>
                <a:ext uri="{FF2B5EF4-FFF2-40B4-BE49-F238E27FC236}">
                  <a16:creationId xmlns:a16="http://schemas.microsoft.com/office/drawing/2014/main" id="{E1A42363-9283-49C0-9767-D649D50D4360}"/>
                </a:ext>
              </a:extLst>
            </p:cNvPr>
            <p:cNvSpPr txBox="1">
              <a:spLocks noChangeArrowheads="1"/>
            </p:cNvSpPr>
            <p:nvPr/>
          </p:nvSpPr>
          <p:spPr bwMode="auto">
            <a:xfrm>
              <a:off x="4694" y="1562"/>
              <a:ext cx="544" cy="327"/>
            </a:xfrm>
            <a:prstGeom prst="rect">
              <a:avLst/>
            </a:prstGeom>
            <a:solidFill>
              <a:schemeClr val="tx2"/>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CA</a:t>
              </a:r>
            </a:p>
          </p:txBody>
        </p:sp>
        <p:sp>
          <p:nvSpPr>
            <p:cNvPr id="24585" name="Text Box 39">
              <a:extLst>
                <a:ext uri="{FF2B5EF4-FFF2-40B4-BE49-F238E27FC236}">
                  <a16:creationId xmlns:a16="http://schemas.microsoft.com/office/drawing/2014/main" id="{3A5309B0-6FB2-4F2E-AD88-895CD5A59912}"/>
                </a:ext>
              </a:extLst>
            </p:cNvPr>
            <p:cNvSpPr txBox="1">
              <a:spLocks noChangeArrowheads="1"/>
            </p:cNvSpPr>
            <p:nvPr/>
          </p:nvSpPr>
          <p:spPr bwMode="auto">
            <a:xfrm>
              <a:off x="4059" y="1290"/>
              <a:ext cx="538" cy="327"/>
            </a:xfrm>
            <a:prstGeom prst="rect">
              <a:avLst/>
            </a:prstGeom>
            <a:solidFill>
              <a:schemeClr val="tx2"/>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AB</a:t>
              </a:r>
            </a:p>
          </p:txBody>
        </p:sp>
        <p:sp>
          <p:nvSpPr>
            <p:cNvPr id="24586" name="Text Box 34">
              <a:extLst>
                <a:ext uri="{FF2B5EF4-FFF2-40B4-BE49-F238E27FC236}">
                  <a16:creationId xmlns:a16="http://schemas.microsoft.com/office/drawing/2014/main" id="{A3AA1869-B119-4B5B-A4D4-FDCD2131D0A0}"/>
                </a:ext>
              </a:extLst>
            </p:cNvPr>
            <p:cNvSpPr txBox="1">
              <a:spLocks noChangeArrowheads="1"/>
            </p:cNvSpPr>
            <p:nvPr/>
          </p:nvSpPr>
          <p:spPr bwMode="auto">
            <a:xfrm>
              <a:off x="3424" y="981"/>
              <a:ext cx="540" cy="327"/>
            </a:xfrm>
            <a:prstGeom prst="rect">
              <a:avLst/>
            </a:prstGeom>
            <a:solidFill>
              <a:schemeClr val="tx2"/>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24587" name="Text Box 35">
              <a:extLst>
                <a:ext uri="{FF2B5EF4-FFF2-40B4-BE49-F238E27FC236}">
                  <a16:creationId xmlns:a16="http://schemas.microsoft.com/office/drawing/2014/main" id="{B1F0AA16-635D-440C-967B-8572D5D94A2B}"/>
                </a:ext>
              </a:extLst>
            </p:cNvPr>
            <p:cNvSpPr txBox="1">
              <a:spLocks noChangeArrowheads="1"/>
            </p:cNvSpPr>
            <p:nvPr/>
          </p:nvSpPr>
          <p:spPr bwMode="auto">
            <a:xfrm>
              <a:off x="3424" y="1707"/>
              <a:ext cx="635" cy="327"/>
            </a:xfrm>
            <a:prstGeom prst="rect">
              <a:avLst/>
            </a:prstGeom>
            <a:solidFill>
              <a:schemeClr val="tx2"/>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24588" name="Text Box 36">
              <a:extLst>
                <a:ext uri="{FF2B5EF4-FFF2-40B4-BE49-F238E27FC236}">
                  <a16:creationId xmlns:a16="http://schemas.microsoft.com/office/drawing/2014/main" id="{3934E859-C3FB-4297-87B9-AB563485E9B5}"/>
                </a:ext>
              </a:extLst>
            </p:cNvPr>
            <p:cNvSpPr txBox="1">
              <a:spLocks noChangeArrowheads="1"/>
            </p:cNvSpPr>
            <p:nvPr/>
          </p:nvSpPr>
          <p:spPr bwMode="auto">
            <a:xfrm>
              <a:off x="3424" y="2424"/>
              <a:ext cx="669" cy="327"/>
            </a:xfrm>
            <a:prstGeom prst="rect">
              <a:avLst/>
            </a:prstGeom>
            <a:solidFill>
              <a:schemeClr val="tx2"/>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24589" name="Text Box 37">
              <a:extLst>
                <a:ext uri="{FF2B5EF4-FFF2-40B4-BE49-F238E27FC236}">
                  <a16:creationId xmlns:a16="http://schemas.microsoft.com/office/drawing/2014/main" id="{6D89D15C-E96C-4DAB-A810-FC9DA7F2C065}"/>
                </a:ext>
              </a:extLst>
            </p:cNvPr>
            <p:cNvSpPr txBox="1">
              <a:spLocks noChangeArrowheads="1"/>
            </p:cNvSpPr>
            <p:nvPr/>
          </p:nvSpPr>
          <p:spPr bwMode="auto">
            <a:xfrm>
              <a:off x="4105" y="1979"/>
              <a:ext cx="544" cy="327"/>
            </a:xfrm>
            <a:prstGeom prst="rect">
              <a:avLst/>
            </a:prstGeom>
            <a:solidFill>
              <a:schemeClr val="tx2"/>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BC</a:t>
              </a:r>
            </a:p>
          </p:txBody>
        </p:sp>
        <p:sp>
          <p:nvSpPr>
            <p:cNvPr id="24590" name="Line 22">
              <a:extLst>
                <a:ext uri="{FF2B5EF4-FFF2-40B4-BE49-F238E27FC236}">
                  <a16:creationId xmlns:a16="http://schemas.microsoft.com/office/drawing/2014/main" id="{8F5DA950-0C9E-4927-9177-0B9450F7B990}"/>
                </a:ext>
              </a:extLst>
            </p:cNvPr>
            <p:cNvSpPr>
              <a:spLocks noChangeShapeType="1"/>
            </p:cNvSpPr>
            <p:nvPr/>
          </p:nvSpPr>
          <p:spPr bwMode="auto">
            <a:xfrm rot="10800000">
              <a:off x="5238" y="1108"/>
              <a:ext cx="0" cy="145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1" name="Line 23">
              <a:extLst>
                <a:ext uri="{FF2B5EF4-FFF2-40B4-BE49-F238E27FC236}">
                  <a16:creationId xmlns:a16="http://schemas.microsoft.com/office/drawing/2014/main" id="{BA8D2A5D-65F0-4165-9C03-015E305DCF0B}"/>
                </a:ext>
              </a:extLst>
            </p:cNvPr>
            <p:cNvSpPr>
              <a:spLocks noChangeShapeType="1"/>
            </p:cNvSpPr>
            <p:nvPr/>
          </p:nvSpPr>
          <p:spPr bwMode="auto">
            <a:xfrm>
              <a:off x="3787" y="1108"/>
              <a:ext cx="147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2" name="Oval 24">
              <a:extLst>
                <a:ext uri="{FF2B5EF4-FFF2-40B4-BE49-F238E27FC236}">
                  <a16:creationId xmlns:a16="http://schemas.microsoft.com/office/drawing/2014/main" id="{DFBBD3C4-1809-4AFC-8620-AF0A2D23780F}"/>
                </a:ext>
              </a:extLst>
            </p:cNvPr>
            <p:cNvSpPr>
              <a:spLocks noChangeArrowheads="1"/>
            </p:cNvSpPr>
            <p:nvPr/>
          </p:nvSpPr>
          <p:spPr bwMode="auto">
            <a:xfrm>
              <a:off x="3741" y="1090"/>
              <a:ext cx="47" cy="47"/>
            </a:xfrm>
            <a:prstGeom prst="ellipse">
              <a:avLst/>
            </a:prstGeom>
            <a:solidFill>
              <a:schemeClr val="tx2"/>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593" name="Line 25">
              <a:extLst>
                <a:ext uri="{FF2B5EF4-FFF2-40B4-BE49-F238E27FC236}">
                  <a16:creationId xmlns:a16="http://schemas.microsoft.com/office/drawing/2014/main" id="{4B2F8157-E54E-4A15-9A42-0F28AD308613}"/>
                </a:ext>
              </a:extLst>
            </p:cNvPr>
            <p:cNvSpPr>
              <a:spLocks noChangeShapeType="1"/>
            </p:cNvSpPr>
            <p:nvPr/>
          </p:nvSpPr>
          <p:spPr bwMode="auto">
            <a:xfrm flipV="1">
              <a:off x="3787" y="1834"/>
              <a:ext cx="8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4" name="Oval 26">
              <a:extLst>
                <a:ext uri="{FF2B5EF4-FFF2-40B4-BE49-F238E27FC236}">
                  <a16:creationId xmlns:a16="http://schemas.microsoft.com/office/drawing/2014/main" id="{C43FEFDE-185B-484F-8958-90ABA2EFD147}"/>
                </a:ext>
              </a:extLst>
            </p:cNvPr>
            <p:cNvSpPr>
              <a:spLocks noChangeArrowheads="1"/>
            </p:cNvSpPr>
            <p:nvPr/>
          </p:nvSpPr>
          <p:spPr bwMode="auto">
            <a:xfrm>
              <a:off x="3742" y="1816"/>
              <a:ext cx="47" cy="47"/>
            </a:xfrm>
            <a:prstGeom prst="ellipse">
              <a:avLst/>
            </a:prstGeom>
            <a:solidFill>
              <a:schemeClr val="tx2"/>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595" name="Line 27">
              <a:extLst>
                <a:ext uri="{FF2B5EF4-FFF2-40B4-BE49-F238E27FC236}">
                  <a16:creationId xmlns:a16="http://schemas.microsoft.com/office/drawing/2014/main" id="{3D7938EE-9116-48B7-BF72-E4DE1EB3F2F5}"/>
                </a:ext>
              </a:extLst>
            </p:cNvPr>
            <p:cNvSpPr>
              <a:spLocks noChangeShapeType="1"/>
            </p:cNvSpPr>
            <p:nvPr/>
          </p:nvSpPr>
          <p:spPr bwMode="auto">
            <a:xfrm>
              <a:off x="3787" y="2560"/>
              <a:ext cx="144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6" name="Oval 28">
              <a:extLst>
                <a:ext uri="{FF2B5EF4-FFF2-40B4-BE49-F238E27FC236}">
                  <a16:creationId xmlns:a16="http://schemas.microsoft.com/office/drawing/2014/main" id="{77E8936B-C15F-435A-BB55-7FD21066D097}"/>
                </a:ext>
              </a:extLst>
            </p:cNvPr>
            <p:cNvSpPr>
              <a:spLocks noChangeArrowheads="1"/>
            </p:cNvSpPr>
            <p:nvPr/>
          </p:nvSpPr>
          <p:spPr bwMode="auto">
            <a:xfrm>
              <a:off x="3732" y="2542"/>
              <a:ext cx="47" cy="47"/>
            </a:xfrm>
            <a:prstGeom prst="ellipse">
              <a:avLst/>
            </a:prstGeom>
            <a:solidFill>
              <a:schemeClr val="tx2"/>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597" name="Line 29">
              <a:extLst>
                <a:ext uri="{FF2B5EF4-FFF2-40B4-BE49-F238E27FC236}">
                  <a16:creationId xmlns:a16="http://schemas.microsoft.com/office/drawing/2014/main" id="{5C5B0EFC-119B-48E1-8668-2C1EFD57283B}"/>
                </a:ext>
              </a:extLst>
            </p:cNvPr>
            <p:cNvSpPr>
              <a:spLocks noChangeShapeType="1"/>
            </p:cNvSpPr>
            <p:nvPr/>
          </p:nvSpPr>
          <p:spPr bwMode="auto">
            <a:xfrm>
              <a:off x="4648" y="1108"/>
              <a:ext cx="1" cy="726"/>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8" name="Line 30">
              <a:extLst>
                <a:ext uri="{FF2B5EF4-FFF2-40B4-BE49-F238E27FC236}">
                  <a16:creationId xmlns:a16="http://schemas.microsoft.com/office/drawing/2014/main" id="{4A2E8B9F-720B-44BE-93D9-66FB4D4645B9}"/>
                </a:ext>
              </a:extLst>
            </p:cNvPr>
            <p:cNvSpPr>
              <a:spLocks noChangeShapeType="1"/>
            </p:cNvSpPr>
            <p:nvPr/>
          </p:nvSpPr>
          <p:spPr bwMode="auto">
            <a:xfrm flipH="1">
              <a:off x="4649" y="1834"/>
              <a:ext cx="0" cy="726"/>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9" name="Rectangle 31">
              <a:extLst>
                <a:ext uri="{FF2B5EF4-FFF2-40B4-BE49-F238E27FC236}">
                  <a16:creationId xmlns:a16="http://schemas.microsoft.com/office/drawing/2014/main" id="{BE9CE363-48CE-4D43-AF52-3B46D4B0A99A}"/>
                </a:ext>
              </a:extLst>
            </p:cNvPr>
            <p:cNvSpPr>
              <a:spLocks noChangeArrowheads="1"/>
            </p:cNvSpPr>
            <p:nvPr/>
          </p:nvSpPr>
          <p:spPr bwMode="auto">
            <a:xfrm>
              <a:off x="5175" y="1607"/>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600" name="Rectangle 32">
              <a:extLst>
                <a:ext uri="{FF2B5EF4-FFF2-40B4-BE49-F238E27FC236}">
                  <a16:creationId xmlns:a16="http://schemas.microsoft.com/office/drawing/2014/main" id="{50D8B1DD-9D73-4723-8A23-D345F98514F6}"/>
                </a:ext>
              </a:extLst>
            </p:cNvPr>
            <p:cNvSpPr>
              <a:spLocks noChangeArrowheads="1"/>
            </p:cNvSpPr>
            <p:nvPr/>
          </p:nvSpPr>
          <p:spPr bwMode="auto">
            <a:xfrm>
              <a:off x="4585" y="2015"/>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601" name="Rectangle 33">
              <a:extLst>
                <a:ext uri="{FF2B5EF4-FFF2-40B4-BE49-F238E27FC236}">
                  <a16:creationId xmlns:a16="http://schemas.microsoft.com/office/drawing/2014/main" id="{F8278035-3B3A-4FFF-8383-B29C6A43A706}"/>
                </a:ext>
              </a:extLst>
            </p:cNvPr>
            <p:cNvSpPr>
              <a:spLocks noChangeArrowheads="1"/>
            </p:cNvSpPr>
            <p:nvPr/>
          </p:nvSpPr>
          <p:spPr bwMode="auto">
            <a:xfrm>
              <a:off x="4585" y="129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407601" name="Group 49">
            <a:extLst>
              <a:ext uri="{FF2B5EF4-FFF2-40B4-BE49-F238E27FC236}">
                <a16:creationId xmlns:a16="http://schemas.microsoft.com/office/drawing/2014/main" id="{D4837A12-A123-4A68-9524-ECFD31F75949}"/>
              </a:ext>
            </a:extLst>
          </p:cNvPr>
          <p:cNvGrpSpPr>
            <a:grpSpLocks/>
          </p:cNvGrpSpPr>
          <p:nvPr/>
        </p:nvGrpSpPr>
        <p:grpSpPr bwMode="auto">
          <a:xfrm>
            <a:off x="1258888" y="4940300"/>
            <a:ext cx="6553200" cy="579438"/>
            <a:chOff x="703" y="2840"/>
            <a:chExt cx="4128" cy="365"/>
          </a:xfrm>
        </p:grpSpPr>
        <p:sp>
          <p:nvSpPr>
            <p:cNvPr id="24582" name="Text Box 50">
              <a:extLst>
                <a:ext uri="{FF2B5EF4-FFF2-40B4-BE49-F238E27FC236}">
                  <a16:creationId xmlns:a16="http://schemas.microsoft.com/office/drawing/2014/main" id="{332EBB0C-43A8-43BB-8ABB-A1B3ACF3651A}"/>
                </a:ext>
              </a:extLst>
            </p:cNvPr>
            <p:cNvSpPr txBox="1">
              <a:spLocks noChangeArrowheads="1"/>
            </p:cNvSpPr>
            <p:nvPr/>
          </p:nvSpPr>
          <p:spPr bwMode="auto">
            <a:xfrm>
              <a:off x="2472" y="2840"/>
              <a:ext cx="2359" cy="327"/>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b="1">
                  <a:latin typeface="Times New Roman" panose="02020603050405020304" pitchFamily="18" charset="0"/>
                  <a:ea typeface="华文楷体" panose="02010600040101010101" pitchFamily="2" charset="-122"/>
                  <a:cs typeface="Times New Roman" panose="02020603050405020304" pitchFamily="18" charset="0"/>
                </a:rPr>
                <a:t>称为三相对称负载。</a:t>
              </a:r>
            </a:p>
          </p:txBody>
        </p:sp>
        <p:graphicFrame>
          <p:nvGraphicFramePr>
            <p:cNvPr id="24583" name="Object 51">
              <a:extLst>
                <a:ext uri="{FF2B5EF4-FFF2-40B4-BE49-F238E27FC236}">
                  <a16:creationId xmlns:a16="http://schemas.microsoft.com/office/drawing/2014/main" id="{6FB58B2B-F0DF-40CF-A032-E9496A4ED044}"/>
                </a:ext>
              </a:extLst>
            </p:cNvPr>
            <p:cNvGraphicFramePr>
              <a:graphicFrameLocks noChangeAspect="1"/>
            </p:cNvGraphicFramePr>
            <p:nvPr/>
          </p:nvGraphicFramePr>
          <p:xfrm>
            <a:off x="703" y="2840"/>
            <a:ext cx="1723" cy="365"/>
          </p:xfrm>
          <a:graphic>
            <a:graphicData uri="http://schemas.openxmlformats.org/presentationml/2006/ole">
              <mc:AlternateContent xmlns:mc="http://schemas.openxmlformats.org/markup-compatibility/2006">
                <mc:Choice xmlns:v="urn:schemas-microsoft-com:vml" Requires="v">
                  <p:oleObj spid="_x0000_s24681" name="Equation" r:id="rId3" imgW="1079500" imgH="228600" progId="Equation.DSMT4">
                    <p:embed/>
                  </p:oleObj>
                </mc:Choice>
                <mc:Fallback>
                  <p:oleObj name="Equation" r:id="rId3" imgW="1079500" imgH="228600" progId="Equation.DSMT4">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 y="2840"/>
                          <a:ext cx="1723" cy="365"/>
                        </a:xfrm>
                        <a:prstGeom prst="rect">
                          <a:avLst/>
                        </a:prstGeom>
                        <a:solidFill>
                          <a:schemeClr val="tx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76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76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76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0" name="Rectangle 12">
            <a:extLst>
              <a:ext uri="{FF2B5EF4-FFF2-40B4-BE49-F238E27FC236}">
                <a16:creationId xmlns:a16="http://schemas.microsoft.com/office/drawing/2014/main" id="{CFCAEEF2-48B2-4088-9CDF-C0CF6102850D}"/>
              </a:ext>
            </a:extLst>
          </p:cNvPr>
          <p:cNvSpPr>
            <a:spLocks noChangeArrowheads="1"/>
          </p:cNvSpPr>
          <p:nvPr/>
        </p:nvSpPr>
        <p:spPr bwMode="auto">
          <a:xfrm>
            <a:off x="2051050" y="2652415"/>
            <a:ext cx="22336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Y -----</a:t>
            </a:r>
            <a:r>
              <a:rPr lang="en-US" altLang="en-US" b="1">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接法</a:t>
            </a:r>
          </a:p>
        </p:txBody>
      </p:sp>
      <p:sp>
        <p:nvSpPr>
          <p:cNvPr id="12323" name="Rectangle 35">
            <a:extLst>
              <a:ext uri="{FF2B5EF4-FFF2-40B4-BE49-F238E27FC236}">
                <a16:creationId xmlns:a16="http://schemas.microsoft.com/office/drawing/2014/main" id="{CCD1C8D1-4748-4515-89CE-6300814DE7F7}"/>
              </a:ext>
            </a:extLst>
          </p:cNvPr>
          <p:cNvSpPr>
            <a:spLocks noChangeArrowheads="1"/>
          </p:cNvSpPr>
          <p:nvPr/>
        </p:nvSpPr>
        <p:spPr bwMode="auto">
          <a:xfrm>
            <a:off x="1979613" y="1988840"/>
            <a:ext cx="2305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Y ----- Y </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接法</a:t>
            </a:r>
          </a:p>
        </p:txBody>
      </p:sp>
      <p:sp>
        <p:nvSpPr>
          <p:cNvPr id="12325" name="Rectangle 37">
            <a:extLst>
              <a:ext uri="{FF2B5EF4-FFF2-40B4-BE49-F238E27FC236}">
                <a16:creationId xmlns:a16="http://schemas.microsoft.com/office/drawing/2014/main" id="{39486B57-4195-4F9E-A553-80EBA07C0889}"/>
              </a:ext>
            </a:extLst>
          </p:cNvPr>
          <p:cNvSpPr>
            <a:spLocks noChangeArrowheads="1"/>
          </p:cNvSpPr>
          <p:nvPr/>
        </p:nvSpPr>
        <p:spPr bwMode="auto">
          <a:xfrm>
            <a:off x="1979613" y="3358852"/>
            <a:ext cx="2233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en-US"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b="1">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-----Y</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接法</a:t>
            </a:r>
          </a:p>
        </p:txBody>
      </p:sp>
      <p:sp>
        <p:nvSpPr>
          <p:cNvPr id="12326" name="Rectangle 38">
            <a:extLst>
              <a:ext uri="{FF2B5EF4-FFF2-40B4-BE49-F238E27FC236}">
                <a16:creationId xmlns:a16="http://schemas.microsoft.com/office/drawing/2014/main" id="{D0008821-1632-4CA9-9744-971AFB995083}"/>
              </a:ext>
            </a:extLst>
          </p:cNvPr>
          <p:cNvSpPr>
            <a:spLocks noChangeArrowheads="1"/>
          </p:cNvSpPr>
          <p:nvPr/>
        </p:nvSpPr>
        <p:spPr bwMode="auto">
          <a:xfrm>
            <a:off x="1979613" y="4077990"/>
            <a:ext cx="2449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en-US"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b="1">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 </a:t>
            </a:r>
            <a:r>
              <a:rPr lang="en-US" altLang="en-US" b="1">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接法</a:t>
            </a:r>
          </a:p>
        </p:txBody>
      </p:sp>
      <p:sp>
        <p:nvSpPr>
          <p:cNvPr id="12327" name="Rectangle 39">
            <a:extLst>
              <a:ext uri="{FF2B5EF4-FFF2-40B4-BE49-F238E27FC236}">
                <a16:creationId xmlns:a16="http://schemas.microsoft.com/office/drawing/2014/main" id="{C2DB7CE5-376E-49B7-9344-AEE03FDDD931}"/>
              </a:ext>
            </a:extLst>
          </p:cNvPr>
          <p:cNvSpPr>
            <a:spLocks noChangeArrowheads="1"/>
          </p:cNvSpPr>
          <p:nvPr/>
        </p:nvSpPr>
        <p:spPr bwMode="auto">
          <a:xfrm>
            <a:off x="2030075" y="4828084"/>
            <a:ext cx="2305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Y</a:t>
            </a:r>
            <a:r>
              <a:rPr kumimoji="1" lang="en-US" altLang="zh-CN" b="1" baseline="-250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-----Y</a:t>
            </a:r>
            <a:r>
              <a:rPr kumimoji="1" lang="en-US" altLang="zh-CN" b="1" baseline="-250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接法</a:t>
            </a:r>
          </a:p>
        </p:txBody>
      </p:sp>
      <p:sp>
        <p:nvSpPr>
          <p:cNvPr id="12328" name="Text Box 40">
            <a:extLst>
              <a:ext uri="{FF2B5EF4-FFF2-40B4-BE49-F238E27FC236}">
                <a16:creationId xmlns:a16="http://schemas.microsoft.com/office/drawing/2014/main" id="{30DCE5FB-AB1D-41F9-912B-7A4DFE919687}"/>
              </a:ext>
            </a:extLst>
          </p:cNvPr>
          <p:cNvSpPr txBox="1">
            <a:spLocks noChangeArrowheads="1"/>
          </p:cNvSpPr>
          <p:nvPr/>
        </p:nvSpPr>
        <p:spPr bwMode="auto">
          <a:xfrm>
            <a:off x="5435525" y="4910930"/>
            <a:ext cx="2160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三相四线制</a:t>
            </a:r>
          </a:p>
        </p:txBody>
      </p:sp>
      <p:sp>
        <p:nvSpPr>
          <p:cNvPr id="12329" name="AutoShape 41">
            <a:extLst>
              <a:ext uri="{FF2B5EF4-FFF2-40B4-BE49-F238E27FC236}">
                <a16:creationId xmlns:a16="http://schemas.microsoft.com/office/drawing/2014/main" id="{EB10469B-8FB2-44E0-B67F-5297796CE6A3}"/>
              </a:ext>
            </a:extLst>
          </p:cNvPr>
          <p:cNvSpPr>
            <a:spLocks/>
          </p:cNvSpPr>
          <p:nvPr/>
        </p:nvSpPr>
        <p:spPr bwMode="auto">
          <a:xfrm>
            <a:off x="4643438" y="2076152"/>
            <a:ext cx="1008062" cy="2376488"/>
          </a:xfrm>
          <a:prstGeom prst="rightBrace">
            <a:avLst>
              <a:gd name="adj1" fmla="val 19646"/>
              <a:gd name="adj2" fmla="val 50000"/>
            </a:avLst>
          </a:pr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331" name="Rectangle 43">
            <a:extLst>
              <a:ext uri="{FF2B5EF4-FFF2-40B4-BE49-F238E27FC236}">
                <a16:creationId xmlns:a16="http://schemas.microsoft.com/office/drawing/2014/main" id="{FCF27182-7362-477F-9EA8-88EE070A7AC4}"/>
              </a:ext>
            </a:extLst>
          </p:cNvPr>
          <p:cNvSpPr>
            <a:spLocks noChangeArrowheads="1"/>
          </p:cNvSpPr>
          <p:nvPr/>
        </p:nvSpPr>
        <p:spPr bwMode="auto">
          <a:xfrm>
            <a:off x="5724525" y="2868315"/>
            <a:ext cx="2160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b="1">
                <a:latin typeface="Times New Roman" panose="02020603050405020304" pitchFamily="18" charset="0"/>
                <a:ea typeface="华文楷体" panose="02010600040101010101" pitchFamily="2" charset="-122"/>
                <a:cs typeface="Times New Roman" panose="02020603050405020304" pitchFamily="18" charset="0"/>
              </a:rPr>
              <a:t>三相三线制</a:t>
            </a:r>
          </a:p>
        </p:txBody>
      </p:sp>
      <p:sp>
        <p:nvSpPr>
          <p:cNvPr id="12334" name="Line 46">
            <a:extLst>
              <a:ext uri="{FF2B5EF4-FFF2-40B4-BE49-F238E27FC236}">
                <a16:creationId xmlns:a16="http://schemas.microsoft.com/office/drawing/2014/main" id="{44E621D9-A10D-45AE-9958-3576150171C9}"/>
              </a:ext>
            </a:extLst>
          </p:cNvPr>
          <p:cNvSpPr>
            <a:spLocks noChangeShapeType="1"/>
          </p:cNvSpPr>
          <p:nvPr/>
        </p:nvSpPr>
        <p:spPr bwMode="auto">
          <a:xfrm>
            <a:off x="4499769" y="5171983"/>
            <a:ext cx="64770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1" name="Text Box 48">
            <a:extLst>
              <a:ext uri="{FF2B5EF4-FFF2-40B4-BE49-F238E27FC236}">
                <a16:creationId xmlns:a16="http://schemas.microsoft.com/office/drawing/2014/main" id="{4FD76C84-105B-4190-AC7B-4C99CD2AA567}"/>
              </a:ext>
            </a:extLst>
          </p:cNvPr>
          <p:cNvSpPr txBox="1">
            <a:spLocks noChangeArrowheads="1"/>
          </p:cNvSpPr>
          <p:nvPr/>
        </p:nvSpPr>
        <p:spPr bwMode="auto">
          <a:xfrm>
            <a:off x="504825" y="144463"/>
            <a:ext cx="2592388" cy="58102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a:latin typeface="Times New Roman" panose="02020603050405020304" pitchFamily="18" charset="0"/>
                <a:ea typeface="华文楷体" panose="02010600040101010101" pitchFamily="2" charset="-122"/>
                <a:cs typeface="Times New Roman" panose="02020603050405020304" pitchFamily="18" charset="0"/>
              </a:rPr>
              <a:t>4. </a:t>
            </a:r>
            <a:r>
              <a:rPr kumimoji="1" lang="zh-CN" altLang="en-US" sz="3200" b="1">
                <a:latin typeface="Times New Roman" panose="02020603050405020304" pitchFamily="18" charset="0"/>
                <a:ea typeface="华文楷体" panose="02010600040101010101" pitchFamily="2" charset="-122"/>
                <a:cs typeface="Times New Roman" panose="02020603050405020304" pitchFamily="18" charset="0"/>
              </a:rPr>
              <a:t>三相电路</a:t>
            </a:r>
          </a:p>
        </p:txBody>
      </p:sp>
      <p:sp>
        <p:nvSpPr>
          <p:cNvPr id="12337" name="Text Box 49">
            <a:extLst>
              <a:ext uri="{FF2B5EF4-FFF2-40B4-BE49-F238E27FC236}">
                <a16:creationId xmlns:a16="http://schemas.microsoft.com/office/drawing/2014/main" id="{CB0AB5D1-E254-428D-B88A-89D96203B707}"/>
              </a:ext>
            </a:extLst>
          </p:cNvPr>
          <p:cNvSpPr txBox="1">
            <a:spLocks noChangeArrowheads="1"/>
          </p:cNvSpPr>
          <p:nvPr/>
        </p:nvSpPr>
        <p:spPr bwMode="auto">
          <a:xfrm>
            <a:off x="1835150" y="1341438"/>
            <a:ext cx="2449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b="1">
                <a:latin typeface="Times New Roman" panose="02020603050405020304" pitchFamily="18" charset="0"/>
                <a:ea typeface="华文楷体" panose="02010600040101010101" pitchFamily="2" charset="-122"/>
                <a:cs typeface="Times New Roman" panose="02020603050405020304" pitchFamily="18" charset="0"/>
              </a:rPr>
              <a:t>电源</a:t>
            </a:r>
            <a:r>
              <a:rPr lang="en-US" altLang="zh-CN"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负载</a:t>
            </a:r>
          </a:p>
        </p:txBody>
      </p:sp>
      <p:sp>
        <p:nvSpPr>
          <p:cNvPr id="12338" name="Text Box 50">
            <a:extLst>
              <a:ext uri="{FF2B5EF4-FFF2-40B4-BE49-F238E27FC236}">
                <a16:creationId xmlns:a16="http://schemas.microsoft.com/office/drawing/2014/main" id="{7DFD15DB-C41C-4D23-9FAC-1F53389C8FC8}"/>
              </a:ext>
            </a:extLst>
          </p:cNvPr>
          <p:cNvSpPr txBox="1">
            <a:spLocks noChangeArrowheads="1"/>
          </p:cNvSpPr>
          <p:nvPr/>
        </p:nvSpPr>
        <p:spPr bwMode="auto">
          <a:xfrm>
            <a:off x="611188" y="5661025"/>
            <a:ext cx="7453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b="1">
                <a:latin typeface="Times New Roman" panose="02020603050405020304" pitchFamily="18" charset="0"/>
                <a:ea typeface="华文楷体" panose="02010600040101010101" pitchFamily="2" charset="-122"/>
                <a:cs typeface="Times New Roman" panose="02020603050405020304" pitchFamily="18" charset="0"/>
              </a:rPr>
              <a:t>当电源和负载都对称时，称为对称三相电路。</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2337"/>
                                        </p:tgtEl>
                                        <p:attrNameLst>
                                          <p:attrName>style.visibility</p:attrName>
                                        </p:attrNameLst>
                                      </p:cBhvr>
                                      <p:to>
                                        <p:strVal val="visible"/>
                                      </p:to>
                                    </p:set>
                                    <p:animEffect transition="in" filter="slide(fromLeft)">
                                      <p:cBhvr>
                                        <p:cTn id="7" dur="1000"/>
                                        <p:tgtEl>
                                          <p:spTgt spid="123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323"/>
                                        </p:tgtEl>
                                        <p:attrNameLst>
                                          <p:attrName>style.visibility</p:attrName>
                                        </p:attrNameLst>
                                      </p:cBhvr>
                                      <p:to>
                                        <p:strVal val="visible"/>
                                      </p:to>
                                    </p:set>
                                    <p:animEffect transition="in" filter="dissolve">
                                      <p:cBhvr>
                                        <p:cTn id="12" dur="500"/>
                                        <p:tgtEl>
                                          <p:spTgt spid="12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300"/>
                                        </p:tgtEl>
                                        <p:attrNameLst>
                                          <p:attrName>style.visibility</p:attrName>
                                        </p:attrNameLst>
                                      </p:cBhvr>
                                      <p:to>
                                        <p:strVal val="visible"/>
                                      </p:to>
                                    </p:set>
                                    <p:animEffect transition="in" filter="dissolve">
                                      <p:cBhvr>
                                        <p:cTn id="17" dur="500"/>
                                        <p:tgtEl>
                                          <p:spTgt spid="12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325"/>
                                        </p:tgtEl>
                                        <p:attrNameLst>
                                          <p:attrName>style.visibility</p:attrName>
                                        </p:attrNameLst>
                                      </p:cBhvr>
                                      <p:to>
                                        <p:strVal val="visible"/>
                                      </p:to>
                                    </p:set>
                                    <p:animEffect transition="in" filter="dissolve">
                                      <p:cBhvr>
                                        <p:cTn id="22" dur="500"/>
                                        <p:tgtEl>
                                          <p:spTgt spid="123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326"/>
                                        </p:tgtEl>
                                        <p:attrNameLst>
                                          <p:attrName>style.visibility</p:attrName>
                                        </p:attrNameLst>
                                      </p:cBhvr>
                                      <p:to>
                                        <p:strVal val="visible"/>
                                      </p:to>
                                    </p:set>
                                    <p:animEffect transition="in" filter="dissolve">
                                      <p:cBhvr>
                                        <p:cTn id="27" dur="500"/>
                                        <p:tgtEl>
                                          <p:spTgt spid="1232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327"/>
                                        </p:tgtEl>
                                        <p:attrNameLst>
                                          <p:attrName>style.visibility</p:attrName>
                                        </p:attrNameLst>
                                      </p:cBhvr>
                                      <p:to>
                                        <p:strVal val="visible"/>
                                      </p:to>
                                    </p:set>
                                    <p:animEffect transition="in" filter="dissolve">
                                      <p:cBhvr>
                                        <p:cTn id="32" dur="500"/>
                                        <p:tgtEl>
                                          <p:spTgt spid="123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nodeType="clickEffect">
                                  <p:stCondLst>
                                    <p:cond delay="0"/>
                                  </p:stCondLst>
                                  <p:childTnLst>
                                    <p:set>
                                      <p:cBhvr>
                                        <p:cTn id="36" dur="1" fill="hold">
                                          <p:stCondLst>
                                            <p:cond delay="0"/>
                                          </p:stCondLst>
                                        </p:cTn>
                                        <p:tgtEl>
                                          <p:spTgt spid="12334"/>
                                        </p:tgtEl>
                                        <p:attrNameLst>
                                          <p:attrName>style.visibility</p:attrName>
                                        </p:attrNameLst>
                                      </p:cBhvr>
                                      <p:to>
                                        <p:strVal val="visible"/>
                                      </p:to>
                                    </p:set>
                                    <p:animEffect transition="in" filter="slide(fromLeft)">
                                      <p:cBhvr>
                                        <p:cTn id="37" dur="500"/>
                                        <p:tgtEl>
                                          <p:spTgt spid="123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12329"/>
                                        </p:tgtEl>
                                        <p:attrNameLst>
                                          <p:attrName>style.visibility</p:attrName>
                                        </p:attrNameLst>
                                      </p:cBhvr>
                                      <p:to>
                                        <p:strVal val="visible"/>
                                      </p:to>
                                    </p:set>
                                    <p:animEffect transition="in" filter="slide(fromLeft)">
                                      <p:cBhvr>
                                        <p:cTn id="42" dur="500"/>
                                        <p:tgtEl>
                                          <p:spTgt spid="123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12331"/>
                                        </p:tgtEl>
                                        <p:attrNameLst>
                                          <p:attrName>style.visibility</p:attrName>
                                        </p:attrNameLst>
                                      </p:cBhvr>
                                      <p:to>
                                        <p:strVal val="visible"/>
                                      </p:to>
                                    </p:set>
                                    <p:animEffect transition="in" filter="slide(fromLeft)">
                                      <p:cBhvr>
                                        <p:cTn id="47" dur="500"/>
                                        <p:tgtEl>
                                          <p:spTgt spid="12331"/>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12328"/>
                                        </p:tgtEl>
                                        <p:attrNameLst>
                                          <p:attrName>style.visibility</p:attrName>
                                        </p:attrNameLst>
                                      </p:cBhvr>
                                      <p:to>
                                        <p:strVal val="visible"/>
                                      </p:to>
                                    </p:set>
                                    <p:animEffect transition="in" filter="slide(fromLeft)">
                                      <p:cBhvr>
                                        <p:cTn id="52" dur="1000"/>
                                        <p:tgtEl>
                                          <p:spTgt spid="12328"/>
                                        </p:tgtEl>
                                      </p:cBhvr>
                                    </p:animEffect>
                                  </p:childTnLst>
                                </p:cTn>
                              </p:par>
                            </p:childTnLst>
                          </p:cTn>
                        </p:par>
                        <p:par>
                          <p:cTn id="53" fill="hold" nodeType="afterGroup">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2338"/>
                                        </p:tgtEl>
                                        <p:attrNameLst>
                                          <p:attrName>style.visibility</p:attrName>
                                        </p:attrNameLst>
                                      </p:cBhvr>
                                      <p:to>
                                        <p:strVal val="visible"/>
                                      </p:to>
                                    </p:set>
                                    <p:animEffect transition="in" filter="wipe(left)">
                                      <p:cBhvr>
                                        <p:cTn id="56" dur="2000"/>
                                        <p:tgtEl>
                                          <p:spTgt spid="12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0" grpId="0"/>
      <p:bldP spid="12323" grpId="0"/>
      <p:bldP spid="12325" grpId="0"/>
      <p:bldP spid="12326" grpId="0"/>
      <p:bldP spid="12327" grpId="0"/>
      <p:bldP spid="12328" grpId="0"/>
      <p:bldP spid="12329" grpId="0" animBg="1"/>
      <p:bldP spid="12331" grpId="0"/>
      <p:bldP spid="12337" grpId="0"/>
      <p:bldP spid="123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8578" name="Group 2">
            <a:extLst>
              <a:ext uri="{FF2B5EF4-FFF2-40B4-BE49-F238E27FC236}">
                <a16:creationId xmlns:a16="http://schemas.microsoft.com/office/drawing/2014/main" id="{0964D569-6A48-456E-81ED-7F92B0D3F745}"/>
              </a:ext>
            </a:extLst>
          </p:cNvPr>
          <p:cNvGrpSpPr>
            <a:grpSpLocks/>
          </p:cNvGrpSpPr>
          <p:nvPr/>
        </p:nvGrpSpPr>
        <p:grpSpPr bwMode="auto">
          <a:xfrm>
            <a:off x="893763" y="2898775"/>
            <a:ext cx="6264275" cy="2090738"/>
            <a:chOff x="431" y="1343"/>
            <a:chExt cx="3946" cy="1317"/>
          </a:xfrm>
        </p:grpSpPr>
        <p:sp>
          <p:nvSpPr>
            <p:cNvPr id="26703" name="Line 3">
              <a:extLst>
                <a:ext uri="{FF2B5EF4-FFF2-40B4-BE49-F238E27FC236}">
                  <a16:creationId xmlns:a16="http://schemas.microsoft.com/office/drawing/2014/main" id="{D0751B05-6507-4B9C-8452-C255CDBD521F}"/>
                </a:ext>
              </a:extLst>
            </p:cNvPr>
            <p:cNvSpPr>
              <a:spLocks noChangeAspect="1" noChangeShapeType="1"/>
            </p:cNvSpPr>
            <p:nvPr/>
          </p:nvSpPr>
          <p:spPr bwMode="auto">
            <a:xfrm>
              <a:off x="458" y="1353"/>
              <a:ext cx="136" cy="0"/>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04" name="Line 4">
              <a:extLst>
                <a:ext uri="{FF2B5EF4-FFF2-40B4-BE49-F238E27FC236}">
                  <a16:creationId xmlns:a16="http://schemas.microsoft.com/office/drawing/2014/main" id="{1EFEDC17-2CF6-4E0F-8B7D-4F8B9B8538B0}"/>
                </a:ext>
              </a:extLst>
            </p:cNvPr>
            <p:cNvSpPr>
              <a:spLocks noChangeAspect="1" noChangeShapeType="1"/>
            </p:cNvSpPr>
            <p:nvPr/>
          </p:nvSpPr>
          <p:spPr bwMode="auto">
            <a:xfrm>
              <a:off x="431" y="2657"/>
              <a:ext cx="3937" cy="3"/>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05" name="Line 5">
              <a:extLst>
                <a:ext uri="{FF2B5EF4-FFF2-40B4-BE49-F238E27FC236}">
                  <a16:creationId xmlns:a16="http://schemas.microsoft.com/office/drawing/2014/main" id="{DE85B70D-24DC-40B5-8085-9E26E87C4F0D}"/>
                </a:ext>
              </a:extLst>
            </p:cNvPr>
            <p:cNvSpPr>
              <a:spLocks noChangeAspect="1" noChangeShapeType="1"/>
            </p:cNvSpPr>
            <p:nvPr/>
          </p:nvSpPr>
          <p:spPr bwMode="auto">
            <a:xfrm>
              <a:off x="4241" y="1344"/>
              <a:ext cx="136" cy="0"/>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06" name="Line 6">
              <a:extLst>
                <a:ext uri="{FF2B5EF4-FFF2-40B4-BE49-F238E27FC236}">
                  <a16:creationId xmlns:a16="http://schemas.microsoft.com/office/drawing/2014/main" id="{56B3F228-8D40-49EC-8F53-91DED0974C82}"/>
                </a:ext>
              </a:extLst>
            </p:cNvPr>
            <p:cNvSpPr>
              <a:spLocks noChangeShapeType="1"/>
            </p:cNvSpPr>
            <p:nvPr/>
          </p:nvSpPr>
          <p:spPr bwMode="auto">
            <a:xfrm>
              <a:off x="4377" y="1343"/>
              <a:ext cx="0" cy="131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07" name="Line 7">
              <a:extLst>
                <a:ext uri="{FF2B5EF4-FFF2-40B4-BE49-F238E27FC236}">
                  <a16:creationId xmlns:a16="http://schemas.microsoft.com/office/drawing/2014/main" id="{45119612-7D73-4075-914A-B215EE9F0B51}"/>
                </a:ext>
              </a:extLst>
            </p:cNvPr>
            <p:cNvSpPr>
              <a:spLocks noChangeShapeType="1"/>
            </p:cNvSpPr>
            <p:nvPr/>
          </p:nvSpPr>
          <p:spPr bwMode="auto">
            <a:xfrm>
              <a:off x="449" y="1344"/>
              <a:ext cx="0" cy="131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8584" name="Text Box 8">
            <a:extLst>
              <a:ext uri="{FF2B5EF4-FFF2-40B4-BE49-F238E27FC236}">
                <a16:creationId xmlns:a16="http://schemas.microsoft.com/office/drawing/2014/main" id="{35E1BF35-D30D-41B4-868E-1B6D20230F91}"/>
              </a:ext>
            </a:extLst>
          </p:cNvPr>
          <p:cNvSpPr txBox="1">
            <a:spLocks noChangeArrowheads="1"/>
          </p:cNvSpPr>
          <p:nvPr/>
        </p:nvSpPr>
        <p:spPr bwMode="auto">
          <a:xfrm>
            <a:off x="4140200" y="5589588"/>
            <a:ext cx="2376488"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b="1">
                <a:latin typeface="Times New Roman" panose="02020603050405020304" pitchFamily="18" charset="0"/>
                <a:ea typeface="华文楷体" panose="02010600040101010101" pitchFamily="2" charset="-122"/>
                <a:cs typeface="Times New Roman" panose="02020603050405020304" pitchFamily="18" charset="0"/>
              </a:rPr>
              <a:t>三相四线制</a:t>
            </a:r>
          </a:p>
        </p:txBody>
      </p:sp>
      <p:grpSp>
        <p:nvGrpSpPr>
          <p:cNvPr id="26628" name="Group 9">
            <a:extLst>
              <a:ext uri="{FF2B5EF4-FFF2-40B4-BE49-F238E27FC236}">
                <a16:creationId xmlns:a16="http://schemas.microsoft.com/office/drawing/2014/main" id="{B5956195-29B9-4209-B046-ABE171E723C2}"/>
              </a:ext>
            </a:extLst>
          </p:cNvPr>
          <p:cNvGrpSpPr>
            <a:grpSpLocks/>
          </p:cNvGrpSpPr>
          <p:nvPr/>
        </p:nvGrpSpPr>
        <p:grpSpPr bwMode="auto">
          <a:xfrm>
            <a:off x="611188" y="188913"/>
            <a:ext cx="1368425" cy="579437"/>
            <a:chOff x="4014" y="1298"/>
            <a:chExt cx="862" cy="365"/>
          </a:xfrm>
        </p:grpSpPr>
        <p:sp>
          <p:nvSpPr>
            <p:cNvPr id="26700" name="Text Box 10">
              <a:extLst>
                <a:ext uri="{FF2B5EF4-FFF2-40B4-BE49-F238E27FC236}">
                  <a16:creationId xmlns:a16="http://schemas.microsoft.com/office/drawing/2014/main" id="{CDF257A4-C369-4920-9B6C-D086C4D62D4E}"/>
                </a:ext>
              </a:extLst>
            </p:cNvPr>
            <p:cNvSpPr txBox="1">
              <a:spLocks noChangeArrowheads="1"/>
            </p:cNvSpPr>
            <p:nvPr/>
          </p:nvSpPr>
          <p:spPr bwMode="auto">
            <a:xfrm>
              <a:off x="4014" y="1298"/>
              <a:ext cx="31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sz="3200" b="1">
                  <a:latin typeface="Times New Roman" panose="02020603050405020304" pitchFamily="18" charset="0"/>
                  <a:ea typeface="华文楷体" panose="02010600040101010101" pitchFamily="2" charset="-122"/>
                  <a:cs typeface="Times New Roman" panose="02020603050405020304" pitchFamily="18" charset="0"/>
                </a:rPr>
                <a:t>Y</a:t>
              </a:r>
            </a:p>
          </p:txBody>
        </p:sp>
        <p:sp>
          <p:nvSpPr>
            <p:cNvPr id="26701" name="Line 11">
              <a:extLst>
                <a:ext uri="{FF2B5EF4-FFF2-40B4-BE49-F238E27FC236}">
                  <a16:creationId xmlns:a16="http://schemas.microsoft.com/office/drawing/2014/main" id="{A2F0758A-DFB9-4775-B92C-9397B531508A}"/>
                </a:ext>
              </a:extLst>
            </p:cNvPr>
            <p:cNvSpPr>
              <a:spLocks noChangeShapeType="1"/>
            </p:cNvSpPr>
            <p:nvPr/>
          </p:nvSpPr>
          <p:spPr bwMode="auto">
            <a:xfrm>
              <a:off x="4332" y="1480"/>
              <a:ext cx="22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02" name="Text Box 12">
              <a:extLst>
                <a:ext uri="{FF2B5EF4-FFF2-40B4-BE49-F238E27FC236}">
                  <a16:creationId xmlns:a16="http://schemas.microsoft.com/office/drawing/2014/main" id="{68A69E9F-5881-473E-9209-956EBA92937E}"/>
                </a:ext>
              </a:extLst>
            </p:cNvPr>
            <p:cNvSpPr txBox="1">
              <a:spLocks noChangeArrowheads="1"/>
            </p:cNvSpPr>
            <p:nvPr/>
          </p:nvSpPr>
          <p:spPr bwMode="auto">
            <a:xfrm>
              <a:off x="4558" y="1298"/>
              <a:ext cx="31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sz="3200" b="1">
                  <a:latin typeface="Times New Roman" panose="02020603050405020304" pitchFamily="18" charset="0"/>
                  <a:ea typeface="华文楷体" panose="02010600040101010101" pitchFamily="2" charset="-122"/>
                  <a:cs typeface="Times New Roman" panose="02020603050405020304" pitchFamily="18" charset="0"/>
                </a:rPr>
                <a:t>Y</a:t>
              </a:r>
            </a:p>
          </p:txBody>
        </p:sp>
      </p:grpSp>
      <p:sp>
        <p:nvSpPr>
          <p:cNvPr id="408589" name="Text Box 13">
            <a:extLst>
              <a:ext uri="{FF2B5EF4-FFF2-40B4-BE49-F238E27FC236}">
                <a16:creationId xmlns:a16="http://schemas.microsoft.com/office/drawing/2014/main" id="{096FAC1E-3DDE-4B11-9A8D-8AEBEF4EFF7D}"/>
              </a:ext>
            </a:extLst>
          </p:cNvPr>
          <p:cNvSpPr txBox="1">
            <a:spLocks noChangeArrowheads="1"/>
          </p:cNvSpPr>
          <p:nvPr/>
        </p:nvSpPr>
        <p:spPr bwMode="auto">
          <a:xfrm>
            <a:off x="1042988" y="5516563"/>
            <a:ext cx="2376487"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b="1">
                <a:latin typeface="Times New Roman" panose="02020603050405020304" pitchFamily="18" charset="0"/>
                <a:ea typeface="华文楷体" panose="02010600040101010101" pitchFamily="2" charset="-122"/>
                <a:cs typeface="Times New Roman" panose="02020603050405020304" pitchFamily="18" charset="0"/>
              </a:rPr>
              <a:t>三相三线制</a:t>
            </a:r>
          </a:p>
        </p:txBody>
      </p:sp>
      <p:grpSp>
        <p:nvGrpSpPr>
          <p:cNvPr id="408599" name="Group 23">
            <a:extLst>
              <a:ext uri="{FF2B5EF4-FFF2-40B4-BE49-F238E27FC236}">
                <a16:creationId xmlns:a16="http://schemas.microsoft.com/office/drawing/2014/main" id="{064F3D30-1527-4510-8406-DBD4EEDA2C90}"/>
              </a:ext>
            </a:extLst>
          </p:cNvPr>
          <p:cNvGrpSpPr>
            <a:grpSpLocks/>
          </p:cNvGrpSpPr>
          <p:nvPr/>
        </p:nvGrpSpPr>
        <p:grpSpPr bwMode="auto">
          <a:xfrm>
            <a:off x="3140075" y="1085850"/>
            <a:ext cx="1895475" cy="3081338"/>
            <a:chOff x="2004" y="210"/>
            <a:chExt cx="1194" cy="1941"/>
          </a:xfrm>
        </p:grpSpPr>
        <p:sp>
          <p:nvSpPr>
            <p:cNvPr id="26690" name="Line 24">
              <a:extLst>
                <a:ext uri="{FF2B5EF4-FFF2-40B4-BE49-F238E27FC236}">
                  <a16:creationId xmlns:a16="http://schemas.microsoft.com/office/drawing/2014/main" id="{7EFC2FF7-F053-4258-B1D6-0A90151FFE04}"/>
                </a:ext>
              </a:extLst>
            </p:cNvPr>
            <p:cNvSpPr>
              <a:spLocks noChangeAspect="1" noChangeShapeType="1"/>
            </p:cNvSpPr>
            <p:nvPr/>
          </p:nvSpPr>
          <p:spPr bwMode="auto">
            <a:xfrm>
              <a:off x="2049" y="1360"/>
              <a:ext cx="1113"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1" name="Rectangle 25">
              <a:extLst>
                <a:ext uri="{FF2B5EF4-FFF2-40B4-BE49-F238E27FC236}">
                  <a16:creationId xmlns:a16="http://schemas.microsoft.com/office/drawing/2014/main" id="{D679ACE7-2D66-432B-A2B5-1CA41F019F0C}"/>
                </a:ext>
              </a:extLst>
            </p:cNvPr>
            <p:cNvSpPr>
              <a:spLocks noChangeArrowheads="1"/>
            </p:cNvSpPr>
            <p:nvPr/>
          </p:nvSpPr>
          <p:spPr bwMode="auto">
            <a:xfrm>
              <a:off x="2503" y="1298"/>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6692" name="Group 26">
              <a:extLst>
                <a:ext uri="{FF2B5EF4-FFF2-40B4-BE49-F238E27FC236}">
                  <a16:creationId xmlns:a16="http://schemas.microsoft.com/office/drawing/2014/main" id="{4B783652-F42C-45F9-ADC9-589BC1A59CE8}"/>
                </a:ext>
              </a:extLst>
            </p:cNvPr>
            <p:cNvGrpSpPr>
              <a:grpSpLocks/>
            </p:cNvGrpSpPr>
            <p:nvPr/>
          </p:nvGrpSpPr>
          <p:grpSpPr bwMode="auto">
            <a:xfrm>
              <a:off x="2019" y="2024"/>
              <a:ext cx="1179" cy="127"/>
              <a:chOff x="2381" y="2024"/>
              <a:chExt cx="1179" cy="127"/>
            </a:xfrm>
          </p:grpSpPr>
          <p:sp>
            <p:nvSpPr>
              <p:cNvPr id="26698" name="Line 27">
                <a:extLst>
                  <a:ext uri="{FF2B5EF4-FFF2-40B4-BE49-F238E27FC236}">
                    <a16:creationId xmlns:a16="http://schemas.microsoft.com/office/drawing/2014/main" id="{8557D9D4-CC0E-4EB2-98A3-F09A40E69D83}"/>
                  </a:ext>
                </a:extLst>
              </p:cNvPr>
              <p:cNvSpPr>
                <a:spLocks noChangeAspect="1" noChangeShapeType="1"/>
              </p:cNvSpPr>
              <p:nvPr/>
            </p:nvSpPr>
            <p:spPr bwMode="auto">
              <a:xfrm>
                <a:off x="2381" y="2086"/>
                <a:ext cx="1179"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9" name="Rectangle 28">
                <a:extLst>
                  <a:ext uri="{FF2B5EF4-FFF2-40B4-BE49-F238E27FC236}">
                    <a16:creationId xmlns:a16="http://schemas.microsoft.com/office/drawing/2014/main" id="{CFFC28C2-237D-40D1-8FC7-4063B6274D2A}"/>
                  </a:ext>
                </a:extLst>
              </p:cNvPr>
              <p:cNvSpPr>
                <a:spLocks noChangeArrowheads="1"/>
              </p:cNvSpPr>
              <p:nvPr/>
            </p:nvSpPr>
            <p:spPr bwMode="auto">
              <a:xfrm>
                <a:off x="2835" y="2024"/>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6693" name="Line 29">
              <a:extLst>
                <a:ext uri="{FF2B5EF4-FFF2-40B4-BE49-F238E27FC236}">
                  <a16:creationId xmlns:a16="http://schemas.microsoft.com/office/drawing/2014/main" id="{6376FDF6-35DC-453E-85B2-AEE7EFE1CE13}"/>
                </a:ext>
              </a:extLst>
            </p:cNvPr>
            <p:cNvSpPr>
              <a:spLocks noChangeAspect="1" noChangeShapeType="1"/>
            </p:cNvSpPr>
            <p:nvPr/>
          </p:nvSpPr>
          <p:spPr bwMode="auto">
            <a:xfrm>
              <a:off x="2004" y="634"/>
              <a:ext cx="115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4" name="Rectangle 30">
              <a:extLst>
                <a:ext uri="{FF2B5EF4-FFF2-40B4-BE49-F238E27FC236}">
                  <a16:creationId xmlns:a16="http://schemas.microsoft.com/office/drawing/2014/main" id="{E6541DDF-5EAF-4520-B7DF-5CECF2F5A7B5}"/>
                </a:ext>
              </a:extLst>
            </p:cNvPr>
            <p:cNvSpPr>
              <a:spLocks noChangeArrowheads="1"/>
            </p:cNvSpPr>
            <p:nvPr/>
          </p:nvSpPr>
          <p:spPr bwMode="auto">
            <a:xfrm>
              <a:off x="2458" y="572"/>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95" name="Text Box 31">
              <a:extLst>
                <a:ext uri="{FF2B5EF4-FFF2-40B4-BE49-F238E27FC236}">
                  <a16:creationId xmlns:a16="http://schemas.microsoft.com/office/drawing/2014/main" id="{F9C3FDEE-32B4-430C-BAE2-35238489AC95}"/>
                </a:ext>
              </a:extLst>
            </p:cNvPr>
            <p:cNvSpPr txBox="1">
              <a:spLocks noChangeArrowheads="1"/>
            </p:cNvSpPr>
            <p:nvPr/>
          </p:nvSpPr>
          <p:spPr bwMode="auto">
            <a:xfrm>
              <a:off x="2481" y="21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i="1" baseline="-25000">
                  <a:latin typeface="Times New Roman" panose="02020603050405020304" pitchFamily="18" charset="0"/>
                  <a:ea typeface="华文楷体" panose="02010600040101010101" pitchFamily="2" charset="-122"/>
                  <a:cs typeface="Times New Roman" panose="02020603050405020304" pitchFamily="18" charset="0"/>
                </a:rPr>
                <a:t>l</a:t>
              </a:r>
            </a:p>
          </p:txBody>
        </p:sp>
        <p:sp>
          <p:nvSpPr>
            <p:cNvPr id="26696" name="Text Box 32">
              <a:extLst>
                <a:ext uri="{FF2B5EF4-FFF2-40B4-BE49-F238E27FC236}">
                  <a16:creationId xmlns:a16="http://schemas.microsoft.com/office/drawing/2014/main" id="{838B9D09-5E3A-424C-826D-B7210E21BD5C}"/>
                </a:ext>
              </a:extLst>
            </p:cNvPr>
            <p:cNvSpPr txBox="1">
              <a:spLocks noChangeArrowheads="1"/>
            </p:cNvSpPr>
            <p:nvPr/>
          </p:nvSpPr>
          <p:spPr bwMode="auto">
            <a:xfrm>
              <a:off x="2481" y="93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i="1" baseline="-25000">
                  <a:latin typeface="Times New Roman" panose="02020603050405020304" pitchFamily="18" charset="0"/>
                  <a:ea typeface="华文楷体" panose="02010600040101010101" pitchFamily="2" charset="-122"/>
                  <a:cs typeface="Times New Roman" panose="02020603050405020304" pitchFamily="18" charset="0"/>
                </a:rPr>
                <a:t>l</a:t>
              </a:r>
            </a:p>
          </p:txBody>
        </p:sp>
        <p:sp>
          <p:nvSpPr>
            <p:cNvPr id="26697" name="Text Box 33">
              <a:extLst>
                <a:ext uri="{FF2B5EF4-FFF2-40B4-BE49-F238E27FC236}">
                  <a16:creationId xmlns:a16="http://schemas.microsoft.com/office/drawing/2014/main" id="{2A35AC4C-AAC5-4419-BC65-7BE1A58E4C55}"/>
                </a:ext>
              </a:extLst>
            </p:cNvPr>
            <p:cNvSpPr txBox="1">
              <a:spLocks noChangeArrowheads="1"/>
            </p:cNvSpPr>
            <p:nvPr/>
          </p:nvSpPr>
          <p:spPr bwMode="auto">
            <a:xfrm>
              <a:off x="2436" y="1706"/>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i="1" baseline="-25000">
                  <a:latin typeface="Times New Roman" panose="02020603050405020304" pitchFamily="18" charset="0"/>
                  <a:ea typeface="华文楷体" panose="02010600040101010101" pitchFamily="2" charset="-122"/>
                  <a:cs typeface="Times New Roman" panose="02020603050405020304" pitchFamily="18" charset="0"/>
                </a:rPr>
                <a:t>l</a:t>
              </a:r>
            </a:p>
          </p:txBody>
        </p:sp>
      </p:grpSp>
      <p:grpSp>
        <p:nvGrpSpPr>
          <p:cNvPr id="408610" name="Group 34">
            <a:extLst>
              <a:ext uri="{FF2B5EF4-FFF2-40B4-BE49-F238E27FC236}">
                <a16:creationId xmlns:a16="http://schemas.microsoft.com/office/drawing/2014/main" id="{C631D665-66DA-4309-99F8-24232083EAAF}"/>
              </a:ext>
            </a:extLst>
          </p:cNvPr>
          <p:cNvGrpSpPr>
            <a:grpSpLocks/>
          </p:cNvGrpSpPr>
          <p:nvPr/>
        </p:nvGrpSpPr>
        <p:grpSpPr bwMode="auto">
          <a:xfrm>
            <a:off x="579438" y="766763"/>
            <a:ext cx="2833687" cy="3573462"/>
            <a:chOff x="224" y="0"/>
            <a:chExt cx="1785" cy="2251"/>
          </a:xfrm>
        </p:grpSpPr>
        <p:graphicFrame>
          <p:nvGraphicFramePr>
            <p:cNvPr id="26663" name="Object 35">
              <a:extLst>
                <a:ext uri="{FF2B5EF4-FFF2-40B4-BE49-F238E27FC236}">
                  <a16:creationId xmlns:a16="http://schemas.microsoft.com/office/drawing/2014/main" id="{5D8DA99F-243F-424D-9AA6-9E5B57518210}"/>
                </a:ext>
              </a:extLst>
            </p:cNvPr>
            <p:cNvGraphicFramePr>
              <a:graphicFrameLocks noChangeAspect="1"/>
            </p:cNvGraphicFramePr>
            <p:nvPr/>
          </p:nvGraphicFramePr>
          <p:xfrm>
            <a:off x="884" y="0"/>
            <a:ext cx="321" cy="454"/>
          </p:xfrm>
          <a:graphic>
            <a:graphicData uri="http://schemas.openxmlformats.org/presentationml/2006/ole">
              <mc:AlternateContent xmlns:mc="http://schemas.openxmlformats.org/markup-compatibility/2006">
                <mc:Choice xmlns:v="urn:schemas-microsoft-com:vml" Requires="v">
                  <p:oleObj spid="_x0000_s27204" name="Equation" r:id="rId3" imgW="215713" imgH="304536" progId="Equation.DSMT4">
                    <p:embed/>
                  </p:oleObj>
                </mc:Choice>
                <mc:Fallback>
                  <p:oleObj name="Equation" r:id="rId3" imgW="215713" imgH="304536"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0"/>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664" name="Group 36">
              <a:extLst>
                <a:ext uri="{FF2B5EF4-FFF2-40B4-BE49-F238E27FC236}">
                  <a16:creationId xmlns:a16="http://schemas.microsoft.com/office/drawing/2014/main" id="{24CE985A-721D-43A6-B784-5D3900F14792}"/>
                </a:ext>
              </a:extLst>
            </p:cNvPr>
            <p:cNvGrpSpPr>
              <a:grpSpLocks/>
            </p:cNvGrpSpPr>
            <p:nvPr/>
          </p:nvGrpSpPr>
          <p:grpSpPr bwMode="auto">
            <a:xfrm>
              <a:off x="224" y="300"/>
              <a:ext cx="1785" cy="1951"/>
              <a:chOff x="204" y="300"/>
              <a:chExt cx="1785" cy="1951"/>
            </a:xfrm>
          </p:grpSpPr>
          <p:sp>
            <p:nvSpPr>
              <p:cNvPr id="26665" name="Oval 37">
                <a:extLst>
                  <a:ext uri="{FF2B5EF4-FFF2-40B4-BE49-F238E27FC236}">
                    <a16:creationId xmlns:a16="http://schemas.microsoft.com/office/drawing/2014/main" id="{75CE0656-0749-427B-8224-1D1FE541766C}"/>
                  </a:ext>
                </a:extLst>
              </p:cNvPr>
              <p:cNvSpPr>
                <a:spLocks noChangeArrowheads="1"/>
              </p:cNvSpPr>
              <p:nvPr/>
            </p:nvSpPr>
            <p:spPr bwMode="auto">
              <a:xfrm>
                <a:off x="794" y="448"/>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66" name="Oval 38">
                <a:extLst>
                  <a:ext uri="{FF2B5EF4-FFF2-40B4-BE49-F238E27FC236}">
                    <a16:creationId xmlns:a16="http://schemas.microsoft.com/office/drawing/2014/main" id="{85B1F9E9-978C-42B7-B60E-C56DAAF800EB}"/>
                  </a:ext>
                </a:extLst>
              </p:cNvPr>
              <p:cNvSpPr>
                <a:spLocks noChangeArrowheads="1"/>
              </p:cNvSpPr>
              <p:nvPr/>
            </p:nvSpPr>
            <p:spPr bwMode="auto">
              <a:xfrm>
                <a:off x="749" y="1174"/>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67" name="Oval 39">
                <a:extLst>
                  <a:ext uri="{FF2B5EF4-FFF2-40B4-BE49-F238E27FC236}">
                    <a16:creationId xmlns:a16="http://schemas.microsoft.com/office/drawing/2014/main" id="{02D2DB8A-8E10-4DDF-AD24-1BAD7F5C322E}"/>
                  </a:ext>
                </a:extLst>
              </p:cNvPr>
              <p:cNvSpPr>
                <a:spLocks noChangeArrowheads="1"/>
              </p:cNvSpPr>
              <p:nvPr/>
            </p:nvSpPr>
            <p:spPr bwMode="auto">
              <a:xfrm>
                <a:off x="748" y="1888"/>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68" name="Line 40">
                <a:extLst>
                  <a:ext uri="{FF2B5EF4-FFF2-40B4-BE49-F238E27FC236}">
                    <a16:creationId xmlns:a16="http://schemas.microsoft.com/office/drawing/2014/main" id="{18D3B1C7-1467-4152-93AF-7A29F0884A6B}"/>
                  </a:ext>
                </a:extLst>
              </p:cNvPr>
              <p:cNvSpPr>
                <a:spLocks noChangeShapeType="1"/>
              </p:cNvSpPr>
              <p:nvPr/>
            </p:nvSpPr>
            <p:spPr bwMode="auto">
              <a:xfrm rot="5400000" flipH="1">
                <a:off x="996" y="201"/>
                <a:ext cx="1" cy="86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9" name="Text Box 41">
                <a:extLst>
                  <a:ext uri="{FF2B5EF4-FFF2-40B4-BE49-F238E27FC236}">
                    <a16:creationId xmlns:a16="http://schemas.microsoft.com/office/drawing/2014/main" id="{3C85C966-FACA-4375-B52E-33797C50F53C}"/>
                  </a:ext>
                </a:extLst>
              </p:cNvPr>
              <p:cNvSpPr txBox="1">
                <a:spLocks noChangeArrowheads="1"/>
              </p:cNvSpPr>
              <p:nvPr/>
            </p:nvSpPr>
            <p:spPr bwMode="auto">
              <a:xfrm rot="5400000">
                <a:off x="1207" y="318"/>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670" name="Text Box 42">
                <a:extLst>
                  <a:ext uri="{FF2B5EF4-FFF2-40B4-BE49-F238E27FC236}">
                    <a16:creationId xmlns:a16="http://schemas.microsoft.com/office/drawing/2014/main" id="{C979174E-5152-42B9-825C-B61B733D5E0C}"/>
                  </a:ext>
                </a:extLst>
              </p:cNvPr>
              <p:cNvSpPr txBox="1">
                <a:spLocks noChangeArrowheads="1"/>
              </p:cNvSpPr>
              <p:nvPr/>
            </p:nvSpPr>
            <p:spPr bwMode="auto">
              <a:xfrm>
                <a:off x="568" y="300"/>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671" name="Line 43">
                <a:extLst>
                  <a:ext uri="{FF2B5EF4-FFF2-40B4-BE49-F238E27FC236}">
                    <a16:creationId xmlns:a16="http://schemas.microsoft.com/office/drawing/2014/main" id="{D064EED6-D6CE-44DB-97D7-B909916E3DAB}"/>
                  </a:ext>
                </a:extLst>
              </p:cNvPr>
              <p:cNvSpPr>
                <a:spLocks noChangeAspect="1" noChangeShapeType="1"/>
              </p:cNvSpPr>
              <p:nvPr/>
            </p:nvSpPr>
            <p:spPr bwMode="auto">
              <a:xfrm flipV="1">
                <a:off x="1384" y="630"/>
                <a:ext cx="40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2" name="Oval 44">
                <a:extLst>
                  <a:ext uri="{FF2B5EF4-FFF2-40B4-BE49-F238E27FC236}">
                    <a16:creationId xmlns:a16="http://schemas.microsoft.com/office/drawing/2014/main" id="{B9100894-EB03-4273-94A6-5EC7E9E31A64}"/>
                  </a:ext>
                </a:extLst>
              </p:cNvPr>
              <p:cNvSpPr>
                <a:spLocks noChangeArrowheads="1"/>
              </p:cNvSpPr>
              <p:nvPr/>
            </p:nvSpPr>
            <p:spPr bwMode="auto">
              <a:xfrm>
                <a:off x="1775" y="602"/>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73" name="Text Box 45">
                <a:extLst>
                  <a:ext uri="{FF2B5EF4-FFF2-40B4-BE49-F238E27FC236}">
                    <a16:creationId xmlns:a16="http://schemas.microsoft.com/office/drawing/2014/main" id="{1C6161B2-1E72-4375-B398-14D0F7118643}"/>
                  </a:ext>
                </a:extLst>
              </p:cNvPr>
              <p:cNvSpPr txBox="1">
                <a:spLocks noChangeArrowheads="1"/>
              </p:cNvSpPr>
              <p:nvPr/>
            </p:nvSpPr>
            <p:spPr bwMode="auto">
              <a:xfrm>
                <a:off x="1666" y="300"/>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26674" name="Line 46">
                <a:extLst>
                  <a:ext uri="{FF2B5EF4-FFF2-40B4-BE49-F238E27FC236}">
                    <a16:creationId xmlns:a16="http://schemas.microsoft.com/office/drawing/2014/main" id="{A918238F-2F22-41B0-A736-75EC64E923A1}"/>
                  </a:ext>
                </a:extLst>
              </p:cNvPr>
              <p:cNvSpPr>
                <a:spLocks noChangeShapeType="1"/>
              </p:cNvSpPr>
              <p:nvPr/>
            </p:nvSpPr>
            <p:spPr bwMode="auto">
              <a:xfrm rot="5400000" flipH="1">
                <a:off x="996" y="926"/>
                <a:ext cx="1" cy="860"/>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5" name="Text Box 47">
                <a:extLst>
                  <a:ext uri="{FF2B5EF4-FFF2-40B4-BE49-F238E27FC236}">
                    <a16:creationId xmlns:a16="http://schemas.microsoft.com/office/drawing/2014/main" id="{5394E9F4-6C88-4798-AEC9-7E9238163B50}"/>
                  </a:ext>
                </a:extLst>
              </p:cNvPr>
              <p:cNvSpPr txBox="1">
                <a:spLocks noChangeArrowheads="1"/>
              </p:cNvSpPr>
              <p:nvPr/>
            </p:nvSpPr>
            <p:spPr bwMode="auto">
              <a:xfrm rot="5400000">
                <a:off x="1207" y="1044"/>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676" name="Text Box 48">
                <a:extLst>
                  <a:ext uri="{FF2B5EF4-FFF2-40B4-BE49-F238E27FC236}">
                    <a16:creationId xmlns:a16="http://schemas.microsoft.com/office/drawing/2014/main" id="{2CB21820-F418-43AB-8BAE-29F9A990E8A9}"/>
                  </a:ext>
                </a:extLst>
              </p:cNvPr>
              <p:cNvSpPr txBox="1">
                <a:spLocks noChangeArrowheads="1"/>
              </p:cNvSpPr>
              <p:nvPr/>
            </p:nvSpPr>
            <p:spPr bwMode="auto">
              <a:xfrm>
                <a:off x="568" y="1026"/>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677" name="Line 49">
                <a:extLst>
                  <a:ext uri="{FF2B5EF4-FFF2-40B4-BE49-F238E27FC236}">
                    <a16:creationId xmlns:a16="http://schemas.microsoft.com/office/drawing/2014/main" id="{B8F9A40C-899B-4A26-BEA5-B3DCCAD11F10}"/>
                  </a:ext>
                </a:extLst>
              </p:cNvPr>
              <p:cNvSpPr>
                <a:spLocks noChangeAspect="1" noChangeShapeType="1"/>
              </p:cNvSpPr>
              <p:nvPr/>
            </p:nvSpPr>
            <p:spPr bwMode="auto">
              <a:xfrm flipV="1">
                <a:off x="1384" y="1355"/>
                <a:ext cx="459"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8" name="Oval 50">
                <a:extLst>
                  <a:ext uri="{FF2B5EF4-FFF2-40B4-BE49-F238E27FC236}">
                    <a16:creationId xmlns:a16="http://schemas.microsoft.com/office/drawing/2014/main" id="{9C5AD399-E65C-4E1E-8DE6-52DAD6EFAE84}"/>
                  </a:ext>
                </a:extLst>
              </p:cNvPr>
              <p:cNvSpPr>
                <a:spLocks noChangeArrowheads="1"/>
              </p:cNvSpPr>
              <p:nvPr/>
            </p:nvSpPr>
            <p:spPr bwMode="auto">
              <a:xfrm>
                <a:off x="1826" y="1328"/>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79" name="Text Box 51">
                <a:extLst>
                  <a:ext uri="{FF2B5EF4-FFF2-40B4-BE49-F238E27FC236}">
                    <a16:creationId xmlns:a16="http://schemas.microsoft.com/office/drawing/2014/main" id="{2B94CC09-DA46-48F9-B61F-2E1DA565DCAE}"/>
                  </a:ext>
                </a:extLst>
              </p:cNvPr>
              <p:cNvSpPr txBox="1">
                <a:spLocks noChangeArrowheads="1"/>
              </p:cNvSpPr>
              <p:nvPr/>
            </p:nvSpPr>
            <p:spPr bwMode="auto">
              <a:xfrm>
                <a:off x="1675" y="1053"/>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26680" name="Line 52">
                <a:extLst>
                  <a:ext uri="{FF2B5EF4-FFF2-40B4-BE49-F238E27FC236}">
                    <a16:creationId xmlns:a16="http://schemas.microsoft.com/office/drawing/2014/main" id="{AD86EEEC-09D0-4D89-89AB-084BED60A58C}"/>
                  </a:ext>
                </a:extLst>
              </p:cNvPr>
              <p:cNvSpPr>
                <a:spLocks noChangeShapeType="1"/>
              </p:cNvSpPr>
              <p:nvPr/>
            </p:nvSpPr>
            <p:spPr bwMode="auto">
              <a:xfrm rot="5400000" flipH="1">
                <a:off x="996" y="1652"/>
                <a:ext cx="1" cy="86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1" name="Text Box 53">
                <a:extLst>
                  <a:ext uri="{FF2B5EF4-FFF2-40B4-BE49-F238E27FC236}">
                    <a16:creationId xmlns:a16="http://schemas.microsoft.com/office/drawing/2014/main" id="{89B954A6-6879-4EA4-8D56-8BC5576AA65B}"/>
                  </a:ext>
                </a:extLst>
              </p:cNvPr>
              <p:cNvSpPr txBox="1">
                <a:spLocks noChangeArrowheads="1"/>
              </p:cNvSpPr>
              <p:nvPr/>
            </p:nvSpPr>
            <p:spPr bwMode="auto">
              <a:xfrm rot="5400000">
                <a:off x="1206" y="1765"/>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682" name="Text Box 54">
                <a:extLst>
                  <a:ext uri="{FF2B5EF4-FFF2-40B4-BE49-F238E27FC236}">
                    <a16:creationId xmlns:a16="http://schemas.microsoft.com/office/drawing/2014/main" id="{75D019F5-1436-4AC0-AB72-FE7C3F1E6084}"/>
                  </a:ext>
                </a:extLst>
              </p:cNvPr>
              <p:cNvSpPr txBox="1">
                <a:spLocks noChangeArrowheads="1"/>
              </p:cNvSpPr>
              <p:nvPr/>
            </p:nvSpPr>
            <p:spPr bwMode="auto">
              <a:xfrm>
                <a:off x="568" y="1797"/>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683" name="Line 55">
                <a:extLst>
                  <a:ext uri="{FF2B5EF4-FFF2-40B4-BE49-F238E27FC236}">
                    <a16:creationId xmlns:a16="http://schemas.microsoft.com/office/drawing/2014/main" id="{2EB33599-9C82-4E67-BE05-E2A122948B03}"/>
                  </a:ext>
                </a:extLst>
              </p:cNvPr>
              <p:cNvSpPr>
                <a:spLocks noChangeAspect="1" noChangeShapeType="1"/>
              </p:cNvSpPr>
              <p:nvPr/>
            </p:nvSpPr>
            <p:spPr bwMode="auto">
              <a:xfrm flipV="1">
                <a:off x="1384" y="2081"/>
                <a:ext cx="40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4" name="Oval 56">
                <a:extLst>
                  <a:ext uri="{FF2B5EF4-FFF2-40B4-BE49-F238E27FC236}">
                    <a16:creationId xmlns:a16="http://schemas.microsoft.com/office/drawing/2014/main" id="{CDC27273-0EE2-4C67-B37C-36C7346F4959}"/>
                  </a:ext>
                </a:extLst>
              </p:cNvPr>
              <p:cNvSpPr>
                <a:spLocks noChangeArrowheads="1"/>
              </p:cNvSpPr>
              <p:nvPr/>
            </p:nvSpPr>
            <p:spPr bwMode="auto">
              <a:xfrm>
                <a:off x="1773" y="2054"/>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85" name="Text Box 57">
                <a:extLst>
                  <a:ext uri="{FF2B5EF4-FFF2-40B4-BE49-F238E27FC236}">
                    <a16:creationId xmlns:a16="http://schemas.microsoft.com/office/drawing/2014/main" id="{12CFA9E2-5343-4359-B04C-F2FCAB1D93FE}"/>
                  </a:ext>
                </a:extLst>
              </p:cNvPr>
              <p:cNvSpPr txBox="1">
                <a:spLocks noChangeArrowheads="1"/>
              </p:cNvSpPr>
              <p:nvPr/>
            </p:nvSpPr>
            <p:spPr bwMode="auto">
              <a:xfrm>
                <a:off x="1655" y="1770"/>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26686" name="Line 58">
                <a:extLst>
                  <a:ext uri="{FF2B5EF4-FFF2-40B4-BE49-F238E27FC236}">
                    <a16:creationId xmlns:a16="http://schemas.microsoft.com/office/drawing/2014/main" id="{FD2C3C6B-B7D9-4BDC-A622-74EB129E4818}"/>
                  </a:ext>
                </a:extLst>
              </p:cNvPr>
              <p:cNvSpPr>
                <a:spLocks noChangeShapeType="1"/>
              </p:cNvSpPr>
              <p:nvPr/>
            </p:nvSpPr>
            <p:spPr bwMode="auto">
              <a:xfrm>
                <a:off x="567" y="639"/>
                <a:ext cx="0" cy="143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687" name="Object 59">
                <a:extLst>
                  <a:ext uri="{FF2B5EF4-FFF2-40B4-BE49-F238E27FC236}">
                    <a16:creationId xmlns:a16="http://schemas.microsoft.com/office/drawing/2014/main" id="{86010A13-336E-4DBE-B7D1-2200FA1817A4}"/>
                  </a:ext>
                </a:extLst>
              </p:cNvPr>
              <p:cNvGraphicFramePr>
                <a:graphicFrameLocks noChangeAspect="1"/>
              </p:cNvGraphicFramePr>
              <p:nvPr/>
            </p:nvGraphicFramePr>
            <p:xfrm>
              <a:off x="835" y="753"/>
              <a:ext cx="338" cy="454"/>
            </p:xfrm>
            <a:graphic>
              <a:graphicData uri="http://schemas.openxmlformats.org/presentationml/2006/ole">
                <mc:AlternateContent xmlns:mc="http://schemas.openxmlformats.org/markup-compatibility/2006">
                  <mc:Choice xmlns:v="urn:schemas-microsoft-com:vml" Requires="v">
                    <p:oleObj spid="_x0000_s27205" name="Equation" r:id="rId5" imgW="215713" imgH="304536" progId="Equation.DSMT4">
                      <p:embed/>
                    </p:oleObj>
                  </mc:Choice>
                  <mc:Fallback>
                    <p:oleObj name="Equation" r:id="rId5" imgW="215713" imgH="304536" progId="Equation.DSMT4">
                      <p:embed/>
                      <p:pic>
                        <p:nvPicPr>
                          <p:cNvPr id="0"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 y="753"/>
                            <a:ext cx="338"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88" name="Object 60">
                <a:extLst>
                  <a:ext uri="{FF2B5EF4-FFF2-40B4-BE49-F238E27FC236}">
                    <a16:creationId xmlns:a16="http://schemas.microsoft.com/office/drawing/2014/main" id="{0288DA8D-E6C4-45AE-8C88-A42F34F46C10}"/>
                  </a:ext>
                </a:extLst>
              </p:cNvPr>
              <p:cNvGraphicFramePr>
                <a:graphicFrameLocks noChangeAspect="1"/>
              </p:cNvGraphicFramePr>
              <p:nvPr/>
            </p:nvGraphicFramePr>
            <p:xfrm>
              <a:off x="839" y="1480"/>
              <a:ext cx="338" cy="454"/>
            </p:xfrm>
            <a:graphic>
              <a:graphicData uri="http://schemas.openxmlformats.org/presentationml/2006/ole">
                <mc:AlternateContent xmlns:mc="http://schemas.openxmlformats.org/markup-compatibility/2006">
                  <mc:Choice xmlns:v="urn:schemas-microsoft-com:vml" Requires="v">
                    <p:oleObj spid="_x0000_s27206" name="Equation" r:id="rId7" imgW="215713" imgH="304536" progId="Equation.DSMT4">
                      <p:embed/>
                    </p:oleObj>
                  </mc:Choice>
                  <mc:Fallback>
                    <p:oleObj name="Equation" r:id="rId7" imgW="215713" imgH="304536" progId="Equation.DSMT4">
                      <p:embed/>
                      <p:pic>
                        <p:nvPicPr>
                          <p:cNvPr id="0"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1480"/>
                            <a:ext cx="338"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89" name="Text Box 61">
                <a:extLst>
                  <a:ext uri="{FF2B5EF4-FFF2-40B4-BE49-F238E27FC236}">
                    <a16:creationId xmlns:a16="http://schemas.microsoft.com/office/drawing/2014/main" id="{2D89D46F-6896-44AB-8675-13B2F74163F5}"/>
                  </a:ext>
                </a:extLst>
              </p:cNvPr>
              <p:cNvSpPr txBox="1">
                <a:spLocks noChangeArrowheads="1"/>
              </p:cNvSpPr>
              <p:nvPr/>
            </p:nvSpPr>
            <p:spPr bwMode="auto">
              <a:xfrm>
                <a:off x="204" y="1162"/>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N</a:t>
                </a:r>
              </a:p>
            </p:txBody>
          </p:sp>
        </p:grpSp>
      </p:grpSp>
      <p:grpSp>
        <p:nvGrpSpPr>
          <p:cNvPr id="408638" name="Group 62">
            <a:extLst>
              <a:ext uri="{FF2B5EF4-FFF2-40B4-BE49-F238E27FC236}">
                <a16:creationId xmlns:a16="http://schemas.microsoft.com/office/drawing/2014/main" id="{69D61368-8DAC-4151-8B83-EAB263D96E20}"/>
              </a:ext>
            </a:extLst>
          </p:cNvPr>
          <p:cNvGrpSpPr>
            <a:grpSpLocks/>
          </p:cNvGrpSpPr>
          <p:nvPr/>
        </p:nvGrpSpPr>
        <p:grpSpPr bwMode="auto">
          <a:xfrm>
            <a:off x="4786313" y="1085850"/>
            <a:ext cx="2881312" cy="3081338"/>
            <a:chOff x="3288" y="210"/>
            <a:chExt cx="1815" cy="1941"/>
          </a:xfrm>
        </p:grpSpPr>
        <p:sp>
          <p:nvSpPr>
            <p:cNvPr id="26646" name="Line 63">
              <a:extLst>
                <a:ext uri="{FF2B5EF4-FFF2-40B4-BE49-F238E27FC236}">
                  <a16:creationId xmlns:a16="http://schemas.microsoft.com/office/drawing/2014/main" id="{32EEAB8E-1625-49AC-AB46-B1B996D0C659}"/>
                </a:ext>
              </a:extLst>
            </p:cNvPr>
            <p:cNvSpPr>
              <a:spLocks noChangeShapeType="1"/>
            </p:cNvSpPr>
            <p:nvPr/>
          </p:nvSpPr>
          <p:spPr bwMode="auto">
            <a:xfrm rot="10800000">
              <a:off x="4649" y="628"/>
              <a:ext cx="0" cy="145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7" name="Line 64">
              <a:extLst>
                <a:ext uri="{FF2B5EF4-FFF2-40B4-BE49-F238E27FC236}">
                  <a16:creationId xmlns:a16="http://schemas.microsoft.com/office/drawing/2014/main" id="{B3505E5F-2853-4D9B-BE58-74F5CB49562B}"/>
                </a:ext>
              </a:extLst>
            </p:cNvPr>
            <p:cNvSpPr>
              <a:spLocks noChangeAspect="1" noChangeShapeType="1"/>
            </p:cNvSpPr>
            <p:nvPr/>
          </p:nvSpPr>
          <p:spPr bwMode="auto">
            <a:xfrm>
              <a:off x="3469" y="628"/>
              <a:ext cx="118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8" name="Line 65">
              <a:extLst>
                <a:ext uri="{FF2B5EF4-FFF2-40B4-BE49-F238E27FC236}">
                  <a16:creationId xmlns:a16="http://schemas.microsoft.com/office/drawing/2014/main" id="{6BB71284-02C6-4680-9462-D41B53BF6E73}"/>
                </a:ext>
              </a:extLst>
            </p:cNvPr>
            <p:cNvSpPr>
              <a:spLocks noChangeAspect="1" noChangeShapeType="1"/>
            </p:cNvSpPr>
            <p:nvPr/>
          </p:nvSpPr>
          <p:spPr bwMode="auto">
            <a:xfrm flipV="1">
              <a:off x="3470" y="1358"/>
              <a:ext cx="1178" cy="4"/>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9" name="Line 66">
              <a:extLst>
                <a:ext uri="{FF2B5EF4-FFF2-40B4-BE49-F238E27FC236}">
                  <a16:creationId xmlns:a16="http://schemas.microsoft.com/office/drawing/2014/main" id="{1F7F923D-FDB7-4D34-B8B9-918D837E8A3D}"/>
                </a:ext>
              </a:extLst>
            </p:cNvPr>
            <p:cNvSpPr>
              <a:spLocks noChangeAspect="1" noChangeShapeType="1"/>
            </p:cNvSpPr>
            <p:nvPr/>
          </p:nvSpPr>
          <p:spPr bwMode="auto">
            <a:xfrm>
              <a:off x="3491" y="2080"/>
              <a:ext cx="115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0" name="Text Box 67">
              <a:extLst>
                <a:ext uri="{FF2B5EF4-FFF2-40B4-BE49-F238E27FC236}">
                  <a16:creationId xmlns:a16="http://schemas.microsoft.com/office/drawing/2014/main" id="{47126EA3-E223-47D0-BC2A-FBC1B1D2D7B6}"/>
                </a:ext>
              </a:extLst>
            </p:cNvPr>
            <p:cNvSpPr txBox="1">
              <a:spLocks noChangeArrowheads="1"/>
            </p:cNvSpPr>
            <p:nvPr/>
          </p:nvSpPr>
          <p:spPr bwMode="auto">
            <a:xfrm>
              <a:off x="3968" y="935"/>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B' </a:t>
              </a:r>
            </a:p>
          </p:txBody>
        </p:sp>
        <p:sp>
          <p:nvSpPr>
            <p:cNvPr id="26651" name="Text Box 68">
              <a:extLst>
                <a:ext uri="{FF2B5EF4-FFF2-40B4-BE49-F238E27FC236}">
                  <a16:creationId xmlns:a16="http://schemas.microsoft.com/office/drawing/2014/main" id="{CB7F1047-ADFA-409E-9F65-1CDA001F3C1D}"/>
                </a:ext>
              </a:extLst>
            </p:cNvPr>
            <p:cNvSpPr txBox="1">
              <a:spLocks noChangeArrowheads="1"/>
            </p:cNvSpPr>
            <p:nvPr/>
          </p:nvSpPr>
          <p:spPr bwMode="auto">
            <a:xfrm>
              <a:off x="3969" y="1661"/>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sz="3200" b="1" baseline="-25000">
                  <a:latin typeface="Times New Roman" panose="02020603050405020304" pitchFamily="18" charset="0"/>
                  <a:ea typeface="华文楷体" panose="02010600040101010101" pitchFamily="2" charset="-122"/>
                  <a:cs typeface="Times New Roman" panose="02020603050405020304" pitchFamily="18" charset="0"/>
                </a:rPr>
                <a:t>C' </a:t>
              </a:r>
              <a:endPar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52" name="Text Box 69">
              <a:extLst>
                <a:ext uri="{FF2B5EF4-FFF2-40B4-BE49-F238E27FC236}">
                  <a16:creationId xmlns:a16="http://schemas.microsoft.com/office/drawing/2014/main" id="{430C67E7-2226-45B6-9E90-42C21D19B0F4}"/>
                </a:ext>
              </a:extLst>
            </p:cNvPr>
            <p:cNvSpPr txBox="1">
              <a:spLocks noChangeArrowheads="1"/>
            </p:cNvSpPr>
            <p:nvPr/>
          </p:nvSpPr>
          <p:spPr bwMode="auto">
            <a:xfrm>
              <a:off x="3968" y="210"/>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26653" name="Rectangle 70">
              <a:extLst>
                <a:ext uri="{FF2B5EF4-FFF2-40B4-BE49-F238E27FC236}">
                  <a16:creationId xmlns:a16="http://schemas.microsoft.com/office/drawing/2014/main" id="{BF1B4B77-FF92-46F3-8EDB-BC444CA1C78D}"/>
                </a:ext>
              </a:extLst>
            </p:cNvPr>
            <p:cNvSpPr>
              <a:spLocks noChangeArrowheads="1"/>
            </p:cNvSpPr>
            <p:nvPr/>
          </p:nvSpPr>
          <p:spPr bwMode="auto">
            <a:xfrm>
              <a:off x="4013" y="572"/>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54" name="Rectangle 71">
              <a:extLst>
                <a:ext uri="{FF2B5EF4-FFF2-40B4-BE49-F238E27FC236}">
                  <a16:creationId xmlns:a16="http://schemas.microsoft.com/office/drawing/2014/main" id="{7450133D-11F9-4955-AB03-31345EA55D67}"/>
                </a:ext>
              </a:extLst>
            </p:cNvPr>
            <p:cNvSpPr>
              <a:spLocks noChangeArrowheads="1"/>
            </p:cNvSpPr>
            <p:nvPr/>
          </p:nvSpPr>
          <p:spPr bwMode="auto">
            <a:xfrm>
              <a:off x="4013" y="1298"/>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55" name="Rectangle 72">
              <a:extLst>
                <a:ext uri="{FF2B5EF4-FFF2-40B4-BE49-F238E27FC236}">
                  <a16:creationId xmlns:a16="http://schemas.microsoft.com/office/drawing/2014/main" id="{F985FEAD-E322-455B-BA4A-5C36F1E74711}"/>
                </a:ext>
              </a:extLst>
            </p:cNvPr>
            <p:cNvSpPr>
              <a:spLocks noChangeArrowheads="1"/>
            </p:cNvSpPr>
            <p:nvPr/>
          </p:nvSpPr>
          <p:spPr bwMode="auto">
            <a:xfrm>
              <a:off x="4022" y="2024"/>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56" name="Oval 73">
              <a:extLst>
                <a:ext uri="{FF2B5EF4-FFF2-40B4-BE49-F238E27FC236}">
                  <a16:creationId xmlns:a16="http://schemas.microsoft.com/office/drawing/2014/main" id="{8E91C0B0-C0D8-40AC-9582-E0EC2D0815BB}"/>
                </a:ext>
              </a:extLst>
            </p:cNvPr>
            <p:cNvSpPr>
              <a:spLocks noChangeArrowheads="1"/>
            </p:cNvSpPr>
            <p:nvPr/>
          </p:nvSpPr>
          <p:spPr bwMode="auto">
            <a:xfrm>
              <a:off x="3422" y="610"/>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57" name="Oval 74">
              <a:extLst>
                <a:ext uri="{FF2B5EF4-FFF2-40B4-BE49-F238E27FC236}">
                  <a16:creationId xmlns:a16="http://schemas.microsoft.com/office/drawing/2014/main" id="{64206B89-B00D-4826-BB17-E766FC120D62}"/>
                </a:ext>
              </a:extLst>
            </p:cNvPr>
            <p:cNvSpPr>
              <a:spLocks noChangeArrowheads="1"/>
            </p:cNvSpPr>
            <p:nvPr/>
          </p:nvSpPr>
          <p:spPr bwMode="auto">
            <a:xfrm>
              <a:off x="3423" y="1336"/>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58" name="Oval 75">
              <a:extLst>
                <a:ext uri="{FF2B5EF4-FFF2-40B4-BE49-F238E27FC236}">
                  <a16:creationId xmlns:a16="http://schemas.microsoft.com/office/drawing/2014/main" id="{4DBA42D4-A2C0-4504-BDCB-F9F2A041D397}"/>
                </a:ext>
              </a:extLst>
            </p:cNvPr>
            <p:cNvSpPr>
              <a:spLocks noChangeArrowheads="1"/>
            </p:cNvSpPr>
            <p:nvPr/>
          </p:nvSpPr>
          <p:spPr bwMode="auto">
            <a:xfrm>
              <a:off x="3442" y="206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59" name="Text Box 76">
              <a:extLst>
                <a:ext uri="{FF2B5EF4-FFF2-40B4-BE49-F238E27FC236}">
                  <a16:creationId xmlns:a16="http://schemas.microsoft.com/office/drawing/2014/main" id="{44686B71-5BCA-4458-A2EE-66493B227230}"/>
                </a:ext>
              </a:extLst>
            </p:cNvPr>
            <p:cNvSpPr txBox="1">
              <a:spLocks noChangeArrowheads="1"/>
            </p:cNvSpPr>
            <p:nvPr/>
          </p:nvSpPr>
          <p:spPr bwMode="auto">
            <a:xfrm>
              <a:off x="3288" y="31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26660" name="Text Box 77">
              <a:extLst>
                <a:ext uri="{FF2B5EF4-FFF2-40B4-BE49-F238E27FC236}">
                  <a16:creationId xmlns:a16="http://schemas.microsoft.com/office/drawing/2014/main" id="{E940BC77-DA03-4250-B9C5-767072100C5A}"/>
                </a:ext>
              </a:extLst>
            </p:cNvPr>
            <p:cNvSpPr txBox="1">
              <a:spLocks noChangeArrowheads="1"/>
            </p:cNvSpPr>
            <p:nvPr/>
          </p:nvSpPr>
          <p:spPr bwMode="auto">
            <a:xfrm>
              <a:off x="3288" y="103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26661" name="Text Box 78">
              <a:extLst>
                <a:ext uri="{FF2B5EF4-FFF2-40B4-BE49-F238E27FC236}">
                  <a16:creationId xmlns:a16="http://schemas.microsoft.com/office/drawing/2014/main" id="{D4DD0401-6ED6-4066-AF1A-68FECCE1B16C}"/>
                </a:ext>
              </a:extLst>
            </p:cNvPr>
            <p:cNvSpPr txBox="1">
              <a:spLocks noChangeArrowheads="1"/>
            </p:cNvSpPr>
            <p:nvPr/>
          </p:nvSpPr>
          <p:spPr bwMode="auto">
            <a:xfrm>
              <a:off x="3288" y="1771"/>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26662" name="Text Box 79">
              <a:extLst>
                <a:ext uri="{FF2B5EF4-FFF2-40B4-BE49-F238E27FC236}">
                  <a16:creationId xmlns:a16="http://schemas.microsoft.com/office/drawing/2014/main" id="{D4DA18CC-5DA4-48DE-8CD2-BD8F812770FA}"/>
                </a:ext>
              </a:extLst>
            </p:cNvPr>
            <p:cNvSpPr txBox="1">
              <a:spLocks noChangeArrowheads="1"/>
            </p:cNvSpPr>
            <p:nvPr/>
          </p:nvSpPr>
          <p:spPr bwMode="auto">
            <a:xfrm>
              <a:off x="4740" y="1198"/>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N'</a:t>
              </a:r>
            </a:p>
          </p:txBody>
        </p:sp>
      </p:grpSp>
      <p:grpSp>
        <p:nvGrpSpPr>
          <p:cNvPr id="408656" name="Group 80">
            <a:extLst>
              <a:ext uri="{FF2B5EF4-FFF2-40B4-BE49-F238E27FC236}">
                <a16:creationId xmlns:a16="http://schemas.microsoft.com/office/drawing/2014/main" id="{774023BD-CB62-468E-8A99-F5B015CF3C20}"/>
              </a:ext>
            </a:extLst>
          </p:cNvPr>
          <p:cNvGrpSpPr>
            <a:grpSpLocks/>
          </p:cNvGrpSpPr>
          <p:nvPr/>
        </p:nvGrpSpPr>
        <p:grpSpPr bwMode="auto">
          <a:xfrm>
            <a:off x="3773488" y="4267200"/>
            <a:ext cx="576262" cy="822325"/>
            <a:chOff x="2245" y="2205"/>
            <a:chExt cx="363" cy="518"/>
          </a:xfrm>
        </p:grpSpPr>
        <p:sp>
          <p:nvSpPr>
            <p:cNvPr id="26644" name="Rectangle 81">
              <a:extLst>
                <a:ext uri="{FF2B5EF4-FFF2-40B4-BE49-F238E27FC236}">
                  <a16:creationId xmlns:a16="http://schemas.microsoft.com/office/drawing/2014/main" id="{A84A9059-F7A3-4A5E-A9D7-D462055ADC7C}"/>
                </a:ext>
              </a:extLst>
            </p:cNvPr>
            <p:cNvSpPr>
              <a:spLocks noChangeArrowheads="1"/>
            </p:cNvSpPr>
            <p:nvPr/>
          </p:nvSpPr>
          <p:spPr bwMode="auto">
            <a:xfrm>
              <a:off x="2290" y="2596"/>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45" name="Text Box 82">
              <a:extLst>
                <a:ext uri="{FF2B5EF4-FFF2-40B4-BE49-F238E27FC236}">
                  <a16:creationId xmlns:a16="http://schemas.microsoft.com/office/drawing/2014/main" id="{4B48C27A-DAAA-459C-936D-805A85DCA0D0}"/>
                </a:ext>
              </a:extLst>
            </p:cNvPr>
            <p:cNvSpPr txBox="1">
              <a:spLocks noChangeArrowheads="1"/>
            </p:cNvSpPr>
            <p:nvPr/>
          </p:nvSpPr>
          <p:spPr bwMode="auto">
            <a:xfrm>
              <a:off x="2245" y="2205"/>
              <a:ext cx="3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N</a:t>
              </a:r>
            </a:p>
          </p:txBody>
        </p:sp>
      </p:grpSp>
      <p:grpSp>
        <p:nvGrpSpPr>
          <p:cNvPr id="408660" name="Group 84">
            <a:extLst>
              <a:ext uri="{FF2B5EF4-FFF2-40B4-BE49-F238E27FC236}">
                <a16:creationId xmlns:a16="http://schemas.microsoft.com/office/drawing/2014/main" id="{713D5DAC-CD73-432E-BE1E-E80D608245F7}"/>
              </a:ext>
            </a:extLst>
          </p:cNvPr>
          <p:cNvGrpSpPr>
            <a:grpSpLocks/>
          </p:cNvGrpSpPr>
          <p:nvPr/>
        </p:nvGrpSpPr>
        <p:grpSpPr bwMode="auto">
          <a:xfrm>
            <a:off x="4483100" y="1757363"/>
            <a:ext cx="466725" cy="3770312"/>
            <a:chOff x="2824" y="1107"/>
            <a:chExt cx="294" cy="2375"/>
          </a:xfrm>
        </p:grpSpPr>
        <p:sp>
          <p:nvSpPr>
            <p:cNvPr id="26636" name="Line 85">
              <a:extLst>
                <a:ext uri="{FF2B5EF4-FFF2-40B4-BE49-F238E27FC236}">
                  <a16:creationId xmlns:a16="http://schemas.microsoft.com/office/drawing/2014/main" id="{F83C771D-06C2-458B-B381-38C1B7037498}"/>
                </a:ext>
              </a:extLst>
            </p:cNvPr>
            <p:cNvSpPr>
              <a:spLocks noChangeShapeType="1"/>
            </p:cNvSpPr>
            <p:nvPr/>
          </p:nvSpPr>
          <p:spPr bwMode="auto">
            <a:xfrm>
              <a:off x="2880" y="1107"/>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7" name="Line 86">
              <a:extLst>
                <a:ext uri="{FF2B5EF4-FFF2-40B4-BE49-F238E27FC236}">
                  <a16:creationId xmlns:a16="http://schemas.microsoft.com/office/drawing/2014/main" id="{019EB6CF-B35A-419D-AC77-8A10DF130A1A}"/>
                </a:ext>
              </a:extLst>
            </p:cNvPr>
            <p:cNvSpPr>
              <a:spLocks noChangeShapeType="1"/>
            </p:cNvSpPr>
            <p:nvPr/>
          </p:nvSpPr>
          <p:spPr bwMode="auto">
            <a:xfrm>
              <a:off x="2880" y="1833"/>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8" name="Line 87">
              <a:extLst>
                <a:ext uri="{FF2B5EF4-FFF2-40B4-BE49-F238E27FC236}">
                  <a16:creationId xmlns:a16="http://schemas.microsoft.com/office/drawing/2014/main" id="{DC7FD562-BF94-4894-92F2-625AE331A099}"/>
                </a:ext>
              </a:extLst>
            </p:cNvPr>
            <p:cNvSpPr>
              <a:spLocks noChangeShapeType="1"/>
            </p:cNvSpPr>
            <p:nvPr/>
          </p:nvSpPr>
          <p:spPr bwMode="auto">
            <a:xfrm>
              <a:off x="2880" y="2559"/>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9" name="Line 88">
              <a:extLst>
                <a:ext uri="{FF2B5EF4-FFF2-40B4-BE49-F238E27FC236}">
                  <a16:creationId xmlns:a16="http://schemas.microsoft.com/office/drawing/2014/main" id="{DA66B4DA-34A2-425F-A1F6-98C91386F88E}"/>
                </a:ext>
              </a:extLst>
            </p:cNvPr>
            <p:cNvSpPr>
              <a:spLocks noChangeShapeType="1"/>
            </p:cNvSpPr>
            <p:nvPr/>
          </p:nvSpPr>
          <p:spPr bwMode="auto">
            <a:xfrm>
              <a:off x="2880" y="3140"/>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640" name="Object 89">
              <a:extLst>
                <a:ext uri="{FF2B5EF4-FFF2-40B4-BE49-F238E27FC236}">
                  <a16:creationId xmlns:a16="http://schemas.microsoft.com/office/drawing/2014/main" id="{24864C0C-6D1C-479B-8D56-151EB76997AD}"/>
                </a:ext>
              </a:extLst>
            </p:cNvPr>
            <p:cNvGraphicFramePr>
              <a:graphicFrameLocks noChangeAspect="1"/>
            </p:cNvGraphicFramePr>
            <p:nvPr/>
          </p:nvGraphicFramePr>
          <p:xfrm>
            <a:off x="2835" y="1120"/>
            <a:ext cx="283" cy="360"/>
          </p:xfrm>
          <a:graphic>
            <a:graphicData uri="http://schemas.openxmlformats.org/presentationml/2006/ole">
              <mc:AlternateContent xmlns:mc="http://schemas.openxmlformats.org/markup-compatibility/2006">
                <mc:Choice xmlns:v="urn:schemas-microsoft-com:vml" Requires="v">
                  <p:oleObj spid="_x0000_s27207" name="Equation" r:id="rId9" imgW="190417" imgH="241195" progId="Equation.DSMT4">
                    <p:embed/>
                  </p:oleObj>
                </mc:Choice>
                <mc:Fallback>
                  <p:oleObj name="Equation" r:id="rId9" imgW="190417" imgH="241195" progId="Equation.DSMT4">
                    <p:embed/>
                    <p:pic>
                      <p:nvPicPr>
                        <p:cNvPr id="0" name="Object 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5" y="1120"/>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41" name="Object 90">
              <a:extLst>
                <a:ext uri="{FF2B5EF4-FFF2-40B4-BE49-F238E27FC236}">
                  <a16:creationId xmlns:a16="http://schemas.microsoft.com/office/drawing/2014/main" id="{A839EDCC-E2DF-42C8-B705-1ECBF8E25248}"/>
                </a:ext>
              </a:extLst>
            </p:cNvPr>
            <p:cNvGraphicFramePr>
              <a:graphicFrameLocks noChangeAspect="1"/>
            </p:cNvGraphicFramePr>
            <p:nvPr/>
          </p:nvGraphicFramePr>
          <p:xfrm>
            <a:off x="2835" y="1842"/>
            <a:ext cx="283" cy="360"/>
          </p:xfrm>
          <a:graphic>
            <a:graphicData uri="http://schemas.openxmlformats.org/presentationml/2006/ole">
              <mc:AlternateContent xmlns:mc="http://schemas.openxmlformats.org/markup-compatibility/2006">
                <mc:Choice xmlns:v="urn:schemas-microsoft-com:vml" Requires="v">
                  <p:oleObj spid="_x0000_s27208" name="Equation" r:id="rId11" imgW="190417" imgH="241195" progId="Equation.DSMT4">
                    <p:embed/>
                  </p:oleObj>
                </mc:Choice>
                <mc:Fallback>
                  <p:oleObj name="Equation" r:id="rId11" imgW="190417" imgH="241195" progId="Equation.DSMT4">
                    <p:embed/>
                    <p:pic>
                      <p:nvPicPr>
                        <p:cNvPr id="0" name="Object 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5" y="1842"/>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42" name="Object 91">
              <a:extLst>
                <a:ext uri="{FF2B5EF4-FFF2-40B4-BE49-F238E27FC236}">
                  <a16:creationId xmlns:a16="http://schemas.microsoft.com/office/drawing/2014/main" id="{973AC8C1-39B4-4C15-9BE5-675CF2EEF0EA}"/>
                </a:ext>
              </a:extLst>
            </p:cNvPr>
            <p:cNvGraphicFramePr>
              <a:graphicFrameLocks noChangeAspect="1"/>
            </p:cNvGraphicFramePr>
            <p:nvPr/>
          </p:nvGraphicFramePr>
          <p:xfrm>
            <a:off x="2835" y="2559"/>
            <a:ext cx="283" cy="360"/>
          </p:xfrm>
          <a:graphic>
            <a:graphicData uri="http://schemas.openxmlformats.org/presentationml/2006/ole">
              <mc:AlternateContent xmlns:mc="http://schemas.openxmlformats.org/markup-compatibility/2006">
                <mc:Choice xmlns:v="urn:schemas-microsoft-com:vml" Requires="v">
                  <p:oleObj spid="_x0000_s27209" name="Equation" r:id="rId13" imgW="190417" imgH="241195" progId="Equation.DSMT4">
                    <p:embed/>
                  </p:oleObj>
                </mc:Choice>
                <mc:Fallback>
                  <p:oleObj name="Equation" r:id="rId13" imgW="190417" imgH="241195" progId="Equation.DSMT4">
                    <p:embed/>
                    <p:pic>
                      <p:nvPicPr>
                        <p:cNvPr id="0" name="Object 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5" y="2559"/>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43" name="Object 92">
              <a:extLst>
                <a:ext uri="{FF2B5EF4-FFF2-40B4-BE49-F238E27FC236}">
                  <a16:creationId xmlns:a16="http://schemas.microsoft.com/office/drawing/2014/main" id="{DBCC0F4B-A89C-470B-A73B-7B43193B5579}"/>
                </a:ext>
              </a:extLst>
            </p:cNvPr>
            <p:cNvGraphicFramePr>
              <a:graphicFrameLocks noChangeAspect="1"/>
            </p:cNvGraphicFramePr>
            <p:nvPr/>
          </p:nvGraphicFramePr>
          <p:xfrm>
            <a:off x="2824" y="3122"/>
            <a:ext cx="283" cy="360"/>
          </p:xfrm>
          <a:graphic>
            <a:graphicData uri="http://schemas.openxmlformats.org/presentationml/2006/ole">
              <mc:AlternateContent xmlns:mc="http://schemas.openxmlformats.org/markup-compatibility/2006">
                <mc:Choice xmlns:v="urn:schemas-microsoft-com:vml" Requires="v">
                  <p:oleObj spid="_x0000_s27210" name="Equation" r:id="rId15" imgW="190417" imgH="241195" progId="Equation.DSMT4">
                    <p:embed/>
                  </p:oleObj>
                </mc:Choice>
                <mc:Fallback>
                  <p:oleObj name="Equation" r:id="rId15" imgW="190417" imgH="241195" progId="Equation.DSMT4">
                    <p:embed/>
                    <p:pic>
                      <p:nvPicPr>
                        <p:cNvPr id="0" name="Object 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24" y="3122"/>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6635" name="Object 95">
            <a:extLst>
              <a:ext uri="{FF2B5EF4-FFF2-40B4-BE49-F238E27FC236}">
                <a16:creationId xmlns:a16="http://schemas.microsoft.com/office/drawing/2014/main" id="{89AEFAF7-6D89-49C2-B364-3D93B34B737B}"/>
              </a:ext>
            </a:extLst>
          </p:cNvPr>
          <p:cNvGraphicFramePr>
            <a:graphicFrameLocks noChangeAspect="1"/>
          </p:cNvGraphicFramePr>
          <p:nvPr/>
        </p:nvGraphicFramePr>
        <p:xfrm>
          <a:off x="11125200" y="6972300"/>
          <a:ext cx="449263" cy="571500"/>
        </p:xfrm>
        <a:graphic>
          <a:graphicData uri="http://schemas.openxmlformats.org/presentationml/2006/ole">
            <mc:AlternateContent xmlns:mc="http://schemas.openxmlformats.org/markup-compatibility/2006">
              <mc:Choice xmlns:v="urn:schemas-microsoft-com:vml" Requires="v">
                <p:oleObj spid="_x0000_s27211" name="Equation" r:id="rId17" imgW="190417" imgH="241195" progId="Equation.DSMT4">
                  <p:embed/>
                </p:oleObj>
              </mc:Choice>
              <mc:Fallback>
                <p:oleObj name="Equation" r:id="rId17" imgW="190417" imgH="241195" progId="Equation.DSMT4">
                  <p:embed/>
                  <p:pic>
                    <p:nvPicPr>
                      <p:cNvPr id="0" name="Object 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25200" y="6972300"/>
                        <a:ext cx="449263" cy="5715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86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86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08599"/>
                                        </p:tgtEl>
                                        <p:attrNameLst>
                                          <p:attrName>style.visibility</p:attrName>
                                        </p:attrNameLst>
                                      </p:cBhvr>
                                      <p:to>
                                        <p:strVal val="visible"/>
                                      </p:to>
                                    </p:set>
                                    <p:animEffect transition="in" filter="box(in)">
                                      <p:cBhvr>
                                        <p:cTn id="15" dur="500"/>
                                        <p:tgtEl>
                                          <p:spTgt spid="40859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08589"/>
                                        </p:tgtEl>
                                        <p:attrNameLst>
                                          <p:attrName>style.visibility</p:attrName>
                                        </p:attrNameLst>
                                      </p:cBhvr>
                                      <p:to>
                                        <p:strVal val="visible"/>
                                      </p:to>
                                    </p:set>
                                    <p:animEffect transition="in" filter="box(in)">
                                      <p:cBhvr>
                                        <p:cTn id="20" dur="500"/>
                                        <p:tgtEl>
                                          <p:spTgt spid="40858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408578"/>
                                        </p:tgtEl>
                                        <p:attrNameLst>
                                          <p:attrName>style.visibility</p:attrName>
                                        </p:attrNameLst>
                                      </p:cBhvr>
                                      <p:to>
                                        <p:strVal val="visible"/>
                                      </p:to>
                                    </p:set>
                                    <p:animEffect transition="in" filter="box(in)">
                                      <p:cBhvr>
                                        <p:cTn id="25" dur="500"/>
                                        <p:tgtEl>
                                          <p:spTgt spid="40857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408656"/>
                                        </p:tgtEl>
                                        <p:attrNameLst>
                                          <p:attrName>style.visibility</p:attrName>
                                        </p:attrNameLst>
                                      </p:cBhvr>
                                      <p:to>
                                        <p:strVal val="visible"/>
                                      </p:to>
                                    </p:set>
                                    <p:animEffect transition="in" filter="box(in)">
                                      <p:cBhvr>
                                        <p:cTn id="30" dur="500"/>
                                        <p:tgtEl>
                                          <p:spTgt spid="40865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408584"/>
                                        </p:tgtEl>
                                        <p:attrNameLst>
                                          <p:attrName>style.visibility</p:attrName>
                                        </p:attrNameLst>
                                      </p:cBhvr>
                                      <p:to>
                                        <p:strVal val="visible"/>
                                      </p:to>
                                    </p:set>
                                    <p:animEffect transition="in" filter="box(in)">
                                      <p:cBhvr>
                                        <p:cTn id="35" dur="500"/>
                                        <p:tgtEl>
                                          <p:spTgt spid="40858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408660"/>
                                        </p:tgtEl>
                                        <p:attrNameLst>
                                          <p:attrName>style.visibility</p:attrName>
                                        </p:attrNameLst>
                                      </p:cBhvr>
                                      <p:to>
                                        <p:strVal val="visible"/>
                                      </p:to>
                                    </p:set>
                                    <p:animEffect transition="in" filter="box(in)">
                                      <p:cBhvr>
                                        <p:cTn id="40" dur="500"/>
                                        <p:tgtEl>
                                          <p:spTgt spid="40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4" grpId="0"/>
      <p:bldP spid="40858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7">
            <a:extLst>
              <a:ext uri="{FF2B5EF4-FFF2-40B4-BE49-F238E27FC236}">
                <a16:creationId xmlns:a16="http://schemas.microsoft.com/office/drawing/2014/main" id="{19368F30-977D-40EB-9201-4E4955094A7B}"/>
              </a:ext>
            </a:extLst>
          </p:cNvPr>
          <p:cNvGraphicFramePr>
            <a:graphicFrameLocks noChangeAspect="1"/>
          </p:cNvGraphicFramePr>
          <p:nvPr/>
        </p:nvGraphicFramePr>
        <p:xfrm>
          <a:off x="1692275" y="923925"/>
          <a:ext cx="509588" cy="720725"/>
        </p:xfrm>
        <a:graphic>
          <a:graphicData uri="http://schemas.openxmlformats.org/presentationml/2006/ole">
            <mc:AlternateContent xmlns:mc="http://schemas.openxmlformats.org/markup-compatibility/2006">
              <mc:Choice xmlns:v="urn:schemas-microsoft-com:vml" Requires="v">
                <p:oleObj spid="_x0000_s28087" name="Equation" r:id="rId3" imgW="215713" imgH="304536" progId="Equation.DSMT4">
                  <p:embed/>
                </p:oleObj>
              </mc:Choice>
              <mc:Fallback>
                <p:oleObj name="Equation" r:id="rId3" imgW="215713" imgH="304536" progId="Equation.DSMT4">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923925"/>
                        <a:ext cx="509588" cy="720725"/>
                      </a:xfrm>
                      <a:prstGeom prst="rect">
                        <a:avLst/>
                      </a:prstGeom>
                      <a:solidFill>
                        <a:schemeClr val="tx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651" name="Group 2">
            <a:extLst>
              <a:ext uri="{FF2B5EF4-FFF2-40B4-BE49-F238E27FC236}">
                <a16:creationId xmlns:a16="http://schemas.microsoft.com/office/drawing/2014/main" id="{F5D86F88-F56E-454B-B6B9-8973D46B0086}"/>
              </a:ext>
            </a:extLst>
          </p:cNvPr>
          <p:cNvGrpSpPr>
            <a:grpSpLocks/>
          </p:cNvGrpSpPr>
          <p:nvPr/>
        </p:nvGrpSpPr>
        <p:grpSpPr bwMode="auto">
          <a:xfrm>
            <a:off x="539750" y="139707"/>
            <a:ext cx="1439863" cy="632884"/>
            <a:chOff x="4059" y="2931"/>
            <a:chExt cx="772" cy="299"/>
          </a:xfrm>
        </p:grpSpPr>
        <p:sp>
          <p:nvSpPr>
            <p:cNvPr id="27712" name="Text Box 3">
              <a:extLst>
                <a:ext uri="{FF2B5EF4-FFF2-40B4-BE49-F238E27FC236}">
                  <a16:creationId xmlns:a16="http://schemas.microsoft.com/office/drawing/2014/main" id="{2B3B7142-A459-4A5E-9342-6146631725BD}"/>
                </a:ext>
              </a:extLst>
            </p:cNvPr>
            <p:cNvSpPr txBox="1">
              <a:spLocks noChangeArrowheads="1"/>
            </p:cNvSpPr>
            <p:nvPr/>
          </p:nvSpPr>
          <p:spPr bwMode="auto">
            <a:xfrm>
              <a:off x="4059" y="2931"/>
              <a:ext cx="318" cy="276"/>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sz="3200" b="1">
                  <a:latin typeface="Times New Roman" panose="02020603050405020304" pitchFamily="18" charset="0"/>
                  <a:ea typeface="华文楷体" panose="02010600040101010101" pitchFamily="2" charset="-122"/>
                  <a:cs typeface="Times New Roman" panose="02020603050405020304" pitchFamily="18" charset="0"/>
                </a:rPr>
                <a:t>Y</a:t>
              </a:r>
            </a:p>
          </p:txBody>
        </p:sp>
        <p:sp>
          <p:nvSpPr>
            <p:cNvPr id="27713" name="Line 4">
              <a:extLst>
                <a:ext uri="{FF2B5EF4-FFF2-40B4-BE49-F238E27FC236}">
                  <a16:creationId xmlns:a16="http://schemas.microsoft.com/office/drawing/2014/main" id="{28BE7C34-8E26-4BC6-95A0-BD15A6A151ED}"/>
                </a:ext>
              </a:extLst>
            </p:cNvPr>
            <p:cNvSpPr>
              <a:spLocks noChangeShapeType="1"/>
            </p:cNvSpPr>
            <p:nvPr/>
          </p:nvSpPr>
          <p:spPr bwMode="auto">
            <a:xfrm>
              <a:off x="4332" y="3113"/>
              <a:ext cx="22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14" name="Text Box 5">
              <a:extLst>
                <a:ext uri="{FF2B5EF4-FFF2-40B4-BE49-F238E27FC236}">
                  <a16:creationId xmlns:a16="http://schemas.microsoft.com/office/drawing/2014/main" id="{C043CE23-70D5-4F91-A524-104435386A4C}"/>
                </a:ext>
              </a:extLst>
            </p:cNvPr>
            <p:cNvSpPr txBox="1">
              <a:spLocks noChangeArrowheads="1"/>
            </p:cNvSpPr>
            <p:nvPr/>
          </p:nvSpPr>
          <p:spPr bwMode="auto">
            <a:xfrm>
              <a:off x="4513" y="2954"/>
              <a:ext cx="318" cy="276"/>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sz="3200" b="1" dirty="0">
                  <a:latin typeface="Times New Roman" panose="02020603050405020304" pitchFamily="18" charset="0"/>
                  <a:ea typeface="华文楷体" panose="02010600040101010101" pitchFamily="2" charset="-122"/>
                  <a:cs typeface="Times New Roman" panose="02020603050405020304" pitchFamily="18" charset="0"/>
                </a:rPr>
                <a:t>△</a:t>
              </a:r>
            </a:p>
          </p:txBody>
        </p:sp>
      </p:grpSp>
      <p:sp>
        <p:nvSpPr>
          <p:cNvPr id="409606" name="Text Box 6">
            <a:extLst>
              <a:ext uri="{FF2B5EF4-FFF2-40B4-BE49-F238E27FC236}">
                <a16:creationId xmlns:a16="http://schemas.microsoft.com/office/drawing/2014/main" id="{6692E2E9-0848-4712-8F90-DD902AB434CD}"/>
              </a:ext>
            </a:extLst>
          </p:cNvPr>
          <p:cNvSpPr txBox="1">
            <a:spLocks noChangeArrowheads="1"/>
          </p:cNvSpPr>
          <p:nvPr/>
        </p:nvSpPr>
        <p:spPr bwMode="auto">
          <a:xfrm>
            <a:off x="1042988" y="4941888"/>
            <a:ext cx="2376487" cy="51911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b="1">
                <a:latin typeface="Times New Roman" panose="02020603050405020304" pitchFamily="18" charset="0"/>
                <a:ea typeface="华文楷体" panose="02010600040101010101" pitchFamily="2" charset="-122"/>
                <a:cs typeface="Times New Roman" panose="02020603050405020304" pitchFamily="18" charset="0"/>
              </a:rPr>
              <a:t>三相三线制</a:t>
            </a:r>
          </a:p>
        </p:txBody>
      </p:sp>
      <p:grpSp>
        <p:nvGrpSpPr>
          <p:cNvPr id="27653" name="Group 93">
            <a:extLst>
              <a:ext uri="{FF2B5EF4-FFF2-40B4-BE49-F238E27FC236}">
                <a16:creationId xmlns:a16="http://schemas.microsoft.com/office/drawing/2014/main" id="{9EA8F5E3-EE3E-40ED-A070-4052A720920C}"/>
              </a:ext>
            </a:extLst>
          </p:cNvPr>
          <p:cNvGrpSpPr>
            <a:grpSpLocks/>
          </p:cNvGrpSpPr>
          <p:nvPr/>
        </p:nvGrpSpPr>
        <p:grpSpPr bwMode="auto">
          <a:xfrm>
            <a:off x="684213" y="1254125"/>
            <a:ext cx="6840537" cy="3556000"/>
            <a:chOff x="431" y="790"/>
            <a:chExt cx="4309" cy="2240"/>
          </a:xfrm>
        </p:grpSpPr>
        <p:graphicFrame>
          <p:nvGraphicFramePr>
            <p:cNvPr id="27654" name="Object 82">
              <a:extLst>
                <a:ext uri="{FF2B5EF4-FFF2-40B4-BE49-F238E27FC236}">
                  <a16:creationId xmlns:a16="http://schemas.microsoft.com/office/drawing/2014/main" id="{206136CE-A45D-405E-A2B2-1649DDA06A99}"/>
                </a:ext>
              </a:extLst>
            </p:cNvPr>
            <p:cNvGraphicFramePr>
              <a:graphicFrameLocks noChangeAspect="1"/>
            </p:cNvGraphicFramePr>
            <p:nvPr/>
          </p:nvGraphicFramePr>
          <p:xfrm>
            <a:off x="2907" y="1231"/>
            <a:ext cx="294" cy="360"/>
          </p:xfrm>
          <a:graphic>
            <a:graphicData uri="http://schemas.openxmlformats.org/presentationml/2006/ole">
              <mc:AlternateContent xmlns:mc="http://schemas.openxmlformats.org/markup-compatibility/2006">
                <mc:Choice xmlns:v="urn:schemas-microsoft-com:vml" Requires="v">
                  <p:oleObj spid="_x0000_s28088" name="Equation" r:id="rId5" imgW="190417" imgH="241195" progId="Equation.DSMT4">
                    <p:embed/>
                  </p:oleObj>
                </mc:Choice>
                <mc:Fallback>
                  <p:oleObj name="Equation" r:id="rId5" imgW="190417" imgH="241195" progId="Equation.DSMT4">
                    <p:embed/>
                    <p:pic>
                      <p:nvPicPr>
                        <p:cNvPr id="0" name="Object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7" y="1231"/>
                          <a:ext cx="294" cy="360"/>
                        </a:xfrm>
                        <a:prstGeom prst="rect">
                          <a:avLst/>
                        </a:prstGeom>
                        <a:solidFill>
                          <a:schemeClr val="tx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5" name="Object 83">
              <a:extLst>
                <a:ext uri="{FF2B5EF4-FFF2-40B4-BE49-F238E27FC236}">
                  <a16:creationId xmlns:a16="http://schemas.microsoft.com/office/drawing/2014/main" id="{8A4E201D-2080-4F0D-931E-0CF4961C7D1C}"/>
                </a:ext>
              </a:extLst>
            </p:cNvPr>
            <p:cNvGraphicFramePr>
              <a:graphicFrameLocks noChangeAspect="1"/>
            </p:cNvGraphicFramePr>
            <p:nvPr/>
          </p:nvGraphicFramePr>
          <p:xfrm>
            <a:off x="2907" y="1953"/>
            <a:ext cx="294" cy="360"/>
          </p:xfrm>
          <a:graphic>
            <a:graphicData uri="http://schemas.openxmlformats.org/presentationml/2006/ole">
              <mc:AlternateContent xmlns:mc="http://schemas.openxmlformats.org/markup-compatibility/2006">
                <mc:Choice xmlns:v="urn:schemas-microsoft-com:vml" Requires="v">
                  <p:oleObj spid="_x0000_s28089" name="Equation" r:id="rId7" imgW="190417" imgH="241195" progId="Equation.DSMT4">
                    <p:embed/>
                  </p:oleObj>
                </mc:Choice>
                <mc:Fallback>
                  <p:oleObj name="Equation" r:id="rId7" imgW="190417" imgH="241195" progId="Equation.DSMT4">
                    <p:embed/>
                    <p:pic>
                      <p:nvPicPr>
                        <p:cNvPr id="0" name="Object 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7" y="1953"/>
                          <a:ext cx="294" cy="360"/>
                        </a:xfrm>
                        <a:prstGeom prst="rect">
                          <a:avLst/>
                        </a:prstGeom>
                        <a:solidFill>
                          <a:schemeClr val="tx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6" name="Object 84">
              <a:extLst>
                <a:ext uri="{FF2B5EF4-FFF2-40B4-BE49-F238E27FC236}">
                  <a16:creationId xmlns:a16="http://schemas.microsoft.com/office/drawing/2014/main" id="{6FE7FD03-394C-4678-9930-CC9C616E27ED}"/>
                </a:ext>
              </a:extLst>
            </p:cNvPr>
            <p:cNvGraphicFramePr>
              <a:graphicFrameLocks noChangeAspect="1"/>
            </p:cNvGraphicFramePr>
            <p:nvPr/>
          </p:nvGraphicFramePr>
          <p:xfrm>
            <a:off x="2907" y="2670"/>
            <a:ext cx="294" cy="360"/>
          </p:xfrm>
          <a:graphic>
            <a:graphicData uri="http://schemas.openxmlformats.org/presentationml/2006/ole">
              <mc:AlternateContent xmlns:mc="http://schemas.openxmlformats.org/markup-compatibility/2006">
                <mc:Choice xmlns:v="urn:schemas-microsoft-com:vml" Requires="v">
                  <p:oleObj spid="_x0000_s28090" name="Equation" r:id="rId9" imgW="190417" imgH="241195" progId="Equation.DSMT4">
                    <p:embed/>
                  </p:oleObj>
                </mc:Choice>
                <mc:Fallback>
                  <p:oleObj name="Equation" r:id="rId9" imgW="190417" imgH="241195" progId="Equation.DSMT4">
                    <p:embed/>
                    <p:pic>
                      <p:nvPicPr>
                        <p:cNvPr id="0" name="Object 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07" y="2670"/>
                          <a:ext cx="294" cy="360"/>
                        </a:xfrm>
                        <a:prstGeom prst="rect">
                          <a:avLst/>
                        </a:prstGeom>
                        <a:solidFill>
                          <a:schemeClr val="tx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7" name="Text Box 71">
              <a:extLst>
                <a:ext uri="{FF2B5EF4-FFF2-40B4-BE49-F238E27FC236}">
                  <a16:creationId xmlns:a16="http://schemas.microsoft.com/office/drawing/2014/main" id="{4FDC41C4-1508-4C2C-ABBE-5B3D572F5604}"/>
                </a:ext>
              </a:extLst>
            </p:cNvPr>
            <p:cNvSpPr txBox="1">
              <a:spLocks noChangeArrowheads="1"/>
            </p:cNvSpPr>
            <p:nvPr/>
          </p:nvSpPr>
          <p:spPr bwMode="auto">
            <a:xfrm>
              <a:off x="3833" y="1653"/>
              <a:ext cx="907" cy="327"/>
            </a:xfrm>
            <a:prstGeom prst="rect">
              <a:avLst/>
            </a:prstGeom>
            <a:solidFill>
              <a:schemeClr val="tx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sz="3200" b="1" baseline="-25000">
                  <a:latin typeface="Times New Roman" panose="02020603050405020304" pitchFamily="18" charset="0"/>
                  <a:ea typeface="华文楷体" panose="02010600040101010101" pitchFamily="2" charset="-122"/>
                  <a:cs typeface="Times New Roman" panose="02020603050405020304" pitchFamily="18" charset="0"/>
                </a:rPr>
                <a:t>C' </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27658" name="Text Box 67">
              <a:extLst>
                <a:ext uri="{FF2B5EF4-FFF2-40B4-BE49-F238E27FC236}">
                  <a16:creationId xmlns:a16="http://schemas.microsoft.com/office/drawing/2014/main" id="{19031551-4538-4F18-B17F-94A7C601B7A5}"/>
                </a:ext>
              </a:extLst>
            </p:cNvPr>
            <p:cNvSpPr txBox="1">
              <a:spLocks noChangeArrowheads="1"/>
            </p:cNvSpPr>
            <p:nvPr/>
          </p:nvSpPr>
          <p:spPr bwMode="auto">
            <a:xfrm>
              <a:off x="3062" y="892"/>
              <a:ext cx="363" cy="327"/>
            </a:xfrm>
            <a:prstGeom prst="rect">
              <a:avLst/>
            </a:prstGeom>
            <a:solidFill>
              <a:schemeClr val="tx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27659" name="Text Box 68">
              <a:extLst>
                <a:ext uri="{FF2B5EF4-FFF2-40B4-BE49-F238E27FC236}">
                  <a16:creationId xmlns:a16="http://schemas.microsoft.com/office/drawing/2014/main" id="{23E424D8-59A8-4717-B14E-35D74DEF74FE}"/>
                </a:ext>
              </a:extLst>
            </p:cNvPr>
            <p:cNvSpPr txBox="1">
              <a:spLocks noChangeArrowheads="1"/>
            </p:cNvSpPr>
            <p:nvPr/>
          </p:nvSpPr>
          <p:spPr bwMode="auto">
            <a:xfrm>
              <a:off x="3062" y="1618"/>
              <a:ext cx="363" cy="327"/>
            </a:xfrm>
            <a:prstGeom prst="rect">
              <a:avLst/>
            </a:prstGeom>
            <a:solidFill>
              <a:schemeClr val="tx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27660" name="Text Box 69">
              <a:extLst>
                <a:ext uri="{FF2B5EF4-FFF2-40B4-BE49-F238E27FC236}">
                  <a16:creationId xmlns:a16="http://schemas.microsoft.com/office/drawing/2014/main" id="{3406A01C-FE54-4AC2-B5F2-B809E6FBB790}"/>
                </a:ext>
              </a:extLst>
            </p:cNvPr>
            <p:cNvSpPr txBox="1">
              <a:spLocks noChangeArrowheads="1"/>
            </p:cNvSpPr>
            <p:nvPr/>
          </p:nvSpPr>
          <p:spPr bwMode="auto">
            <a:xfrm>
              <a:off x="3062" y="2353"/>
              <a:ext cx="363" cy="327"/>
            </a:xfrm>
            <a:prstGeom prst="rect">
              <a:avLst/>
            </a:prstGeom>
            <a:solidFill>
              <a:schemeClr val="tx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27661" name="Text Box 70">
              <a:extLst>
                <a:ext uri="{FF2B5EF4-FFF2-40B4-BE49-F238E27FC236}">
                  <a16:creationId xmlns:a16="http://schemas.microsoft.com/office/drawing/2014/main" id="{08DF80A0-BABD-4BF0-A67D-A3928A78BECC}"/>
                </a:ext>
              </a:extLst>
            </p:cNvPr>
            <p:cNvSpPr txBox="1">
              <a:spLocks noChangeArrowheads="1"/>
            </p:cNvSpPr>
            <p:nvPr/>
          </p:nvSpPr>
          <p:spPr bwMode="auto">
            <a:xfrm>
              <a:off x="3198" y="2062"/>
              <a:ext cx="907" cy="327"/>
            </a:xfrm>
            <a:prstGeom prst="rect">
              <a:avLst/>
            </a:prstGeom>
            <a:solidFill>
              <a:schemeClr val="tx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B' C'</a:t>
              </a:r>
            </a:p>
          </p:txBody>
        </p:sp>
        <p:sp>
          <p:nvSpPr>
            <p:cNvPr id="27662" name="Text Box 72">
              <a:extLst>
                <a:ext uri="{FF2B5EF4-FFF2-40B4-BE49-F238E27FC236}">
                  <a16:creationId xmlns:a16="http://schemas.microsoft.com/office/drawing/2014/main" id="{DE045EC8-097E-45A8-B06F-208F9B70D1A2}"/>
                </a:ext>
              </a:extLst>
            </p:cNvPr>
            <p:cNvSpPr txBox="1">
              <a:spLocks noChangeArrowheads="1"/>
            </p:cNvSpPr>
            <p:nvPr/>
          </p:nvSpPr>
          <p:spPr bwMode="auto">
            <a:xfrm>
              <a:off x="3243" y="1381"/>
              <a:ext cx="590" cy="327"/>
            </a:xfrm>
            <a:prstGeom prst="rect">
              <a:avLst/>
            </a:prstGeom>
            <a:solidFill>
              <a:schemeClr val="tx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A'B'</a:t>
              </a:r>
            </a:p>
          </p:txBody>
        </p:sp>
        <p:sp>
          <p:nvSpPr>
            <p:cNvPr id="27663" name="Text Box 45">
              <a:extLst>
                <a:ext uri="{FF2B5EF4-FFF2-40B4-BE49-F238E27FC236}">
                  <a16:creationId xmlns:a16="http://schemas.microsoft.com/office/drawing/2014/main" id="{25CDB424-F00F-4E6D-896A-D7E282C0577C}"/>
                </a:ext>
              </a:extLst>
            </p:cNvPr>
            <p:cNvSpPr txBox="1">
              <a:spLocks noChangeArrowheads="1"/>
            </p:cNvSpPr>
            <p:nvPr/>
          </p:nvSpPr>
          <p:spPr bwMode="auto">
            <a:xfrm rot="5400000">
              <a:off x="1415" y="2347"/>
              <a:ext cx="174" cy="32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7664" name="Text Box 46">
              <a:extLst>
                <a:ext uri="{FF2B5EF4-FFF2-40B4-BE49-F238E27FC236}">
                  <a16:creationId xmlns:a16="http://schemas.microsoft.com/office/drawing/2014/main" id="{FF5E5173-56AE-40D6-980A-5958C4ED775D}"/>
                </a:ext>
              </a:extLst>
            </p:cNvPr>
            <p:cNvSpPr txBox="1">
              <a:spLocks noChangeArrowheads="1"/>
            </p:cNvSpPr>
            <p:nvPr/>
          </p:nvSpPr>
          <p:spPr bwMode="auto">
            <a:xfrm>
              <a:off x="795" y="2379"/>
              <a:ext cx="180" cy="32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7665" name="Text Box 40">
              <a:extLst>
                <a:ext uri="{FF2B5EF4-FFF2-40B4-BE49-F238E27FC236}">
                  <a16:creationId xmlns:a16="http://schemas.microsoft.com/office/drawing/2014/main" id="{87B56C89-CD69-44BD-87B2-BDEEEF631D07}"/>
                </a:ext>
              </a:extLst>
            </p:cNvPr>
            <p:cNvSpPr txBox="1">
              <a:spLocks noChangeArrowheads="1"/>
            </p:cNvSpPr>
            <p:nvPr/>
          </p:nvSpPr>
          <p:spPr bwMode="auto">
            <a:xfrm>
              <a:off x="795" y="1652"/>
              <a:ext cx="180" cy="32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7666" name="Text Box 33">
              <a:extLst>
                <a:ext uri="{FF2B5EF4-FFF2-40B4-BE49-F238E27FC236}">
                  <a16:creationId xmlns:a16="http://schemas.microsoft.com/office/drawing/2014/main" id="{F1740D5A-135F-4783-A737-FD7B5A2FA577}"/>
                </a:ext>
              </a:extLst>
            </p:cNvPr>
            <p:cNvSpPr txBox="1">
              <a:spLocks noChangeArrowheads="1"/>
            </p:cNvSpPr>
            <p:nvPr/>
          </p:nvSpPr>
          <p:spPr bwMode="auto">
            <a:xfrm rot="5400000">
              <a:off x="1461" y="903"/>
              <a:ext cx="171" cy="32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7667" name="Text Box 34">
              <a:extLst>
                <a:ext uri="{FF2B5EF4-FFF2-40B4-BE49-F238E27FC236}">
                  <a16:creationId xmlns:a16="http://schemas.microsoft.com/office/drawing/2014/main" id="{D6C6B5B3-3F05-4558-A55E-22CF741D1C7B}"/>
                </a:ext>
              </a:extLst>
            </p:cNvPr>
            <p:cNvSpPr txBox="1">
              <a:spLocks noChangeArrowheads="1"/>
            </p:cNvSpPr>
            <p:nvPr/>
          </p:nvSpPr>
          <p:spPr bwMode="auto">
            <a:xfrm>
              <a:off x="795" y="926"/>
              <a:ext cx="180" cy="32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7668" name="Text Box 37">
              <a:extLst>
                <a:ext uri="{FF2B5EF4-FFF2-40B4-BE49-F238E27FC236}">
                  <a16:creationId xmlns:a16="http://schemas.microsoft.com/office/drawing/2014/main" id="{1768304F-0822-4772-8CFD-4CA8C242AF78}"/>
                </a:ext>
              </a:extLst>
            </p:cNvPr>
            <p:cNvSpPr txBox="1">
              <a:spLocks noChangeArrowheads="1"/>
            </p:cNvSpPr>
            <p:nvPr/>
          </p:nvSpPr>
          <p:spPr bwMode="auto">
            <a:xfrm>
              <a:off x="1893" y="882"/>
              <a:ext cx="314" cy="32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27669" name="Text Box 43">
              <a:extLst>
                <a:ext uri="{FF2B5EF4-FFF2-40B4-BE49-F238E27FC236}">
                  <a16:creationId xmlns:a16="http://schemas.microsoft.com/office/drawing/2014/main" id="{CB4D414D-0282-4B7D-B78A-ADE30DCD6C8F}"/>
                </a:ext>
              </a:extLst>
            </p:cNvPr>
            <p:cNvSpPr txBox="1">
              <a:spLocks noChangeArrowheads="1"/>
            </p:cNvSpPr>
            <p:nvPr/>
          </p:nvSpPr>
          <p:spPr bwMode="auto">
            <a:xfrm>
              <a:off x="1902" y="1635"/>
              <a:ext cx="314" cy="32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27670" name="Text Box 49">
              <a:extLst>
                <a:ext uri="{FF2B5EF4-FFF2-40B4-BE49-F238E27FC236}">
                  <a16:creationId xmlns:a16="http://schemas.microsoft.com/office/drawing/2014/main" id="{B7E8A657-A790-4F22-B25C-1D1A14F24B77}"/>
                </a:ext>
              </a:extLst>
            </p:cNvPr>
            <p:cNvSpPr txBox="1">
              <a:spLocks noChangeArrowheads="1"/>
            </p:cNvSpPr>
            <p:nvPr/>
          </p:nvSpPr>
          <p:spPr bwMode="auto">
            <a:xfrm>
              <a:off x="1882" y="2352"/>
              <a:ext cx="314" cy="32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p>
          </p:txBody>
        </p:sp>
        <p:graphicFrame>
          <p:nvGraphicFramePr>
            <p:cNvPr id="27671" name="Object 52">
              <a:extLst>
                <a:ext uri="{FF2B5EF4-FFF2-40B4-BE49-F238E27FC236}">
                  <a16:creationId xmlns:a16="http://schemas.microsoft.com/office/drawing/2014/main" id="{5BE7852C-1AD3-4357-AD26-39675ED063F2}"/>
                </a:ext>
              </a:extLst>
            </p:cNvPr>
            <p:cNvGraphicFramePr>
              <a:graphicFrameLocks noChangeAspect="1"/>
            </p:cNvGraphicFramePr>
            <p:nvPr/>
          </p:nvGraphicFramePr>
          <p:xfrm>
            <a:off x="1066" y="2062"/>
            <a:ext cx="338" cy="454"/>
          </p:xfrm>
          <a:graphic>
            <a:graphicData uri="http://schemas.openxmlformats.org/presentationml/2006/ole">
              <mc:AlternateContent xmlns:mc="http://schemas.openxmlformats.org/markup-compatibility/2006">
                <mc:Choice xmlns:v="urn:schemas-microsoft-com:vml" Requires="v">
                  <p:oleObj spid="_x0000_s28091" name="Equation" r:id="rId11" imgW="215713" imgH="304536" progId="Equation.DSMT4">
                    <p:embed/>
                  </p:oleObj>
                </mc:Choice>
                <mc:Fallback>
                  <p:oleObj name="Equation" r:id="rId11" imgW="215713" imgH="304536" progId="Equation.DSMT4">
                    <p:embed/>
                    <p:pic>
                      <p:nvPicPr>
                        <p:cNvPr id="0" name="Object 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 y="2062"/>
                          <a:ext cx="338" cy="454"/>
                        </a:xfrm>
                        <a:prstGeom prst="rect">
                          <a:avLst/>
                        </a:prstGeom>
                        <a:solidFill>
                          <a:schemeClr val="tx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72" name="Object 51">
              <a:extLst>
                <a:ext uri="{FF2B5EF4-FFF2-40B4-BE49-F238E27FC236}">
                  <a16:creationId xmlns:a16="http://schemas.microsoft.com/office/drawing/2014/main" id="{D68EC72E-C793-4E32-96EE-7BDE3438B537}"/>
                </a:ext>
              </a:extLst>
            </p:cNvPr>
            <p:cNvGraphicFramePr>
              <a:graphicFrameLocks noChangeAspect="1"/>
            </p:cNvGraphicFramePr>
            <p:nvPr/>
          </p:nvGraphicFramePr>
          <p:xfrm>
            <a:off x="1062" y="1335"/>
            <a:ext cx="338" cy="454"/>
          </p:xfrm>
          <a:graphic>
            <a:graphicData uri="http://schemas.openxmlformats.org/presentationml/2006/ole">
              <mc:AlternateContent xmlns:mc="http://schemas.openxmlformats.org/markup-compatibility/2006">
                <mc:Choice xmlns:v="urn:schemas-microsoft-com:vml" Requires="v">
                  <p:oleObj spid="_x0000_s28092" name="Equation" r:id="rId13" imgW="215713" imgH="304536" progId="Equation.DSMT4">
                    <p:embed/>
                  </p:oleObj>
                </mc:Choice>
                <mc:Fallback>
                  <p:oleObj name="Equation" r:id="rId13" imgW="215713" imgH="304536" progId="Equation.DSMT4">
                    <p:embed/>
                    <p:pic>
                      <p:nvPicPr>
                        <p:cNvPr id="0" name="Object 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2" y="1335"/>
                          <a:ext cx="338" cy="454"/>
                        </a:xfrm>
                        <a:prstGeom prst="rect">
                          <a:avLst/>
                        </a:prstGeom>
                        <a:solidFill>
                          <a:schemeClr val="tx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73" name="Oval 29">
              <a:extLst>
                <a:ext uri="{FF2B5EF4-FFF2-40B4-BE49-F238E27FC236}">
                  <a16:creationId xmlns:a16="http://schemas.microsoft.com/office/drawing/2014/main" id="{67CAB3FE-ABEB-4127-A996-D33CF65DD4D4}"/>
                </a:ext>
              </a:extLst>
            </p:cNvPr>
            <p:cNvSpPr>
              <a:spLocks noChangeArrowheads="1"/>
            </p:cNvSpPr>
            <p:nvPr/>
          </p:nvSpPr>
          <p:spPr bwMode="auto">
            <a:xfrm>
              <a:off x="1021" y="1030"/>
              <a:ext cx="382"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74" name="Oval 30">
              <a:extLst>
                <a:ext uri="{FF2B5EF4-FFF2-40B4-BE49-F238E27FC236}">
                  <a16:creationId xmlns:a16="http://schemas.microsoft.com/office/drawing/2014/main" id="{C7771823-67DF-48FE-BBE5-4B8657407609}"/>
                </a:ext>
              </a:extLst>
            </p:cNvPr>
            <p:cNvSpPr>
              <a:spLocks noChangeArrowheads="1"/>
            </p:cNvSpPr>
            <p:nvPr/>
          </p:nvSpPr>
          <p:spPr bwMode="auto">
            <a:xfrm>
              <a:off x="976" y="1756"/>
              <a:ext cx="382"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75" name="Oval 31">
              <a:extLst>
                <a:ext uri="{FF2B5EF4-FFF2-40B4-BE49-F238E27FC236}">
                  <a16:creationId xmlns:a16="http://schemas.microsoft.com/office/drawing/2014/main" id="{30D00D9E-8044-41C4-BDA7-D61A442FBD81}"/>
                </a:ext>
              </a:extLst>
            </p:cNvPr>
            <p:cNvSpPr>
              <a:spLocks noChangeArrowheads="1"/>
            </p:cNvSpPr>
            <p:nvPr/>
          </p:nvSpPr>
          <p:spPr bwMode="auto">
            <a:xfrm>
              <a:off x="975" y="2470"/>
              <a:ext cx="382"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76" name="Line 32">
              <a:extLst>
                <a:ext uri="{FF2B5EF4-FFF2-40B4-BE49-F238E27FC236}">
                  <a16:creationId xmlns:a16="http://schemas.microsoft.com/office/drawing/2014/main" id="{A306D45D-1CE7-473C-9AF9-E83891BF66AD}"/>
                </a:ext>
              </a:extLst>
            </p:cNvPr>
            <p:cNvSpPr>
              <a:spLocks noChangeShapeType="1"/>
            </p:cNvSpPr>
            <p:nvPr/>
          </p:nvSpPr>
          <p:spPr bwMode="auto">
            <a:xfrm rot="5400000" flipH="1">
              <a:off x="1223" y="783"/>
              <a:ext cx="1" cy="86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7" name="Line 35">
              <a:extLst>
                <a:ext uri="{FF2B5EF4-FFF2-40B4-BE49-F238E27FC236}">
                  <a16:creationId xmlns:a16="http://schemas.microsoft.com/office/drawing/2014/main" id="{9EE780CE-55A1-418C-927F-D5E479A30204}"/>
                </a:ext>
              </a:extLst>
            </p:cNvPr>
            <p:cNvSpPr>
              <a:spLocks noChangeAspect="1" noChangeShapeType="1"/>
            </p:cNvSpPr>
            <p:nvPr/>
          </p:nvSpPr>
          <p:spPr bwMode="auto">
            <a:xfrm flipV="1">
              <a:off x="1611" y="1212"/>
              <a:ext cx="40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8" name="Oval 36">
              <a:extLst>
                <a:ext uri="{FF2B5EF4-FFF2-40B4-BE49-F238E27FC236}">
                  <a16:creationId xmlns:a16="http://schemas.microsoft.com/office/drawing/2014/main" id="{B24E475D-4BF9-4787-AC86-78DE5C0B1C99}"/>
                </a:ext>
              </a:extLst>
            </p:cNvPr>
            <p:cNvSpPr>
              <a:spLocks noChangeArrowheads="1"/>
            </p:cNvSpPr>
            <p:nvPr/>
          </p:nvSpPr>
          <p:spPr bwMode="auto">
            <a:xfrm>
              <a:off x="2002" y="1184"/>
              <a:ext cx="49" cy="47"/>
            </a:xfrm>
            <a:prstGeom prst="ellipse">
              <a:avLst/>
            </a:prstGeom>
            <a:solidFill>
              <a:schemeClr val="tx1"/>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79" name="Line 38">
              <a:extLst>
                <a:ext uri="{FF2B5EF4-FFF2-40B4-BE49-F238E27FC236}">
                  <a16:creationId xmlns:a16="http://schemas.microsoft.com/office/drawing/2014/main" id="{66E02277-489B-4144-953F-E8725781F37C}"/>
                </a:ext>
              </a:extLst>
            </p:cNvPr>
            <p:cNvSpPr>
              <a:spLocks noChangeShapeType="1"/>
            </p:cNvSpPr>
            <p:nvPr/>
          </p:nvSpPr>
          <p:spPr bwMode="auto">
            <a:xfrm rot="5400000" flipH="1">
              <a:off x="1223" y="1508"/>
              <a:ext cx="1" cy="860"/>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0" name="Text Box 39">
              <a:extLst>
                <a:ext uri="{FF2B5EF4-FFF2-40B4-BE49-F238E27FC236}">
                  <a16:creationId xmlns:a16="http://schemas.microsoft.com/office/drawing/2014/main" id="{56A6AC6D-1153-4B1D-961A-631D2FDE6A42}"/>
                </a:ext>
              </a:extLst>
            </p:cNvPr>
            <p:cNvSpPr txBox="1">
              <a:spLocks noChangeArrowheads="1"/>
            </p:cNvSpPr>
            <p:nvPr/>
          </p:nvSpPr>
          <p:spPr bwMode="auto">
            <a:xfrm rot="5400000">
              <a:off x="1434" y="1626"/>
              <a:ext cx="171" cy="32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7681" name="Line 41">
              <a:extLst>
                <a:ext uri="{FF2B5EF4-FFF2-40B4-BE49-F238E27FC236}">
                  <a16:creationId xmlns:a16="http://schemas.microsoft.com/office/drawing/2014/main" id="{C2C3E027-5ED6-45E3-B21C-C6250AEAE760}"/>
                </a:ext>
              </a:extLst>
            </p:cNvPr>
            <p:cNvSpPr>
              <a:spLocks noChangeAspect="1" noChangeShapeType="1"/>
            </p:cNvSpPr>
            <p:nvPr/>
          </p:nvSpPr>
          <p:spPr bwMode="auto">
            <a:xfrm flipV="1">
              <a:off x="1611" y="1937"/>
              <a:ext cx="459"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2" name="Oval 42">
              <a:extLst>
                <a:ext uri="{FF2B5EF4-FFF2-40B4-BE49-F238E27FC236}">
                  <a16:creationId xmlns:a16="http://schemas.microsoft.com/office/drawing/2014/main" id="{E878DBD4-0D5A-4D5B-909C-5BEA8FF45408}"/>
                </a:ext>
              </a:extLst>
            </p:cNvPr>
            <p:cNvSpPr>
              <a:spLocks noChangeArrowheads="1"/>
            </p:cNvSpPr>
            <p:nvPr/>
          </p:nvSpPr>
          <p:spPr bwMode="auto">
            <a:xfrm>
              <a:off x="2053" y="1910"/>
              <a:ext cx="49" cy="47"/>
            </a:xfrm>
            <a:prstGeom prst="ellipse">
              <a:avLst/>
            </a:prstGeom>
            <a:solidFill>
              <a:schemeClr val="tx1"/>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83" name="Line 44">
              <a:extLst>
                <a:ext uri="{FF2B5EF4-FFF2-40B4-BE49-F238E27FC236}">
                  <a16:creationId xmlns:a16="http://schemas.microsoft.com/office/drawing/2014/main" id="{35E865A9-7DFB-4D6B-B571-88AD3D823C0B}"/>
                </a:ext>
              </a:extLst>
            </p:cNvPr>
            <p:cNvSpPr>
              <a:spLocks noChangeShapeType="1"/>
            </p:cNvSpPr>
            <p:nvPr/>
          </p:nvSpPr>
          <p:spPr bwMode="auto">
            <a:xfrm rot="5400000" flipH="1">
              <a:off x="1223" y="2234"/>
              <a:ext cx="1" cy="86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4" name="Line 47">
              <a:extLst>
                <a:ext uri="{FF2B5EF4-FFF2-40B4-BE49-F238E27FC236}">
                  <a16:creationId xmlns:a16="http://schemas.microsoft.com/office/drawing/2014/main" id="{0F677E24-6B42-448B-AEBB-A18F9ADB4B69}"/>
                </a:ext>
              </a:extLst>
            </p:cNvPr>
            <p:cNvSpPr>
              <a:spLocks noChangeAspect="1" noChangeShapeType="1"/>
            </p:cNvSpPr>
            <p:nvPr/>
          </p:nvSpPr>
          <p:spPr bwMode="auto">
            <a:xfrm flipV="1">
              <a:off x="1611" y="2663"/>
              <a:ext cx="40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5" name="Oval 48">
              <a:extLst>
                <a:ext uri="{FF2B5EF4-FFF2-40B4-BE49-F238E27FC236}">
                  <a16:creationId xmlns:a16="http://schemas.microsoft.com/office/drawing/2014/main" id="{01C25A41-13EA-43BD-89CD-B146C389C438}"/>
                </a:ext>
              </a:extLst>
            </p:cNvPr>
            <p:cNvSpPr>
              <a:spLocks noChangeArrowheads="1"/>
            </p:cNvSpPr>
            <p:nvPr/>
          </p:nvSpPr>
          <p:spPr bwMode="auto">
            <a:xfrm>
              <a:off x="2000" y="2636"/>
              <a:ext cx="49" cy="47"/>
            </a:xfrm>
            <a:prstGeom prst="ellipse">
              <a:avLst/>
            </a:prstGeom>
            <a:solidFill>
              <a:schemeClr val="tx1"/>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86" name="Line 50">
              <a:extLst>
                <a:ext uri="{FF2B5EF4-FFF2-40B4-BE49-F238E27FC236}">
                  <a16:creationId xmlns:a16="http://schemas.microsoft.com/office/drawing/2014/main" id="{F9298BC1-8118-44D9-BF85-4A0F5EE96A11}"/>
                </a:ext>
              </a:extLst>
            </p:cNvPr>
            <p:cNvSpPr>
              <a:spLocks noChangeShapeType="1"/>
            </p:cNvSpPr>
            <p:nvPr/>
          </p:nvSpPr>
          <p:spPr bwMode="auto">
            <a:xfrm>
              <a:off x="794" y="1221"/>
              <a:ext cx="0" cy="143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7" name="Text Box 53">
              <a:extLst>
                <a:ext uri="{FF2B5EF4-FFF2-40B4-BE49-F238E27FC236}">
                  <a16:creationId xmlns:a16="http://schemas.microsoft.com/office/drawing/2014/main" id="{9E70F257-2D6A-4D2F-A386-84599F761C3B}"/>
                </a:ext>
              </a:extLst>
            </p:cNvPr>
            <p:cNvSpPr txBox="1">
              <a:spLocks noChangeArrowheads="1"/>
            </p:cNvSpPr>
            <p:nvPr/>
          </p:nvSpPr>
          <p:spPr bwMode="auto">
            <a:xfrm>
              <a:off x="431" y="1744"/>
              <a:ext cx="314" cy="32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N</a:t>
              </a:r>
            </a:p>
          </p:txBody>
        </p:sp>
        <p:sp>
          <p:nvSpPr>
            <p:cNvPr id="27688" name="Line 17">
              <a:extLst>
                <a:ext uri="{FF2B5EF4-FFF2-40B4-BE49-F238E27FC236}">
                  <a16:creationId xmlns:a16="http://schemas.microsoft.com/office/drawing/2014/main" id="{C5AEA957-3BDB-45D3-B1AC-977E322D63E8}"/>
                </a:ext>
              </a:extLst>
            </p:cNvPr>
            <p:cNvSpPr>
              <a:spLocks noChangeAspect="1" noChangeShapeType="1"/>
            </p:cNvSpPr>
            <p:nvPr/>
          </p:nvSpPr>
          <p:spPr bwMode="auto">
            <a:xfrm>
              <a:off x="2085" y="1942"/>
              <a:ext cx="1113"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9" name="Rectangle 18">
              <a:extLst>
                <a:ext uri="{FF2B5EF4-FFF2-40B4-BE49-F238E27FC236}">
                  <a16:creationId xmlns:a16="http://schemas.microsoft.com/office/drawing/2014/main" id="{2C2FFD2A-8018-4309-ABDC-EA2A605093D3}"/>
                </a:ext>
              </a:extLst>
            </p:cNvPr>
            <p:cNvSpPr>
              <a:spLocks noChangeArrowheads="1"/>
            </p:cNvSpPr>
            <p:nvPr/>
          </p:nvSpPr>
          <p:spPr bwMode="auto">
            <a:xfrm>
              <a:off x="2539" y="1880"/>
              <a:ext cx="318" cy="127"/>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90" name="Line 20">
              <a:extLst>
                <a:ext uri="{FF2B5EF4-FFF2-40B4-BE49-F238E27FC236}">
                  <a16:creationId xmlns:a16="http://schemas.microsoft.com/office/drawing/2014/main" id="{31F743AF-5AC5-4267-B4AA-F60406CC7F49}"/>
                </a:ext>
              </a:extLst>
            </p:cNvPr>
            <p:cNvSpPr>
              <a:spLocks noChangeAspect="1" noChangeShapeType="1"/>
            </p:cNvSpPr>
            <p:nvPr/>
          </p:nvSpPr>
          <p:spPr bwMode="auto">
            <a:xfrm>
              <a:off x="2055" y="2668"/>
              <a:ext cx="1179"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1" name="Rectangle 21">
              <a:extLst>
                <a:ext uri="{FF2B5EF4-FFF2-40B4-BE49-F238E27FC236}">
                  <a16:creationId xmlns:a16="http://schemas.microsoft.com/office/drawing/2014/main" id="{E6A00148-60D2-4EB3-8B37-918CEA9926D7}"/>
                </a:ext>
              </a:extLst>
            </p:cNvPr>
            <p:cNvSpPr>
              <a:spLocks noChangeArrowheads="1"/>
            </p:cNvSpPr>
            <p:nvPr/>
          </p:nvSpPr>
          <p:spPr bwMode="auto">
            <a:xfrm>
              <a:off x="2509" y="2606"/>
              <a:ext cx="318" cy="127"/>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92" name="Line 23">
              <a:extLst>
                <a:ext uri="{FF2B5EF4-FFF2-40B4-BE49-F238E27FC236}">
                  <a16:creationId xmlns:a16="http://schemas.microsoft.com/office/drawing/2014/main" id="{933531E0-53AB-4DBF-B571-5059443FE6CA}"/>
                </a:ext>
              </a:extLst>
            </p:cNvPr>
            <p:cNvSpPr>
              <a:spLocks noChangeAspect="1" noChangeShapeType="1"/>
            </p:cNvSpPr>
            <p:nvPr/>
          </p:nvSpPr>
          <p:spPr bwMode="auto">
            <a:xfrm>
              <a:off x="2040" y="1216"/>
              <a:ext cx="115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3" name="Rectangle 24">
              <a:extLst>
                <a:ext uri="{FF2B5EF4-FFF2-40B4-BE49-F238E27FC236}">
                  <a16:creationId xmlns:a16="http://schemas.microsoft.com/office/drawing/2014/main" id="{D8464AD1-ABBA-4AC2-BA75-0BDD05073103}"/>
                </a:ext>
              </a:extLst>
            </p:cNvPr>
            <p:cNvSpPr>
              <a:spLocks noChangeArrowheads="1"/>
            </p:cNvSpPr>
            <p:nvPr/>
          </p:nvSpPr>
          <p:spPr bwMode="auto">
            <a:xfrm>
              <a:off x="2494" y="1154"/>
              <a:ext cx="318" cy="127"/>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94" name="Line 55">
              <a:extLst>
                <a:ext uri="{FF2B5EF4-FFF2-40B4-BE49-F238E27FC236}">
                  <a16:creationId xmlns:a16="http://schemas.microsoft.com/office/drawing/2014/main" id="{5F5DB5D6-1A17-4DF5-BEDE-E6CA1F7A87A0}"/>
                </a:ext>
              </a:extLst>
            </p:cNvPr>
            <p:cNvSpPr>
              <a:spLocks noChangeShapeType="1"/>
            </p:cNvSpPr>
            <p:nvPr/>
          </p:nvSpPr>
          <p:spPr bwMode="auto">
            <a:xfrm rot="10800000">
              <a:off x="4423" y="1210"/>
              <a:ext cx="0" cy="145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5" name="Line 56">
              <a:extLst>
                <a:ext uri="{FF2B5EF4-FFF2-40B4-BE49-F238E27FC236}">
                  <a16:creationId xmlns:a16="http://schemas.microsoft.com/office/drawing/2014/main" id="{9FEB80D9-8BB1-44F4-AA88-58A5E65C5AF5}"/>
                </a:ext>
              </a:extLst>
            </p:cNvPr>
            <p:cNvSpPr>
              <a:spLocks noChangeAspect="1" noChangeShapeType="1"/>
            </p:cNvSpPr>
            <p:nvPr/>
          </p:nvSpPr>
          <p:spPr bwMode="auto">
            <a:xfrm>
              <a:off x="3243" y="1210"/>
              <a:ext cx="118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6" name="Oval 57">
              <a:extLst>
                <a:ext uri="{FF2B5EF4-FFF2-40B4-BE49-F238E27FC236}">
                  <a16:creationId xmlns:a16="http://schemas.microsoft.com/office/drawing/2014/main" id="{01D8B5B1-D919-449B-A621-56D8275942C5}"/>
                </a:ext>
              </a:extLst>
            </p:cNvPr>
            <p:cNvSpPr>
              <a:spLocks noChangeArrowheads="1"/>
            </p:cNvSpPr>
            <p:nvPr/>
          </p:nvSpPr>
          <p:spPr bwMode="auto">
            <a:xfrm>
              <a:off x="3196" y="1192"/>
              <a:ext cx="47" cy="47"/>
            </a:xfrm>
            <a:prstGeom prst="ellipse">
              <a:avLst/>
            </a:prstGeom>
            <a:solidFill>
              <a:schemeClr val="tx1"/>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97" name="Line 58">
              <a:extLst>
                <a:ext uri="{FF2B5EF4-FFF2-40B4-BE49-F238E27FC236}">
                  <a16:creationId xmlns:a16="http://schemas.microsoft.com/office/drawing/2014/main" id="{E1D0373A-AA60-4E61-A700-D65C3740ADFC}"/>
                </a:ext>
              </a:extLst>
            </p:cNvPr>
            <p:cNvSpPr>
              <a:spLocks noChangeAspect="1" noChangeShapeType="1"/>
            </p:cNvSpPr>
            <p:nvPr/>
          </p:nvSpPr>
          <p:spPr bwMode="auto">
            <a:xfrm flipV="1">
              <a:off x="3244" y="1935"/>
              <a:ext cx="590" cy="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8" name="Oval 59">
              <a:extLst>
                <a:ext uri="{FF2B5EF4-FFF2-40B4-BE49-F238E27FC236}">
                  <a16:creationId xmlns:a16="http://schemas.microsoft.com/office/drawing/2014/main" id="{C2F1F301-68D9-4482-91A7-DC5AAA74C660}"/>
                </a:ext>
              </a:extLst>
            </p:cNvPr>
            <p:cNvSpPr>
              <a:spLocks noChangeArrowheads="1"/>
            </p:cNvSpPr>
            <p:nvPr/>
          </p:nvSpPr>
          <p:spPr bwMode="auto">
            <a:xfrm>
              <a:off x="3197" y="1918"/>
              <a:ext cx="47" cy="47"/>
            </a:xfrm>
            <a:prstGeom prst="ellipse">
              <a:avLst/>
            </a:prstGeom>
            <a:solidFill>
              <a:schemeClr val="tx1"/>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99" name="Line 60">
              <a:extLst>
                <a:ext uri="{FF2B5EF4-FFF2-40B4-BE49-F238E27FC236}">
                  <a16:creationId xmlns:a16="http://schemas.microsoft.com/office/drawing/2014/main" id="{F04E0BE5-8925-4B12-810B-124233AE15E5}"/>
                </a:ext>
              </a:extLst>
            </p:cNvPr>
            <p:cNvSpPr>
              <a:spLocks noChangeAspect="1" noChangeShapeType="1"/>
            </p:cNvSpPr>
            <p:nvPr/>
          </p:nvSpPr>
          <p:spPr bwMode="auto">
            <a:xfrm>
              <a:off x="3265" y="2662"/>
              <a:ext cx="115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00" name="Oval 61">
              <a:extLst>
                <a:ext uri="{FF2B5EF4-FFF2-40B4-BE49-F238E27FC236}">
                  <a16:creationId xmlns:a16="http://schemas.microsoft.com/office/drawing/2014/main" id="{2971CBDE-C2FB-40EA-AB72-406824913803}"/>
                </a:ext>
              </a:extLst>
            </p:cNvPr>
            <p:cNvSpPr>
              <a:spLocks noChangeArrowheads="1"/>
            </p:cNvSpPr>
            <p:nvPr/>
          </p:nvSpPr>
          <p:spPr bwMode="auto">
            <a:xfrm>
              <a:off x="3216" y="2644"/>
              <a:ext cx="47" cy="47"/>
            </a:xfrm>
            <a:prstGeom prst="ellipse">
              <a:avLst/>
            </a:prstGeom>
            <a:solidFill>
              <a:schemeClr val="tx1"/>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701" name="Line 62">
              <a:extLst>
                <a:ext uri="{FF2B5EF4-FFF2-40B4-BE49-F238E27FC236}">
                  <a16:creationId xmlns:a16="http://schemas.microsoft.com/office/drawing/2014/main" id="{1A24831D-3433-4E47-9413-377EE60D77CF}"/>
                </a:ext>
              </a:extLst>
            </p:cNvPr>
            <p:cNvSpPr>
              <a:spLocks noChangeShapeType="1"/>
            </p:cNvSpPr>
            <p:nvPr/>
          </p:nvSpPr>
          <p:spPr bwMode="auto">
            <a:xfrm>
              <a:off x="3833" y="1210"/>
              <a:ext cx="1" cy="726"/>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02" name="Line 63">
              <a:extLst>
                <a:ext uri="{FF2B5EF4-FFF2-40B4-BE49-F238E27FC236}">
                  <a16:creationId xmlns:a16="http://schemas.microsoft.com/office/drawing/2014/main" id="{A379E5E2-3B8A-4F7B-9554-1D76DF364CFB}"/>
                </a:ext>
              </a:extLst>
            </p:cNvPr>
            <p:cNvSpPr>
              <a:spLocks noChangeShapeType="1"/>
            </p:cNvSpPr>
            <p:nvPr/>
          </p:nvSpPr>
          <p:spPr bwMode="auto">
            <a:xfrm flipH="1">
              <a:off x="3834" y="1936"/>
              <a:ext cx="0" cy="726"/>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03" name="Rectangle 64">
              <a:extLst>
                <a:ext uri="{FF2B5EF4-FFF2-40B4-BE49-F238E27FC236}">
                  <a16:creationId xmlns:a16="http://schemas.microsoft.com/office/drawing/2014/main" id="{CDA12313-3515-44EE-BCEF-E5319267C767}"/>
                </a:ext>
              </a:extLst>
            </p:cNvPr>
            <p:cNvSpPr>
              <a:spLocks noChangeArrowheads="1"/>
            </p:cNvSpPr>
            <p:nvPr/>
          </p:nvSpPr>
          <p:spPr bwMode="auto">
            <a:xfrm>
              <a:off x="4360" y="1673"/>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704" name="Rectangle 65">
              <a:extLst>
                <a:ext uri="{FF2B5EF4-FFF2-40B4-BE49-F238E27FC236}">
                  <a16:creationId xmlns:a16="http://schemas.microsoft.com/office/drawing/2014/main" id="{A49C198D-23C5-4640-811E-4ECCDFA9153C}"/>
                </a:ext>
              </a:extLst>
            </p:cNvPr>
            <p:cNvSpPr>
              <a:spLocks noChangeArrowheads="1"/>
            </p:cNvSpPr>
            <p:nvPr/>
          </p:nvSpPr>
          <p:spPr bwMode="auto">
            <a:xfrm>
              <a:off x="3770" y="2117"/>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705" name="Rectangle 66">
              <a:extLst>
                <a:ext uri="{FF2B5EF4-FFF2-40B4-BE49-F238E27FC236}">
                  <a16:creationId xmlns:a16="http://schemas.microsoft.com/office/drawing/2014/main" id="{4028528C-A5CD-487E-BBA9-D92206F5E516}"/>
                </a:ext>
              </a:extLst>
            </p:cNvPr>
            <p:cNvSpPr>
              <a:spLocks noChangeArrowheads="1"/>
            </p:cNvSpPr>
            <p:nvPr/>
          </p:nvSpPr>
          <p:spPr bwMode="auto">
            <a:xfrm>
              <a:off x="3770" y="1392"/>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706" name="Text Box 75">
              <a:extLst>
                <a:ext uri="{FF2B5EF4-FFF2-40B4-BE49-F238E27FC236}">
                  <a16:creationId xmlns:a16="http://schemas.microsoft.com/office/drawing/2014/main" id="{28C00506-8EC9-497C-B5E2-043253BFABA8}"/>
                </a:ext>
              </a:extLst>
            </p:cNvPr>
            <p:cNvSpPr txBox="1">
              <a:spLocks noChangeArrowheads="1"/>
            </p:cNvSpPr>
            <p:nvPr/>
          </p:nvSpPr>
          <p:spPr bwMode="auto">
            <a:xfrm>
              <a:off x="2472" y="790"/>
              <a:ext cx="363" cy="327"/>
            </a:xfrm>
            <a:prstGeom prst="rect">
              <a:avLst/>
            </a:prstGeom>
            <a:solidFill>
              <a:schemeClr val="tx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i="1" baseline="-25000">
                  <a:latin typeface="Times New Roman" panose="02020603050405020304" pitchFamily="18" charset="0"/>
                  <a:ea typeface="华文楷体" panose="02010600040101010101" pitchFamily="2" charset="-122"/>
                  <a:cs typeface="Times New Roman" panose="02020603050405020304" pitchFamily="18" charset="0"/>
                </a:rPr>
                <a:t>l</a:t>
              </a:r>
            </a:p>
          </p:txBody>
        </p:sp>
        <p:sp>
          <p:nvSpPr>
            <p:cNvPr id="27707" name="Text Box 76">
              <a:extLst>
                <a:ext uri="{FF2B5EF4-FFF2-40B4-BE49-F238E27FC236}">
                  <a16:creationId xmlns:a16="http://schemas.microsoft.com/office/drawing/2014/main" id="{30E96EB8-FEEF-47B7-9056-D415EC06A214}"/>
                </a:ext>
              </a:extLst>
            </p:cNvPr>
            <p:cNvSpPr txBox="1">
              <a:spLocks noChangeArrowheads="1"/>
            </p:cNvSpPr>
            <p:nvPr/>
          </p:nvSpPr>
          <p:spPr bwMode="auto">
            <a:xfrm>
              <a:off x="2517" y="1525"/>
              <a:ext cx="363" cy="327"/>
            </a:xfrm>
            <a:prstGeom prst="rect">
              <a:avLst/>
            </a:prstGeom>
            <a:solidFill>
              <a:schemeClr val="tx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i="1" baseline="-25000">
                  <a:latin typeface="Times New Roman" panose="02020603050405020304" pitchFamily="18" charset="0"/>
                  <a:ea typeface="华文楷体" panose="02010600040101010101" pitchFamily="2" charset="-122"/>
                  <a:cs typeface="Times New Roman" panose="02020603050405020304" pitchFamily="18" charset="0"/>
                </a:rPr>
                <a:t>l</a:t>
              </a:r>
            </a:p>
          </p:txBody>
        </p:sp>
        <p:sp>
          <p:nvSpPr>
            <p:cNvPr id="27708" name="Text Box 77">
              <a:extLst>
                <a:ext uri="{FF2B5EF4-FFF2-40B4-BE49-F238E27FC236}">
                  <a16:creationId xmlns:a16="http://schemas.microsoft.com/office/drawing/2014/main" id="{F980DC3D-2FD6-47EC-844D-6D5FCD6CD1DB}"/>
                </a:ext>
              </a:extLst>
            </p:cNvPr>
            <p:cNvSpPr txBox="1">
              <a:spLocks noChangeArrowheads="1"/>
            </p:cNvSpPr>
            <p:nvPr/>
          </p:nvSpPr>
          <p:spPr bwMode="auto">
            <a:xfrm>
              <a:off x="2472" y="2251"/>
              <a:ext cx="363" cy="327"/>
            </a:xfrm>
            <a:prstGeom prst="rect">
              <a:avLst/>
            </a:prstGeom>
            <a:solidFill>
              <a:schemeClr val="tx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Z</a:t>
              </a:r>
              <a:r>
                <a:rPr kumimoji="1" lang="en-US" altLang="zh-CN" b="1" i="1" baseline="-25000">
                  <a:latin typeface="Times New Roman" panose="02020603050405020304" pitchFamily="18" charset="0"/>
                  <a:ea typeface="华文楷体" panose="02010600040101010101" pitchFamily="2" charset="-122"/>
                  <a:cs typeface="Times New Roman" panose="02020603050405020304" pitchFamily="18" charset="0"/>
                </a:rPr>
                <a:t>l</a:t>
              </a:r>
            </a:p>
          </p:txBody>
        </p:sp>
        <p:sp>
          <p:nvSpPr>
            <p:cNvPr id="27709" name="Line 79">
              <a:extLst>
                <a:ext uri="{FF2B5EF4-FFF2-40B4-BE49-F238E27FC236}">
                  <a16:creationId xmlns:a16="http://schemas.microsoft.com/office/drawing/2014/main" id="{972930C8-8404-4478-B713-E1DA040C525D}"/>
                </a:ext>
              </a:extLst>
            </p:cNvPr>
            <p:cNvSpPr>
              <a:spLocks noChangeShapeType="1"/>
            </p:cNvSpPr>
            <p:nvPr/>
          </p:nvSpPr>
          <p:spPr bwMode="auto">
            <a:xfrm>
              <a:off x="2956" y="1218"/>
              <a:ext cx="188" cy="1"/>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10" name="Line 80">
              <a:extLst>
                <a:ext uri="{FF2B5EF4-FFF2-40B4-BE49-F238E27FC236}">
                  <a16:creationId xmlns:a16="http://schemas.microsoft.com/office/drawing/2014/main" id="{1457BA54-21E7-4471-9A10-DB2BF6B10072}"/>
                </a:ext>
              </a:extLst>
            </p:cNvPr>
            <p:cNvSpPr>
              <a:spLocks noChangeShapeType="1"/>
            </p:cNvSpPr>
            <p:nvPr/>
          </p:nvSpPr>
          <p:spPr bwMode="auto">
            <a:xfrm>
              <a:off x="2956" y="1944"/>
              <a:ext cx="188" cy="1"/>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11" name="Line 81">
              <a:extLst>
                <a:ext uri="{FF2B5EF4-FFF2-40B4-BE49-F238E27FC236}">
                  <a16:creationId xmlns:a16="http://schemas.microsoft.com/office/drawing/2014/main" id="{41787E22-A56B-42C9-BD57-825705893686}"/>
                </a:ext>
              </a:extLst>
            </p:cNvPr>
            <p:cNvSpPr>
              <a:spLocks noChangeShapeType="1"/>
            </p:cNvSpPr>
            <p:nvPr/>
          </p:nvSpPr>
          <p:spPr bwMode="auto">
            <a:xfrm>
              <a:off x="2956" y="2670"/>
              <a:ext cx="188" cy="1"/>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Text Box 2">
            <a:extLst>
              <a:ext uri="{FF2B5EF4-FFF2-40B4-BE49-F238E27FC236}">
                <a16:creationId xmlns:a16="http://schemas.microsoft.com/office/drawing/2014/main" id="{2D738A22-00B3-44E5-8AF9-E595CF7CCB6C}"/>
              </a:ext>
            </a:extLst>
          </p:cNvPr>
          <p:cNvSpPr txBox="1">
            <a:spLocks noChangeArrowheads="1"/>
          </p:cNvSpPr>
          <p:nvPr/>
        </p:nvSpPr>
        <p:spPr bwMode="auto">
          <a:xfrm>
            <a:off x="468313" y="908050"/>
            <a:ext cx="3240087" cy="5794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sz="3200" b="1">
                <a:latin typeface="Times New Roman" panose="02020603050405020304" pitchFamily="18" charset="0"/>
                <a:ea typeface="华文楷体" panose="02010600040101010101" pitchFamily="2" charset="-122"/>
                <a:cs typeface="Times New Roman" panose="02020603050405020304" pitchFamily="18" charset="0"/>
              </a:rPr>
              <a:t>1. </a:t>
            </a:r>
            <a:r>
              <a:rPr kumimoji="1" lang="zh-CN" altLang="en-US" sz="3200" b="1">
                <a:latin typeface="Times New Roman" panose="02020603050405020304" pitchFamily="18" charset="0"/>
                <a:ea typeface="华文楷体" panose="02010600040101010101" pitchFamily="2" charset="-122"/>
                <a:cs typeface="Times New Roman" panose="02020603050405020304" pitchFamily="18" charset="0"/>
              </a:rPr>
              <a:t>术语介绍</a:t>
            </a:r>
          </a:p>
        </p:txBody>
      </p:sp>
      <p:sp>
        <p:nvSpPr>
          <p:cNvPr id="410627" name="Text Box 3">
            <a:extLst>
              <a:ext uri="{FF2B5EF4-FFF2-40B4-BE49-F238E27FC236}">
                <a16:creationId xmlns:a16="http://schemas.microsoft.com/office/drawing/2014/main" id="{2A7A6B69-53CD-4C59-A483-858BC369A8DD}"/>
              </a:ext>
            </a:extLst>
          </p:cNvPr>
          <p:cNvSpPr txBox="1">
            <a:spLocks noChangeArrowheads="1"/>
          </p:cNvSpPr>
          <p:nvPr/>
        </p:nvSpPr>
        <p:spPr bwMode="auto">
          <a:xfrm>
            <a:off x="827088" y="5300663"/>
            <a:ext cx="7705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）端线</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相线</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：始端</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 </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三端引出线。</a:t>
            </a:r>
          </a:p>
        </p:txBody>
      </p:sp>
      <p:sp>
        <p:nvSpPr>
          <p:cNvPr id="410628" name="Rectangle 4">
            <a:extLst>
              <a:ext uri="{FF2B5EF4-FFF2-40B4-BE49-F238E27FC236}">
                <a16:creationId xmlns:a16="http://schemas.microsoft.com/office/drawing/2014/main" id="{9142002F-03FB-487D-A191-543EFC02DC8D}"/>
              </a:ext>
            </a:extLst>
          </p:cNvPr>
          <p:cNvSpPr>
            <a:spLocks noChangeArrowheads="1"/>
          </p:cNvSpPr>
          <p:nvPr/>
        </p:nvSpPr>
        <p:spPr bwMode="auto">
          <a:xfrm>
            <a:off x="755650" y="5876925"/>
            <a:ext cx="8066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）中性线：中性点</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N</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引出线，</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形联结</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无中性线。</a:t>
            </a:r>
          </a:p>
        </p:txBody>
      </p:sp>
      <p:sp>
        <p:nvSpPr>
          <p:cNvPr id="28677" name="Text Box 5">
            <a:extLst>
              <a:ext uri="{FF2B5EF4-FFF2-40B4-BE49-F238E27FC236}">
                <a16:creationId xmlns:a16="http://schemas.microsoft.com/office/drawing/2014/main" id="{F5401430-40C9-4972-8450-650FF5E390CC}"/>
              </a:ext>
            </a:extLst>
          </p:cNvPr>
          <p:cNvSpPr txBox="1">
            <a:spLocks noChangeArrowheads="1"/>
          </p:cNvSpPr>
          <p:nvPr/>
        </p:nvSpPr>
        <p:spPr bwMode="auto">
          <a:xfrm>
            <a:off x="0" y="115888"/>
            <a:ext cx="9036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spcBef>
                <a:spcPct val="10000"/>
              </a:spcBef>
            </a:pPr>
            <a:r>
              <a:rPr kumimoji="1" lang="en-US" altLang="zh-CN" sz="3600" b="1">
                <a:solidFill>
                  <a:srgbClr val="0033CC"/>
                </a:solidFill>
                <a:latin typeface="Times New Roman" panose="02020603050405020304" pitchFamily="18" charset="0"/>
                <a:ea typeface="华文楷体" panose="02010600040101010101" pitchFamily="2" charset="-122"/>
                <a:cs typeface="Times New Roman" panose="02020603050405020304" pitchFamily="18" charset="0"/>
              </a:rPr>
              <a:t>12-2 </a:t>
            </a:r>
            <a:r>
              <a:rPr kumimoji="1" lang="zh-CN" altLang="en-US" sz="3600" b="1">
                <a:solidFill>
                  <a:srgbClr val="0033CC"/>
                </a:solidFill>
                <a:latin typeface="Times New Roman" panose="02020603050405020304" pitchFamily="18" charset="0"/>
                <a:ea typeface="华文楷体" panose="02010600040101010101" pitchFamily="2" charset="-122"/>
                <a:cs typeface="Times New Roman" panose="02020603050405020304" pitchFamily="18" charset="0"/>
              </a:rPr>
              <a:t>线电压</a:t>
            </a:r>
            <a:r>
              <a:rPr kumimoji="1" lang="en-US" altLang="zh-CN" sz="3600" b="1">
                <a:solidFill>
                  <a:srgbClr val="0033CC"/>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3600" b="1">
                <a:solidFill>
                  <a:srgbClr val="0033CC"/>
                </a:solidFill>
                <a:latin typeface="Times New Roman" panose="02020603050405020304" pitchFamily="18" charset="0"/>
                <a:ea typeface="华文楷体" panose="02010600040101010101" pitchFamily="2" charset="-122"/>
                <a:cs typeface="Times New Roman" panose="02020603050405020304" pitchFamily="18" charset="0"/>
              </a:rPr>
              <a:t>电流</a:t>
            </a:r>
            <a:r>
              <a:rPr kumimoji="1" lang="en-US" altLang="zh-CN" sz="3600" b="1">
                <a:solidFill>
                  <a:srgbClr val="0033CC"/>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3600" b="1">
                <a:solidFill>
                  <a:srgbClr val="0033CC"/>
                </a:solidFill>
                <a:latin typeface="Times New Roman" panose="02020603050405020304" pitchFamily="18" charset="0"/>
                <a:ea typeface="华文楷体" panose="02010600040101010101" pitchFamily="2" charset="-122"/>
                <a:cs typeface="Times New Roman" panose="02020603050405020304" pitchFamily="18" charset="0"/>
              </a:rPr>
              <a:t>与相电压</a:t>
            </a:r>
            <a:r>
              <a:rPr kumimoji="1" lang="en-US" altLang="zh-CN" sz="3600" b="1">
                <a:solidFill>
                  <a:srgbClr val="0033CC"/>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3600" b="1">
                <a:solidFill>
                  <a:srgbClr val="0033CC"/>
                </a:solidFill>
                <a:latin typeface="Times New Roman" panose="02020603050405020304" pitchFamily="18" charset="0"/>
                <a:ea typeface="华文楷体" panose="02010600040101010101" pitchFamily="2" charset="-122"/>
                <a:cs typeface="Times New Roman" panose="02020603050405020304" pitchFamily="18" charset="0"/>
              </a:rPr>
              <a:t>电流</a:t>
            </a:r>
            <a:r>
              <a:rPr kumimoji="1" lang="en-US" altLang="zh-CN" sz="3600" b="1">
                <a:solidFill>
                  <a:srgbClr val="0033CC"/>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3600" b="1">
                <a:solidFill>
                  <a:srgbClr val="0033CC"/>
                </a:solidFill>
                <a:latin typeface="Times New Roman" panose="02020603050405020304" pitchFamily="18" charset="0"/>
                <a:ea typeface="华文楷体" panose="02010600040101010101" pitchFamily="2" charset="-122"/>
                <a:cs typeface="Times New Roman" panose="02020603050405020304" pitchFamily="18" charset="0"/>
              </a:rPr>
              <a:t>的关系</a:t>
            </a:r>
          </a:p>
        </p:txBody>
      </p:sp>
      <p:grpSp>
        <p:nvGrpSpPr>
          <p:cNvPr id="410639" name="Group 15">
            <a:extLst>
              <a:ext uri="{FF2B5EF4-FFF2-40B4-BE49-F238E27FC236}">
                <a16:creationId xmlns:a16="http://schemas.microsoft.com/office/drawing/2014/main" id="{B3220299-12D5-4029-A058-A72433E0B579}"/>
              </a:ext>
            </a:extLst>
          </p:cNvPr>
          <p:cNvGrpSpPr>
            <a:grpSpLocks/>
          </p:cNvGrpSpPr>
          <p:nvPr/>
        </p:nvGrpSpPr>
        <p:grpSpPr bwMode="auto">
          <a:xfrm>
            <a:off x="611188" y="1700213"/>
            <a:ext cx="3568700" cy="3687762"/>
            <a:chOff x="385" y="1071"/>
            <a:chExt cx="2248" cy="2323"/>
          </a:xfrm>
        </p:grpSpPr>
        <p:sp>
          <p:nvSpPr>
            <p:cNvPr id="28707" name="Oval 16">
              <a:extLst>
                <a:ext uri="{FF2B5EF4-FFF2-40B4-BE49-F238E27FC236}">
                  <a16:creationId xmlns:a16="http://schemas.microsoft.com/office/drawing/2014/main" id="{8E45E59B-E0F7-4AF8-950E-F26446A405B2}"/>
                </a:ext>
              </a:extLst>
            </p:cNvPr>
            <p:cNvSpPr>
              <a:spLocks noChangeArrowheads="1"/>
            </p:cNvSpPr>
            <p:nvPr/>
          </p:nvSpPr>
          <p:spPr bwMode="auto">
            <a:xfrm>
              <a:off x="929" y="1071"/>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8708" name="Oval 17">
              <a:extLst>
                <a:ext uri="{FF2B5EF4-FFF2-40B4-BE49-F238E27FC236}">
                  <a16:creationId xmlns:a16="http://schemas.microsoft.com/office/drawing/2014/main" id="{1913EE14-51F3-4B99-9C85-0D60FDE36471}"/>
                </a:ext>
              </a:extLst>
            </p:cNvPr>
            <p:cNvSpPr>
              <a:spLocks noChangeArrowheads="1"/>
            </p:cNvSpPr>
            <p:nvPr/>
          </p:nvSpPr>
          <p:spPr bwMode="auto">
            <a:xfrm>
              <a:off x="884" y="1752"/>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8709" name="Oval 18">
              <a:extLst>
                <a:ext uri="{FF2B5EF4-FFF2-40B4-BE49-F238E27FC236}">
                  <a16:creationId xmlns:a16="http://schemas.microsoft.com/office/drawing/2014/main" id="{307537AE-E23B-491D-8B2D-8A6A238E35DA}"/>
                </a:ext>
              </a:extLst>
            </p:cNvPr>
            <p:cNvSpPr>
              <a:spLocks noChangeArrowheads="1"/>
            </p:cNvSpPr>
            <p:nvPr/>
          </p:nvSpPr>
          <p:spPr bwMode="auto">
            <a:xfrm>
              <a:off x="884" y="2387"/>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8710" name="Line 19">
              <a:extLst>
                <a:ext uri="{FF2B5EF4-FFF2-40B4-BE49-F238E27FC236}">
                  <a16:creationId xmlns:a16="http://schemas.microsoft.com/office/drawing/2014/main" id="{843E23D5-ECE0-4B42-B977-5D87E8801478}"/>
                </a:ext>
              </a:extLst>
            </p:cNvPr>
            <p:cNvSpPr>
              <a:spLocks noChangeShapeType="1"/>
            </p:cNvSpPr>
            <p:nvPr/>
          </p:nvSpPr>
          <p:spPr bwMode="auto">
            <a:xfrm rot="5400000" flipH="1">
              <a:off x="1111" y="844"/>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1" name="Text Box 20">
              <a:extLst>
                <a:ext uri="{FF2B5EF4-FFF2-40B4-BE49-F238E27FC236}">
                  <a16:creationId xmlns:a16="http://schemas.microsoft.com/office/drawing/2014/main" id="{E2E72E18-377E-432C-9074-78C091D48693}"/>
                </a:ext>
              </a:extLst>
            </p:cNvPr>
            <p:cNvSpPr txBox="1">
              <a:spLocks noChangeArrowheads="1"/>
            </p:cNvSpPr>
            <p:nvPr/>
          </p:nvSpPr>
          <p:spPr bwMode="auto">
            <a:xfrm rot="5400000">
              <a:off x="1325" y="1224"/>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8712" name="Text Box 21">
              <a:extLst>
                <a:ext uri="{FF2B5EF4-FFF2-40B4-BE49-F238E27FC236}">
                  <a16:creationId xmlns:a16="http://schemas.microsoft.com/office/drawing/2014/main" id="{492737F0-8E38-4550-82FE-2B3B3FE48C0E}"/>
                </a:ext>
              </a:extLst>
            </p:cNvPr>
            <p:cNvSpPr txBox="1">
              <a:spLocks noChangeArrowheads="1"/>
            </p:cNvSpPr>
            <p:nvPr/>
          </p:nvSpPr>
          <p:spPr bwMode="auto">
            <a:xfrm>
              <a:off x="702" y="1207"/>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8713" name="Line 22">
              <a:extLst>
                <a:ext uri="{FF2B5EF4-FFF2-40B4-BE49-F238E27FC236}">
                  <a16:creationId xmlns:a16="http://schemas.microsoft.com/office/drawing/2014/main" id="{67F0DEC5-39ED-4ECC-A56B-ED22204037E6}"/>
                </a:ext>
              </a:extLst>
            </p:cNvPr>
            <p:cNvSpPr>
              <a:spLocks noChangeShapeType="1"/>
            </p:cNvSpPr>
            <p:nvPr/>
          </p:nvSpPr>
          <p:spPr bwMode="auto">
            <a:xfrm flipV="1">
              <a:off x="1519" y="1253"/>
              <a:ext cx="6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4" name="Oval 23">
              <a:extLst>
                <a:ext uri="{FF2B5EF4-FFF2-40B4-BE49-F238E27FC236}">
                  <a16:creationId xmlns:a16="http://schemas.microsoft.com/office/drawing/2014/main" id="{4F617163-FA72-49A1-8E4E-14B5FAE0EA0E}"/>
                </a:ext>
              </a:extLst>
            </p:cNvPr>
            <p:cNvSpPr>
              <a:spLocks noChangeArrowheads="1"/>
            </p:cNvSpPr>
            <p:nvPr/>
          </p:nvSpPr>
          <p:spPr bwMode="auto">
            <a:xfrm>
              <a:off x="2172" y="1225"/>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8715" name="Oval 24">
              <a:extLst>
                <a:ext uri="{FF2B5EF4-FFF2-40B4-BE49-F238E27FC236}">
                  <a16:creationId xmlns:a16="http://schemas.microsoft.com/office/drawing/2014/main" id="{0794D593-7D90-4B44-85C2-72AD01ABBEA2}"/>
                </a:ext>
              </a:extLst>
            </p:cNvPr>
            <p:cNvSpPr>
              <a:spLocks noChangeArrowheads="1"/>
            </p:cNvSpPr>
            <p:nvPr/>
          </p:nvSpPr>
          <p:spPr bwMode="auto">
            <a:xfrm>
              <a:off x="2243" y="3220"/>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8716" name="Text Box 25">
              <a:extLst>
                <a:ext uri="{FF2B5EF4-FFF2-40B4-BE49-F238E27FC236}">
                  <a16:creationId xmlns:a16="http://schemas.microsoft.com/office/drawing/2014/main" id="{F6733B75-1F92-4A6F-8EB1-9D0B42D7E514}"/>
                </a:ext>
              </a:extLst>
            </p:cNvPr>
            <p:cNvSpPr txBox="1">
              <a:spLocks noChangeArrowheads="1"/>
            </p:cNvSpPr>
            <p:nvPr/>
          </p:nvSpPr>
          <p:spPr bwMode="auto">
            <a:xfrm>
              <a:off x="2199" y="1071"/>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28717" name="Text Box 26">
              <a:extLst>
                <a:ext uri="{FF2B5EF4-FFF2-40B4-BE49-F238E27FC236}">
                  <a16:creationId xmlns:a16="http://schemas.microsoft.com/office/drawing/2014/main" id="{F14DABD1-A36A-40B4-A770-010DBB698E78}"/>
                </a:ext>
              </a:extLst>
            </p:cNvPr>
            <p:cNvSpPr txBox="1">
              <a:spLocks noChangeArrowheads="1"/>
            </p:cNvSpPr>
            <p:nvPr/>
          </p:nvSpPr>
          <p:spPr bwMode="auto">
            <a:xfrm>
              <a:off x="2335" y="3067"/>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N</a:t>
              </a:r>
            </a:p>
          </p:txBody>
        </p:sp>
        <p:sp>
          <p:nvSpPr>
            <p:cNvPr id="28718" name="Text Box 27">
              <a:extLst>
                <a:ext uri="{FF2B5EF4-FFF2-40B4-BE49-F238E27FC236}">
                  <a16:creationId xmlns:a16="http://schemas.microsoft.com/office/drawing/2014/main" id="{98E11BD2-8387-422F-A80D-9737A52294D9}"/>
                </a:ext>
              </a:extLst>
            </p:cNvPr>
            <p:cNvSpPr txBox="1">
              <a:spLocks noChangeArrowheads="1"/>
            </p:cNvSpPr>
            <p:nvPr/>
          </p:nvSpPr>
          <p:spPr bwMode="auto">
            <a:xfrm>
              <a:off x="385" y="1071"/>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X</a:t>
              </a:r>
            </a:p>
          </p:txBody>
        </p:sp>
        <p:sp>
          <p:nvSpPr>
            <p:cNvPr id="28719" name="Line 28">
              <a:extLst>
                <a:ext uri="{FF2B5EF4-FFF2-40B4-BE49-F238E27FC236}">
                  <a16:creationId xmlns:a16="http://schemas.microsoft.com/office/drawing/2014/main" id="{2EA83786-E733-4AF5-9A06-DC94456A05BD}"/>
                </a:ext>
              </a:extLst>
            </p:cNvPr>
            <p:cNvSpPr>
              <a:spLocks noChangeShapeType="1"/>
            </p:cNvSpPr>
            <p:nvPr/>
          </p:nvSpPr>
          <p:spPr bwMode="auto">
            <a:xfrm rot="5400000" flipH="1">
              <a:off x="1111" y="1524"/>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0" name="Text Box 29">
              <a:extLst>
                <a:ext uri="{FF2B5EF4-FFF2-40B4-BE49-F238E27FC236}">
                  <a16:creationId xmlns:a16="http://schemas.microsoft.com/office/drawing/2014/main" id="{049F9C22-2BB3-49C7-8730-DC3AC68D0497}"/>
                </a:ext>
              </a:extLst>
            </p:cNvPr>
            <p:cNvSpPr txBox="1">
              <a:spLocks noChangeArrowheads="1"/>
            </p:cNvSpPr>
            <p:nvPr/>
          </p:nvSpPr>
          <p:spPr bwMode="auto">
            <a:xfrm rot="5400000">
              <a:off x="1325" y="1905"/>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8721" name="Text Box 30">
              <a:extLst>
                <a:ext uri="{FF2B5EF4-FFF2-40B4-BE49-F238E27FC236}">
                  <a16:creationId xmlns:a16="http://schemas.microsoft.com/office/drawing/2014/main" id="{8632D42B-A5FC-49E6-B950-3946EB80F2A4}"/>
                </a:ext>
              </a:extLst>
            </p:cNvPr>
            <p:cNvSpPr txBox="1">
              <a:spLocks noChangeArrowheads="1"/>
            </p:cNvSpPr>
            <p:nvPr/>
          </p:nvSpPr>
          <p:spPr bwMode="auto">
            <a:xfrm>
              <a:off x="702" y="1888"/>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8722" name="Line 31">
              <a:extLst>
                <a:ext uri="{FF2B5EF4-FFF2-40B4-BE49-F238E27FC236}">
                  <a16:creationId xmlns:a16="http://schemas.microsoft.com/office/drawing/2014/main" id="{3EB3CD4C-0C09-4C39-BF4D-E07E26959537}"/>
                </a:ext>
              </a:extLst>
            </p:cNvPr>
            <p:cNvSpPr>
              <a:spLocks noChangeShapeType="1"/>
            </p:cNvSpPr>
            <p:nvPr/>
          </p:nvSpPr>
          <p:spPr bwMode="auto">
            <a:xfrm flipV="1">
              <a:off x="1519" y="1933"/>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3" name="Oval 32">
              <a:extLst>
                <a:ext uri="{FF2B5EF4-FFF2-40B4-BE49-F238E27FC236}">
                  <a16:creationId xmlns:a16="http://schemas.microsoft.com/office/drawing/2014/main" id="{F4D9DBD1-A610-492F-BABB-52821288A778}"/>
                </a:ext>
              </a:extLst>
            </p:cNvPr>
            <p:cNvSpPr>
              <a:spLocks noChangeArrowheads="1"/>
            </p:cNvSpPr>
            <p:nvPr/>
          </p:nvSpPr>
          <p:spPr bwMode="auto">
            <a:xfrm>
              <a:off x="2243" y="1906"/>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8724" name="Text Box 33">
              <a:extLst>
                <a:ext uri="{FF2B5EF4-FFF2-40B4-BE49-F238E27FC236}">
                  <a16:creationId xmlns:a16="http://schemas.microsoft.com/office/drawing/2014/main" id="{AA46560F-50F4-4B6B-8DF0-F218EA15F9BC}"/>
                </a:ext>
              </a:extLst>
            </p:cNvPr>
            <p:cNvSpPr txBox="1">
              <a:spLocks noChangeArrowheads="1"/>
            </p:cNvSpPr>
            <p:nvPr/>
          </p:nvSpPr>
          <p:spPr bwMode="auto">
            <a:xfrm>
              <a:off x="2245" y="1797"/>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28725" name="Text Box 34">
              <a:extLst>
                <a:ext uri="{FF2B5EF4-FFF2-40B4-BE49-F238E27FC236}">
                  <a16:creationId xmlns:a16="http://schemas.microsoft.com/office/drawing/2014/main" id="{580E7AFA-D03C-47F6-9A2F-47FB07F21E2A}"/>
                </a:ext>
              </a:extLst>
            </p:cNvPr>
            <p:cNvSpPr txBox="1">
              <a:spLocks noChangeArrowheads="1"/>
            </p:cNvSpPr>
            <p:nvPr/>
          </p:nvSpPr>
          <p:spPr bwMode="auto">
            <a:xfrm>
              <a:off x="430" y="157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Y</a:t>
              </a:r>
            </a:p>
          </p:txBody>
        </p:sp>
        <p:sp>
          <p:nvSpPr>
            <p:cNvPr id="28726" name="Line 35">
              <a:extLst>
                <a:ext uri="{FF2B5EF4-FFF2-40B4-BE49-F238E27FC236}">
                  <a16:creationId xmlns:a16="http://schemas.microsoft.com/office/drawing/2014/main" id="{A973D12A-2F89-4509-A055-B04870204419}"/>
                </a:ext>
              </a:extLst>
            </p:cNvPr>
            <p:cNvSpPr>
              <a:spLocks noChangeShapeType="1"/>
            </p:cNvSpPr>
            <p:nvPr/>
          </p:nvSpPr>
          <p:spPr bwMode="auto">
            <a:xfrm rot="5400000" flipH="1">
              <a:off x="1111" y="2159"/>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7" name="Text Box 36">
              <a:extLst>
                <a:ext uri="{FF2B5EF4-FFF2-40B4-BE49-F238E27FC236}">
                  <a16:creationId xmlns:a16="http://schemas.microsoft.com/office/drawing/2014/main" id="{653F5600-D20D-468C-8D14-AE9E38BFD1A9}"/>
                </a:ext>
              </a:extLst>
            </p:cNvPr>
            <p:cNvSpPr txBox="1">
              <a:spLocks noChangeArrowheads="1"/>
            </p:cNvSpPr>
            <p:nvPr/>
          </p:nvSpPr>
          <p:spPr bwMode="auto">
            <a:xfrm rot="5400000">
              <a:off x="1325" y="2494"/>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8728" name="Text Box 37">
              <a:extLst>
                <a:ext uri="{FF2B5EF4-FFF2-40B4-BE49-F238E27FC236}">
                  <a16:creationId xmlns:a16="http://schemas.microsoft.com/office/drawing/2014/main" id="{1EA249CD-B83F-4AA0-A8C4-069843996F54}"/>
                </a:ext>
              </a:extLst>
            </p:cNvPr>
            <p:cNvSpPr txBox="1">
              <a:spLocks noChangeArrowheads="1"/>
            </p:cNvSpPr>
            <p:nvPr/>
          </p:nvSpPr>
          <p:spPr bwMode="auto">
            <a:xfrm>
              <a:off x="657" y="2523"/>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8729" name="Line 38">
              <a:extLst>
                <a:ext uri="{FF2B5EF4-FFF2-40B4-BE49-F238E27FC236}">
                  <a16:creationId xmlns:a16="http://schemas.microsoft.com/office/drawing/2014/main" id="{50AA4591-54DE-4ECD-A98D-EE9713EFE7DB}"/>
                </a:ext>
              </a:extLst>
            </p:cNvPr>
            <p:cNvSpPr>
              <a:spLocks noChangeShapeType="1"/>
            </p:cNvSpPr>
            <p:nvPr/>
          </p:nvSpPr>
          <p:spPr bwMode="auto">
            <a:xfrm flipV="1">
              <a:off x="1519" y="2568"/>
              <a:ext cx="6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0" name="Oval 39">
              <a:extLst>
                <a:ext uri="{FF2B5EF4-FFF2-40B4-BE49-F238E27FC236}">
                  <a16:creationId xmlns:a16="http://schemas.microsoft.com/office/drawing/2014/main" id="{31814D01-E897-48F4-B33E-E6AC00B6904B}"/>
                </a:ext>
              </a:extLst>
            </p:cNvPr>
            <p:cNvSpPr>
              <a:spLocks noChangeArrowheads="1"/>
            </p:cNvSpPr>
            <p:nvPr/>
          </p:nvSpPr>
          <p:spPr bwMode="auto">
            <a:xfrm>
              <a:off x="2152" y="2541"/>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8731" name="Text Box 40">
              <a:extLst>
                <a:ext uri="{FF2B5EF4-FFF2-40B4-BE49-F238E27FC236}">
                  <a16:creationId xmlns:a16="http://schemas.microsoft.com/office/drawing/2014/main" id="{195AA620-C3E9-4F68-9810-F2966F6740A5}"/>
                </a:ext>
              </a:extLst>
            </p:cNvPr>
            <p:cNvSpPr txBox="1">
              <a:spLocks noChangeArrowheads="1"/>
            </p:cNvSpPr>
            <p:nvPr/>
          </p:nvSpPr>
          <p:spPr bwMode="auto">
            <a:xfrm>
              <a:off x="2199" y="2387"/>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28732" name="Text Box 41">
              <a:extLst>
                <a:ext uri="{FF2B5EF4-FFF2-40B4-BE49-F238E27FC236}">
                  <a16:creationId xmlns:a16="http://schemas.microsoft.com/office/drawing/2014/main" id="{AC820E97-F413-419E-93A6-41AD15F99FED}"/>
                </a:ext>
              </a:extLst>
            </p:cNvPr>
            <p:cNvSpPr txBox="1">
              <a:spLocks noChangeArrowheads="1"/>
            </p:cNvSpPr>
            <p:nvPr/>
          </p:nvSpPr>
          <p:spPr bwMode="auto">
            <a:xfrm>
              <a:off x="430" y="243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Z</a:t>
              </a:r>
            </a:p>
          </p:txBody>
        </p:sp>
        <p:sp>
          <p:nvSpPr>
            <p:cNvPr id="28733" name="Line 42">
              <a:extLst>
                <a:ext uri="{FF2B5EF4-FFF2-40B4-BE49-F238E27FC236}">
                  <a16:creationId xmlns:a16="http://schemas.microsoft.com/office/drawing/2014/main" id="{4B9715E8-0FEB-4825-8885-978A3CD836BF}"/>
                </a:ext>
              </a:extLst>
            </p:cNvPr>
            <p:cNvSpPr>
              <a:spLocks noChangeShapeType="1"/>
            </p:cNvSpPr>
            <p:nvPr/>
          </p:nvSpPr>
          <p:spPr bwMode="auto">
            <a:xfrm>
              <a:off x="702" y="1253"/>
              <a:ext cx="0" cy="131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4" name="Freeform 43">
              <a:extLst>
                <a:ext uri="{FF2B5EF4-FFF2-40B4-BE49-F238E27FC236}">
                  <a16:creationId xmlns:a16="http://schemas.microsoft.com/office/drawing/2014/main" id="{21312643-1943-4CE6-A07E-8E901710759E}"/>
                </a:ext>
              </a:extLst>
            </p:cNvPr>
            <p:cNvSpPr>
              <a:spLocks/>
            </p:cNvSpPr>
            <p:nvPr/>
          </p:nvSpPr>
          <p:spPr bwMode="auto">
            <a:xfrm>
              <a:off x="439" y="1933"/>
              <a:ext cx="1815" cy="1316"/>
            </a:xfrm>
            <a:custGeom>
              <a:avLst/>
              <a:gdLst>
                <a:gd name="T0" fmla="*/ 259 w 1680"/>
                <a:gd name="T1" fmla="*/ 0 h 996"/>
                <a:gd name="T2" fmla="*/ 0 w 1680"/>
                <a:gd name="T3" fmla="*/ 0 h 996"/>
                <a:gd name="T4" fmla="*/ 0 w 1680"/>
                <a:gd name="T5" fmla="*/ 1316 h 996"/>
                <a:gd name="T6" fmla="*/ 1815 w 1680"/>
                <a:gd name="T7" fmla="*/ 1316 h 9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 h="996">
                  <a:moveTo>
                    <a:pt x="240" y="0"/>
                  </a:moveTo>
                  <a:lnTo>
                    <a:pt x="0" y="0"/>
                  </a:lnTo>
                  <a:lnTo>
                    <a:pt x="0" y="996"/>
                  </a:lnTo>
                  <a:lnTo>
                    <a:pt x="1680" y="996"/>
                  </a:lnTo>
                </a:path>
              </a:pathLst>
            </a:custGeom>
            <a:noFill/>
            <a:ln w="28575" cmpd="sng">
              <a:solidFill>
                <a:srgbClr val="000000"/>
              </a:solidFill>
              <a:round/>
              <a:headEnd type="oval"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735" name="Object 44">
              <a:extLst>
                <a:ext uri="{FF2B5EF4-FFF2-40B4-BE49-F238E27FC236}">
                  <a16:creationId xmlns:a16="http://schemas.microsoft.com/office/drawing/2014/main" id="{733DB4B2-4CB5-48CB-8199-E2BAF43A248D}"/>
                </a:ext>
              </a:extLst>
            </p:cNvPr>
            <p:cNvGraphicFramePr>
              <a:graphicFrameLocks noChangeAspect="1"/>
            </p:cNvGraphicFramePr>
            <p:nvPr/>
          </p:nvGraphicFramePr>
          <p:xfrm>
            <a:off x="1062" y="1298"/>
            <a:ext cx="321" cy="454"/>
          </p:xfrm>
          <a:graphic>
            <a:graphicData uri="http://schemas.openxmlformats.org/presentationml/2006/ole">
              <mc:AlternateContent xmlns:mc="http://schemas.openxmlformats.org/markup-compatibility/2006">
                <mc:Choice xmlns:v="urn:schemas-microsoft-com:vml" Requires="v">
                  <p:oleObj spid="_x0000_s29110" name="Equation" r:id="rId3" imgW="215713" imgH="304536" progId="Equation.DSMT4">
                    <p:embed/>
                  </p:oleObj>
                </mc:Choice>
                <mc:Fallback>
                  <p:oleObj name="Equation" r:id="rId3" imgW="215713" imgH="304536" progId="Equation.DSMT4">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 y="1298"/>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36" name="Object 45">
              <a:extLst>
                <a:ext uri="{FF2B5EF4-FFF2-40B4-BE49-F238E27FC236}">
                  <a16:creationId xmlns:a16="http://schemas.microsoft.com/office/drawing/2014/main" id="{3480482D-5FD1-477D-B549-173E58747449}"/>
                </a:ext>
              </a:extLst>
            </p:cNvPr>
            <p:cNvGraphicFramePr>
              <a:graphicFrameLocks noChangeAspect="1"/>
            </p:cNvGraphicFramePr>
            <p:nvPr/>
          </p:nvGraphicFramePr>
          <p:xfrm>
            <a:off x="1066" y="1979"/>
            <a:ext cx="321" cy="454"/>
          </p:xfrm>
          <a:graphic>
            <a:graphicData uri="http://schemas.openxmlformats.org/presentationml/2006/ole">
              <mc:AlternateContent xmlns:mc="http://schemas.openxmlformats.org/markup-compatibility/2006">
                <mc:Choice xmlns:v="urn:schemas-microsoft-com:vml" Requires="v">
                  <p:oleObj spid="_x0000_s29111" name="Equation" r:id="rId5" imgW="215713" imgH="304536" progId="Equation.DSMT4">
                    <p:embed/>
                  </p:oleObj>
                </mc:Choice>
                <mc:Fallback>
                  <p:oleObj name="Equation" r:id="rId5" imgW="215713" imgH="304536" progId="Equation.DSMT4">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 y="1979"/>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37" name="Object 46">
              <a:extLst>
                <a:ext uri="{FF2B5EF4-FFF2-40B4-BE49-F238E27FC236}">
                  <a16:creationId xmlns:a16="http://schemas.microsoft.com/office/drawing/2014/main" id="{9DD1ABD4-3258-42E6-8B22-5E21B773CA64}"/>
                </a:ext>
              </a:extLst>
            </p:cNvPr>
            <p:cNvGraphicFramePr>
              <a:graphicFrameLocks noChangeAspect="1"/>
            </p:cNvGraphicFramePr>
            <p:nvPr/>
          </p:nvGraphicFramePr>
          <p:xfrm>
            <a:off x="930" y="2704"/>
            <a:ext cx="321" cy="454"/>
          </p:xfrm>
          <a:graphic>
            <a:graphicData uri="http://schemas.openxmlformats.org/presentationml/2006/ole">
              <mc:AlternateContent xmlns:mc="http://schemas.openxmlformats.org/markup-compatibility/2006">
                <mc:Choice xmlns:v="urn:schemas-microsoft-com:vml" Requires="v">
                  <p:oleObj spid="_x0000_s29112" name="Equation" r:id="rId7" imgW="215713" imgH="304536" progId="Equation.DSMT4">
                    <p:embed/>
                  </p:oleObj>
                </mc:Choice>
                <mc:Fallback>
                  <p:oleObj name="Equation" r:id="rId7" imgW="215713" imgH="304536" progId="Equation.DSMT4">
                    <p:embed/>
                    <p:pic>
                      <p:nvPicPr>
                        <p:cNvPr id="0" name="Object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 y="2704"/>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0671" name="Group 47">
            <a:extLst>
              <a:ext uri="{FF2B5EF4-FFF2-40B4-BE49-F238E27FC236}">
                <a16:creationId xmlns:a16="http://schemas.microsoft.com/office/drawing/2014/main" id="{1EB1CA9B-C82E-4FEA-BC6C-3635F7A0B1C0}"/>
              </a:ext>
            </a:extLst>
          </p:cNvPr>
          <p:cNvGrpSpPr>
            <a:grpSpLocks/>
          </p:cNvGrpSpPr>
          <p:nvPr/>
        </p:nvGrpSpPr>
        <p:grpSpPr bwMode="auto">
          <a:xfrm>
            <a:off x="4427538" y="1700213"/>
            <a:ext cx="3784600" cy="3327400"/>
            <a:chOff x="2789" y="1071"/>
            <a:chExt cx="2384" cy="2096"/>
          </a:xfrm>
        </p:grpSpPr>
        <p:sp>
          <p:nvSpPr>
            <p:cNvPr id="28680" name="Oval 48">
              <a:extLst>
                <a:ext uri="{FF2B5EF4-FFF2-40B4-BE49-F238E27FC236}">
                  <a16:creationId xmlns:a16="http://schemas.microsoft.com/office/drawing/2014/main" id="{37E953F9-E759-45A4-9F3A-F54835B89A9D}"/>
                </a:ext>
              </a:extLst>
            </p:cNvPr>
            <p:cNvSpPr>
              <a:spLocks noChangeArrowheads="1"/>
            </p:cNvSpPr>
            <p:nvPr/>
          </p:nvSpPr>
          <p:spPr bwMode="auto">
            <a:xfrm>
              <a:off x="2789" y="1887"/>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8681" name="Oval 49">
              <a:extLst>
                <a:ext uri="{FF2B5EF4-FFF2-40B4-BE49-F238E27FC236}">
                  <a16:creationId xmlns:a16="http://schemas.microsoft.com/office/drawing/2014/main" id="{7104F522-6D04-438E-BFC5-2BCCF7B9E619}"/>
                </a:ext>
              </a:extLst>
            </p:cNvPr>
            <p:cNvSpPr>
              <a:spLocks noChangeArrowheads="1"/>
            </p:cNvSpPr>
            <p:nvPr/>
          </p:nvSpPr>
          <p:spPr bwMode="auto">
            <a:xfrm>
              <a:off x="3514" y="1479"/>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8682" name="Oval 50">
              <a:extLst>
                <a:ext uri="{FF2B5EF4-FFF2-40B4-BE49-F238E27FC236}">
                  <a16:creationId xmlns:a16="http://schemas.microsoft.com/office/drawing/2014/main" id="{F65C0019-3721-469F-9C59-0DB92C61D886}"/>
                </a:ext>
              </a:extLst>
            </p:cNvPr>
            <p:cNvSpPr>
              <a:spLocks noChangeArrowheads="1"/>
            </p:cNvSpPr>
            <p:nvPr/>
          </p:nvSpPr>
          <p:spPr bwMode="auto">
            <a:xfrm>
              <a:off x="3514" y="2386"/>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8683" name="Line 51">
              <a:extLst>
                <a:ext uri="{FF2B5EF4-FFF2-40B4-BE49-F238E27FC236}">
                  <a16:creationId xmlns:a16="http://schemas.microsoft.com/office/drawing/2014/main" id="{9DC2CC6B-C3D6-4E18-82ED-B9A5A38744EB}"/>
                </a:ext>
              </a:extLst>
            </p:cNvPr>
            <p:cNvSpPr>
              <a:spLocks noChangeShapeType="1"/>
            </p:cNvSpPr>
            <p:nvPr/>
          </p:nvSpPr>
          <p:spPr bwMode="auto">
            <a:xfrm rot="10800000">
              <a:off x="2970" y="1252"/>
              <a:ext cx="0" cy="176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Text Box 52">
              <a:extLst>
                <a:ext uri="{FF2B5EF4-FFF2-40B4-BE49-F238E27FC236}">
                  <a16:creationId xmlns:a16="http://schemas.microsoft.com/office/drawing/2014/main" id="{26442D0F-4753-491E-9DAE-201EADBB0D11}"/>
                </a:ext>
              </a:extLst>
            </p:cNvPr>
            <p:cNvSpPr txBox="1">
              <a:spLocks noChangeArrowheads="1"/>
            </p:cNvSpPr>
            <p:nvPr/>
          </p:nvSpPr>
          <p:spPr bwMode="auto">
            <a:xfrm rot="10800000">
              <a:off x="3011" y="2254"/>
              <a:ext cx="1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8685" name="Text Box 53">
              <a:extLst>
                <a:ext uri="{FF2B5EF4-FFF2-40B4-BE49-F238E27FC236}">
                  <a16:creationId xmlns:a16="http://schemas.microsoft.com/office/drawing/2014/main" id="{E084ECE3-1B15-4221-8F34-DBFDDBFBC6E2}"/>
                </a:ext>
              </a:extLst>
            </p:cNvPr>
            <p:cNvSpPr txBox="1">
              <a:spLocks noChangeArrowheads="1"/>
            </p:cNvSpPr>
            <p:nvPr/>
          </p:nvSpPr>
          <p:spPr bwMode="auto">
            <a:xfrm>
              <a:off x="3015" y="1525"/>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8686" name="Line 54">
              <a:extLst>
                <a:ext uri="{FF2B5EF4-FFF2-40B4-BE49-F238E27FC236}">
                  <a16:creationId xmlns:a16="http://schemas.microsoft.com/office/drawing/2014/main" id="{98D35A1A-B509-47B3-AB7C-D959AF79EA21}"/>
                </a:ext>
              </a:extLst>
            </p:cNvPr>
            <p:cNvSpPr>
              <a:spLocks noChangeShapeType="1"/>
            </p:cNvSpPr>
            <p:nvPr/>
          </p:nvSpPr>
          <p:spPr bwMode="auto">
            <a:xfrm>
              <a:off x="2970" y="1252"/>
              <a:ext cx="183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Oval 55">
              <a:extLst>
                <a:ext uri="{FF2B5EF4-FFF2-40B4-BE49-F238E27FC236}">
                  <a16:creationId xmlns:a16="http://schemas.microsoft.com/office/drawing/2014/main" id="{420A215D-A81F-481D-BE07-AD8BFA8EA344}"/>
                </a:ext>
              </a:extLst>
            </p:cNvPr>
            <p:cNvSpPr>
              <a:spLocks noChangeArrowheads="1"/>
            </p:cNvSpPr>
            <p:nvPr/>
          </p:nvSpPr>
          <p:spPr bwMode="auto">
            <a:xfrm>
              <a:off x="4802" y="1225"/>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8688" name="Text Box 56">
              <a:extLst>
                <a:ext uri="{FF2B5EF4-FFF2-40B4-BE49-F238E27FC236}">
                  <a16:creationId xmlns:a16="http://schemas.microsoft.com/office/drawing/2014/main" id="{B726EA02-6EA8-4990-8607-F94B2A7BD7A9}"/>
                </a:ext>
              </a:extLst>
            </p:cNvPr>
            <p:cNvSpPr txBox="1">
              <a:spLocks noChangeArrowheads="1"/>
            </p:cNvSpPr>
            <p:nvPr/>
          </p:nvSpPr>
          <p:spPr bwMode="auto">
            <a:xfrm>
              <a:off x="4830" y="1071"/>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28689" name="Text Box 57">
              <a:extLst>
                <a:ext uri="{FF2B5EF4-FFF2-40B4-BE49-F238E27FC236}">
                  <a16:creationId xmlns:a16="http://schemas.microsoft.com/office/drawing/2014/main" id="{DA6413F7-F3BE-409A-BC4D-01B37B3A0E56}"/>
                </a:ext>
              </a:extLst>
            </p:cNvPr>
            <p:cNvSpPr txBox="1">
              <a:spLocks noChangeArrowheads="1"/>
            </p:cNvSpPr>
            <p:nvPr/>
          </p:nvSpPr>
          <p:spPr bwMode="auto">
            <a:xfrm>
              <a:off x="3424" y="184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X</a:t>
              </a:r>
            </a:p>
          </p:txBody>
        </p:sp>
        <p:sp>
          <p:nvSpPr>
            <p:cNvPr id="28690" name="Line 58">
              <a:extLst>
                <a:ext uri="{FF2B5EF4-FFF2-40B4-BE49-F238E27FC236}">
                  <a16:creationId xmlns:a16="http://schemas.microsoft.com/office/drawing/2014/main" id="{01095471-6DB7-473D-997A-79AFE2040A5E}"/>
                </a:ext>
              </a:extLst>
            </p:cNvPr>
            <p:cNvSpPr>
              <a:spLocks noChangeShapeType="1"/>
            </p:cNvSpPr>
            <p:nvPr/>
          </p:nvSpPr>
          <p:spPr bwMode="auto">
            <a:xfrm flipV="1">
              <a:off x="3696" y="2160"/>
              <a:ext cx="116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1" name="Oval 59">
              <a:extLst>
                <a:ext uri="{FF2B5EF4-FFF2-40B4-BE49-F238E27FC236}">
                  <a16:creationId xmlns:a16="http://schemas.microsoft.com/office/drawing/2014/main" id="{3BB3D23D-143C-4B10-9924-97100E20EF87}"/>
                </a:ext>
              </a:extLst>
            </p:cNvPr>
            <p:cNvSpPr>
              <a:spLocks noChangeArrowheads="1"/>
            </p:cNvSpPr>
            <p:nvPr/>
          </p:nvSpPr>
          <p:spPr bwMode="auto">
            <a:xfrm>
              <a:off x="4848" y="213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8692" name="Text Box 60">
              <a:extLst>
                <a:ext uri="{FF2B5EF4-FFF2-40B4-BE49-F238E27FC236}">
                  <a16:creationId xmlns:a16="http://schemas.microsoft.com/office/drawing/2014/main" id="{7EE000A5-B675-46C7-A21F-EB5465E0B625}"/>
                </a:ext>
              </a:extLst>
            </p:cNvPr>
            <p:cNvSpPr txBox="1">
              <a:spLocks noChangeArrowheads="1"/>
            </p:cNvSpPr>
            <p:nvPr/>
          </p:nvSpPr>
          <p:spPr bwMode="auto">
            <a:xfrm>
              <a:off x="4875" y="202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28693" name="Text Box 61">
              <a:extLst>
                <a:ext uri="{FF2B5EF4-FFF2-40B4-BE49-F238E27FC236}">
                  <a16:creationId xmlns:a16="http://schemas.microsoft.com/office/drawing/2014/main" id="{A766CF02-4865-41B4-8F94-16AFB6CEB33C}"/>
                </a:ext>
              </a:extLst>
            </p:cNvPr>
            <p:cNvSpPr txBox="1">
              <a:spLocks noChangeArrowheads="1"/>
            </p:cNvSpPr>
            <p:nvPr/>
          </p:nvSpPr>
          <p:spPr bwMode="auto">
            <a:xfrm>
              <a:off x="3378" y="270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Y</a:t>
              </a:r>
            </a:p>
          </p:txBody>
        </p:sp>
        <p:sp>
          <p:nvSpPr>
            <p:cNvPr id="28694" name="Line 62">
              <a:extLst>
                <a:ext uri="{FF2B5EF4-FFF2-40B4-BE49-F238E27FC236}">
                  <a16:creationId xmlns:a16="http://schemas.microsoft.com/office/drawing/2014/main" id="{5174C8B3-6375-41EF-985D-DC3567B09FB9}"/>
                </a:ext>
              </a:extLst>
            </p:cNvPr>
            <p:cNvSpPr>
              <a:spLocks noChangeShapeType="1"/>
            </p:cNvSpPr>
            <p:nvPr/>
          </p:nvSpPr>
          <p:spPr bwMode="auto">
            <a:xfrm>
              <a:off x="2970" y="3021"/>
              <a:ext cx="185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5" name="Oval 63">
              <a:extLst>
                <a:ext uri="{FF2B5EF4-FFF2-40B4-BE49-F238E27FC236}">
                  <a16:creationId xmlns:a16="http://schemas.microsoft.com/office/drawing/2014/main" id="{175799A9-4516-483E-854F-A41A06E72FCE}"/>
                </a:ext>
              </a:extLst>
            </p:cNvPr>
            <p:cNvSpPr>
              <a:spLocks noChangeArrowheads="1"/>
            </p:cNvSpPr>
            <p:nvPr/>
          </p:nvSpPr>
          <p:spPr bwMode="auto">
            <a:xfrm>
              <a:off x="4813" y="299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8696" name="Text Box 64">
              <a:extLst>
                <a:ext uri="{FF2B5EF4-FFF2-40B4-BE49-F238E27FC236}">
                  <a16:creationId xmlns:a16="http://schemas.microsoft.com/office/drawing/2014/main" id="{0A6E467C-3613-4610-A3BB-F12321DE0F3F}"/>
                </a:ext>
              </a:extLst>
            </p:cNvPr>
            <p:cNvSpPr txBox="1">
              <a:spLocks noChangeArrowheads="1"/>
            </p:cNvSpPr>
            <p:nvPr/>
          </p:nvSpPr>
          <p:spPr bwMode="auto">
            <a:xfrm>
              <a:off x="4875" y="284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28697" name="Text Box 65">
              <a:extLst>
                <a:ext uri="{FF2B5EF4-FFF2-40B4-BE49-F238E27FC236}">
                  <a16:creationId xmlns:a16="http://schemas.microsoft.com/office/drawing/2014/main" id="{A23C2B66-C599-4199-858D-955911AAC2AD}"/>
                </a:ext>
              </a:extLst>
            </p:cNvPr>
            <p:cNvSpPr txBox="1">
              <a:spLocks noChangeArrowheads="1"/>
            </p:cNvSpPr>
            <p:nvPr/>
          </p:nvSpPr>
          <p:spPr bwMode="auto">
            <a:xfrm>
              <a:off x="3015" y="125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Z</a:t>
              </a:r>
            </a:p>
          </p:txBody>
        </p:sp>
        <p:sp>
          <p:nvSpPr>
            <p:cNvPr id="28698" name="Line 66">
              <a:extLst>
                <a:ext uri="{FF2B5EF4-FFF2-40B4-BE49-F238E27FC236}">
                  <a16:creationId xmlns:a16="http://schemas.microsoft.com/office/drawing/2014/main" id="{CE16ACF0-00C9-4FA0-8FF1-340CF0AE7D7D}"/>
                </a:ext>
              </a:extLst>
            </p:cNvPr>
            <p:cNvSpPr>
              <a:spLocks noChangeShapeType="1"/>
            </p:cNvSpPr>
            <p:nvPr/>
          </p:nvSpPr>
          <p:spPr bwMode="auto">
            <a:xfrm flipH="1">
              <a:off x="3696" y="1252"/>
              <a:ext cx="0" cy="90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9" name="Text Box 67">
              <a:extLst>
                <a:ext uri="{FF2B5EF4-FFF2-40B4-BE49-F238E27FC236}">
                  <a16:creationId xmlns:a16="http://schemas.microsoft.com/office/drawing/2014/main" id="{E6DC1930-0DDA-4D01-A9B2-063EEF198A26}"/>
                </a:ext>
              </a:extLst>
            </p:cNvPr>
            <p:cNvSpPr txBox="1">
              <a:spLocks noChangeArrowheads="1"/>
            </p:cNvSpPr>
            <p:nvPr/>
          </p:nvSpPr>
          <p:spPr bwMode="auto">
            <a:xfrm>
              <a:off x="3832" y="1252"/>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8700" name="Text Box 68">
              <a:extLst>
                <a:ext uri="{FF2B5EF4-FFF2-40B4-BE49-F238E27FC236}">
                  <a16:creationId xmlns:a16="http://schemas.microsoft.com/office/drawing/2014/main" id="{B32BA176-ACA7-404F-913E-DA93C1D973E5}"/>
                </a:ext>
              </a:extLst>
            </p:cNvPr>
            <p:cNvSpPr txBox="1">
              <a:spLocks noChangeArrowheads="1"/>
            </p:cNvSpPr>
            <p:nvPr/>
          </p:nvSpPr>
          <p:spPr bwMode="auto">
            <a:xfrm rot="10800000">
              <a:off x="3830" y="1801"/>
              <a:ext cx="1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8701" name="Line 69">
              <a:extLst>
                <a:ext uri="{FF2B5EF4-FFF2-40B4-BE49-F238E27FC236}">
                  <a16:creationId xmlns:a16="http://schemas.microsoft.com/office/drawing/2014/main" id="{CFEB1B35-80BD-4A02-97A1-6F7EBB8F91F2}"/>
                </a:ext>
              </a:extLst>
            </p:cNvPr>
            <p:cNvSpPr>
              <a:spLocks noChangeShapeType="1"/>
            </p:cNvSpPr>
            <p:nvPr/>
          </p:nvSpPr>
          <p:spPr bwMode="auto">
            <a:xfrm flipH="1">
              <a:off x="3696" y="2160"/>
              <a:ext cx="0" cy="86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2" name="Text Box 70">
              <a:extLst>
                <a:ext uri="{FF2B5EF4-FFF2-40B4-BE49-F238E27FC236}">
                  <a16:creationId xmlns:a16="http://schemas.microsoft.com/office/drawing/2014/main" id="{08AB275D-F34A-4F95-A8F7-7886D606307F}"/>
                </a:ext>
              </a:extLst>
            </p:cNvPr>
            <p:cNvSpPr txBox="1">
              <a:spLocks noChangeArrowheads="1"/>
            </p:cNvSpPr>
            <p:nvPr/>
          </p:nvSpPr>
          <p:spPr bwMode="auto">
            <a:xfrm>
              <a:off x="3786" y="2114"/>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8703" name="Text Box 71">
              <a:extLst>
                <a:ext uri="{FF2B5EF4-FFF2-40B4-BE49-F238E27FC236}">
                  <a16:creationId xmlns:a16="http://schemas.microsoft.com/office/drawing/2014/main" id="{6300D222-1147-4FD8-A343-553F4DAA47F5}"/>
                </a:ext>
              </a:extLst>
            </p:cNvPr>
            <p:cNvSpPr txBox="1">
              <a:spLocks noChangeArrowheads="1"/>
            </p:cNvSpPr>
            <p:nvPr/>
          </p:nvSpPr>
          <p:spPr bwMode="auto">
            <a:xfrm rot="10800000">
              <a:off x="3877" y="2708"/>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28704" name="Object 72">
              <a:extLst>
                <a:ext uri="{FF2B5EF4-FFF2-40B4-BE49-F238E27FC236}">
                  <a16:creationId xmlns:a16="http://schemas.microsoft.com/office/drawing/2014/main" id="{34E20DCA-0636-4777-AB05-65B587E57FAF}"/>
                </a:ext>
              </a:extLst>
            </p:cNvPr>
            <p:cNvGraphicFramePr>
              <a:graphicFrameLocks noChangeAspect="1"/>
            </p:cNvGraphicFramePr>
            <p:nvPr/>
          </p:nvGraphicFramePr>
          <p:xfrm>
            <a:off x="3920" y="1389"/>
            <a:ext cx="321" cy="454"/>
          </p:xfrm>
          <a:graphic>
            <a:graphicData uri="http://schemas.openxmlformats.org/presentationml/2006/ole">
              <mc:AlternateContent xmlns:mc="http://schemas.openxmlformats.org/markup-compatibility/2006">
                <mc:Choice xmlns:v="urn:schemas-microsoft-com:vml" Requires="v">
                  <p:oleObj spid="_x0000_s29113" name="Equation" r:id="rId9" imgW="215713" imgH="304536" progId="Equation.DSMT4">
                    <p:embed/>
                  </p:oleObj>
                </mc:Choice>
                <mc:Fallback>
                  <p:oleObj name="Equation" r:id="rId9" imgW="215713" imgH="304536" progId="Equation.DSMT4">
                    <p:embed/>
                    <p:pic>
                      <p:nvPicPr>
                        <p:cNvPr id="0"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0" y="1389"/>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05" name="Object 73">
              <a:extLst>
                <a:ext uri="{FF2B5EF4-FFF2-40B4-BE49-F238E27FC236}">
                  <a16:creationId xmlns:a16="http://schemas.microsoft.com/office/drawing/2014/main" id="{3C349298-6CEE-4E4D-B71E-B2405CDBFAA5}"/>
                </a:ext>
              </a:extLst>
            </p:cNvPr>
            <p:cNvGraphicFramePr>
              <a:graphicFrameLocks noChangeAspect="1"/>
            </p:cNvGraphicFramePr>
            <p:nvPr/>
          </p:nvGraphicFramePr>
          <p:xfrm>
            <a:off x="3920" y="2296"/>
            <a:ext cx="321" cy="454"/>
          </p:xfrm>
          <a:graphic>
            <a:graphicData uri="http://schemas.openxmlformats.org/presentationml/2006/ole">
              <mc:AlternateContent xmlns:mc="http://schemas.openxmlformats.org/markup-compatibility/2006">
                <mc:Choice xmlns:v="urn:schemas-microsoft-com:vml" Requires="v">
                  <p:oleObj spid="_x0000_s29114" name="Equation" r:id="rId10" imgW="215713" imgH="304536" progId="Equation.DSMT4">
                    <p:embed/>
                  </p:oleObj>
                </mc:Choice>
                <mc:Fallback>
                  <p:oleObj name="Equation" r:id="rId10" imgW="215713" imgH="304536" progId="Equation.DSMT4">
                    <p:embed/>
                    <p:pic>
                      <p:nvPicPr>
                        <p:cNvPr id="0" name="Object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0" y="2296"/>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06" name="Object 74">
              <a:extLst>
                <a:ext uri="{FF2B5EF4-FFF2-40B4-BE49-F238E27FC236}">
                  <a16:creationId xmlns:a16="http://schemas.microsoft.com/office/drawing/2014/main" id="{EB844498-7F23-47A8-AB62-552ADBFF7605}"/>
                </a:ext>
              </a:extLst>
            </p:cNvPr>
            <p:cNvGraphicFramePr>
              <a:graphicFrameLocks noChangeAspect="1"/>
            </p:cNvGraphicFramePr>
            <p:nvPr/>
          </p:nvGraphicFramePr>
          <p:xfrm>
            <a:off x="3194" y="1797"/>
            <a:ext cx="321" cy="454"/>
          </p:xfrm>
          <a:graphic>
            <a:graphicData uri="http://schemas.openxmlformats.org/presentationml/2006/ole">
              <mc:AlternateContent xmlns:mc="http://schemas.openxmlformats.org/markup-compatibility/2006">
                <mc:Choice xmlns:v="urn:schemas-microsoft-com:vml" Requires="v">
                  <p:oleObj spid="_x0000_s29115" name="Equation" r:id="rId11" imgW="215713" imgH="304536" progId="Equation.DSMT4">
                    <p:embed/>
                  </p:oleObj>
                </mc:Choice>
                <mc:Fallback>
                  <p:oleObj name="Equation" r:id="rId11" imgW="215713" imgH="304536" progId="Equation.DSMT4">
                    <p:embed/>
                    <p:pic>
                      <p:nvPicPr>
                        <p:cNvPr id="0" name="Object 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4" y="1797"/>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0626"/>
                                        </p:tgtEl>
                                        <p:attrNameLst>
                                          <p:attrName>style.visibility</p:attrName>
                                        </p:attrNameLst>
                                      </p:cBhvr>
                                      <p:to>
                                        <p:strVal val="visible"/>
                                      </p:to>
                                    </p:set>
                                    <p:animEffect transition="in" filter="wipe(up)">
                                      <p:cBhvr>
                                        <p:cTn id="7" dur="2000"/>
                                        <p:tgtEl>
                                          <p:spTgt spid="410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1063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1067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10627"/>
                                        </p:tgtEl>
                                        <p:attrNameLst>
                                          <p:attrName>style.visibility</p:attrName>
                                        </p:attrNameLst>
                                      </p:cBhvr>
                                      <p:to>
                                        <p:strVal val="visible"/>
                                      </p:to>
                                    </p:set>
                                    <p:animEffect transition="in" filter="wipe(left)">
                                      <p:cBhvr>
                                        <p:cTn id="20" dur="2000"/>
                                        <p:tgtEl>
                                          <p:spTgt spid="4106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10628"/>
                                        </p:tgtEl>
                                        <p:attrNameLst>
                                          <p:attrName>style.visibility</p:attrName>
                                        </p:attrNameLst>
                                      </p:cBhvr>
                                      <p:to>
                                        <p:strVal val="visible"/>
                                      </p:to>
                                    </p:set>
                                    <p:animEffect transition="in" filter="wipe(left)">
                                      <p:cBhvr>
                                        <p:cTn id="25" dur="20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6" grpId="0"/>
      <p:bldP spid="410627" grpId="0" autoUpdateAnimBg="0"/>
      <p:bldP spid="41062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1650" name="Group 2">
            <a:extLst>
              <a:ext uri="{FF2B5EF4-FFF2-40B4-BE49-F238E27FC236}">
                <a16:creationId xmlns:a16="http://schemas.microsoft.com/office/drawing/2014/main" id="{5D4F2BE7-E86E-4295-8904-2BD566D3E628}"/>
              </a:ext>
            </a:extLst>
          </p:cNvPr>
          <p:cNvGrpSpPr>
            <a:grpSpLocks/>
          </p:cNvGrpSpPr>
          <p:nvPr/>
        </p:nvGrpSpPr>
        <p:grpSpPr bwMode="auto">
          <a:xfrm>
            <a:off x="900113" y="4424363"/>
            <a:ext cx="7058025" cy="1684337"/>
            <a:chOff x="567" y="2651"/>
            <a:chExt cx="4446" cy="1061"/>
          </a:xfrm>
        </p:grpSpPr>
        <p:sp>
          <p:nvSpPr>
            <p:cNvPr id="29802" name="Rectangle 3">
              <a:extLst>
                <a:ext uri="{FF2B5EF4-FFF2-40B4-BE49-F238E27FC236}">
                  <a16:creationId xmlns:a16="http://schemas.microsoft.com/office/drawing/2014/main" id="{EDE97682-0800-48D7-866B-EE51E7986E02}"/>
                </a:ext>
              </a:extLst>
            </p:cNvPr>
            <p:cNvSpPr>
              <a:spLocks noChangeArrowheads="1"/>
            </p:cNvSpPr>
            <p:nvPr/>
          </p:nvSpPr>
          <p:spPr bwMode="auto">
            <a:xfrm>
              <a:off x="567" y="2651"/>
              <a:ext cx="14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3</a:t>
              </a:r>
              <a:r>
                <a:rPr kumimoji="1" lang="zh-CN" altLang="en-US" b="1">
                  <a:latin typeface="华文楷体" panose="02010600040101010101" pitchFamily="2" charset="-122"/>
                  <a:ea typeface="华文楷体" panose="02010600040101010101" pitchFamily="2" charset="-122"/>
                </a:rPr>
                <a:t>）相电压：</a:t>
              </a:r>
            </a:p>
          </p:txBody>
        </p:sp>
        <p:sp>
          <p:nvSpPr>
            <p:cNvPr id="29803" name="Text Box 4">
              <a:extLst>
                <a:ext uri="{FF2B5EF4-FFF2-40B4-BE49-F238E27FC236}">
                  <a16:creationId xmlns:a16="http://schemas.microsoft.com/office/drawing/2014/main" id="{7BE31654-895D-41AA-9F43-11176DB6BED5}"/>
                </a:ext>
              </a:extLst>
            </p:cNvPr>
            <p:cNvSpPr txBox="1">
              <a:spLocks noChangeArrowheads="1"/>
            </p:cNvSpPr>
            <p:nvPr/>
          </p:nvSpPr>
          <p:spPr bwMode="auto">
            <a:xfrm>
              <a:off x="567" y="3022"/>
              <a:ext cx="44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4</a:t>
              </a:r>
              <a:r>
                <a:rPr kumimoji="1" lang="zh-CN" altLang="en-US" b="1">
                  <a:latin typeface="华文楷体" panose="02010600040101010101" pitchFamily="2" charset="-122"/>
                  <a:ea typeface="华文楷体" panose="02010600040101010101" pitchFamily="2" charset="-122"/>
                </a:rPr>
                <a:t>）线电压：</a:t>
              </a:r>
            </a:p>
          </p:txBody>
        </p:sp>
        <p:sp>
          <p:nvSpPr>
            <p:cNvPr id="29804" name="Text Box 5">
              <a:extLst>
                <a:ext uri="{FF2B5EF4-FFF2-40B4-BE49-F238E27FC236}">
                  <a16:creationId xmlns:a16="http://schemas.microsoft.com/office/drawing/2014/main" id="{89FDF37A-AE64-420A-A8D1-CE9D4A390C21}"/>
                </a:ext>
              </a:extLst>
            </p:cNvPr>
            <p:cNvSpPr txBox="1">
              <a:spLocks noChangeArrowheads="1"/>
            </p:cNvSpPr>
            <p:nvPr/>
          </p:nvSpPr>
          <p:spPr bwMode="auto">
            <a:xfrm>
              <a:off x="567" y="3385"/>
              <a:ext cx="426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5</a:t>
              </a:r>
              <a:r>
                <a:rPr kumimoji="1" lang="zh-CN" altLang="en-US" b="1">
                  <a:latin typeface="华文楷体" panose="02010600040101010101" pitchFamily="2" charset="-122"/>
                  <a:ea typeface="华文楷体" panose="02010600040101010101" pitchFamily="2" charset="-122"/>
                </a:rPr>
                <a:t>）线电流：</a:t>
              </a:r>
            </a:p>
          </p:txBody>
        </p:sp>
      </p:grpSp>
      <p:grpSp>
        <p:nvGrpSpPr>
          <p:cNvPr id="29699" name="Group 15">
            <a:extLst>
              <a:ext uri="{FF2B5EF4-FFF2-40B4-BE49-F238E27FC236}">
                <a16:creationId xmlns:a16="http://schemas.microsoft.com/office/drawing/2014/main" id="{468FC05D-23C9-4D32-96E5-3212D9D9C6A3}"/>
              </a:ext>
            </a:extLst>
          </p:cNvPr>
          <p:cNvGrpSpPr>
            <a:grpSpLocks/>
          </p:cNvGrpSpPr>
          <p:nvPr/>
        </p:nvGrpSpPr>
        <p:grpSpPr bwMode="auto">
          <a:xfrm>
            <a:off x="684213" y="893763"/>
            <a:ext cx="3568700" cy="3687762"/>
            <a:chOff x="385" y="1071"/>
            <a:chExt cx="2248" cy="2323"/>
          </a:xfrm>
        </p:grpSpPr>
        <p:sp>
          <p:nvSpPr>
            <p:cNvPr id="29771" name="Oval 16">
              <a:extLst>
                <a:ext uri="{FF2B5EF4-FFF2-40B4-BE49-F238E27FC236}">
                  <a16:creationId xmlns:a16="http://schemas.microsoft.com/office/drawing/2014/main" id="{E735F124-92EA-4579-B0E7-D96AC6C887D8}"/>
                </a:ext>
              </a:extLst>
            </p:cNvPr>
            <p:cNvSpPr>
              <a:spLocks noChangeArrowheads="1"/>
            </p:cNvSpPr>
            <p:nvPr/>
          </p:nvSpPr>
          <p:spPr bwMode="auto">
            <a:xfrm>
              <a:off x="929" y="1071"/>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华文楷体" panose="02010600040101010101" pitchFamily="2" charset="-122"/>
                <a:ea typeface="华文楷体" panose="02010600040101010101" pitchFamily="2" charset="-122"/>
              </a:endParaRPr>
            </a:p>
          </p:txBody>
        </p:sp>
        <p:sp>
          <p:nvSpPr>
            <p:cNvPr id="29772" name="Oval 17">
              <a:extLst>
                <a:ext uri="{FF2B5EF4-FFF2-40B4-BE49-F238E27FC236}">
                  <a16:creationId xmlns:a16="http://schemas.microsoft.com/office/drawing/2014/main" id="{4D209B0E-6CB0-407C-B042-B1F94FB43EE6}"/>
                </a:ext>
              </a:extLst>
            </p:cNvPr>
            <p:cNvSpPr>
              <a:spLocks noChangeArrowheads="1"/>
            </p:cNvSpPr>
            <p:nvPr/>
          </p:nvSpPr>
          <p:spPr bwMode="auto">
            <a:xfrm>
              <a:off x="884" y="1752"/>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华文楷体" panose="02010600040101010101" pitchFamily="2" charset="-122"/>
                <a:ea typeface="华文楷体" panose="02010600040101010101" pitchFamily="2" charset="-122"/>
              </a:endParaRPr>
            </a:p>
          </p:txBody>
        </p:sp>
        <p:sp>
          <p:nvSpPr>
            <p:cNvPr id="29773" name="Oval 18">
              <a:extLst>
                <a:ext uri="{FF2B5EF4-FFF2-40B4-BE49-F238E27FC236}">
                  <a16:creationId xmlns:a16="http://schemas.microsoft.com/office/drawing/2014/main" id="{CCA88423-786B-4718-9556-F17211FF50D8}"/>
                </a:ext>
              </a:extLst>
            </p:cNvPr>
            <p:cNvSpPr>
              <a:spLocks noChangeArrowheads="1"/>
            </p:cNvSpPr>
            <p:nvPr/>
          </p:nvSpPr>
          <p:spPr bwMode="auto">
            <a:xfrm>
              <a:off x="884" y="2387"/>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华文楷体" panose="02010600040101010101" pitchFamily="2" charset="-122"/>
                <a:ea typeface="华文楷体" panose="02010600040101010101" pitchFamily="2" charset="-122"/>
              </a:endParaRPr>
            </a:p>
          </p:txBody>
        </p:sp>
        <p:sp>
          <p:nvSpPr>
            <p:cNvPr id="29774" name="Line 19">
              <a:extLst>
                <a:ext uri="{FF2B5EF4-FFF2-40B4-BE49-F238E27FC236}">
                  <a16:creationId xmlns:a16="http://schemas.microsoft.com/office/drawing/2014/main" id="{984F74A8-3F61-4D4A-8EE1-6998D71BEBB6}"/>
                </a:ext>
              </a:extLst>
            </p:cNvPr>
            <p:cNvSpPr>
              <a:spLocks noChangeShapeType="1"/>
            </p:cNvSpPr>
            <p:nvPr/>
          </p:nvSpPr>
          <p:spPr bwMode="auto">
            <a:xfrm rot="5400000" flipH="1">
              <a:off x="1111" y="844"/>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75" name="Text Box 20">
              <a:extLst>
                <a:ext uri="{FF2B5EF4-FFF2-40B4-BE49-F238E27FC236}">
                  <a16:creationId xmlns:a16="http://schemas.microsoft.com/office/drawing/2014/main" id="{F596BA03-AC18-459E-AE61-4EEA337D524C}"/>
                </a:ext>
              </a:extLst>
            </p:cNvPr>
            <p:cNvSpPr txBox="1">
              <a:spLocks noChangeArrowheads="1"/>
            </p:cNvSpPr>
            <p:nvPr/>
          </p:nvSpPr>
          <p:spPr bwMode="auto">
            <a:xfrm rot="5400000">
              <a:off x="1325" y="1224"/>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a:t>
              </a:r>
            </a:p>
          </p:txBody>
        </p:sp>
        <p:sp>
          <p:nvSpPr>
            <p:cNvPr id="29776" name="Text Box 21">
              <a:extLst>
                <a:ext uri="{FF2B5EF4-FFF2-40B4-BE49-F238E27FC236}">
                  <a16:creationId xmlns:a16="http://schemas.microsoft.com/office/drawing/2014/main" id="{9E072BED-98B0-4867-B8BA-F28F1E2487C9}"/>
                </a:ext>
              </a:extLst>
            </p:cNvPr>
            <p:cNvSpPr txBox="1">
              <a:spLocks noChangeArrowheads="1"/>
            </p:cNvSpPr>
            <p:nvPr/>
          </p:nvSpPr>
          <p:spPr bwMode="auto">
            <a:xfrm>
              <a:off x="702" y="1207"/>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a:t>
              </a:r>
            </a:p>
          </p:txBody>
        </p:sp>
        <p:sp>
          <p:nvSpPr>
            <p:cNvPr id="29777" name="Line 22">
              <a:extLst>
                <a:ext uri="{FF2B5EF4-FFF2-40B4-BE49-F238E27FC236}">
                  <a16:creationId xmlns:a16="http://schemas.microsoft.com/office/drawing/2014/main" id="{B830E9C7-14D2-418C-94CE-000240AF19E4}"/>
                </a:ext>
              </a:extLst>
            </p:cNvPr>
            <p:cNvSpPr>
              <a:spLocks noChangeShapeType="1"/>
            </p:cNvSpPr>
            <p:nvPr/>
          </p:nvSpPr>
          <p:spPr bwMode="auto">
            <a:xfrm flipV="1">
              <a:off x="1519" y="1253"/>
              <a:ext cx="6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78" name="Oval 23">
              <a:extLst>
                <a:ext uri="{FF2B5EF4-FFF2-40B4-BE49-F238E27FC236}">
                  <a16:creationId xmlns:a16="http://schemas.microsoft.com/office/drawing/2014/main" id="{EBC942C7-7F22-4F5C-91C2-BAE22C3C3FED}"/>
                </a:ext>
              </a:extLst>
            </p:cNvPr>
            <p:cNvSpPr>
              <a:spLocks noChangeArrowheads="1"/>
            </p:cNvSpPr>
            <p:nvPr/>
          </p:nvSpPr>
          <p:spPr bwMode="auto">
            <a:xfrm>
              <a:off x="2172" y="1225"/>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29779" name="Oval 24">
              <a:extLst>
                <a:ext uri="{FF2B5EF4-FFF2-40B4-BE49-F238E27FC236}">
                  <a16:creationId xmlns:a16="http://schemas.microsoft.com/office/drawing/2014/main" id="{5733A750-A44E-4F03-9DC5-9BB19300A9F5}"/>
                </a:ext>
              </a:extLst>
            </p:cNvPr>
            <p:cNvSpPr>
              <a:spLocks noChangeArrowheads="1"/>
            </p:cNvSpPr>
            <p:nvPr/>
          </p:nvSpPr>
          <p:spPr bwMode="auto">
            <a:xfrm>
              <a:off x="2243" y="3220"/>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29780" name="Text Box 25">
              <a:extLst>
                <a:ext uri="{FF2B5EF4-FFF2-40B4-BE49-F238E27FC236}">
                  <a16:creationId xmlns:a16="http://schemas.microsoft.com/office/drawing/2014/main" id="{E448A56A-27E1-40E9-A017-18B409FC1BB4}"/>
                </a:ext>
              </a:extLst>
            </p:cNvPr>
            <p:cNvSpPr txBox="1">
              <a:spLocks noChangeArrowheads="1"/>
            </p:cNvSpPr>
            <p:nvPr/>
          </p:nvSpPr>
          <p:spPr bwMode="auto">
            <a:xfrm>
              <a:off x="2199" y="1071"/>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A</a:t>
              </a:r>
            </a:p>
          </p:txBody>
        </p:sp>
        <p:sp>
          <p:nvSpPr>
            <p:cNvPr id="29781" name="Text Box 26">
              <a:extLst>
                <a:ext uri="{FF2B5EF4-FFF2-40B4-BE49-F238E27FC236}">
                  <a16:creationId xmlns:a16="http://schemas.microsoft.com/office/drawing/2014/main" id="{162FE4A0-96AC-49FE-9673-6E142BE3F885}"/>
                </a:ext>
              </a:extLst>
            </p:cNvPr>
            <p:cNvSpPr txBox="1">
              <a:spLocks noChangeArrowheads="1"/>
            </p:cNvSpPr>
            <p:nvPr/>
          </p:nvSpPr>
          <p:spPr bwMode="auto">
            <a:xfrm>
              <a:off x="2335" y="3067"/>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N</a:t>
              </a:r>
            </a:p>
          </p:txBody>
        </p:sp>
        <p:sp>
          <p:nvSpPr>
            <p:cNvPr id="29782" name="Text Box 27">
              <a:extLst>
                <a:ext uri="{FF2B5EF4-FFF2-40B4-BE49-F238E27FC236}">
                  <a16:creationId xmlns:a16="http://schemas.microsoft.com/office/drawing/2014/main" id="{99D5D90E-6D51-4538-9DD6-93F07CE1F11C}"/>
                </a:ext>
              </a:extLst>
            </p:cNvPr>
            <p:cNvSpPr txBox="1">
              <a:spLocks noChangeArrowheads="1"/>
            </p:cNvSpPr>
            <p:nvPr/>
          </p:nvSpPr>
          <p:spPr bwMode="auto">
            <a:xfrm>
              <a:off x="385" y="1071"/>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X</a:t>
              </a:r>
            </a:p>
          </p:txBody>
        </p:sp>
        <p:sp>
          <p:nvSpPr>
            <p:cNvPr id="29783" name="Line 28">
              <a:extLst>
                <a:ext uri="{FF2B5EF4-FFF2-40B4-BE49-F238E27FC236}">
                  <a16:creationId xmlns:a16="http://schemas.microsoft.com/office/drawing/2014/main" id="{FCCDD929-6C9D-4790-A532-D46460E215AD}"/>
                </a:ext>
              </a:extLst>
            </p:cNvPr>
            <p:cNvSpPr>
              <a:spLocks noChangeShapeType="1"/>
            </p:cNvSpPr>
            <p:nvPr/>
          </p:nvSpPr>
          <p:spPr bwMode="auto">
            <a:xfrm rot="5400000" flipH="1">
              <a:off x="1111" y="1524"/>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84" name="Text Box 29">
              <a:extLst>
                <a:ext uri="{FF2B5EF4-FFF2-40B4-BE49-F238E27FC236}">
                  <a16:creationId xmlns:a16="http://schemas.microsoft.com/office/drawing/2014/main" id="{B5E48CDF-D731-478D-BA06-502DEE57AB8A}"/>
                </a:ext>
              </a:extLst>
            </p:cNvPr>
            <p:cNvSpPr txBox="1">
              <a:spLocks noChangeArrowheads="1"/>
            </p:cNvSpPr>
            <p:nvPr/>
          </p:nvSpPr>
          <p:spPr bwMode="auto">
            <a:xfrm rot="5400000">
              <a:off x="1325" y="1905"/>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a:t>
              </a:r>
            </a:p>
          </p:txBody>
        </p:sp>
        <p:sp>
          <p:nvSpPr>
            <p:cNvPr id="29785" name="Text Box 30">
              <a:extLst>
                <a:ext uri="{FF2B5EF4-FFF2-40B4-BE49-F238E27FC236}">
                  <a16:creationId xmlns:a16="http://schemas.microsoft.com/office/drawing/2014/main" id="{9D99AACF-EE4F-475E-B854-9249091D05D5}"/>
                </a:ext>
              </a:extLst>
            </p:cNvPr>
            <p:cNvSpPr txBox="1">
              <a:spLocks noChangeArrowheads="1"/>
            </p:cNvSpPr>
            <p:nvPr/>
          </p:nvSpPr>
          <p:spPr bwMode="auto">
            <a:xfrm>
              <a:off x="702" y="1888"/>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a:t>
              </a:r>
            </a:p>
          </p:txBody>
        </p:sp>
        <p:sp>
          <p:nvSpPr>
            <p:cNvPr id="29786" name="Line 31">
              <a:extLst>
                <a:ext uri="{FF2B5EF4-FFF2-40B4-BE49-F238E27FC236}">
                  <a16:creationId xmlns:a16="http://schemas.microsoft.com/office/drawing/2014/main" id="{FA933AB5-7F87-470E-AD18-73EAF9870987}"/>
                </a:ext>
              </a:extLst>
            </p:cNvPr>
            <p:cNvSpPr>
              <a:spLocks noChangeShapeType="1"/>
            </p:cNvSpPr>
            <p:nvPr/>
          </p:nvSpPr>
          <p:spPr bwMode="auto">
            <a:xfrm flipV="1">
              <a:off x="1519" y="1933"/>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87" name="Oval 32">
              <a:extLst>
                <a:ext uri="{FF2B5EF4-FFF2-40B4-BE49-F238E27FC236}">
                  <a16:creationId xmlns:a16="http://schemas.microsoft.com/office/drawing/2014/main" id="{252AC7F6-67B9-4C89-9C89-2370D33D7A0E}"/>
                </a:ext>
              </a:extLst>
            </p:cNvPr>
            <p:cNvSpPr>
              <a:spLocks noChangeArrowheads="1"/>
            </p:cNvSpPr>
            <p:nvPr/>
          </p:nvSpPr>
          <p:spPr bwMode="auto">
            <a:xfrm>
              <a:off x="2243" y="1906"/>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29788" name="Text Box 33">
              <a:extLst>
                <a:ext uri="{FF2B5EF4-FFF2-40B4-BE49-F238E27FC236}">
                  <a16:creationId xmlns:a16="http://schemas.microsoft.com/office/drawing/2014/main" id="{EFFEFE88-AFEB-4D2E-9E5A-385894EA00CF}"/>
                </a:ext>
              </a:extLst>
            </p:cNvPr>
            <p:cNvSpPr txBox="1">
              <a:spLocks noChangeArrowheads="1"/>
            </p:cNvSpPr>
            <p:nvPr/>
          </p:nvSpPr>
          <p:spPr bwMode="auto">
            <a:xfrm>
              <a:off x="2245" y="1797"/>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B</a:t>
              </a:r>
            </a:p>
          </p:txBody>
        </p:sp>
        <p:sp>
          <p:nvSpPr>
            <p:cNvPr id="29789" name="Text Box 34">
              <a:extLst>
                <a:ext uri="{FF2B5EF4-FFF2-40B4-BE49-F238E27FC236}">
                  <a16:creationId xmlns:a16="http://schemas.microsoft.com/office/drawing/2014/main" id="{18E9BEAA-07C7-436F-A3CA-BCC0C356779A}"/>
                </a:ext>
              </a:extLst>
            </p:cNvPr>
            <p:cNvSpPr txBox="1">
              <a:spLocks noChangeArrowheads="1"/>
            </p:cNvSpPr>
            <p:nvPr/>
          </p:nvSpPr>
          <p:spPr bwMode="auto">
            <a:xfrm>
              <a:off x="430" y="157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Y</a:t>
              </a:r>
            </a:p>
          </p:txBody>
        </p:sp>
        <p:sp>
          <p:nvSpPr>
            <p:cNvPr id="29790" name="Line 35">
              <a:extLst>
                <a:ext uri="{FF2B5EF4-FFF2-40B4-BE49-F238E27FC236}">
                  <a16:creationId xmlns:a16="http://schemas.microsoft.com/office/drawing/2014/main" id="{38DC19E1-F5F6-49B0-9FD6-28EC041DC6F0}"/>
                </a:ext>
              </a:extLst>
            </p:cNvPr>
            <p:cNvSpPr>
              <a:spLocks noChangeShapeType="1"/>
            </p:cNvSpPr>
            <p:nvPr/>
          </p:nvSpPr>
          <p:spPr bwMode="auto">
            <a:xfrm rot="5400000" flipH="1">
              <a:off x="1111" y="2159"/>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91" name="Text Box 36">
              <a:extLst>
                <a:ext uri="{FF2B5EF4-FFF2-40B4-BE49-F238E27FC236}">
                  <a16:creationId xmlns:a16="http://schemas.microsoft.com/office/drawing/2014/main" id="{B54275A6-5256-4422-8134-0859B1E37B41}"/>
                </a:ext>
              </a:extLst>
            </p:cNvPr>
            <p:cNvSpPr txBox="1">
              <a:spLocks noChangeArrowheads="1"/>
            </p:cNvSpPr>
            <p:nvPr/>
          </p:nvSpPr>
          <p:spPr bwMode="auto">
            <a:xfrm rot="5400000">
              <a:off x="1324" y="2492"/>
              <a:ext cx="1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a:t>
              </a:r>
            </a:p>
          </p:txBody>
        </p:sp>
        <p:sp>
          <p:nvSpPr>
            <p:cNvPr id="29792" name="Text Box 37">
              <a:extLst>
                <a:ext uri="{FF2B5EF4-FFF2-40B4-BE49-F238E27FC236}">
                  <a16:creationId xmlns:a16="http://schemas.microsoft.com/office/drawing/2014/main" id="{ED308C4A-1B84-4FD6-A244-0E63A0507FB2}"/>
                </a:ext>
              </a:extLst>
            </p:cNvPr>
            <p:cNvSpPr txBox="1">
              <a:spLocks noChangeArrowheads="1"/>
            </p:cNvSpPr>
            <p:nvPr/>
          </p:nvSpPr>
          <p:spPr bwMode="auto">
            <a:xfrm>
              <a:off x="657" y="2523"/>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a:t>
              </a:r>
            </a:p>
          </p:txBody>
        </p:sp>
        <p:sp>
          <p:nvSpPr>
            <p:cNvPr id="29793" name="Line 38">
              <a:extLst>
                <a:ext uri="{FF2B5EF4-FFF2-40B4-BE49-F238E27FC236}">
                  <a16:creationId xmlns:a16="http://schemas.microsoft.com/office/drawing/2014/main" id="{BFD9BDEC-2059-4E15-BF27-88B95BCC6931}"/>
                </a:ext>
              </a:extLst>
            </p:cNvPr>
            <p:cNvSpPr>
              <a:spLocks noChangeShapeType="1"/>
            </p:cNvSpPr>
            <p:nvPr/>
          </p:nvSpPr>
          <p:spPr bwMode="auto">
            <a:xfrm flipV="1">
              <a:off x="1519" y="2568"/>
              <a:ext cx="6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94" name="Oval 39">
              <a:extLst>
                <a:ext uri="{FF2B5EF4-FFF2-40B4-BE49-F238E27FC236}">
                  <a16:creationId xmlns:a16="http://schemas.microsoft.com/office/drawing/2014/main" id="{869079E7-7E13-4A95-B3EC-C1A5AB0B52AF}"/>
                </a:ext>
              </a:extLst>
            </p:cNvPr>
            <p:cNvSpPr>
              <a:spLocks noChangeArrowheads="1"/>
            </p:cNvSpPr>
            <p:nvPr/>
          </p:nvSpPr>
          <p:spPr bwMode="auto">
            <a:xfrm>
              <a:off x="2152" y="2541"/>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29795" name="Text Box 40">
              <a:extLst>
                <a:ext uri="{FF2B5EF4-FFF2-40B4-BE49-F238E27FC236}">
                  <a16:creationId xmlns:a16="http://schemas.microsoft.com/office/drawing/2014/main" id="{D32AFC8B-7C78-4294-97CE-BA8B94A951E6}"/>
                </a:ext>
              </a:extLst>
            </p:cNvPr>
            <p:cNvSpPr txBox="1">
              <a:spLocks noChangeArrowheads="1"/>
            </p:cNvSpPr>
            <p:nvPr/>
          </p:nvSpPr>
          <p:spPr bwMode="auto">
            <a:xfrm>
              <a:off x="2199" y="2387"/>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C</a:t>
              </a:r>
            </a:p>
          </p:txBody>
        </p:sp>
        <p:sp>
          <p:nvSpPr>
            <p:cNvPr id="29796" name="Text Box 41">
              <a:extLst>
                <a:ext uri="{FF2B5EF4-FFF2-40B4-BE49-F238E27FC236}">
                  <a16:creationId xmlns:a16="http://schemas.microsoft.com/office/drawing/2014/main" id="{B7DA08B6-BF3A-424E-99B8-C74483E4DC58}"/>
                </a:ext>
              </a:extLst>
            </p:cNvPr>
            <p:cNvSpPr txBox="1">
              <a:spLocks noChangeArrowheads="1"/>
            </p:cNvSpPr>
            <p:nvPr/>
          </p:nvSpPr>
          <p:spPr bwMode="auto">
            <a:xfrm>
              <a:off x="430" y="243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Z</a:t>
              </a:r>
            </a:p>
          </p:txBody>
        </p:sp>
        <p:sp>
          <p:nvSpPr>
            <p:cNvPr id="29797" name="Line 42">
              <a:extLst>
                <a:ext uri="{FF2B5EF4-FFF2-40B4-BE49-F238E27FC236}">
                  <a16:creationId xmlns:a16="http://schemas.microsoft.com/office/drawing/2014/main" id="{9758DDAA-25B3-45D9-9D5F-F2F657E29E6A}"/>
                </a:ext>
              </a:extLst>
            </p:cNvPr>
            <p:cNvSpPr>
              <a:spLocks noChangeShapeType="1"/>
            </p:cNvSpPr>
            <p:nvPr/>
          </p:nvSpPr>
          <p:spPr bwMode="auto">
            <a:xfrm>
              <a:off x="702" y="1253"/>
              <a:ext cx="0" cy="131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98" name="Freeform 43">
              <a:extLst>
                <a:ext uri="{FF2B5EF4-FFF2-40B4-BE49-F238E27FC236}">
                  <a16:creationId xmlns:a16="http://schemas.microsoft.com/office/drawing/2014/main" id="{59F310A9-882F-4C8C-A68E-ADF3D4857203}"/>
                </a:ext>
              </a:extLst>
            </p:cNvPr>
            <p:cNvSpPr>
              <a:spLocks/>
            </p:cNvSpPr>
            <p:nvPr/>
          </p:nvSpPr>
          <p:spPr bwMode="auto">
            <a:xfrm>
              <a:off x="439" y="1933"/>
              <a:ext cx="1815" cy="1316"/>
            </a:xfrm>
            <a:custGeom>
              <a:avLst/>
              <a:gdLst>
                <a:gd name="T0" fmla="*/ 259 w 1680"/>
                <a:gd name="T1" fmla="*/ 0 h 996"/>
                <a:gd name="T2" fmla="*/ 0 w 1680"/>
                <a:gd name="T3" fmla="*/ 0 h 996"/>
                <a:gd name="T4" fmla="*/ 0 w 1680"/>
                <a:gd name="T5" fmla="*/ 1316 h 996"/>
                <a:gd name="T6" fmla="*/ 1815 w 1680"/>
                <a:gd name="T7" fmla="*/ 1316 h 9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 h="996">
                  <a:moveTo>
                    <a:pt x="240" y="0"/>
                  </a:moveTo>
                  <a:lnTo>
                    <a:pt x="0" y="0"/>
                  </a:lnTo>
                  <a:lnTo>
                    <a:pt x="0" y="996"/>
                  </a:lnTo>
                  <a:lnTo>
                    <a:pt x="1680" y="996"/>
                  </a:lnTo>
                </a:path>
              </a:pathLst>
            </a:custGeom>
            <a:noFill/>
            <a:ln w="28575" cmpd="sng">
              <a:solidFill>
                <a:srgbClr val="000000"/>
              </a:solidFill>
              <a:round/>
              <a:headEnd type="oval"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99" name="Object 44">
              <a:extLst>
                <a:ext uri="{FF2B5EF4-FFF2-40B4-BE49-F238E27FC236}">
                  <a16:creationId xmlns:a16="http://schemas.microsoft.com/office/drawing/2014/main" id="{ED8D432D-6DF3-4C31-A566-3BF2A8790FE6}"/>
                </a:ext>
              </a:extLst>
            </p:cNvPr>
            <p:cNvGraphicFramePr>
              <a:graphicFrameLocks noChangeAspect="1"/>
            </p:cNvGraphicFramePr>
            <p:nvPr/>
          </p:nvGraphicFramePr>
          <p:xfrm>
            <a:off x="1062" y="1298"/>
            <a:ext cx="321" cy="454"/>
          </p:xfrm>
          <a:graphic>
            <a:graphicData uri="http://schemas.openxmlformats.org/presentationml/2006/ole">
              <mc:AlternateContent xmlns:mc="http://schemas.openxmlformats.org/markup-compatibility/2006">
                <mc:Choice xmlns:v="urn:schemas-microsoft-com:vml" Requires="v">
                  <p:oleObj spid="_x0000_s111351" name="Equation" r:id="rId3" imgW="215713" imgH="304536" progId="Equation.DSMT4">
                    <p:embed/>
                  </p:oleObj>
                </mc:Choice>
                <mc:Fallback>
                  <p:oleObj name="Equation" r:id="rId3" imgW="215713" imgH="304536" progId="Equation.DSMT4">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 y="1298"/>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800" name="Object 45">
              <a:extLst>
                <a:ext uri="{FF2B5EF4-FFF2-40B4-BE49-F238E27FC236}">
                  <a16:creationId xmlns:a16="http://schemas.microsoft.com/office/drawing/2014/main" id="{D20A5E79-71A6-41BF-9485-881A3FB990CB}"/>
                </a:ext>
              </a:extLst>
            </p:cNvPr>
            <p:cNvGraphicFramePr>
              <a:graphicFrameLocks noChangeAspect="1"/>
            </p:cNvGraphicFramePr>
            <p:nvPr/>
          </p:nvGraphicFramePr>
          <p:xfrm>
            <a:off x="1066" y="1979"/>
            <a:ext cx="321" cy="454"/>
          </p:xfrm>
          <a:graphic>
            <a:graphicData uri="http://schemas.openxmlformats.org/presentationml/2006/ole">
              <mc:AlternateContent xmlns:mc="http://schemas.openxmlformats.org/markup-compatibility/2006">
                <mc:Choice xmlns:v="urn:schemas-microsoft-com:vml" Requires="v">
                  <p:oleObj spid="_x0000_s111352" name="Equation" r:id="rId5" imgW="215713" imgH="304536" progId="Equation.DSMT4">
                    <p:embed/>
                  </p:oleObj>
                </mc:Choice>
                <mc:Fallback>
                  <p:oleObj name="Equation" r:id="rId5" imgW="215713" imgH="304536" progId="Equation.DSMT4">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 y="1979"/>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801" name="Object 46">
              <a:extLst>
                <a:ext uri="{FF2B5EF4-FFF2-40B4-BE49-F238E27FC236}">
                  <a16:creationId xmlns:a16="http://schemas.microsoft.com/office/drawing/2014/main" id="{47CAC628-82BA-4028-9574-7E79466BA405}"/>
                </a:ext>
              </a:extLst>
            </p:cNvPr>
            <p:cNvGraphicFramePr>
              <a:graphicFrameLocks noChangeAspect="1"/>
            </p:cNvGraphicFramePr>
            <p:nvPr/>
          </p:nvGraphicFramePr>
          <p:xfrm>
            <a:off x="930" y="2704"/>
            <a:ext cx="321" cy="454"/>
          </p:xfrm>
          <a:graphic>
            <a:graphicData uri="http://schemas.openxmlformats.org/presentationml/2006/ole">
              <mc:AlternateContent xmlns:mc="http://schemas.openxmlformats.org/markup-compatibility/2006">
                <mc:Choice xmlns:v="urn:schemas-microsoft-com:vml" Requires="v">
                  <p:oleObj spid="_x0000_s111353" name="Equation" r:id="rId7" imgW="215713" imgH="304536" progId="Equation.DSMT4">
                    <p:embed/>
                  </p:oleObj>
                </mc:Choice>
                <mc:Fallback>
                  <p:oleObj name="Equation" r:id="rId7" imgW="215713" imgH="304536" progId="Equation.DSMT4">
                    <p:embed/>
                    <p:pic>
                      <p:nvPicPr>
                        <p:cNvPr id="0" name="Object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 y="2704"/>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1696" name="Group 48">
            <a:extLst>
              <a:ext uri="{FF2B5EF4-FFF2-40B4-BE49-F238E27FC236}">
                <a16:creationId xmlns:a16="http://schemas.microsoft.com/office/drawing/2014/main" id="{10B1369C-DE3E-48FB-8CF7-392395A361F5}"/>
              </a:ext>
            </a:extLst>
          </p:cNvPr>
          <p:cNvGrpSpPr>
            <a:grpSpLocks/>
          </p:cNvGrpSpPr>
          <p:nvPr/>
        </p:nvGrpSpPr>
        <p:grpSpPr bwMode="auto">
          <a:xfrm>
            <a:off x="2700338" y="1109663"/>
            <a:ext cx="2024062" cy="2736850"/>
            <a:chOff x="1741" y="527"/>
            <a:chExt cx="1275" cy="1724"/>
          </a:xfrm>
        </p:grpSpPr>
        <p:sp>
          <p:nvSpPr>
            <p:cNvPr id="29758" name="Line 49">
              <a:extLst>
                <a:ext uri="{FF2B5EF4-FFF2-40B4-BE49-F238E27FC236}">
                  <a16:creationId xmlns:a16="http://schemas.microsoft.com/office/drawing/2014/main" id="{27551CBA-68E3-4EF4-BDDF-82AED6412B46}"/>
                </a:ext>
              </a:extLst>
            </p:cNvPr>
            <p:cNvSpPr>
              <a:spLocks noChangeShapeType="1"/>
            </p:cNvSpPr>
            <p:nvPr/>
          </p:nvSpPr>
          <p:spPr bwMode="auto">
            <a:xfrm>
              <a:off x="2101" y="618"/>
              <a:ext cx="0" cy="59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59" name="Line 50">
              <a:extLst>
                <a:ext uri="{FF2B5EF4-FFF2-40B4-BE49-F238E27FC236}">
                  <a16:creationId xmlns:a16="http://schemas.microsoft.com/office/drawing/2014/main" id="{77C18BCB-8A41-4A06-9C0D-08109F761117}"/>
                </a:ext>
              </a:extLst>
            </p:cNvPr>
            <p:cNvSpPr>
              <a:spLocks noChangeShapeType="1"/>
            </p:cNvSpPr>
            <p:nvPr/>
          </p:nvSpPr>
          <p:spPr bwMode="auto">
            <a:xfrm>
              <a:off x="2101" y="1344"/>
              <a:ext cx="0" cy="499"/>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60" name="Line 51">
              <a:extLst>
                <a:ext uri="{FF2B5EF4-FFF2-40B4-BE49-F238E27FC236}">
                  <a16:creationId xmlns:a16="http://schemas.microsoft.com/office/drawing/2014/main" id="{280ACD91-0B8D-489D-874B-E09CB9C3146E}"/>
                </a:ext>
              </a:extLst>
            </p:cNvPr>
            <p:cNvSpPr>
              <a:spLocks noChangeShapeType="1"/>
            </p:cNvSpPr>
            <p:nvPr/>
          </p:nvSpPr>
          <p:spPr bwMode="auto">
            <a:xfrm flipV="1">
              <a:off x="2600" y="663"/>
              <a:ext cx="0" cy="1179"/>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61" name="Object 52">
              <a:extLst>
                <a:ext uri="{FF2B5EF4-FFF2-40B4-BE49-F238E27FC236}">
                  <a16:creationId xmlns:a16="http://schemas.microsoft.com/office/drawing/2014/main" id="{DCF85F58-4193-4C55-B9C1-A806BDDDA6C7}"/>
                </a:ext>
              </a:extLst>
            </p:cNvPr>
            <p:cNvGraphicFramePr>
              <a:graphicFrameLocks noChangeAspect="1"/>
            </p:cNvGraphicFramePr>
            <p:nvPr/>
          </p:nvGraphicFramePr>
          <p:xfrm>
            <a:off x="2097" y="663"/>
            <a:ext cx="415" cy="454"/>
          </p:xfrm>
          <a:graphic>
            <a:graphicData uri="http://schemas.openxmlformats.org/presentationml/2006/ole">
              <mc:AlternateContent xmlns:mc="http://schemas.openxmlformats.org/markup-compatibility/2006">
                <mc:Choice xmlns:v="urn:schemas-microsoft-com:vml" Requires="v">
                  <p:oleObj spid="_x0000_s111354" name="Equation" r:id="rId9" imgW="279279" imgH="304668" progId="Equation.DSMT4">
                    <p:embed/>
                  </p:oleObj>
                </mc:Choice>
                <mc:Fallback>
                  <p:oleObj name="Equation" r:id="rId9" imgW="279279" imgH="304668" progId="Equation.DSMT4">
                    <p:embed/>
                    <p:pic>
                      <p:nvPicPr>
                        <p:cNvPr id="0" name="Object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7" y="663"/>
                          <a:ext cx="415"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62" name="Object 53">
              <a:extLst>
                <a:ext uri="{FF2B5EF4-FFF2-40B4-BE49-F238E27FC236}">
                  <a16:creationId xmlns:a16="http://schemas.microsoft.com/office/drawing/2014/main" id="{40748763-5369-4402-96E5-8C6E2CD15D43}"/>
                </a:ext>
              </a:extLst>
            </p:cNvPr>
            <p:cNvGraphicFramePr>
              <a:graphicFrameLocks noChangeAspect="1"/>
            </p:cNvGraphicFramePr>
            <p:nvPr/>
          </p:nvGraphicFramePr>
          <p:xfrm>
            <a:off x="2116" y="1298"/>
            <a:ext cx="396" cy="454"/>
          </p:xfrm>
          <a:graphic>
            <a:graphicData uri="http://schemas.openxmlformats.org/presentationml/2006/ole">
              <mc:AlternateContent xmlns:mc="http://schemas.openxmlformats.org/markup-compatibility/2006">
                <mc:Choice xmlns:v="urn:schemas-microsoft-com:vml" Requires="v">
                  <p:oleObj spid="_x0000_s111355" name="Equation" r:id="rId11" imgW="266469" imgH="304536" progId="Equation.DSMT4">
                    <p:embed/>
                  </p:oleObj>
                </mc:Choice>
                <mc:Fallback>
                  <p:oleObj name="Equation" r:id="rId11" imgW="266469" imgH="304536" progId="Equation.DSMT4">
                    <p:embed/>
                    <p:pic>
                      <p:nvPicPr>
                        <p:cNvPr id="0" name="Object 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6" y="1298"/>
                          <a:ext cx="396"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63" name="Object 54">
              <a:extLst>
                <a:ext uri="{FF2B5EF4-FFF2-40B4-BE49-F238E27FC236}">
                  <a16:creationId xmlns:a16="http://schemas.microsoft.com/office/drawing/2014/main" id="{F59170CF-FD05-4222-A9FE-E6675326FAE5}"/>
                </a:ext>
              </a:extLst>
            </p:cNvPr>
            <p:cNvGraphicFramePr>
              <a:graphicFrameLocks noChangeAspect="1"/>
            </p:cNvGraphicFramePr>
            <p:nvPr/>
          </p:nvGraphicFramePr>
          <p:xfrm>
            <a:off x="2601" y="1026"/>
            <a:ext cx="415" cy="454"/>
          </p:xfrm>
          <a:graphic>
            <a:graphicData uri="http://schemas.openxmlformats.org/presentationml/2006/ole">
              <mc:AlternateContent xmlns:mc="http://schemas.openxmlformats.org/markup-compatibility/2006">
                <mc:Choice xmlns:v="urn:schemas-microsoft-com:vml" Requires="v">
                  <p:oleObj spid="_x0000_s111356" name="Equation" r:id="rId13" imgW="279279" imgH="304668" progId="Equation.DSMT4">
                    <p:embed/>
                  </p:oleObj>
                </mc:Choice>
                <mc:Fallback>
                  <p:oleObj name="Equation" r:id="rId13" imgW="279279" imgH="304668" progId="Equation.DSMT4">
                    <p:embed/>
                    <p:pic>
                      <p:nvPicPr>
                        <p:cNvPr id="0" name="Object 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1" y="1026"/>
                          <a:ext cx="415"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764" name="Group 55">
              <a:extLst>
                <a:ext uri="{FF2B5EF4-FFF2-40B4-BE49-F238E27FC236}">
                  <a16:creationId xmlns:a16="http://schemas.microsoft.com/office/drawing/2014/main" id="{E7955096-FD32-4A4C-9CF6-FEDC9301026E}"/>
                </a:ext>
              </a:extLst>
            </p:cNvPr>
            <p:cNvGrpSpPr>
              <a:grpSpLocks/>
            </p:cNvGrpSpPr>
            <p:nvPr/>
          </p:nvGrpSpPr>
          <p:grpSpPr bwMode="auto">
            <a:xfrm>
              <a:off x="1741" y="527"/>
              <a:ext cx="294" cy="1724"/>
              <a:chOff x="1655" y="527"/>
              <a:chExt cx="294" cy="1724"/>
            </a:xfrm>
          </p:grpSpPr>
          <p:sp>
            <p:nvSpPr>
              <p:cNvPr id="29765" name="Line 56">
                <a:extLst>
                  <a:ext uri="{FF2B5EF4-FFF2-40B4-BE49-F238E27FC236}">
                    <a16:creationId xmlns:a16="http://schemas.microsoft.com/office/drawing/2014/main" id="{DD15C3FA-5698-43E0-95FD-A71B19447AAF}"/>
                  </a:ext>
                </a:extLst>
              </p:cNvPr>
              <p:cNvSpPr>
                <a:spLocks noChangeShapeType="1"/>
              </p:cNvSpPr>
              <p:nvPr/>
            </p:nvSpPr>
            <p:spPr bwMode="auto">
              <a:xfrm>
                <a:off x="1704" y="566"/>
                <a:ext cx="188" cy="1"/>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66" name="Line 57">
                <a:extLst>
                  <a:ext uri="{FF2B5EF4-FFF2-40B4-BE49-F238E27FC236}">
                    <a16:creationId xmlns:a16="http://schemas.microsoft.com/office/drawing/2014/main" id="{441B0971-BE07-4773-8B01-D56A4A2F155A}"/>
                  </a:ext>
                </a:extLst>
              </p:cNvPr>
              <p:cNvSpPr>
                <a:spLocks noChangeShapeType="1"/>
              </p:cNvSpPr>
              <p:nvPr/>
            </p:nvSpPr>
            <p:spPr bwMode="auto">
              <a:xfrm>
                <a:off x="1704" y="1253"/>
                <a:ext cx="188" cy="1"/>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67" name="Line 58">
                <a:extLst>
                  <a:ext uri="{FF2B5EF4-FFF2-40B4-BE49-F238E27FC236}">
                    <a16:creationId xmlns:a16="http://schemas.microsoft.com/office/drawing/2014/main" id="{68358FB1-371B-4730-B0C6-76408EA58F93}"/>
                  </a:ext>
                </a:extLst>
              </p:cNvPr>
              <p:cNvSpPr>
                <a:spLocks noChangeShapeType="1"/>
              </p:cNvSpPr>
              <p:nvPr/>
            </p:nvSpPr>
            <p:spPr bwMode="auto">
              <a:xfrm>
                <a:off x="1704" y="1891"/>
                <a:ext cx="188" cy="1"/>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768" name="Object 59">
                <a:extLst>
                  <a:ext uri="{FF2B5EF4-FFF2-40B4-BE49-F238E27FC236}">
                    <a16:creationId xmlns:a16="http://schemas.microsoft.com/office/drawing/2014/main" id="{F8A80C6D-7D81-4E10-B1C1-4D5F05FCBBBB}"/>
                  </a:ext>
                </a:extLst>
              </p:cNvPr>
              <p:cNvGraphicFramePr>
                <a:graphicFrameLocks noChangeAspect="1"/>
              </p:cNvGraphicFramePr>
              <p:nvPr/>
            </p:nvGraphicFramePr>
            <p:xfrm>
              <a:off x="1655" y="527"/>
              <a:ext cx="294" cy="360"/>
            </p:xfrm>
            <a:graphic>
              <a:graphicData uri="http://schemas.openxmlformats.org/presentationml/2006/ole">
                <mc:AlternateContent xmlns:mc="http://schemas.openxmlformats.org/markup-compatibility/2006">
                  <mc:Choice xmlns:v="urn:schemas-microsoft-com:vml" Requires="v">
                    <p:oleObj spid="_x0000_s111357" name="Equation" r:id="rId15" imgW="190417" imgH="241195" progId="Equation.DSMT4">
                      <p:embed/>
                    </p:oleObj>
                  </mc:Choice>
                  <mc:Fallback>
                    <p:oleObj name="Equation" r:id="rId15" imgW="190417" imgH="241195" progId="Equation.DSMT4">
                      <p:embed/>
                      <p:pic>
                        <p:nvPicPr>
                          <p:cNvPr id="0" name="Object 5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55" y="527"/>
                            <a:ext cx="294"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69" name="Object 60">
                <a:extLst>
                  <a:ext uri="{FF2B5EF4-FFF2-40B4-BE49-F238E27FC236}">
                    <a16:creationId xmlns:a16="http://schemas.microsoft.com/office/drawing/2014/main" id="{FAA61FC8-85DC-46E8-BD29-0FE27539F6C9}"/>
                  </a:ext>
                </a:extLst>
              </p:cNvPr>
              <p:cNvGraphicFramePr>
                <a:graphicFrameLocks noChangeAspect="1"/>
              </p:cNvGraphicFramePr>
              <p:nvPr/>
            </p:nvGraphicFramePr>
            <p:xfrm>
              <a:off x="1655" y="1262"/>
              <a:ext cx="294" cy="360"/>
            </p:xfrm>
            <a:graphic>
              <a:graphicData uri="http://schemas.openxmlformats.org/presentationml/2006/ole">
                <mc:AlternateContent xmlns:mc="http://schemas.openxmlformats.org/markup-compatibility/2006">
                  <mc:Choice xmlns:v="urn:schemas-microsoft-com:vml" Requires="v">
                    <p:oleObj spid="_x0000_s111358" name="Equation" r:id="rId17" imgW="190417" imgH="241195" progId="Equation.DSMT4">
                      <p:embed/>
                    </p:oleObj>
                  </mc:Choice>
                  <mc:Fallback>
                    <p:oleObj name="Equation" r:id="rId17" imgW="190417" imgH="241195" progId="Equation.DSMT4">
                      <p:embed/>
                      <p:pic>
                        <p:nvPicPr>
                          <p:cNvPr id="0" name="Object 6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55" y="1262"/>
                            <a:ext cx="294"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70" name="Object 61">
                <a:extLst>
                  <a:ext uri="{FF2B5EF4-FFF2-40B4-BE49-F238E27FC236}">
                    <a16:creationId xmlns:a16="http://schemas.microsoft.com/office/drawing/2014/main" id="{D5917470-A3F5-44B9-A126-F3C23AD2AB15}"/>
                  </a:ext>
                </a:extLst>
              </p:cNvPr>
              <p:cNvGraphicFramePr>
                <a:graphicFrameLocks noChangeAspect="1"/>
              </p:cNvGraphicFramePr>
              <p:nvPr/>
            </p:nvGraphicFramePr>
            <p:xfrm>
              <a:off x="1655" y="1891"/>
              <a:ext cx="294" cy="360"/>
            </p:xfrm>
            <a:graphic>
              <a:graphicData uri="http://schemas.openxmlformats.org/presentationml/2006/ole">
                <mc:AlternateContent xmlns:mc="http://schemas.openxmlformats.org/markup-compatibility/2006">
                  <mc:Choice xmlns:v="urn:schemas-microsoft-com:vml" Requires="v">
                    <p:oleObj spid="_x0000_s111359" name="Equation" r:id="rId19" imgW="190417" imgH="241195" progId="Equation.DSMT4">
                      <p:embed/>
                    </p:oleObj>
                  </mc:Choice>
                  <mc:Fallback>
                    <p:oleObj name="Equation" r:id="rId19" imgW="190417" imgH="241195" progId="Equation.DSMT4">
                      <p:embed/>
                      <p:pic>
                        <p:nvPicPr>
                          <p:cNvPr id="0" name="Object 6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55" y="1891"/>
                            <a:ext cx="294"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29701" name="Group 123">
            <a:extLst>
              <a:ext uri="{FF2B5EF4-FFF2-40B4-BE49-F238E27FC236}">
                <a16:creationId xmlns:a16="http://schemas.microsoft.com/office/drawing/2014/main" id="{D140FBBE-F537-40F1-A678-D58E5B8C2678}"/>
              </a:ext>
            </a:extLst>
          </p:cNvPr>
          <p:cNvGrpSpPr>
            <a:grpSpLocks/>
          </p:cNvGrpSpPr>
          <p:nvPr/>
        </p:nvGrpSpPr>
        <p:grpSpPr bwMode="auto">
          <a:xfrm>
            <a:off x="4643438" y="620713"/>
            <a:ext cx="3789362" cy="3327400"/>
            <a:chOff x="2925" y="391"/>
            <a:chExt cx="2387" cy="2096"/>
          </a:xfrm>
        </p:grpSpPr>
        <p:sp>
          <p:nvSpPr>
            <p:cNvPr id="29731" name="Oval 77">
              <a:extLst>
                <a:ext uri="{FF2B5EF4-FFF2-40B4-BE49-F238E27FC236}">
                  <a16:creationId xmlns:a16="http://schemas.microsoft.com/office/drawing/2014/main" id="{23C51F98-CCB7-4025-B112-B3D967D70123}"/>
                </a:ext>
              </a:extLst>
            </p:cNvPr>
            <p:cNvSpPr>
              <a:spLocks noChangeArrowheads="1"/>
            </p:cNvSpPr>
            <p:nvPr/>
          </p:nvSpPr>
          <p:spPr bwMode="auto">
            <a:xfrm>
              <a:off x="2925" y="1207"/>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华文楷体" panose="02010600040101010101" pitchFamily="2" charset="-122"/>
                <a:ea typeface="华文楷体" panose="02010600040101010101" pitchFamily="2" charset="-122"/>
              </a:endParaRPr>
            </a:p>
          </p:txBody>
        </p:sp>
        <p:sp>
          <p:nvSpPr>
            <p:cNvPr id="29732" name="Oval 78">
              <a:extLst>
                <a:ext uri="{FF2B5EF4-FFF2-40B4-BE49-F238E27FC236}">
                  <a16:creationId xmlns:a16="http://schemas.microsoft.com/office/drawing/2014/main" id="{14E05665-217B-4A53-BB52-A9A689D535CF}"/>
                </a:ext>
              </a:extLst>
            </p:cNvPr>
            <p:cNvSpPr>
              <a:spLocks noChangeArrowheads="1"/>
            </p:cNvSpPr>
            <p:nvPr/>
          </p:nvSpPr>
          <p:spPr bwMode="auto">
            <a:xfrm>
              <a:off x="3650" y="799"/>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华文楷体" panose="02010600040101010101" pitchFamily="2" charset="-122"/>
                <a:ea typeface="华文楷体" panose="02010600040101010101" pitchFamily="2" charset="-122"/>
              </a:endParaRPr>
            </a:p>
          </p:txBody>
        </p:sp>
        <p:sp>
          <p:nvSpPr>
            <p:cNvPr id="29733" name="Oval 79">
              <a:extLst>
                <a:ext uri="{FF2B5EF4-FFF2-40B4-BE49-F238E27FC236}">
                  <a16:creationId xmlns:a16="http://schemas.microsoft.com/office/drawing/2014/main" id="{033835FD-950A-4C11-BA38-EF44C7488135}"/>
                </a:ext>
              </a:extLst>
            </p:cNvPr>
            <p:cNvSpPr>
              <a:spLocks noChangeArrowheads="1"/>
            </p:cNvSpPr>
            <p:nvPr/>
          </p:nvSpPr>
          <p:spPr bwMode="auto">
            <a:xfrm>
              <a:off x="3650" y="1706"/>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华文楷体" panose="02010600040101010101" pitchFamily="2" charset="-122"/>
                <a:ea typeface="华文楷体" panose="02010600040101010101" pitchFamily="2" charset="-122"/>
              </a:endParaRPr>
            </a:p>
          </p:txBody>
        </p:sp>
        <p:sp>
          <p:nvSpPr>
            <p:cNvPr id="29734" name="Line 80">
              <a:extLst>
                <a:ext uri="{FF2B5EF4-FFF2-40B4-BE49-F238E27FC236}">
                  <a16:creationId xmlns:a16="http://schemas.microsoft.com/office/drawing/2014/main" id="{AD115F7E-7F0C-416C-8EB1-D3B010AF51F2}"/>
                </a:ext>
              </a:extLst>
            </p:cNvPr>
            <p:cNvSpPr>
              <a:spLocks noChangeShapeType="1"/>
            </p:cNvSpPr>
            <p:nvPr/>
          </p:nvSpPr>
          <p:spPr bwMode="auto">
            <a:xfrm rot="10800000">
              <a:off x="3106" y="572"/>
              <a:ext cx="0" cy="176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5" name="Text Box 81">
              <a:extLst>
                <a:ext uri="{FF2B5EF4-FFF2-40B4-BE49-F238E27FC236}">
                  <a16:creationId xmlns:a16="http://schemas.microsoft.com/office/drawing/2014/main" id="{4E3DF8C3-7193-4F57-AA69-12D1D1131AB1}"/>
                </a:ext>
              </a:extLst>
            </p:cNvPr>
            <p:cNvSpPr txBox="1">
              <a:spLocks noChangeArrowheads="1"/>
            </p:cNvSpPr>
            <p:nvPr/>
          </p:nvSpPr>
          <p:spPr bwMode="auto">
            <a:xfrm rot="10800000">
              <a:off x="3149" y="1574"/>
              <a:ext cx="1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a:t>
              </a:r>
            </a:p>
          </p:txBody>
        </p:sp>
        <p:sp>
          <p:nvSpPr>
            <p:cNvPr id="29736" name="Text Box 82">
              <a:extLst>
                <a:ext uri="{FF2B5EF4-FFF2-40B4-BE49-F238E27FC236}">
                  <a16:creationId xmlns:a16="http://schemas.microsoft.com/office/drawing/2014/main" id="{2C489609-9F0D-4912-8317-3A1749B5A371}"/>
                </a:ext>
              </a:extLst>
            </p:cNvPr>
            <p:cNvSpPr txBox="1">
              <a:spLocks noChangeArrowheads="1"/>
            </p:cNvSpPr>
            <p:nvPr/>
          </p:nvSpPr>
          <p:spPr bwMode="auto">
            <a:xfrm>
              <a:off x="3151" y="845"/>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a:t>
              </a:r>
            </a:p>
          </p:txBody>
        </p:sp>
        <p:sp>
          <p:nvSpPr>
            <p:cNvPr id="29737" name="Line 83">
              <a:extLst>
                <a:ext uri="{FF2B5EF4-FFF2-40B4-BE49-F238E27FC236}">
                  <a16:creationId xmlns:a16="http://schemas.microsoft.com/office/drawing/2014/main" id="{A25CB60B-46C2-4407-812B-EF9254015525}"/>
                </a:ext>
              </a:extLst>
            </p:cNvPr>
            <p:cNvSpPr>
              <a:spLocks noChangeShapeType="1"/>
            </p:cNvSpPr>
            <p:nvPr/>
          </p:nvSpPr>
          <p:spPr bwMode="auto">
            <a:xfrm>
              <a:off x="3106" y="572"/>
              <a:ext cx="183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8" name="Text Box 84">
              <a:extLst>
                <a:ext uri="{FF2B5EF4-FFF2-40B4-BE49-F238E27FC236}">
                  <a16:creationId xmlns:a16="http://schemas.microsoft.com/office/drawing/2014/main" id="{6B7A199C-356C-4C98-B922-FBF056B437D8}"/>
                </a:ext>
              </a:extLst>
            </p:cNvPr>
            <p:cNvSpPr txBox="1">
              <a:spLocks noChangeArrowheads="1"/>
            </p:cNvSpPr>
            <p:nvPr/>
          </p:nvSpPr>
          <p:spPr bwMode="auto">
            <a:xfrm>
              <a:off x="4966" y="391"/>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A</a:t>
              </a:r>
            </a:p>
          </p:txBody>
        </p:sp>
        <p:sp>
          <p:nvSpPr>
            <p:cNvPr id="29739" name="Text Box 85">
              <a:extLst>
                <a:ext uri="{FF2B5EF4-FFF2-40B4-BE49-F238E27FC236}">
                  <a16:creationId xmlns:a16="http://schemas.microsoft.com/office/drawing/2014/main" id="{7F6960E4-CB27-4DF9-83C1-53495898B5C8}"/>
                </a:ext>
              </a:extLst>
            </p:cNvPr>
            <p:cNvSpPr txBox="1">
              <a:spLocks noChangeArrowheads="1"/>
            </p:cNvSpPr>
            <p:nvPr/>
          </p:nvSpPr>
          <p:spPr bwMode="auto">
            <a:xfrm>
              <a:off x="3560" y="116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X</a:t>
              </a:r>
            </a:p>
          </p:txBody>
        </p:sp>
        <p:sp>
          <p:nvSpPr>
            <p:cNvPr id="29740" name="Line 86">
              <a:extLst>
                <a:ext uri="{FF2B5EF4-FFF2-40B4-BE49-F238E27FC236}">
                  <a16:creationId xmlns:a16="http://schemas.microsoft.com/office/drawing/2014/main" id="{C11F0827-5FB1-4B86-A6A2-084DEBCD42FD}"/>
                </a:ext>
              </a:extLst>
            </p:cNvPr>
            <p:cNvSpPr>
              <a:spLocks noChangeShapeType="1"/>
            </p:cNvSpPr>
            <p:nvPr/>
          </p:nvSpPr>
          <p:spPr bwMode="auto">
            <a:xfrm flipV="1">
              <a:off x="3832" y="1480"/>
              <a:ext cx="116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1" name="Text Box 87">
              <a:extLst>
                <a:ext uri="{FF2B5EF4-FFF2-40B4-BE49-F238E27FC236}">
                  <a16:creationId xmlns:a16="http://schemas.microsoft.com/office/drawing/2014/main" id="{F68154E5-1C61-44D7-BF7C-84EF242A192F}"/>
                </a:ext>
              </a:extLst>
            </p:cNvPr>
            <p:cNvSpPr txBox="1">
              <a:spLocks noChangeArrowheads="1"/>
            </p:cNvSpPr>
            <p:nvPr/>
          </p:nvSpPr>
          <p:spPr bwMode="auto">
            <a:xfrm>
              <a:off x="3514" y="202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Y</a:t>
              </a:r>
            </a:p>
          </p:txBody>
        </p:sp>
        <p:sp>
          <p:nvSpPr>
            <p:cNvPr id="29742" name="Line 88">
              <a:extLst>
                <a:ext uri="{FF2B5EF4-FFF2-40B4-BE49-F238E27FC236}">
                  <a16:creationId xmlns:a16="http://schemas.microsoft.com/office/drawing/2014/main" id="{A9A440E7-0DA4-49FA-AEAB-CFA6A758FBDB}"/>
                </a:ext>
              </a:extLst>
            </p:cNvPr>
            <p:cNvSpPr>
              <a:spLocks noChangeShapeType="1"/>
            </p:cNvSpPr>
            <p:nvPr/>
          </p:nvSpPr>
          <p:spPr bwMode="auto">
            <a:xfrm>
              <a:off x="3106" y="2341"/>
              <a:ext cx="185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3" name="Text Box 89">
              <a:extLst>
                <a:ext uri="{FF2B5EF4-FFF2-40B4-BE49-F238E27FC236}">
                  <a16:creationId xmlns:a16="http://schemas.microsoft.com/office/drawing/2014/main" id="{FEB93941-E072-4B5B-973F-94D555FCA6F3}"/>
                </a:ext>
              </a:extLst>
            </p:cNvPr>
            <p:cNvSpPr txBox="1">
              <a:spLocks noChangeArrowheads="1"/>
            </p:cNvSpPr>
            <p:nvPr/>
          </p:nvSpPr>
          <p:spPr bwMode="auto">
            <a:xfrm>
              <a:off x="4988" y="216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C</a:t>
              </a:r>
            </a:p>
          </p:txBody>
        </p:sp>
        <p:sp>
          <p:nvSpPr>
            <p:cNvPr id="29744" name="Text Box 90">
              <a:extLst>
                <a:ext uri="{FF2B5EF4-FFF2-40B4-BE49-F238E27FC236}">
                  <a16:creationId xmlns:a16="http://schemas.microsoft.com/office/drawing/2014/main" id="{1DC385EA-26BD-4C90-999C-466A7819A473}"/>
                </a:ext>
              </a:extLst>
            </p:cNvPr>
            <p:cNvSpPr txBox="1">
              <a:spLocks noChangeArrowheads="1"/>
            </p:cNvSpPr>
            <p:nvPr/>
          </p:nvSpPr>
          <p:spPr bwMode="auto">
            <a:xfrm>
              <a:off x="3151" y="57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Z</a:t>
              </a:r>
            </a:p>
          </p:txBody>
        </p:sp>
        <p:sp>
          <p:nvSpPr>
            <p:cNvPr id="29745" name="Line 92">
              <a:extLst>
                <a:ext uri="{FF2B5EF4-FFF2-40B4-BE49-F238E27FC236}">
                  <a16:creationId xmlns:a16="http://schemas.microsoft.com/office/drawing/2014/main" id="{38B62029-FC3C-40C3-8BDB-CEB931A0AC24}"/>
                </a:ext>
              </a:extLst>
            </p:cNvPr>
            <p:cNvSpPr>
              <a:spLocks noChangeShapeType="1"/>
            </p:cNvSpPr>
            <p:nvPr/>
          </p:nvSpPr>
          <p:spPr bwMode="auto">
            <a:xfrm flipH="1">
              <a:off x="3832" y="572"/>
              <a:ext cx="0" cy="90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6" name="Text Box 93">
              <a:extLst>
                <a:ext uri="{FF2B5EF4-FFF2-40B4-BE49-F238E27FC236}">
                  <a16:creationId xmlns:a16="http://schemas.microsoft.com/office/drawing/2014/main" id="{11008C99-1B6D-407D-BA2A-D61E2F39177E}"/>
                </a:ext>
              </a:extLst>
            </p:cNvPr>
            <p:cNvSpPr txBox="1">
              <a:spLocks noChangeArrowheads="1"/>
            </p:cNvSpPr>
            <p:nvPr/>
          </p:nvSpPr>
          <p:spPr bwMode="auto">
            <a:xfrm>
              <a:off x="3800" y="527"/>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a:t>
              </a:r>
            </a:p>
          </p:txBody>
        </p:sp>
        <p:sp>
          <p:nvSpPr>
            <p:cNvPr id="29747" name="Text Box 94">
              <a:extLst>
                <a:ext uri="{FF2B5EF4-FFF2-40B4-BE49-F238E27FC236}">
                  <a16:creationId xmlns:a16="http://schemas.microsoft.com/office/drawing/2014/main" id="{4F3CAF19-34D0-4232-9847-9C4D2F4B4A71}"/>
                </a:ext>
              </a:extLst>
            </p:cNvPr>
            <p:cNvSpPr txBox="1">
              <a:spLocks noChangeArrowheads="1"/>
            </p:cNvSpPr>
            <p:nvPr/>
          </p:nvSpPr>
          <p:spPr bwMode="auto">
            <a:xfrm rot="10800000">
              <a:off x="3892" y="1121"/>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a:t>
              </a:r>
            </a:p>
          </p:txBody>
        </p:sp>
        <p:sp>
          <p:nvSpPr>
            <p:cNvPr id="29748" name="Line 95">
              <a:extLst>
                <a:ext uri="{FF2B5EF4-FFF2-40B4-BE49-F238E27FC236}">
                  <a16:creationId xmlns:a16="http://schemas.microsoft.com/office/drawing/2014/main" id="{D050F1B3-006F-44C4-B591-E906C7A15D99}"/>
                </a:ext>
              </a:extLst>
            </p:cNvPr>
            <p:cNvSpPr>
              <a:spLocks noChangeShapeType="1"/>
            </p:cNvSpPr>
            <p:nvPr/>
          </p:nvSpPr>
          <p:spPr bwMode="auto">
            <a:xfrm flipH="1">
              <a:off x="3832" y="1480"/>
              <a:ext cx="0" cy="86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9" name="Text Box 96">
              <a:extLst>
                <a:ext uri="{FF2B5EF4-FFF2-40B4-BE49-F238E27FC236}">
                  <a16:creationId xmlns:a16="http://schemas.microsoft.com/office/drawing/2014/main" id="{4C4A39F6-CB69-4DB6-870A-A43428C227EB}"/>
                </a:ext>
              </a:extLst>
            </p:cNvPr>
            <p:cNvSpPr txBox="1">
              <a:spLocks noChangeArrowheads="1"/>
            </p:cNvSpPr>
            <p:nvPr/>
          </p:nvSpPr>
          <p:spPr bwMode="auto">
            <a:xfrm>
              <a:off x="3835" y="1470"/>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a:t>
              </a:r>
            </a:p>
          </p:txBody>
        </p:sp>
        <p:sp>
          <p:nvSpPr>
            <p:cNvPr id="29750" name="Text Box 97">
              <a:extLst>
                <a:ext uri="{FF2B5EF4-FFF2-40B4-BE49-F238E27FC236}">
                  <a16:creationId xmlns:a16="http://schemas.microsoft.com/office/drawing/2014/main" id="{F9E6D57B-1364-4B54-B78F-8B38B9636BE1}"/>
                </a:ext>
              </a:extLst>
            </p:cNvPr>
            <p:cNvSpPr txBox="1">
              <a:spLocks noChangeArrowheads="1"/>
            </p:cNvSpPr>
            <p:nvPr/>
          </p:nvSpPr>
          <p:spPr bwMode="auto">
            <a:xfrm rot="10800000">
              <a:off x="3927" y="2016"/>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a:t>
              </a:r>
            </a:p>
          </p:txBody>
        </p:sp>
        <p:graphicFrame>
          <p:nvGraphicFramePr>
            <p:cNvPr id="29751" name="Object 98">
              <a:extLst>
                <a:ext uri="{FF2B5EF4-FFF2-40B4-BE49-F238E27FC236}">
                  <a16:creationId xmlns:a16="http://schemas.microsoft.com/office/drawing/2014/main" id="{6A6C866F-6D5D-4529-811E-097E51DE8A10}"/>
                </a:ext>
              </a:extLst>
            </p:cNvPr>
            <p:cNvGraphicFramePr>
              <a:graphicFrameLocks noChangeAspect="1"/>
            </p:cNvGraphicFramePr>
            <p:nvPr/>
          </p:nvGraphicFramePr>
          <p:xfrm>
            <a:off x="4016" y="708"/>
            <a:ext cx="321" cy="454"/>
          </p:xfrm>
          <a:graphic>
            <a:graphicData uri="http://schemas.openxmlformats.org/presentationml/2006/ole">
              <mc:AlternateContent xmlns:mc="http://schemas.openxmlformats.org/markup-compatibility/2006">
                <mc:Choice xmlns:v="urn:schemas-microsoft-com:vml" Requires="v">
                  <p:oleObj spid="_x0000_s111360" name="Equation" r:id="rId21" imgW="215713" imgH="304536" progId="Equation.DSMT4">
                    <p:embed/>
                  </p:oleObj>
                </mc:Choice>
                <mc:Fallback>
                  <p:oleObj name="Equation" r:id="rId21" imgW="215713" imgH="304536" progId="Equation.DSMT4">
                    <p:embed/>
                    <p:pic>
                      <p:nvPicPr>
                        <p:cNvPr id="0" name="Object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 y="708"/>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52" name="Object 99">
              <a:extLst>
                <a:ext uri="{FF2B5EF4-FFF2-40B4-BE49-F238E27FC236}">
                  <a16:creationId xmlns:a16="http://schemas.microsoft.com/office/drawing/2014/main" id="{F2AED8D8-8ED5-481E-982D-098812E0FEAD}"/>
                </a:ext>
              </a:extLst>
            </p:cNvPr>
            <p:cNvGraphicFramePr>
              <a:graphicFrameLocks noChangeAspect="1"/>
            </p:cNvGraphicFramePr>
            <p:nvPr/>
          </p:nvGraphicFramePr>
          <p:xfrm>
            <a:off x="4016" y="1615"/>
            <a:ext cx="321" cy="454"/>
          </p:xfrm>
          <a:graphic>
            <a:graphicData uri="http://schemas.openxmlformats.org/presentationml/2006/ole">
              <mc:AlternateContent xmlns:mc="http://schemas.openxmlformats.org/markup-compatibility/2006">
                <mc:Choice xmlns:v="urn:schemas-microsoft-com:vml" Requires="v">
                  <p:oleObj spid="_x0000_s111361" name="Equation" r:id="rId22" imgW="215713" imgH="304536" progId="Equation.DSMT4">
                    <p:embed/>
                  </p:oleObj>
                </mc:Choice>
                <mc:Fallback>
                  <p:oleObj name="Equation" r:id="rId22" imgW="215713" imgH="304536" progId="Equation.DSMT4">
                    <p:embed/>
                    <p:pic>
                      <p:nvPicPr>
                        <p:cNvPr id="0" name="Object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6" y="1615"/>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53" name="Object 100">
              <a:extLst>
                <a:ext uri="{FF2B5EF4-FFF2-40B4-BE49-F238E27FC236}">
                  <a16:creationId xmlns:a16="http://schemas.microsoft.com/office/drawing/2014/main" id="{BF1EE534-CDF3-4A86-9A91-36B7D2E099ED}"/>
                </a:ext>
              </a:extLst>
            </p:cNvPr>
            <p:cNvGraphicFramePr>
              <a:graphicFrameLocks noChangeAspect="1"/>
            </p:cNvGraphicFramePr>
            <p:nvPr/>
          </p:nvGraphicFramePr>
          <p:xfrm>
            <a:off x="3290" y="1162"/>
            <a:ext cx="321" cy="499"/>
          </p:xfrm>
          <a:graphic>
            <a:graphicData uri="http://schemas.openxmlformats.org/presentationml/2006/ole">
              <mc:AlternateContent xmlns:mc="http://schemas.openxmlformats.org/markup-compatibility/2006">
                <mc:Choice xmlns:v="urn:schemas-microsoft-com:vml" Requires="v">
                  <p:oleObj spid="_x0000_s111362" name="Equation" r:id="rId23" imgW="215713" imgH="304536" progId="Equation.DSMT4">
                    <p:embed/>
                  </p:oleObj>
                </mc:Choice>
                <mc:Fallback>
                  <p:oleObj name="Equation" r:id="rId23" imgW="215713" imgH="304536" progId="Equation.DSMT4">
                    <p:embed/>
                    <p:pic>
                      <p:nvPicPr>
                        <p:cNvPr id="0" name="Object 1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0" y="1162"/>
                          <a:ext cx="32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54" name="Oval 101">
              <a:extLst>
                <a:ext uri="{FF2B5EF4-FFF2-40B4-BE49-F238E27FC236}">
                  <a16:creationId xmlns:a16="http://schemas.microsoft.com/office/drawing/2014/main" id="{EC68F50C-247F-4E16-BB7D-09BDA1793ADE}"/>
                </a:ext>
              </a:extLst>
            </p:cNvPr>
            <p:cNvSpPr>
              <a:spLocks noChangeArrowheads="1"/>
            </p:cNvSpPr>
            <p:nvPr/>
          </p:nvSpPr>
          <p:spPr bwMode="auto">
            <a:xfrm>
              <a:off x="4938" y="545"/>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29755" name="Oval 102">
              <a:extLst>
                <a:ext uri="{FF2B5EF4-FFF2-40B4-BE49-F238E27FC236}">
                  <a16:creationId xmlns:a16="http://schemas.microsoft.com/office/drawing/2014/main" id="{2C2A6DE3-6F63-4336-9DE6-3F5474688A83}"/>
                </a:ext>
              </a:extLst>
            </p:cNvPr>
            <p:cNvSpPr>
              <a:spLocks noChangeArrowheads="1"/>
            </p:cNvSpPr>
            <p:nvPr/>
          </p:nvSpPr>
          <p:spPr bwMode="auto">
            <a:xfrm>
              <a:off x="4984" y="145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29756" name="Oval 103">
              <a:extLst>
                <a:ext uri="{FF2B5EF4-FFF2-40B4-BE49-F238E27FC236}">
                  <a16:creationId xmlns:a16="http://schemas.microsoft.com/office/drawing/2014/main" id="{F873A5C2-4FC7-4689-998E-EA9264DCB6D4}"/>
                </a:ext>
              </a:extLst>
            </p:cNvPr>
            <p:cNvSpPr>
              <a:spLocks noChangeArrowheads="1"/>
            </p:cNvSpPr>
            <p:nvPr/>
          </p:nvSpPr>
          <p:spPr bwMode="auto">
            <a:xfrm>
              <a:off x="4949" y="231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29757" name="Text Box 104">
              <a:extLst>
                <a:ext uri="{FF2B5EF4-FFF2-40B4-BE49-F238E27FC236}">
                  <a16:creationId xmlns:a16="http://schemas.microsoft.com/office/drawing/2014/main" id="{D1B016D7-33A1-4C5D-BF37-76CB72BB2CC0}"/>
                </a:ext>
              </a:extLst>
            </p:cNvPr>
            <p:cNvSpPr txBox="1">
              <a:spLocks noChangeArrowheads="1"/>
            </p:cNvSpPr>
            <p:nvPr/>
          </p:nvSpPr>
          <p:spPr bwMode="auto">
            <a:xfrm>
              <a:off x="5014" y="1298"/>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华文楷体" panose="02010600040101010101" pitchFamily="2" charset="-122"/>
                  <a:ea typeface="华文楷体" panose="02010600040101010101" pitchFamily="2" charset="-122"/>
                </a:rPr>
                <a:t>B</a:t>
              </a:r>
            </a:p>
          </p:txBody>
        </p:sp>
      </p:grpSp>
      <p:grpSp>
        <p:nvGrpSpPr>
          <p:cNvPr id="411753" name="Group 105">
            <a:extLst>
              <a:ext uri="{FF2B5EF4-FFF2-40B4-BE49-F238E27FC236}">
                <a16:creationId xmlns:a16="http://schemas.microsoft.com/office/drawing/2014/main" id="{8FFDF7E3-B384-497F-A326-A2FB95F0BAAE}"/>
              </a:ext>
            </a:extLst>
          </p:cNvPr>
          <p:cNvGrpSpPr>
            <a:grpSpLocks/>
          </p:cNvGrpSpPr>
          <p:nvPr/>
        </p:nvGrpSpPr>
        <p:grpSpPr bwMode="auto">
          <a:xfrm>
            <a:off x="3098800" y="4221163"/>
            <a:ext cx="6045200" cy="1944687"/>
            <a:chOff x="1952" y="2523"/>
            <a:chExt cx="3808" cy="1225"/>
          </a:xfrm>
        </p:grpSpPr>
        <p:grpSp>
          <p:nvGrpSpPr>
            <p:cNvPr id="29716" name="Group 106">
              <a:extLst>
                <a:ext uri="{FF2B5EF4-FFF2-40B4-BE49-F238E27FC236}">
                  <a16:creationId xmlns:a16="http://schemas.microsoft.com/office/drawing/2014/main" id="{D4285C47-1188-4842-8F98-D7BC7A86BCC0}"/>
                </a:ext>
              </a:extLst>
            </p:cNvPr>
            <p:cNvGrpSpPr>
              <a:grpSpLocks/>
            </p:cNvGrpSpPr>
            <p:nvPr/>
          </p:nvGrpSpPr>
          <p:grpSpPr bwMode="auto">
            <a:xfrm>
              <a:off x="3696" y="2523"/>
              <a:ext cx="1180" cy="454"/>
              <a:chOff x="3424" y="2568"/>
              <a:chExt cx="1180" cy="454"/>
            </a:xfrm>
          </p:grpSpPr>
          <p:graphicFrame>
            <p:nvGraphicFramePr>
              <p:cNvPr id="29728" name="Object 107">
                <a:extLst>
                  <a:ext uri="{FF2B5EF4-FFF2-40B4-BE49-F238E27FC236}">
                    <a16:creationId xmlns:a16="http://schemas.microsoft.com/office/drawing/2014/main" id="{8205ACC7-54EB-4063-AF9F-00EA9C1F1249}"/>
                  </a:ext>
                </a:extLst>
              </p:cNvPr>
              <p:cNvGraphicFramePr>
                <a:graphicFrameLocks noChangeAspect="1"/>
              </p:cNvGraphicFramePr>
              <p:nvPr/>
            </p:nvGraphicFramePr>
            <p:xfrm>
              <a:off x="3424" y="2568"/>
              <a:ext cx="321" cy="454"/>
            </p:xfrm>
            <a:graphic>
              <a:graphicData uri="http://schemas.openxmlformats.org/presentationml/2006/ole">
                <mc:AlternateContent xmlns:mc="http://schemas.openxmlformats.org/markup-compatibility/2006">
                  <mc:Choice xmlns:v="urn:schemas-microsoft-com:vml" Requires="v">
                    <p:oleObj spid="_x0000_s111363" name="Equation" r:id="rId24" imgW="215713" imgH="304536" progId="Equation.DSMT4">
                      <p:embed/>
                    </p:oleObj>
                  </mc:Choice>
                  <mc:Fallback>
                    <p:oleObj name="Equation" r:id="rId24" imgW="215713" imgH="304536" progId="Equation.DSMT4">
                      <p:embed/>
                      <p:pic>
                        <p:nvPicPr>
                          <p:cNvPr id="0" name="Object 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 y="2568"/>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29" name="Object 108">
                <a:extLst>
                  <a:ext uri="{FF2B5EF4-FFF2-40B4-BE49-F238E27FC236}">
                    <a16:creationId xmlns:a16="http://schemas.microsoft.com/office/drawing/2014/main" id="{024F7505-307E-4357-9406-70C9AA2D1724}"/>
                  </a:ext>
                </a:extLst>
              </p:cNvPr>
              <p:cNvGraphicFramePr>
                <a:graphicFrameLocks noChangeAspect="1"/>
              </p:cNvGraphicFramePr>
              <p:nvPr/>
            </p:nvGraphicFramePr>
            <p:xfrm>
              <a:off x="3833" y="2568"/>
              <a:ext cx="321" cy="454"/>
            </p:xfrm>
            <a:graphic>
              <a:graphicData uri="http://schemas.openxmlformats.org/presentationml/2006/ole">
                <mc:AlternateContent xmlns:mc="http://schemas.openxmlformats.org/markup-compatibility/2006">
                  <mc:Choice xmlns:v="urn:schemas-microsoft-com:vml" Requires="v">
                    <p:oleObj spid="_x0000_s111364" name="Equation" r:id="rId25" imgW="215713" imgH="304536" progId="Equation.DSMT4">
                      <p:embed/>
                    </p:oleObj>
                  </mc:Choice>
                  <mc:Fallback>
                    <p:oleObj name="Equation" r:id="rId25" imgW="215713" imgH="304536" progId="Equation.DSMT4">
                      <p:embed/>
                      <p:pic>
                        <p:nvPicPr>
                          <p:cNvPr id="0" name="Object 1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3" y="2568"/>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30" name="Object 109">
                <a:extLst>
                  <a:ext uri="{FF2B5EF4-FFF2-40B4-BE49-F238E27FC236}">
                    <a16:creationId xmlns:a16="http://schemas.microsoft.com/office/drawing/2014/main" id="{B738C822-1DEE-440C-8656-5A346D147D3F}"/>
                  </a:ext>
                </a:extLst>
              </p:cNvPr>
              <p:cNvGraphicFramePr>
                <a:graphicFrameLocks noChangeAspect="1"/>
              </p:cNvGraphicFramePr>
              <p:nvPr/>
            </p:nvGraphicFramePr>
            <p:xfrm>
              <a:off x="4283" y="2568"/>
              <a:ext cx="321" cy="454"/>
            </p:xfrm>
            <a:graphic>
              <a:graphicData uri="http://schemas.openxmlformats.org/presentationml/2006/ole">
                <mc:AlternateContent xmlns:mc="http://schemas.openxmlformats.org/markup-compatibility/2006">
                  <mc:Choice xmlns:v="urn:schemas-microsoft-com:vml" Requires="v">
                    <p:oleObj spid="_x0000_s111365" name="Equation" r:id="rId26" imgW="215713" imgH="304536" progId="Equation.DSMT4">
                      <p:embed/>
                    </p:oleObj>
                  </mc:Choice>
                  <mc:Fallback>
                    <p:oleObj name="Equation" r:id="rId26" imgW="215713" imgH="304536" progId="Equation.DSMT4">
                      <p:embed/>
                      <p:pic>
                        <p:nvPicPr>
                          <p:cNvPr id="0" name="Object 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3" y="2568"/>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9717" name="Group 110">
              <a:extLst>
                <a:ext uri="{FF2B5EF4-FFF2-40B4-BE49-F238E27FC236}">
                  <a16:creationId xmlns:a16="http://schemas.microsoft.com/office/drawing/2014/main" id="{DA9FF0F5-5884-4197-BFB4-C21F2EF11E63}"/>
                </a:ext>
              </a:extLst>
            </p:cNvPr>
            <p:cNvGrpSpPr>
              <a:grpSpLocks/>
            </p:cNvGrpSpPr>
            <p:nvPr/>
          </p:nvGrpSpPr>
          <p:grpSpPr bwMode="auto">
            <a:xfrm>
              <a:off x="4392" y="2886"/>
              <a:ext cx="1368" cy="454"/>
              <a:chOff x="4059" y="2931"/>
              <a:chExt cx="1368" cy="454"/>
            </a:xfrm>
          </p:grpSpPr>
          <p:graphicFrame>
            <p:nvGraphicFramePr>
              <p:cNvPr id="29725" name="Object 111">
                <a:extLst>
                  <a:ext uri="{FF2B5EF4-FFF2-40B4-BE49-F238E27FC236}">
                    <a16:creationId xmlns:a16="http://schemas.microsoft.com/office/drawing/2014/main" id="{DCB397A0-2E9D-454B-9902-BE34C604E724}"/>
                  </a:ext>
                </a:extLst>
              </p:cNvPr>
              <p:cNvGraphicFramePr>
                <a:graphicFrameLocks noChangeAspect="1"/>
              </p:cNvGraphicFramePr>
              <p:nvPr/>
            </p:nvGraphicFramePr>
            <p:xfrm>
              <a:off x="4059" y="2931"/>
              <a:ext cx="415" cy="454"/>
            </p:xfrm>
            <a:graphic>
              <a:graphicData uri="http://schemas.openxmlformats.org/presentationml/2006/ole">
                <mc:AlternateContent xmlns:mc="http://schemas.openxmlformats.org/markup-compatibility/2006">
                  <mc:Choice xmlns:v="urn:schemas-microsoft-com:vml" Requires="v">
                    <p:oleObj spid="_x0000_s111366" name="Equation" r:id="rId27" imgW="279279" imgH="304668" progId="Equation.DSMT4">
                      <p:embed/>
                    </p:oleObj>
                  </mc:Choice>
                  <mc:Fallback>
                    <p:oleObj name="Equation" r:id="rId27" imgW="279279" imgH="304668" progId="Equation.DSMT4">
                      <p:embed/>
                      <p:pic>
                        <p:nvPicPr>
                          <p:cNvPr id="0" name="Object 1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59" y="2931"/>
                            <a:ext cx="415"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26" name="Object 112">
                <a:extLst>
                  <a:ext uri="{FF2B5EF4-FFF2-40B4-BE49-F238E27FC236}">
                    <a16:creationId xmlns:a16="http://schemas.microsoft.com/office/drawing/2014/main" id="{6673964F-91AC-4C41-9C7D-06F75737FA9A}"/>
                  </a:ext>
                </a:extLst>
              </p:cNvPr>
              <p:cNvGraphicFramePr>
                <a:graphicFrameLocks noChangeAspect="1"/>
              </p:cNvGraphicFramePr>
              <p:nvPr/>
            </p:nvGraphicFramePr>
            <p:xfrm>
              <a:off x="4558" y="2931"/>
              <a:ext cx="396" cy="454"/>
            </p:xfrm>
            <a:graphic>
              <a:graphicData uri="http://schemas.openxmlformats.org/presentationml/2006/ole">
                <mc:AlternateContent xmlns:mc="http://schemas.openxmlformats.org/markup-compatibility/2006">
                  <mc:Choice xmlns:v="urn:schemas-microsoft-com:vml" Requires="v">
                    <p:oleObj spid="_x0000_s111367" name="Equation" r:id="rId28" imgW="266469" imgH="304536" progId="Equation.DSMT4">
                      <p:embed/>
                    </p:oleObj>
                  </mc:Choice>
                  <mc:Fallback>
                    <p:oleObj name="Equation" r:id="rId28" imgW="266469" imgH="304536" progId="Equation.DSMT4">
                      <p:embed/>
                      <p:pic>
                        <p:nvPicPr>
                          <p:cNvPr id="0" name="Object 1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8" y="2931"/>
                            <a:ext cx="396"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27" name="Object 113">
                <a:extLst>
                  <a:ext uri="{FF2B5EF4-FFF2-40B4-BE49-F238E27FC236}">
                    <a16:creationId xmlns:a16="http://schemas.microsoft.com/office/drawing/2014/main" id="{07C7D591-1D07-4638-BC03-B81976B0BC58}"/>
                  </a:ext>
                </a:extLst>
              </p:cNvPr>
              <p:cNvGraphicFramePr>
                <a:graphicFrameLocks noChangeAspect="1"/>
              </p:cNvGraphicFramePr>
              <p:nvPr/>
            </p:nvGraphicFramePr>
            <p:xfrm>
              <a:off x="5012" y="2931"/>
              <a:ext cx="415" cy="454"/>
            </p:xfrm>
            <a:graphic>
              <a:graphicData uri="http://schemas.openxmlformats.org/presentationml/2006/ole">
                <mc:AlternateContent xmlns:mc="http://schemas.openxmlformats.org/markup-compatibility/2006">
                  <mc:Choice xmlns:v="urn:schemas-microsoft-com:vml" Requires="v">
                    <p:oleObj spid="_x0000_s111368" name="Equation" r:id="rId29" imgW="279279" imgH="304668" progId="Equation.DSMT4">
                      <p:embed/>
                    </p:oleObj>
                  </mc:Choice>
                  <mc:Fallback>
                    <p:oleObj name="Equation" r:id="rId29" imgW="279279" imgH="304668" progId="Equation.DSMT4">
                      <p:embed/>
                      <p:pic>
                        <p:nvPicPr>
                          <p:cNvPr id="0" name="Object 1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12" y="2931"/>
                            <a:ext cx="415"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9718" name="Group 114">
              <a:extLst>
                <a:ext uri="{FF2B5EF4-FFF2-40B4-BE49-F238E27FC236}">
                  <a16:creationId xmlns:a16="http://schemas.microsoft.com/office/drawing/2014/main" id="{BC64E00D-C66A-4B98-AA44-9C33EE95CAEE}"/>
                </a:ext>
              </a:extLst>
            </p:cNvPr>
            <p:cNvGrpSpPr>
              <a:grpSpLocks/>
            </p:cNvGrpSpPr>
            <p:nvPr/>
          </p:nvGrpSpPr>
          <p:grpSpPr bwMode="auto">
            <a:xfrm>
              <a:off x="3923" y="3385"/>
              <a:ext cx="1100" cy="363"/>
              <a:chOff x="3424" y="3385"/>
              <a:chExt cx="1100" cy="363"/>
            </a:xfrm>
          </p:grpSpPr>
          <p:graphicFrame>
            <p:nvGraphicFramePr>
              <p:cNvPr id="29722" name="Object 115">
                <a:extLst>
                  <a:ext uri="{FF2B5EF4-FFF2-40B4-BE49-F238E27FC236}">
                    <a16:creationId xmlns:a16="http://schemas.microsoft.com/office/drawing/2014/main" id="{7936E7CF-C39B-40B1-9CA0-8D49856A98AF}"/>
                  </a:ext>
                </a:extLst>
              </p:cNvPr>
              <p:cNvGraphicFramePr>
                <a:graphicFrameLocks noChangeAspect="1"/>
              </p:cNvGraphicFramePr>
              <p:nvPr/>
            </p:nvGraphicFramePr>
            <p:xfrm>
              <a:off x="3424" y="3385"/>
              <a:ext cx="283" cy="360"/>
            </p:xfrm>
            <a:graphic>
              <a:graphicData uri="http://schemas.openxmlformats.org/presentationml/2006/ole">
                <mc:AlternateContent xmlns:mc="http://schemas.openxmlformats.org/markup-compatibility/2006">
                  <mc:Choice xmlns:v="urn:schemas-microsoft-com:vml" Requires="v">
                    <p:oleObj spid="_x0000_s111369" name="Equation" r:id="rId30" imgW="190417" imgH="241195" progId="Equation.DSMT4">
                      <p:embed/>
                    </p:oleObj>
                  </mc:Choice>
                  <mc:Fallback>
                    <p:oleObj name="Equation" r:id="rId30" imgW="190417" imgH="241195" progId="Equation.DSMT4">
                      <p:embed/>
                      <p:pic>
                        <p:nvPicPr>
                          <p:cNvPr id="0" name="Object 1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24" y="3385"/>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23" name="Object 116">
                <a:extLst>
                  <a:ext uri="{FF2B5EF4-FFF2-40B4-BE49-F238E27FC236}">
                    <a16:creationId xmlns:a16="http://schemas.microsoft.com/office/drawing/2014/main" id="{6C6E2F85-4B8D-43A2-9D6B-331822913013}"/>
                  </a:ext>
                </a:extLst>
              </p:cNvPr>
              <p:cNvGraphicFramePr>
                <a:graphicFrameLocks noChangeAspect="1"/>
              </p:cNvGraphicFramePr>
              <p:nvPr/>
            </p:nvGraphicFramePr>
            <p:xfrm>
              <a:off x="3833" y="3385"/>
              <a:ext cx="283" cy="360"/>
            </p:xfrm>
            <a:graphic>
              <a:graphicData uri="http://schemas.openxmlformats.org/presentationml/2006/ole">
                <mc:AlternateContent xmlns:mc="http://schemas.openxmlformats.org/markup-compatibility/2006">
                  <mc:Choice xmlns:v="urn:schemas-microsoft-com:vml" Requires="v">
                    <p:oleObj spid="_x0000_s111370" name="Equation" r:id="rId31" imgW="190417" imgH="241195" progId="Equation.DSMT4">
                      <p:embed/>
                    </p:oleObj>
                  </mc:Choice>
                  <mc:Fallback>
                    <p:oleObj name="Equation" r:id="rId31" imgW="190417" imgH="241195" progId="Equation.DSMT4">
                      <p:embed/>
                      <p:pic>
                        <p:nvPicPr>
                          <p:cNvPr id="0" name="Object 1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33" y="3385"/>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24" name="Object 117">
                <a:extLst>
                  <a:ext uri="{FF2B5EF4-FFF2-40B4-BE49-F238E27FC236}">
                    <a16:creationId xmlns:a16="http://schemas.microsoft.com/office/drawing/2014/main" id="{DECF0FB1-4A39-4F86-B9E4-76285FAA5334}"/>
                  </a:ext>
                </a:extLst>
              </p:cNvPr>
              <p:cNvGraphicFramePr>
                <a:graphicFrameLocks noChangeAspect="1"/>
              </p:cNvGraphicFramePr>
              <p:nvPr/>
            </p:nvGraphicFramePr>
            <p:xfrm>
              <a:off x="4241" y="3388"/>
              <a:ext cx="283" cy="360"/>
            </p:xfrm>
            <a:graphic>
              <a:graphicData uri="http://schemas.openxmlformats.org/presentationml/2006/ole">
                <mc:AlternateContent xmlns:mc="http://schemas.openxmlformats.org/markup-compatibility/2006">
                  <mc:Choice xmlns:v="urn:schemas-microsoft-com:vml" Requires="v">
                    <p:oleObj spid="_x0000_s111371" name="Equation" r:id="rId32" imgW="190417" imgH="241195" progId="Equation.DSMT4">
                      <p:embed/>
                    </p:oleObj>
                  </mc:Choice>
                  <mc:Fallback>
                    <p:oleObj name="Equation" r:id="rId32" imgW="190417" imgH="241195" progId="Equation.DSMT4">
                      <p:embed/>
                      <p:pic>
                        <p:nvPicPr>
                          <p:cNvPr id="0" name="Object 1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41" y="3388"/>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9719" name="Rectangle 118">
              <a:extLst>
                <a:ext uri="{FF2B5EF4-FFF2-40B4-BE49-F238E27FC236}">
                  <a16:creationId xmlns:a16="http://schemas.microsoft.com/office/drawing/2014/main" id="{10102FC2-0A61-4055-AC65-0A8E70DB37A1}"/>
                </a:ext>
              </a:extLst>
            </p:cNvPr>
            <p:cNvSpPr>
              <a:spLocks noChangeArrowheads="1"/>
            </p:cNvSpPr>
            <p:nvPr/>
          </p:nvSpPr>
          <p:spPr bwMode="auto">
            <a:xfrm>
              <a:off x="1952" y="2647"/>
              <a:ext cx="16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b="1">
                  <a:latin typeface="华文楷体" panose="02010600040101010101" pitchFamily="2" charset="-122"/>
                  <a:ea typeface="华文楷体" panose="02010600040101010101" pitchFamily="2" charset="-122"/>
                </a:rPr>
                <a:t>每相电源的电压</a:t>
              </a:r>
            </a:p>
          </p:txBody>
        </p:sp>
        <p:sp>
          <p:nvSpPr>
            <p:cNvPr id="29720" name="Rectangle 119">
              <a:extLst>
                <a:ext uri="{FF2B5EF4-FFF2-40B4-BE49-F238E27FC236}">
                  <a16:creationId xmlns:a16="http://schemas.microsoft.com/office/drawing/2014/main" id="{140DA8EB-EF6A-4D67-AB32-E344D3FF0846}"/>
                </a:ext>
              </a:extLst>
            </p:cNvPr>
            <p:cNvSpPr>
              <a:spLocks noChangeArrowheads="1"/>
            </p:cNvSpPr>
            <p:nvPr/>
          </p:nvSpPr>
          <p:spPr bwMode="auto">
            <a:xfrm>
              <a:off x="1978" y="2976"/>
              <a:ext cx="23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b="1">
                  <a:latin typeface="华文楷体" panose="02010600040101010101" pitchFamily="2" charset="-122"/>
                  <a:ea typeface="华文楷体" panose="02010600040101010101" pitchFamily="2" charset="-122"/>
                </a:rPr>
                <a:t>端线与端线之间的电压</a:t>
              </a:r>
            </a:p>
          </p:txBody>
        </p:sp>
        <p:sp>
          <p:nvSpPr>
            <p:cNvPr id="29721" name="Rectangle 120">
              <a:extLst>
                <a:ext uri="{FF2B5EF4-FFF2-40B4-BE49-F238E27FC236}">
                  <a16:creationId xmlns:a16="http://schemas.microsoft.com/office/drawing/2014/main" id="{7188CE65-C931-44AB-AB0D-A45BB5443D70}"/>
                </a:ext>
              </a:extLst>
            </p:cNvPr>
            <p:cNvSpPr>
              <a:spLocks noChangeArrowheads="1"/>
            </p:cNvSpPr>
            <p:nvPr/>
          </p:nvSpPr>
          <p:spPr bwMode="auto">
            <a:xfrm>
              <a:off x="2067" y="3385"/>
              <a:ext cx="16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华文楷体" panose="02010600040101010101" pitchFamily="2" charset="-122"/>
                  <a:ea typeface="华文楷体" panose="02010600040101010101" pitchFamily="2" charset="-122"/>
                </a:rPr>
                <a:t>流过端线的电流</a:t>
              </a:r>
            </a:p>
          </p:txBody>
        </p:sp>
      </p:grpSp>
      <p:grpSp>
        <p:nvGrpSpPr>
          <p:cNvPr id="411770" name="Group 122">
            <a:extLst>
              <a:ext uri="{FF2B5EF4-FFF2-40B4-BE49-F238E27FC236}">
                <a16:creationId xmlns:a16="http://schemas.microsoft.com/office/drawing/2014/main" id="{4622E573-3C5C-4A03-87A5-2CFFF1731FD3}"/>
              </a:ext>
            </a:extLst>
          </p:cNvPr>
          <p:cNvGrpSpPr>
            <a:grpSpLocks/>
          </p:cNvGrpSpPr>
          <p:nvPr/>
        </p:nvGrpSpPr>
        <p:grpSpPr bwMode="auto">
          <a:xfrm>
            <a:off x="6877050" y="841375"/>
            <a:ext cx="2193925" cy="3379788"/>
            <a:chOff x="4378" y="530"/>
            <a:chExt cx="1382" cy="2129"/>
          </a:xfrm>
        </p:grpSpPr>
        <p:sp>
          <p:nvSpPr>
            <p:cNvPr id="29704" name="Line 63">
              <a:extLst>
                <a:ext uri="{FF2B5EF4-FFF2-40B4-BE49-F238E27FC236}">
                  <a16:creationId xmlns:a16="http://schemas.microsoft.com/office/drawing/2014/main" id="{0A33CC13-8D83-4190-AE45-C7A1720F187D}"/>
                </a:ext>
              </a:extLst>
            </p:cNvPr>
            <p:cNvSpPr>
              <a:spLocks noChangeShapeType="1"/>
            </p:cNvSpPr>
            <p:nvPr/>
          </p:nvSpPr>
          <p:spPr bwMode="auto">
            <a:xfrm>
              <a:off x="4733" y="621"/>
              <a:ext cx="0" cy="81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5" name="Line 64">
              <a:extLst>
                <a:ext uri="{FF2B5EF4-FFF2-40B4-BE49-F238E27FC236}">
                  <a16:creationId xmlns:a16="http://schemas.microsoft.com/office/drawing/2014/main" id="{29598F93-4E24-4934-9232-E371A1E58158}"/>
                </a:ext>
              </a:extLst>
            </p:cNvPr>
            <p:cNvSpPr>
              <a:spLocks noChangeShapeType="1"/>
            </p:cNvSpPr>
            <p:nvPr/>
          </p:nvSpPr>
          <p:spPr bwMode="auto">
            <a:xfrm>
              <a:off x="4733" y="1573"/>
              <a:ext cx="0" cy="7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6" name="Line 65">
              <a:extLst>
                <a:ext uri="{FF2B5EF4-FFF2-40B4-BE49-F238E27FC236}">
                  <a16:creationId xmlns:a16="http://schemas.microsoft.com/office/drawing/2014/main" id="{8B3A9ED2-0AA8-4CB1-BACB-0E52F358FC9D}"/>
                </a:ext>
              </a:extLst>
            </p:cNvPr>
            <p:cNvSpPr>
              <a:spLocks noChangeShapeType="1"/>
            </p:cNvSpPr>
            <p:nvPr/>
          </p:nvSpPr>
          <p:spPr bwMode="auto">
            <a:xfrm flipV="1">
              <a:off x="5331" y="709"/>
              <a:ext cx="0" cy="154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07" name="Object 67">
              <a:extLst>
                <a:ext uri="{FF2B5EF4-FFF2-40B4-BE49-F238E27FC236}">
                  <a16:creationId xmlns:a16="http://schemas.microsoft.com/office/drawing/2014/main" id="{78604607-D2DF-4D7E-AAFC-0BE4131A300B}"/>
                </a:ext>
              </a:extLst>
            </p:cNvPr>
            <p:cNvGraphicFramePr>
              <a:graphicFrameLocks noChangeAspect="1"/>
            </p:cNvGraphicFramePr>
            <p:nvPr/>
          </p:nvGraphicFramePr>
          <p:xfrm>
            <a:off x="4736" y="799"/>
            <a:ext cx="415" cy="454"/>
          </p:xfrm>
          <a:graphic>
            <a:graphicData uri="http://schemas.openxmlformats.org/presentationml/2006/ole">
              <mc:AlternateContent xmlns:mc="http://schemas.openxmlformats.org/markup-compatibility/2006">
                <mc:Choice xmlns:v="urn:schemas-microsoft-com:vml" Requires="v">
                  <p:oleObj spid="_x0000_s111372" name="Equation" r:id="rId33" imgW="279279" imgH="304668" progId="Equation.DSMT4">
                    <p:embed/>
                  </p:oleObj>
                </mc:Choice>
                <mc:Fallback>
                  <p:oleObj name="Equation" r:id="rId33" imgW="279279" imgH="304668" progId="Equation.DSMT4">
                    <p:embed/>
                    <p:pic>
                      <p:nvPicPr>
                        <p:cNvPr id="0" name="Object 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6" y="799"/>
                          <a:ext cx="415"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8" name="Object 68">
              <a:extLst>
                <a:ext uri="{FF2B5EF4-FFF2-40B4-BE49-F238E27FC236}">
                  <a16:creationId xmlns:a16="http://schemas.microsoft.com/office/drawing/2014/main" id="{118DBF62-EE99-47BA-8B28-A847580A0501}"/>
                </a:ext>
              </a:extLst>
            </p:cNvPr>
            <p:cNvGraphicFramePr>
              <a:graphicFrameLocks noChangeAspect="1"/>
            </p:cNvGraphicFramePr>
            <p:nvPr/>
          </p:nvGraphicFramePr>
          <p:xfrm>
            <a:off x="4736" y="1661"/>
            <a:ext cx="396" cy="454"/>
          </p:xfrm>
          <a:graphic>
            <a:graphicData uri="http://schemas.openxmlformats.org/presentationml/2006/ole">
              <mc:AlternateContent xmlns:mc="http://schemas.openxmlformats.org/markup-compatibility/2006">
                <mc:Choice xmlns:v="urn:schemas-microsoft-com:vml" Requires="v">
                  <p:oleObj spid="_x0000_s111373" name="Equation" r:id="rId34" imgW="266469" imgH="304536" progId="Equation.DSMT4">
                    <p:embed/>
                  </p:oleObj>
                </mc:Choice>
                <mc:Fallback>
                  <p:oleObj name="Equation" r:id="rId34" imgW="266469" imgH="304536" progId="Equation.DSMT4">
                    <p:embed/>
                    <p:pic>
                      <p:nvPicPr>
                        <p:cNvPr id="0" name="Object 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36" y="1661"/>
                          <a:ext cx="396"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9" name="Object 69">
              <a:extLst>
                <a:ext uri="{FF2B5EF4-FFF2-40B4-BE49-F238E27FC236}">
                  <a16:creationId xmlns:a16="http://schemas.microsoft.com/office/drawing/2014/main" id="{53635009-D017-4078-B380-125720F41CEB}"/>
                </a:ext>
              </a:extLst>
            </p:cNvPr>
            <p:cNvGraphicFramePr>
              <a:graphicFrameLocks noChangeAspect="1"/>
            </p:cNvGraphicFramePr>
            <p:nvPr/>
          </p:nvGraphicFramePr>
          <p:xfrm>
            <a:off x="5345" y="1162"/>
            <a:ext cx="415" cy="454"/>
          </p:xfrm>
          <a:graphic>
            <a:graphicData uri="http://schemas.openxmlformats.org/presentationml/2006/ole">
              <mc:AlternateContent xmlns:mc="http://schemas.openxmlformats.org/markup-compatibility/2006">
                <mc:Choice xmlns:v="urn:schemas-microsoft-com:vml" Requires="v">
                  <p:oleObj spid="_x0000_s111374" name="Equation" r:id="rId35" imgW="279279" imgH="304668" progId="Equation.DSMT4">
                    <p:embed/>
                  </p:oleObj>
                </mc:Choice>
                <mc:Fallback>
                  <p:oleObj name="Equation" r:id="rId35" imgW="279279" imgH="304668" progId="Equation.DSMT4">
                    <p:embed/>
                    <p:pic>
                      <p:nvPicPr>
                        <p:cNvPr id="0" name="Object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45" y="1162"/>
                          <a:ext cx="415"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0" name="Line 70">
              <a:extLst>
                <a:ext uri="{FF2B5EF4-FFF2-40B4-BE49-F238E27FC236}">
                  <a16:creationId xmlns:a16="http://schemas.microsoft.com/office/drawing/2014/main" id="{0937C94F-0497-4EA9-8AC0-477F4C9A97B8}"/>
                </a:ext>
              </a:extLst>
            </p:cNvPr>
            <p:cNvSpPr>
              <a:spLocks noChangeShapeType="1"/>
            </p:cNvSpPr>
            <p:nvPr/>
          </p:nvSpPr>
          <p:spPr bwMode="auto">
            <a:xfrm>
              <a:off x="4427" y="569"/>
              <a:ext cx="188" cy="1"/>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1" name="Line 71">
              <a:extLst>
                <a:ext uri="{FF2B5EF4-FFF2-40B4-BE49-F238E27FC236}">
                  <a16:creationId xmlns:a16="http://schemas.microsoft.com/office/drawing/2014/main" id="{7987B8A4-37EA-455E-B878-B102B8CC34E9}"/>
                </a:ext>
              </a:extLst>
            </p:cNvPr>
            <p:cNvSpPr>
              <a:spLocks noChangeShapeType="1"/>
            </p:cNvSpPr>
            <p:nvPr/>
          </p:nvSpPr>
          <p:spPr bwMode="auto">
            <a:xfrm>
              <a:off x="4464" y="1482"/>
              <a:ext cx="188" cy="1"/>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2" name="Line 72">
              <a:extLst>
                <a:ext uri="{FF2B5EF4-FFF2-40B4-BE49-F238E27FC236}">
                  <a16:creationId xmlns:a16="http://schemas.microsoft.com/office/drawing/2014/main" id="{E343E04D-DBD7-48A7-A1CF-E5DF909B77E8}"/>
                </a:ext>
              </a:extLst>
            </p:cNvPr>
            <p:cNvSpPr>
              <a:spLocks noChangeShapeType="1"/>
            </p:cNvSpPr>
            <p:nvPr/>
          </p:nvSpPr>
          <p:spPr bwMode="auto">
            <a:xfrm>
              <a:off x="4472" y="2344"/>
              <a:ext cx="188" cy="1"/>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713" name="Object 73">
              <a:extLst>
                <a:ext uri="{FF2B5EF4-FFF2-40B4-BE49-F238E27FC236}">
                  <a16:creationId xmlns:a16="http://schemas.microsoft.com/office/drawing/2014/main" id="{AADF9459-95B4-4EAA-A4C1-36A6F91B4553}"/>
                </a:ext>
              </a:extLst>
            </p:cNvPr>
            <p:cNvGraphicFramePr>
              <a:graphicFrameLocks noChangeAspect="1"/>
            </p:cNvGraphicFramePr>
            <p:nvPr/>
          </p:nvGraphicFramePr>
          <p:xfrm>
            <a:off x="4378" y="530"/>
            <a:ext cx="294" cy="360"/>
          </p:xfrm>
          <a:graphic>
            <a:graphicData uri="http://schemas.openxmlformats.org/presentationml/2006/ole">
              <mc:AlternateContent xmlns:mc="http://schemas.openxmlformats.org/markup-compatibility/2006">
                <mc:Choice xmlns:v="urn:schemas-microsoft-com:vml" Requires="v">
                  <p:oleObj spid="_x0000_s111375" name="Equation" r:id="rId36" imgW="190417" imgH="241195" progId="Equation.DSMT4">
                    <p:embed/>
                  </p:oleObj>
                </mc:Choice>
                <mc:Fallback>
                  <p:oleObj name="Equation" r:id="rId36" imgW="190417" imgH="241195" progId="Equation.DSMT4">
                    <p:embed/>
                    <p:pic>
                      <p:nvPicPr>
                        <p:cNvPr id="0" name="Object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78" y="530"/>
                          <a:ext cx="294"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14" name="Object 74">
              <a:extLst>
                <a:ext uri="{FF2B5EF4-FFF2-40B4-BE49-F238E27FC236}">
                  <a16:creationId xmlns:a16="http://schemas.microsoft.com/office/drawing/2014/main" id="{197BC91F-FAD5-4345-A930-10BAD9DA4E84}"/>
                </a:ext>
              </a:extLst>
            </p:cNvPr>
            <p:cNvGraphicFramePr>
              <a:graphicFrameLocks noChangeAspect="1"/>
            </p:cNvGraphicFramePr>
            <p:nvPr/>
          </p:nvGraphicFramePr>
          <p:xfrm>
            <a:off x="4378" y="1483"/>
            <a:ext cx="294" cy="360"/>
          </p:xfrm>
          <a:graphic>
            <a:graphicData uri="http://schemas.openxmlformats.org/presentationml/2006/ole">
              <mc:AlternateContent xmlns:mc="http://schemas.openxmlformats.org/markup-compatibility/2006">
                <mc:Choice xmlns:v="urn:schemas-microsoft-com:vml" Requires="v">
                  <p:oleObj spid="_x0000_s111376" name="Equation" r:id="rId37" imgW="190417" imgH="241195" progId="Equation.DSMT4">
                    <p:embed/>
                  </p:oleObj>
                </mc:Choice>
                <mc:Fallback>
                  <p:oleObj name="Equation" r:id="rId37" imgW="190417" imgH="241195" progId="Equation.DSMT4">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78" y="1483"/>
                          <a:ext cx="294"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15" name="Object 75">
              <a:extLst>
                <a:ext uri="{FF2B5EF4-FFF2-40B4-BE49-F238E27FC236}">
                  <a16:creationId xmlns:a16="http://schemas.microsoft.com/office/drawing/2014/main" id="{2FE75CA4-FC2C-44B0-AAAD-2F64DC164287}"/>
                </a:ext>
              </a:extLst>
            </p:cNvPr>
            <p:cNvGraphicFramePr>
              <a:graphicFrameLocks noChangeAspect="1"/>
            </p:cNvGraphicFramePr>
            <p:nvPr/>
          </p:nvGraphicFramePr>
          <p:xfrm>
            <a:off x="4442" y="2299"/>
            <a:ext cx="294" cy="360"/>
          </p:xfrm>
          <a:graphic>
            <a:graphicData uri="http://schemas.openxmlformats.org/presentationml/2006/ole">
              <mc:AlternateContent xmlns:mc="http://schemas.openxmlformats.org/markup-compatibility/2006">
                <mc:Choice xmlns:v="urn:schemas-microsoft-com:vml" Requires="v">
                  <p:oleObj spid="_x0000_s111377" name="Equation" r:id="rId38" imgW="190417" imgH="241195" progId="Equation.DSMT4">
                    <p:embed/>
                  </p:oleObj>
                </mc:Choice>
                <mc:Fallback>
                  <p:oleObj name="Equation" r:id="rId38" imgW="190417" imgH="241195" progId="Equation.DSMT4">
                    <p:embed/>
                    <p:pic>
                      <p:nvPicPr>
                        <p:cNvPr id="0" name="Object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42" y="2299"/>
                          <a:ext cx="294"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17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1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Text Box 2">
            <a:extLst>
              <a:ext uri="{FF2B5EF4-FFF2-40B4-BE49-F238E27FC236}">
                <a16:creationId xmlns:a16="http://schemas.microsoft.com/office/drawing/2014/main" id="{83781566-9A5A-4AFF-83DA-045EAD8B15AE}"/>
              </a:ext>
            </a:extLst>
          </p:cNvPr>
          <p:cNvSpPr txBox="1">
            <a:spLocks noChangeArrowheads="1"/>
          </p:cNvSpPr>
          <p:nvPr/>
        </p:nvSpPr>
        <p:spPr bwMode="auto">
          <a:xfrm>
            <a:off x="539750" y="1268413"/>
            <a:ext cx="2447925" cy="519112"/>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Y</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形联结</a:t>
            </a:r>
          </a:p>
        </p:txBody>
      </p:sp>
      <p:sp>
        <p:nvSpPr>
          <p:cNvPr id="30723" name="Text Box 3">
            <a:extLst>
              <a:ext uri="{FF2B5EF4-FFF2-40B4-BE49-F238E27FC236}">
                <a16:creationId xmlns:a16="http://schemas.microsoft.com/office/drawing/2014/main" id="{E7ACEC93-C6E0-4620-A96B-1D66ADF588B2}"/>
              </a:ext>
            </a:extLst>
          </p:cNvPr>
          <p:cNvSpPr txBox="1">
            <a:spLocks noChangeArrowheads="1"/>
          </p:cNvSpPr>
          <p:nvPr/>
        </p:nvSpPr>
        <p:spPr bwMode="auto">
          <a:xfrm>
            <a:off x="179388" y="188913"/>
            <a:ext cx="6121400"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sz="3200" b="1">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en-US" sz="3200" b="1">
                <a:latin typeface="Times New Roman" panose="02020603050405020304" pitchFamily="18" charset="0"/>
                <a:ea typeface="华文楷体" panose="02010600040101010101" pitchFamily="2" charset="-122"/>
                <a:cs typeface="Times New Roman" panose="02020603050405020304" pitchFamily="18" charset="0"/>
              </a:rPr>
              <a:t>线电压和相电压的关系</a:t>
            </a:r>
          </a:p>
        </p:txBody>
      </p:sp>
      <p:grpSp>
        <p:nvGrpSpPr>
          <p:cNvPr id="412934" name="Group 262">
            <a:extLst>
              <a:ext uri="{FF2B5EF4-FFF2-40B4-BE49-F238E27FC236}">
                <a16:creationId xmlns:a16="http://schemas.microsoft.com/office/drawing/2014/main" id="{9ADFCC02-4426-4D23-AB68-6F020A2C7FBD}"/>
              </a:ext>
            </a:extLst>
          </p:cNvPr>
          <p:cNvGrpSpPr>
            <a:grpSpLocks/>
          </p:cNvGrpSpPr>
          <p:nvPr/>
        </p:nvGrpSpPr>
        <p:grpSpPr bwMode="auto">
          <a:xfrm>
            <a:off x="838200" y="1844675"/>
            <a:ext cx="3475038" cy="1963738"/>
            <a:chOff x="528" y="1162"/>
            <a:chExt cx="2189" cy="1237"/>
          </a:xfrm>
        </p:grpSpPr>
        <p:sp>
          <p:nvSpPr>
            <p:cNvPr id="30773" name="Line 15">
              <a:extLst>
                <a:ext uri="{FF2B5EF4-FFF2-40B4-BE49-F238E27FC236}">
                  <a16:creationId xmlns:a16="http://schemas.microsoft.com/office/drawing/2014/main" id="{417A6D23-26FA-4D7D-AE82-FC8BF26E71F6}"/>
                </a:ext>
              </a:extLst>
            </p:cNvPr>
            <p:cNvSpPr>
              <a:spLocks noChangeShapeType="1"/>
            </p:cNvSpPr>
            <p:nvPr/>
          </p:nvSpPr>
          <p:spPr bwMode="auto">
            <a:xfrm>
              <a:off x="2064" y="1525"/>
              <a:ext cx="27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4" name="Line 16">
              <a:extLst>
                <a:ext uri="{FF2B5EF4-FFF2-40B4-BE49-F238E27FC236}">
                  <a16:creationId xmlns:a16="http://schemas.microsoft.com/office/drawing/2014/main" id="{9FE7E362-7533-499E-8F33-9983CA811ADD}"/>
                </a:ext>
              </a:extLst>
            </p:cNvPr>
            <p:cNvSpPr>
              <a:spLocks noChangeShapeType="1"/>
            </p:cNvSpPr>
            <p:nvPr/>
          </p:nvSpPr>
          <p:spPr bwMode="auto">
            <a:xfrm flipV="1">
              <a:off x="2018" y="1961"/>
              <a:ext cx="59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5" name="Line 17">
              <a:extLst>
                <a:ext uri="{FF2B5EF4-FFF2-40B4-BE49-F238E27FC236}">
                  <a16:creationId xmlns:a16="http://schemas.microsoft.com/office/drawing/2014/main" id="{35E358AF-7B21-46A3-AA96-CF8327470FC3}"/>
                </a:ext>
              </a:extLst>
            </p:cNvPr>
            <p:cNvSpPr>
              <a:spLocks noChangeShapeType="1"/>
            </p:cNvSpPr>
            <p:nvPr/>
          </p:nvSpPr>
          <p:spPr bwMode="auto">
            <a:xfrm>
              <a:off x="2009" y="2378"/>
              <a:ext cx="499"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776" name="Group 71">
              <a:extLst>
                <a:ext uri="{FF2B5EF4-FFF2-40B4-BE49-F238E27FC236}">
                  <a16:creationId xmlns:a16="http://schemas.microsoft.com/office/drawing/2014/main" id="{BA1C9AB5-A0EA-4DD4-9EC7-503DCDF1EC1C}"/>
                </a:ext>
              </a:extLst>
            </p:cNvPr>
            <p:cNvGrpSpPr>
              <a:grpSpLocks noChangeAspect="1"/>
            </p:cNvGrpSpPr>
            <p:nvPr/>
          </p:nvGrpSpPr>
          <p:grpSpPr bwMode="auto">
            <a:xfrm>
              <a:off x="528" y="1162"/>
              <a:ext cx="2189" cy="1237"/>
              <a:chOff x="510" y="1178"/>
              <a:chExt cx="2189" cy="1237"/>
            </a:xfrm>
          </p:grpSpPr>
          <p:sp>
            <p:nvSpPr>
              <p:cNvPr id="30777" name="AutoShape 70">
                <a:extLst>
                  <a:ext uri="{FF2B5EF4-FFF2-40B4-BE49-F238E27FC236}">
                    <a16:creationId xmlns:a16="http://schemas.microsoft.com/office/drawing/2014/main" id="{2907FA69-3FFD-4BAA-9737-8436A83131D7}"/>
                  </a:ext>
                </a:extLst>
              </p:cNvPr>
              <p:cNvSpPr>
                <a:spLocks noChangeAspect="1" noChangeArrowheads="1" noTextEdit="1"/>
              </p:cNvSpPr>
              <p:nvPr/>
            </p:nvSpPr>
            <p:spPr bwMode="auto">
              <a:xfrm>
                <a:off x="510" y="1178"/>
                <a:ext cx="2189" cy="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78" name="Line 72">
                <a:extLst>
                  <a:ext uri="{FF2B5EF4-FFF2-40B4-BE49-F238E27FC236}">
                    <a16:creationId xmlns:a16="http://schemas.microsoft.com/office/drawing/2014/main" id="{AB7B42D3-52AC-48F1-AC93-95804F5CCB2B}"/>
                  </a:ext>
                </a:extLst>
              </p:cNvPr>
              <p:cNvSpPr>
                <a:spLocks noChangeShapeType="1"/>
              </p:cNvSpPr>
              <p:nvPr/>
            </p:nvSpPr>
            <p:spPr bwMode="auto">
              <a:xfrm flipH="1">
                <a:off x="2041" y="1297"/>
                <a:ext cx="74" cy="23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9" name="Line 73">
                <a:extLst>
                  <a:ext uri="{FF2B5EF4-FFF2-40B4-BE49-F238E27FC236}">
                    <a16:creationId xmlns:a16="http://schemas.microsoft.com/office/drawing/2014/main" id="{0B5E1D93-81B1-402A-9331-0D12C42AEC01}"/>
                  </a:ext>
                </a:extLst>
              </p:cNvPr>
              <p:cNvSpPr>
                <a:spLocks noChangeShapeType="1"/>
              </p:cNvSpPr>
              <p:nvPr/>
            </p:nvSpPr>
            <p:spPr bwMode="auto">
              <a:xfrm flipH="1">
                <a:off x="1999" y="1718"/>
                <a:ext cx="74" cy="23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0" name="Line 74">
                <a:extLst>
                  <a:ext uri="{FF2B5EF4-FFF2-40B4-BE49-F238E27FC236}">
                    <a16:creationId xmlns:a16="http://schemas.microsoft.com/office/drawing/2014/main" id="{53F2F192-EDD1-4EFE-B1FE-DBAE55B95715}"/>
                  </a:ext>
                </a:extLst>
              </p:cNvPr>
              <p:cNvSpPr>
                <a:spLocks noChangeShapeType="1"/>
              </p:cNvSpPr>
              <p:nvPr/>
            </p:nvSpPr>
            <p:spPr bwMode="auto">
              <a:xfrm flipH="1">
                <a:off x="1998" y="2139"/>
                <a:ext cx="75" cy="23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1" name="Rectangle 75">
                <a:extLst>
                  <a:ext uri="{FF2B5EF4-FFF2-40B4-BE49-F238E27FC236}">
                    <a16:creationId xmlns:a16="http://schemas.microsoft.com/office/drawing/2014/main" id="{611EA264-350A-4109-A0EA-E8B268C8E270}"/>
                  </a:ext>
                </a:extLst>
              </p:cNvPr>
              <p:cNvSpPr>
                <a:spLocks noChangeArrowheads="1"/>
              </p:cNvSpPr>
              <p:nvPr/>
            </p:nvSpPr>
            <p:spPr bwMode="auto">
              <a:xfrm>
                <a:off x="2439" y="2139"/>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rPr>
                  <a:t>o</a:t>
                </a:r>
                <a:endParaRPr lang="en-US" altLang="zh-CN" sz="1800" b="1"/>
              </a:p>
            </p:txBody>
          </p:sp>
          <p:sp>
            <p:nvSpPr>
              <p:cNvPr id="30782" name="Rectangle 76">
                <a:extLst>
                  <a:ext uri="{FF2B5EF4-FFF2-40B4-BE49-F238E27FC236}">
                    <a16:creationId xmlns:a16="http://schemas.microsoft.com/office/drawing/2014/main" id="{A8B7342F-2951-4A02-B8BF-12F325226656}"/>
                  </a:ext>
                </a:extLst>
              </p:cNvPr>
              <p:cNvSpPr>
                <a:spLocks noChangeArrowheads="1"/>
              </p:cNvSpPr>
              <p:nvPr/>
            </p:nvSpPr>
            <p:spPr bwMode="auto">
              <a:xfrm>
                <a:off x="1579" y="2245"/>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rPr>
                  <a:t>C</a:t>
                </a:r>
                <a:endParaRPr lang="en-US" altLang="zh-CN" sz="1800" b="1"/>
              </a:p>
            </p:txBody>
          </p:sp>
          <p:sp>
            <p:nvSpPr>
              <p:cNvPr id="30783" name="Rectangle 77">
                <a:extLst>
                  <a:ext uri="{FF2B5EF4-FFF2-40B4-BE49-F238E27FC236}">
                    <a16:creationId xmlns:a16="http://schemas.microsoft.com/office/drawing/2014/main" id="{9ACABEE2-D677-4325-A6B2-C85F2B9F7A44}"/>
                  </a:ext>
                </a:extLst>
              </p:cNvPr>
              <p:cNvSpPr>
                <a:spLocks noChangeArrowheads="1"/>
              </p:cNvSpPr>
              <p:nvPr/>
            </p:nvSpPr>
            <p:spPr bwMode="auto">
              <a:xfrm>
                <a:off x="1023" y="2245"/>
                <a:ext cx="12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rPr>
                  <a:t>CN</a:t>
                </a:r>
                <a:endParaRPr lang="en-US" altLang="zh-CN" sz="1800" b="1"/>
              </a:p>
            </p:txBody>
          </p:sp>
          <p:sp>
            <p:nvSpPr>
              <p:cNvPr id="30784" name="Rectangle 78">
                <a:extLst>
                  <a:ext uri="{FF2B5EF4-FFF2-40B4-BE49-F238E27FC236}">
                    <a16:creationId xmlns:a16="http://schemas.microsoft.com/office/drawing/2014/main" id="{796C5D47-E71F-49C1-9487-D66FEEF2A016}"/>
                  </a:ext>
                </a:extLst>
              </p:cNvPr>
              <p:cNvSpPr>
                <a:spLocks noChangeArrowheads="1"/>
              </p:cNvSpPr>
              <p:nvPr/>
            </p:nvSpPr>
            <p:spPr bwMode="auto">
              <a:xfrm>
                <a:off x="2613" y="1718"/>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rPr>
                  <a:t>o</a:t>
                </a:r>
                <a:endParaRPr lang="en-US" altLang="zh-CN" sz="1800" b="1"/>
              </a:p>
            </p:txBody>
          </p:sp>
          <p:sp>
            <p:nvSpPr>
              <p:cNvPr id="30785" name="Rectangle 79">
                <a:extLst>
                  <a:ext uri="{FF2B5EF4-FFF2-40B4-BE49-F238E27FC236}">
                    <a16:creationId xmlns:a16="http://schemas.microsoft.com/office/drawing/2014/main" id="{4232641F-70F4-41EF-AD82-48C8796DE1E2}"/>
                  </a:ext>
                </a:extLst>
              </p:cNvPr>
              <p:cNvSpPr>
                <a:spLocks noChangeArrowheads="1"/>
              </p:cNvSpPr>
              <p:nvPr/>
            </p:nvSpPr>
            <p:spPr bwMode="auto">
              <a:xfrm>
                <a:off x="1583" y="1824"/>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rPr>
                  <a:t>B</a:t>
                </a:r>
                <a:endParaRPr lang="en-US" altLang="zh-CN" sz="1800" b="1"/>
              </a:p>
            </p:txBody>
          </p:sp>
          <p:sp>
            <p:nvSpPr>
              <p:cNvPr id="30786" name="Rectangle 80">
                <a:extLst>
                  <a:ext uri="{FF2B5EF4-FFF2-40B4-BE49-F238E27FC236}">
                    <a16:creationId xmlns:a16="http://schemas.microsoft.com/office/drawing/2014/main" id="{43B0A553-7F81-43DF-8001-7ABE3A15676B}"/>
                  </a:ext>
                </a:extLst>
              </p:cNvPr>
              <p:cNvSpPr>
                <a:spLocks noChangeArrowheads="1"/>
              </p:cNvSpPr>
              <p:nvPr/>
            </p:nvSpPr>
            <p:spPr bwMode="auto">
              <a:xfrm>
                <a:off x="1027" y="1824"/>
                <a:ext cx="12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rPr>
                  <a:t>BN</a:t>
                </a:r>
                <a:endParaRPr lang="en-US" altLang="zh-CN" sz="1800" b="1"/>
              </a:p>
            </p:txBody>
          </p:sp>
          <p:sp>
            <p:nvSpPr>
              <p:cNvPr id="30787" name="Rectangle 81">
                <a:extLst>
                  <a:ext uri="{FF2B5EF4-FFF2-40B4-BE49-F238E27FC236}">
                    <a16:creationId xmlns:a16="http://schemas.microsoft.com/office/drawing/2014/main" id="{CD72F0A2-9EC7-4ACD-B1C7-865A670E090D}"/>
                  </a:ext>
                </a:extLst>
              </p:cNvPr>
              <p:cNvSpPr>
                <a:spLocks noChangeArrowheads="1"/>
              </p:cNvSpPr>
              <p:nvPr/>
            </p:nvSpPr>
            <p:spPr bwMode="auto">
              <a:xfrm>
                <a:off x="1630" y="1428"/>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rPr>
                  <a:t>A</a:t>
                </a:r>
                <a:endParaRPr lang="en-US" altLang="zh-CN" sz="1800" b="1"/>
              </a:p>
            </p:txBody>
          </p:sp>
          <p:sp>
            <p:nvSpPr>
              <p:cNvPr id="30788" name="Rectangle 82">
                <a:extLst>
                  <a:ext uri="{FF2B5EF4-FFF2-40B4-BE49-F238E27FC236}">
                    <a16:creationId xmlns:a16="http://schemas.microsoft.com/office/drawing/2014/main" id="{ADF79F77-3D90-4A8E-8BFD-89A2AC4248F5}"/>
                  </a:ext>
                </a:extLst>
              </p:cNvPr>
              <p:cNvSpPr>
                <a:spLocks noChangeArrowheads="1"/>
              </p:cNvSpPr>
              <p:nvPr/>
            </p:nvSpPr>
            <p:spPr bwMode="auto">
              <a:xfrm>
                <a:off x="1116" y="1428"/>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rPr>
                  <a:t>N</a:t>
                </a:r>
                <a:endParaRPr lang="en-US" altLang="zh-CN" sz="1800" b="1"/>
              </a:p>
            </p:txBody>
          </p:sp>
          <p:sp>
            <p:nvSpPr>
              <p:cNvPr id="30789" name="Rectangle 83">
                <a:extLst>
                  <a:ext uri="{FF2B5EF4-FFF2-40B4-BE49-F238E27FC236}">
                    <a16:creationId xmlns:a16="http://schemas.microsoft.com/office/drawing/2014/main" id="{FC36A088-E58B-4CAE-B90D-1B80BAD79B62}"/>
                  </a:ext>
                </a:extLst>
              </p:cNvPr>
              <p:cNvSpPr>
                <a:spLocks noChangeArrowheads="1"/>
              </p:cNvSpPr>
              <p:nvPr/>
            </p:nvSpPr>
            <p:spPr bwMode="auto">
              <a:xfrm>
                <a:off x="1070" y="1428"/>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rPr>
                  <a:t>A</a:t>
                </a:r>
                <a:endParaRPr lang="en-US" altLang="zh-CN" sz="1800" b="1"/>
              </a:p>
            </p:txBody>
          </p:sp>
          <p:sp>
            <p:nvSpPr>
              <p:cNvPr id="30790" name="Rectangle 84">
                <a:extLst>
                  <a:ext uri="{FF2B5EF4-FFF2-40B4-BE49-F238E27FC236}">
                    <a16:creationId xmlns:a16="http://schemas.microsoft.com/office/drawing/2014/main" id="{CFD51664-DAC1-4E2E-8A6B-AA50D3E21906}"/>
                  </a:ext>
                </a:extLst>
              </p:cNvPr>
              <p:cNvSpPr>
                <a:spLocks noChangeArrowheads="1"/>
              </p:cNvSpPr>
              <p:nvPr/>
            </p:nvSpPr>
            <p:spPr bwMode="auto">
              <a:xfrm>
                <a:off x="2120" y="2110"/>
                <a:ext cx="34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a:latin typeface="Times New Roman" panose="02020603050405020304" pitchFamily="18" charset="0"/>
                  </a:rPr>
                  <a:t>120</a:t>
                </a:r>
                <a:endParaRPr lang="en-US" altLang="zh-CN" sz="1800" b="1"/>
              </a:p>
            </p:txBody>
          </p:sp>
          <p:sp>
            <p:nvSpPr>
              <p:cNvPr id="30791" name="Rectangle 85">
                <a:extLst>
                  <a:ext uri="{FF2B5EF4-FFF2-40B4-BE49-F238E27FC236}">
                    <a16:creationId xmlns:a16="http://schemas.microsoft.com/office/drawing/2014/main" id="{9AADD25F-0323-44A6-BD41-B8E5897E7CA8}"/>
                  </a:ext>
                </a:extLst>
              </p:cNvPr>
              <p:cNvSpPr>
                <a:spLocks noChangeArrowheads="1"/>
              </p:cNvSpPr>
              <p:nvPr/>
            </p:nvSpPr>
            <p:spPr bwMode="auto">
              <a:xfrm>
                <a:off x="595" y="2110"/>
                <a:ext cx="23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a:latin typeface="Times New Roman" panose="02020603050405020304" pitchFamily="18" charset="0"/>
                  </a:rPr>
                  <a:t>    </a:t>
                </a:r>
                <a:endParaRPr lang="en-US" altLang="zh-CN" sz="1800" b="1"/>
              </a:p>
            </p:txBody>
          </p:sp>
          <p:sp>
            <p:nvSpPr>
              <p:cNvPr id="30792" name="Rectangle 86">
                <a:extLst>
                  <a:ext uri="{FF2B5EF4-FFF2-40B4-BE49-F238E27FC236}">
                    <a16:creationId xmlns:a16="http://schemas.microsoft.com/office/drawing/2014/main" id="{87285283-97B4-42CC-AC0E-74DF45303FAD}"/>
                  </a:ext>
                </a:extLst>
              </p:cNvPr>
              <p:cNvSpPr>
                <a:spLocks noChangeArrowheads="1"/>
              </p:cNvSpPr>
              <p:nvPr/>
            </p:nvSpPr>
            <p:spPr bwMode="auto">
              <a:xfrm>
                <a:off x="2294" y="1689"/>
                <a:ext cx="34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a:latin typeface="Times New Roman" panose="02020603050405020304" pitchFamily="18" charset="0"/>
                  </a:rPr>
                  <a:t>120</a:t>
                </a:r>
                <a:endParaRPr lang="en-US" altLang="zh-CN" sz="1800" b="1"/>
              </a:p>
            </p:txBody>
          </p:sp>
          <p:sp>
            <p:nvSpPr>
              <p:cNvPr id="30793" name="Rectangle 87">
                <a:extLst>
                  <a:ext uri="{FF2B5EF4-FFF2-40B4-BE49-F238E27FC236}">
                    <a16:creationId xmlns:a16="http://schemas.microsoft.com/office/drawing/2014/main" id="{69049AAA-B74E-4A18-A1BD-930E4FD1DAED}"/>
                  </a:ext>
                </a:extLst>
              </p:cNvPr>
              <p:cNvSpPr>
                <a:spLocks noChangeArrowheads="1"/>
              </p:cNvSpPr>
              <p:nvPr/>
            </p:nvSpPr>
            <p:spPr bwMode="auto">
              <a:xfrm>
                <a:off x="595" y="1689"/>
                <a:ext cx="23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a:latin typeface="Times New Roman" panose="02020603050405020304" pitchFamily="18" charset="0"/>
                  </a:rPr>
                  <a:t>    </a:t>
                </a:r>
                <a:endParaRPr lang="en-US" altLang="zh-CN" sz="1800" b="1"/>
              </a:p>
            </p:txBody>
          </p:sp>
          <p:sp>
            <p:nvSpPr>
              <p:cNvPr id="30794" name="Rectangle 88">
                <a:extLst>
                  <a:ext uri="{FF2B5EF4-FFF2-40B4-BE49-F238E27FC236}">
                    <a16:creationId xmlns:a16="http://schemas.microsoft.com/office/drawing/2014/main" id="{D1AB4897-D7EA-48AD-83E2-557C3105E2D4}"/>
                  </a:ext>
                </a:extLst>
              </p:cNvPr>
              <p:cNvSpPr>
                <a:spLocks noChangeArrowheads="1"/>
              </p:cNvSpPr>
              <p:nvPr/>
            </p:nvSpPr>
            <p:spPr bwMode="auto">
              <a:xfrm>
                <a:off x="2182" y="126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rPr>
                  <a:t>0</a:t>
                </a:r>
                <a:endParaRPr lang="en-US" altLang="zh-CN" b="1"/>
              </a:p>
            </p:txBody>
          </p:sp>
          <p:sp>
            <p:nvSpPr>
              <p:cNvPr id="30795" name="Rectangle 89">
                <a:extLst>
                  <a:ext uri="{FF2B5EF4-FFF2-40B4-BE49-F238E27FC236}">
                    <a16:creationId xmlns:a16="http://schemas.microsoft.com/office/drawing/2014/main" id="{AAE3E8BF-E2C9-4E6D-BB83-F29F0E55184B}"/>
                  </a:ext>
                </a:extLst>
              </p:cNvPr>
              <p:cNvSpPr>
                <a:spLocks noChangeArrowheads="1"/>
              </p:cNvSpPr>
              <p:nvPr/>
            </p:nvSpPr>
            <p:spPr bwMode="auto">
              <a:xfrm>
                <a:off x="1852" y="2110"/>
                <a:ext cx="16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i="1">
                    <a:latin typeface="Times New Roman" panose="02020603050405020304" pitchFamily="18" charset="0"/>
                  </a:rPr>
                  <a:t>U</a:t>
                </a:r>
                <a:endParaRPr lang="en-US" altLang="zh-CN" sz="1800" b="1"/>
              </a:p>
            </p:txBody>
          </p:sp>
          <p:sp>
            <p:nvSpPr>
              <p:cNvPr id="30796" name="Rectangle 90">
                <a:extLst>
                  <a:ext uri="{FF2B5EF4-FFF2-40B4-BE49-F238E27FC236}">
                    <a16:creationId xmlns:a16="http://schemas.microsoft.com/office/drawing/2014/main" id="{16739570-A0F3-42B6-A90E-9FCE8357E203}"/>
                  </a:ext>
                </a:extLst>
              </p:cNvPr>
              <p:cNvSpPr>
                <a:spLocks noChangeArrowheads="1"/>
              </p:cNvSpPr>
              <p:nvPr/>
            </p:nvSpPr>
            <p:spPr bwMode="auto">
              <a:xfrm>
                <a:off x="1446" y="2110"/>
                <a:ext cx="16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i="1">
                    <a:latin typeface="Times New Roman" panose="02020603050405020304" pitchFamily="18" charset="0"/>
                  </a:rPr>
                  <a:t>U</a:t>
                </a:r>
                <a:endParaRPr lang="en-US" altLang="zh-CN" sz="1800" b="1"/>
              </a:p>
            </p:txBody>
          </p:sp>
          <p:sp>
            <p:nvSpPr>
              <p:cNvPr id="30797" name="Rectangle 91">
                <a:extLst>
                  <a:ext uri="{FF2B5EF4-FFF2-40B4-BE49-F238E27FC236}">
                    <a16:creationId xmlns:a16="http://schemas.microsoft.com/office/drawing/2014/main" id="{C63E47C5-4DF3-4D7B-86CB-4E2CE99C8186}"/>
                  </a:ext>
                </a:extLst>
              </p:cNvPr>
              <p:cNvSpPr>
                <a:spLocks noChangeArrowheads="1"/>
              </p:cNvSpPr>
              <p:nvPr/>
            </p:nvSpPr>
            <p:spPr bwMode="auto">
              <a:xfrm>
                <a:off x="889" y="2110"/>
                <a:ext cx="16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i="1">
                    <a:latin typeface="Times New Roman" panose="02020603050405020304" pitchFamily="18" charset="0"/>
                  </a:rPr>
                  <a:t>U</a:t>
                </a:r>
                <a:endParaRPr lang="en-US" altLang="zh-CN" sz="1800" b="1"/>
              </a:p>
            </p:txBody>
          </p:sp>
          <p:sp>
            <p:nvSpPr>
              <p:cNvPr id="30798" name="Rectangle 92">
                <a:extLst>
                  <a:ext uri="{FF2B5EF4-FFF2-40B4-BE49-F238E27FC236}">
                    <a16:creationId xmlns:a16="http://schemas.microsoft.com/office/drawing/2014/main" id="{4B7D6CFC-DF93-4358-A73E-B458AFD165A7}"/>
                  </a:ext>
                </a:extLst>
              </p:cNvPr>
              <p:cNvSpPr>
                <a:spLocks noChangeArrowheads="1"/>
              </p:cNvSpPr>
              <p:nvPr/>
            </p:nvSpPr>
            <p:spPr bwMode="auto">
              <a:xfrm>
                <a:off x="1852" y="1689"/>
                <a:ext cx="16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i="1">
                    <a:latin typeface="Times New Roman" panose="02020603050405020304" pitchFamily="18" charset="0"/>
                  </a:rPr>
                  <a:t>U</a:t>
                </a:r>
                <a:endParaRPr lang="en-US" altLang="zh-CN" sz="1800" b="1"/>
              </a:p>
            </p:txBody>
          </p:sp>
          <p:sp>
            <p:nvSpPr>
              <p:cNvPr id="30799" name="Rectangle 93">
                <a:extLst>
                  <a:ext uri="{FF2B5EF4-FFF2-40B4-BE49-F238E27FC236}">
                    <a16:creationId xmlns:a16="http://schemas.microsoft.com/office/drawing/2014/main" id="{06182255-8727-41DB-A848-64359432E249}"/>
                  </a:ext>
                </a:extLst>
              </p:cNvPr>
              <p:cNvSpPr>
                <a:spLocks noChangeArrowheads="1"/>
              </p:cNvSpPr>
              <p:nvPr/>
            </p:nvSpPr>
            <p:spPr bwMode="auto">
              <a:xfrm>
                <a:off x="1446" y="1689"/>
                <a:ext cx="16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i="1">
                    <a:latin typeface="Times New Roman" panose="02020603050405020304" pitchFamily="18" charset="0"/>
                  </a:rPr>
                  <a:t>U</a:t>
                </a:r>
                <a:endParaRPr lang="en-US" altLang="zh-CN" sz="1800" b="1"/>
              </a:p>
            </p:txBody>
          </p:sp>
          <p:sp>
            <p:nvSpPr>
              <p:cNvPr id="30800" name="Rectangle 94">
                <a:extLst>
                  <a:ext uri="{FF2B5EF4-FFF2-40B4-BE49-F238E27FC236}">
                    <a16:creationId xmlns:a16="http://schemas.microsoft.com/office/drawing/2014/main" id="{F3B6D90A-0109-40F4-9018-08397CC314D7}"/>
                  </a:ext>
                </a:extLst>
              </p:cNvPr>
              <p:cNvSpPr>
                <a:spLocks noChangeArrowheads="1"/>
              </p:cNvSpPr>
              <p:nvPr/>
            </p:nvSpPr>
            <p:spPr bwMode="auto">
              <a:xfrm>
                <a:off x="889" y="1689"/>
                <a:ext cx="16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i="1">
                    <a:latin typeface="Times New Roman" panose="02020603050405020304" pitchFamily="18" charset="0"/>
                  </a:rPr>
                  <a:t>U</a:t>
                </a:r>
                <a:endParaRPr lang="en-US" altLang="zh-CN" sz="1800" b="1"/>
              </a:p>
            </p:txBody>
          </p:sp>
          <p:sp>
            <p:nvSpPr>
              <p:cNvPr id="30801" name="Rectangle 95">
                <a:extLst>
                  <a:ext uri="{FF2B5EF4-FFF2-40B4-BE49-F238E27FC236}">
                    <a16:creationId xmlns:a16="http://schemas.microsoft.com/office/drawing/2014/main" id="{FBFE5538-4971-41F1-A949-95AC837E676E}"/>
                  </a:ext>
                </a:extLst>
              </p:cNvPr>
              <p:cNvSpPr>
                <a:spLocks noChangeArrowheads="1"/>
              </p:cNvSpPr>
              <p:nvPr/>
            </p:nvSpPr>
            <p:spPr bwMode="auto">
              <a:xfrm>
                <a:off x="1894" y="1268"/>
                <a:ext cx="16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i="1">
                    <a:latin typeface="Times New Roman" panose="02020603050405020304" pitchFamily="18" charset="0"/>
                  </a:rPr>
                  <a:t>U</a:t>
                </a:r>
                <a:endParaRPr lang="en-US" altLang="zh-CN" sz="1800" b="1"/>
              </a:p>
            </p:txBody>
          </p:sp>
          <p:sp>
            <p:nvSpPr>
              <p:cNvPr id="30802" name="Rectangle 96">
                <a:extLst>
                  <a:ext uri="{FF2B5EF4-FFF2-40B4-BE49-F238E27FC236}">
                    <a16:creationId xmlns:a16="http://schemas.microsoft.com/office/drawing/2014/main" id="{11AB0170-CAD0-466B-BF2D-648A156C35E4}"/>
                  </a:ext>
                </a:extLst>
              </p:cNvPr>
              <p:cNvSpPr>
                <a:spLocks noChangeArrowheads="1"/>
              </p:cNvSpPr>
              <p:nvPr/>
            </p:nvSpPr>
            <p:spPr bwMode="auto">
              <a:xfrm>
                <a:off x="1480" y="1268"/>
                <a:ext cx="16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i="1">
                    <a:latin typeface="Times New Roman" panose="02020603050405020304" pitchFamily="18" charset="0"/>
                  </a:rPr>
                  <a:t>U</a:t>
                </a:r>
                <a:endParaRPr lang="en-US" altLang="zh-CN" sz="1800" b="1"/>
              </a:p>
            </p:txBody>
          </p:sp>
          <p:sp>
            <p:nvSpPr>
              <p:cNvPr id="30803" name="Rectangle 97">
                <a:extLst>
                  <a:ext uri="{FF2B5EF4-FFF2-40B4-BE49-F238E27FC236}">
                    <a16:creationId xmlns:a16="http://schemas.microsoft.com/office/drawing/2014/main" id="{453089E8-CF94-4D5C-A4F0-278E746804AC}"/>
                  </a:ext>
                </a:extLst>
              </p:cNvPr>
              <p:cNvSpPr>
                <a:spLocks noChangeArrowheads="1"/>
              </p:cNvSpPr>
              <p:nvPr/>
            </p:nvSpPr>
            <p:spPr bwMode="auto">
              <a:xfrm>
                <a:off x="920" y="1268"/>
                <a:ext cx="16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i="1">
                    <a:latin typeface="Times New Roman" panose="02020603050405020304" pitchFamily="18" charset="0"/>
                  </a:rPr>
                  <a:t>U</a:t>
                </a:r>
                <a:endParaRPr lang="en-US" altLang="zh-CN" sz="1800" b="1"/>
              </a:p>
            </p:txBody>
          </p:sp>
          <p:sp>
            <p:nvSpPr>
              <p:cNvPr id="30804" name="Rectangle 98">
                <a:extLst>
                  <a:ext uri="{FF2B5EF4-FFF2-40B4-BE49-F238E27FC236}">
                    <a16:creationId xmlns:a16="http://schemas.microsoft.com/office/drawing/2014/main" id="{7C92636E-441F-43C0-99D5-75706DF6CBA2}"/>
                  </a:ext>
                </a:extLst>
              </p:cNvPr>
              <p:cNvSpPr>
                <a:spLocks noChangeArrowheads="1"/>
              </p:cNvSpPr>
              <p:nvPr/>
            </p:nvSpPr>
            <p:spPr bwMode="auto">
              <a:xfrm>
                <a:off x="1718" y="2083"/>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a:latin typeface="Symbol" panose="05050102010706020507" pitchFamily="18" charset="2"/>
                  </a:rPr>
                  <a:t>=</a:t>
                </a:r>
                <a:endParaRPr lang="en-US" altLang="zh-CN" sz="1800" b="1"/>
              </a:p>
            </p:txBody>
          </p:sp>
          <p:sp>
            <p:nvSpPr>
              <p:cNvPr id="30805" name="Rectangle 99">
                <a:extLst>
                  <a:ext uri="{FF2B5EF4-FFF2-40B4-BE49-F238E27FC236}">
                    <a16:creationId xmlns:a16="http://schemas.microsoft.com/office/drawing/2014/main" id="{51F96772-138D-4EB5-AA17-FDC73F727D2A}"/>
                  </a:ext>
                </a:extLst>
              </p:cNvPr>
              <p:cNvSpPr>
                <a:spLocks noChangeArrowheads="1"/>
              </p:cNvSpPr>
              <p:nvPr/>
            </p:nvSpPr>
            <p:spPr bwMode="auto">
              <a:xfrm>
                <a:off x="1224" y="2083"/>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a:latin typeface="Symbol" panose="05050102010706020507" pitchFamily="18" charset="2"/>
                  </a:rPr>
                  <a:t>=</a:t>
                </a:r>
                <a:endParaRPr lang="en-US" altLang="zh-CN" sz="1800" b="1"/>
              </a:p>
            </p:txBody>
          </p:sp>
          <p:sp>
            <p:nvSpPr>
              <p:cNvPr id="30806" name="Rectangle 100">
                <a:extLst>
                  <a:ext uri="{FF2B5EF4-FFF2-40B4-BE49-F238E27FC236}">
                    <a16:creationId xmlns:a16="http://schemas.microsoft.com/office/drawing/2014/main" id="{C86E3FA1-1A59-40CE-A324-333A4895B5B9}"/>
                  </a:ext>
                </a:extLst>
              </p:cNvPr>
              <p:cNvSpPr>
                <a:spLocks noChangeArrowheads="1"/>
              </p:cNvSpPr>
              <p:nvPr/>
            </p:nvSpPr>
            <p:spPr bwMode="auto">
              <a:xfrm>
                <a:off x="2166" y="1662"/>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a:latin typeface="Symbol" panose="05050102010706020507" pitchFamily="18" charset="2"/>
                  </a:rPr>
                  <a:t>-</a:t>
                </a:r>
                <a:endParaRPr lang="en-US" altLang="zh-CN" sz="1800" b="1"/>
              </a:p>
            </p:txBody>
          </p:sp>
          <p:sp>
            <p:nvSpPr>
              <p:cNvPr id="30807" name="Rectangle 101">
                <a:extLst>
                  <a:ext uri="{FF2B5EF4-FFF2-40B4-BE49-F238E27FC236}">
                    <a16:creationId xmlns:a16="http://schemas.microsoft.com/office/drawing/2014/main" id="{694771AB-2661-42FE-9B7D-1B59D99E4168}"/>
                  </a:ext>
                </a:extLst>
              </p:cNvPr>
              <p:cNvSpPr>
                <a:spLocks noChangeArrowheads="1"/>
              </p:cNvSpPr>
              <p:nvPr/>
            </p:nvSpPr>
            <p:spPr bwMode="auto">
              <a:xfrm>
                <a:off x="1719" y="1662"/>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a:latin typeface="Symbol" panose="05050102010706020507" pitchFamily="18" charset="2"/>
                  </a:rPr>
                  <a:t>=</a:t>
                </a:r>
                <a:endParaRPr lang="en-US" altLang="zh-CN" sz="1800" b="1"/>
              </a:p>
            </p:txBody>
          </p:sp>
          <p:sp>
            <p:nvSpPr>
              <p:cNvPr id="30808" name="Rectangle 102">
                <a:extLst>
                  <a:ext uri="{FF2B5EF4-FFF2-40B4-BE49-F238E27FC236}">
                    <a16:creationId xmlns:a16="http://schemas.microsoft.com/office/drawing/2014/main" id="{DD54CC58-C8E4-4211-BC28-928253BB9962}"/>
                  </a:ext>
                </a:extLst>
              </p:cNvPr>
              <p:cNvSpPr>
                <a:spLocks noChangeArrowheads="1"/>
              </p:cNvSpPr>
              <p:nvPr/>
            </p:nvSpPr>
            <p:spPr bwMode="auto">
              <a:xfrm>
                <a:off x="1225" y="1662"/>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a:latin typeface="Symbol" panose="05050102010706020507" pitchFamily="18" charset="2"/>
                  </a:rPr>
                  <a:t>=</a:t>
                </a:r>
                <a:endParaRPr lang="en-US" altLang="zh-CN" sz="1800" b="1"/>
              </a:p>
            </p:txBody>
          </p:sp>
          <p:sp>
            <p:nvSpPr>
              <p:cNvPr id="30809" name="Rectangle 103">
                <a:extLst>
                  <a:ext uri="{FF2B5EF4-FFF2-40B4-BE49-F238E27FC236}">
                    <a16:creationId xmlns:a16="http://schemas.microsoft.com/office/drawing/2014/main" id="{EA4C3233-F9EC-4F56-A6CA-08F9A5A973A4}"/>
                  </a:ext>
                </a:extLst>
              </p:cNvPr>
              <p:cNvSpPr>
                <a:spLocks noChangeArrowheads="1"/>
              </p:cNvSpPr>
              <p:nvPr/>
            </p:nvSpPr>
            <p:spPr bwMode="auto">
              <a:xfrm>
                <a:off x="1760" y="1241"/>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a:latin typeface="Symbol" panose="05050102010706020507" pitchFamily="18" charset="2"/>
                  </a:rPr>
                  <a:t>=</a:t>
                </a:r>
                <a:endParaRPr lang="en-US" altLang="zh-CN" sz="1800" b="1"/>
              </a:p>
            </p:txBody>
          </p:sp>
          <p:sp>
            <p:nvSpPr>
              <p:cNvPr id="30810" name="Rectangle 104">
                <a:extLst>
                  <a:ext uri="{FF2B5EF4-FFF2-40B4-BE49-F238E27FC236}">
                    <a16:creationId xmlns:a16="http://schemas.microsoft.com/office/drawing/2014/main" id="{33530A51-44DF-4A89-9B28-DA689675707C}"/>
                  </a:ext>
                </a:extLst>
              </p:cNvPr>
              <p:cNvSpPr>
                <a:spLocks noChangeArrowheads="1"/>
              </p:cNvSpPr>
              <p:nvPr/>
            </p:nvSpPr>
            <p:spPr bwMode="auto">
              <a:xfrm>
                <a:off x="1259" y="1241"/>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a:latin typeface="Symbol" panose="05050102010706020507" pitchFamily="18" charset="2"/>
                  </a:rPr>
                  <a:t>=</a:t>
                </a:r>
                <a:endParaRPr lang="en-US" altLang="zh-CN" sz="1800" b="1"/>
              </a:p>
            </p:txBody>
          </p:sp>
          <p:sp>
            <p:nvSpPr>
              <p:cNvPr id="30811" name="Rectangle 105">
                <a:extLst>
                  <a:ext uri="{FF2B5EF4-FFF2-40B4-BE49-F238E27FC236}">
                    <a16:creationId xmlns:a16="http://schemas.microsoft.com/office/drawing/2014/main" id="{3DCB1B5B-E495-4447-A841-687BDC7D326B}"/>
                  </a:ext>
                </a:extLst>
              </p:cNvPr>
              <p:cNvSpPr>
                <a:spLocks noChangeArrowheads="1"/>
              </p:cNvSpPr>
              <p:nvPr/>
            </p:nvSpPr>
            <p:spPr bwMode="auto">
              <a:xfrm>
                <a:off x="1535" y="2073"/>
                <a:ext cx="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Symbol" panose="05050102010706020507" pitchFamily="18" charset="2"/>
                  </a:rPr>
                  <a:t>·</a:t>
                </a:r>
                <a:endParaRPr lang="en-US" altLang="zh-CN" sz="1800" b="1"/>
              </a:p>
            </p:txBody>
          </p:sp>
          <p:sp>
            <p:nvSpPr>
              <p:cNvPr id="30812" name="Rectangle 106">
                <a:extLst>
                  <a:ext uri="{FF2B5EF4-FFF2-40B4-BE49-F238E27FC236}">
                    <a16:creationId xmlns:a16="http://schemas.microsoft.com/office/drawing/2014/main" id="{37BBF9FD-000D-4272-B42A-F404228BED07}"/>
                  </a:ext>
                </a:extLst>
              </p:cNvPr>
              <p:cNvSpPr>
                <a:spLocks noChangeArrowheads="1"/>
              </p:cNvSpPr>
              <p:nvPr/>
            </p:nvSpPr>
            <p:spPr bwMode="auto">
              <a:xfrm>
                <a:off x="979" y="2073"/>
                <a:ext cx="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Symbol" panose="05050102010706020507" pitchFamily="18" charset="2"/>
                  </a:rPr>
                  <a:t>·</a:t>
                </a:r>
                <a:endParaRPr lang="en-US" altLang="zh-CN" sz="1800" b="1"/>
              </a:p>
            </p:txBody>
          </p:sp>
          <p:sp>
            <p:nvSpPr>
              <p:cNvPr id="30813" name="Rectangle 107">
                <a:extLst>
                  <a:ext uri="{FF2B5EF4-FFF2-40B4-BE49-F238E27FC236}">
                    <a16:creationId xmlns:a16="http://schemas.microsoft.com/office/drawing/2014/main" id="{E672052A-103B-4610-AAC7-CC06679A7BE4}"/>
                  </a:ext>
                </a:extLst>
              </p:cNvPr>
              <p:cNvSpPr>
                <a:spLocks noChangeArrowheads="1"/>
              </p:cNvSpPr>
              <p:nvPr/>
            </p:nvSpPr>
            <p:spPr bwMode="auto">
              <a:xfrm>
                <a:off x="1536" y="1652"/>
                <a:ext cx="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Symbol" panose="05050102010706020507" pitchFamily="18" charset="2"/>
                  </a:rPr>
                  <a:t>·</a:t>
                </a:r>
                <a:endParaRPr lang="en-US" altLang="zh-CN" sz="1800" b="1"/>
              </a:p>
            </p:txBody>
          </p:sp>
          <p:sp>
            <p:nvSpPr>
              <p:cNvPr id="30814" name="Rectangle 108">
                <a:extLst>
                  <a:ext uri="{FF2B5EF4-FFF2-40B4-BE49-F238E27FC236}">
                    <a16:creationId xmlns:a16="http://schemas.microsoft.com/office/drawing/2014/main" id="{27AD5323-D470-4BCF-B72B-04C7BB118C4D}"/>
                  </a:ext>
                </a:extLst>
              </p:cNvPr>
              <p:cNvSpPr>
                <a:spLocks noChangeArrowheads="1"/>
              </p:cNvSpPr>
              <p:nvPr/>
            </p:nvSpPr>
            <p:spPr bwMode="auto">
              <a:xfrm>
                <a:off x="979" y="1652"/>
                <a:ext cx="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Symbol" panose="05050102010706020507" pitchFamily="18" charset="2"/>
                  </a:rPr>
                  <a:t>·</a:t>
                </a:r>
                <a:endParaRPr lang="en-US" altLang="zh-CN" sz="1800" b="1"/>
              </a:p>
            </p:txBody>
          </p:sp>
          <p:sp>
            <p:nvSpPr>
              <p:cNvPr id="30815" name="Rectangle 109">
                <a:extLst>
                  <a:ext uri="{FF2B5EF4-FFF2-40B4-BE49-F238E27FC236}">
                    <a16:creationId xmlns:a16="http://schemas.microsoft.com/office/drawing/2014/main" id="{386DCE45-6923-4354-A9B6-F10BB04B9AF6}"/>
                  </a:ext>
                </a:extLst>
              </p:cNvPr>
              <p:cNvSpPr>
                <a:spLocks noChangeArrowheads="1"/>
              </p:cNvSpPr>
              <p:nvPr/>
            </p:nvSpPr>
            <p:spPr bwMode="auto">
              <a:xfrm>
                <a:off x="1570" y="1231"/>
                <a:ext cx="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Symbol" panose="05050102010706020507" pitchFamily="18" charset="2"/>
                  </a:rPr>
                  <a:t>·</a:t>
                </a:r>
                <a:endParaRPr lang="en-US" altLang="zh-CN" sz="1800" b="1"/>
              </a:p>
            </p:txBody>
          </p:sp>
          <p:sp>
            <p:nvSpPr>
              <p:cNvPr id="30816" name="Rectangle 110">
                <a:extLst>
                  <a:ext uri="{FF2B5EF4-FFF2-40B4-BE49-F238E27FC236}">
                    <a16:creationId xmlns:a16="http://schemas.microsoft.com/office/drawing/2014/main" id="{ED3BE9D3-4CC0-42A0-BE21-EACB1F9353E9}"/>
                  </a:ext>
                </a:extLst>
              </p:cNvPr>
              <p:cNvSpPr>
                <a:spLocks noChangeArrowheads="1"/>
              </p:cNvSpPr>
              <p:nvPr/>
            </p:nvSpPr>
            <p:spPr bwMode="auto">
              <a:xfrm>
                <a:off x="1010" y="1231"/>
                <a:ext cx="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Symbol" panose="05050102010706020507" pitchFamily="18" charset="2"/>
                  </a:rPr>
                  <a:t>·</a:t>
                </a:r>
                <a:endParaRPr lang="en-US" altLang="zh-CN" sz="1800" b="1"/>
              </a:p>
            </p:txBody>
          </p:sp>
          <p:sp>
            <p:nvSpPr>
              <p:cNvPr id="30817" name="Rectangle 111">
                <a:extLst>
                  <a:ext uri="{FF2B5EF4-FFF2-40B4-BE49-F238E27FC236}">
                    <a16:creationId xmlns:a16="http://schemas.microsoft.com/office/drawing/2014/main" id="{2EC1FD2A-9205-48ED-B614-F79BED4A5331}"/>
                  </a:ext>
                </a:extLst>
              </p:cNvPr>
              <p:cNvSpPr>
                <a:spLocks noChangeArrowheads="1"/>
              </p:cNvSpPr>
              <p:nvPr/>
            </p:nvSpPr>
            <p:spPr bwMode="auto">
              <a:xfrm>
                <a:off x="2281" y="1274"/>
                <a:ext cx="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MT Extra" panose="05050102010205020202" pitchFamily="18" charset="2"/>
                  </a:rPr>
                  <a:t>o</a:t>
                </a:r>
                <a:endParaRPr lang="en-US" altLang="zh-CN" sz="1800" b="1"/>
              </a:p>
            </p:txBody>
          </p:sp>
          <p:sp>
            <p:nvSpPr>
              <p:cNvPr id="30818" name="Rectangle 112">
                <a:extLst>
                  <a:ext uri="{FF2B5EF4-FFF2-40B4-BE49-F238E27FC236}">
                    <a16:creationId xmlns:a16="http://schemas.microsoft.com/office/drawing/2014/main" id="{6F19B32F-20B0-43A6-877A-C6E0C83263AF}"/>
                  </a:ext>
                </a:extLst>
              </p:cNvPr>
              <p:cNvSpPr>
                <a:spLocks noChangeArrowheads="1"/>
              </p:cNvSpPr>
              <p:nvPr/>
            </p:nvSpPr>
            <p:spPr bwMode="auto">
              <a:xfrm>
                <a:off x="603" y="1275"/>
                <a:ext cx="23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zh-CN" altLang="en-US" sz="2900" b="1">
                    <a:latin typeface="Times New Roman" panose="02020603050405020304" pitchFamily="18" charset="0"/>
                    <a:ea typeface="华文楷体" panose="02010600040101010101" pitchFamily="2" charset="-122"/>
                    <a:cs typeface="Times New Roman" panose="02020603050405020304" pitchFamily="18" charset="0"/>
                  </a:rPr>
                  <a:t>设</a:t>
                </a:r>
                <a:endParaRPr lang="zh-CN" altLang="en-US" sz="1800" b="1">
                  <a:latin typeface="Times New Roman" panose="02020603050405020304" pitchFamily="18" charset="0"/>
                  <a:ea typeface="华文楷体" panose="02010600040101010101" pitchFamily="2" charset="-122"/>
                  <a:cs typeface="Times New Roman" panose="02020603050405020304" pitchFamily="18" charset="0"/>
                </a:endParaRPr>
              </a:p>
            </p:txBody>
          </p:sp>
        </p:grpSp>
      </p:grpSp>
      <p:grpSp>
        <p:nvGrpSpPr>
          <p:cNvPr id="412932" name="Group 260">
            <a:extLst>
              <a:ext uri="{FF2B5EF4-FFF2-40B4-BE49-F238E27FC236}">
                <a16:creationId xmlns:a16="http://schemas.microsoft.com/office/drawing/2014/main" id="{6808B79E-A420-4DE8-A64D-BFEB9640ADA5}"/>
              </a:ext>
            </a:extLst>
          </p:cNvPr>
          <p:cNvGrpSpPr>
            <a:grpSpLocks/>
          </p:cNvGrpSpPr>
          <p:nvPr/>
        </p:nvGrpSpPr>
        <p:grpSpPr bwMode="auto">
          <a:xfrm>
            <a:off x="4859338" y="260350"/>
            <a:ext cx="4044950" cy="3384550"/>
            <a:chOff x="3061" y="164"/>
            <a:chExt cx="2548" cy="2132"/>
          </a:xfrm>
        </p:grpSpPr>
        <p:sp>
          <p:nvSpPr>
            <p:cNvPr id="30731" name="Oval 30">
              <a:extLst>
                <a:ext uri="{FF2B5EF4-FFF2-40B4-BE49-F238E27FC236}">
                  <a16:creationId xmlns:a16="http://schemas.microsoft.com/office/drawing/2014/main" id="{322E26C4-38F0-4C89-B134-77B6E05ECCB1}"/>
                </a:ext>
              </a:extLst>
            </p:cNvPr>
            <p:cNvSpPr>
              <a:spLocks noChangeArrowheads="1"/>
            </p:cNvSpPr>
            <p:nvPr/>
          </p:nvSpPr>
          <p:spPr bwMode="auto">
            <a:xfrm>
              <a:off x="3606" y="629"/>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30732" name="Oval 31">
              <a:extLst>
                <a:ext uri="{FF2B5EF4-FFF2-40B4-BE49-F238E27FC236}">
                  <a16:creationId xmlns:a16="http://schemas.microsoft.com/office/drawing/2014/main" id="{1632D6AA-838F-4C39-A5FA-E6469023CE23}"/>
                </a:ext>
              </a:extLst>
            </p:cNvPr>
            <p:cNvSpPr>
              <a:spLocks noChangeArrowheads="1"/>
            </p:cNvSpPr>
            <p:nvPr/>
          </p:nvSpPr>
          <p:spPr bwMode="auto">
            <a:xfrm>
              <a:off x="3561" y="1310"/>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30733" name="Oval 32">
              <a:extLst>
                <a:ext uri="{FF2B5EF4-FFF2-40B4-BE49-F238E27FC236}">
                  <a16:creationId xmlns:a16="http://schemas.microsoft.com/office/drawing/2014/main" id="{67900DAC-4A4A-4E14-B281-4323C5C19844}"/>
                </a:ext>
              </a:extLst>
            </p:cNvPr>
            <p:cNvSpPr>
              <a:spLocks noChangeArrowheads="1"/>
            </p:cNvSpPr>
            <p:nvPr/>
          </p:nvSpPr>
          <p:spPr bwMode="auto">
            <a:xfrm>
              <a:off x="3560" y="1933"/>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30734" name="Line 33">
              <a:extLst>
                <a:ext uri="{FF2B5EF4-FFF2-40B4-BE49-F238E27FC236}">
                  <a16:creationId xmlns:a16="http://schemas.microsoft.com/office/drawing/2014/main" id="{E457D0BB-AA54-4466-B794-DA2E22393113}"/>
                </a:ext>
              </a:extLst>
            </p:cNvPr>
            <p:cNvSpPr>
              <a:spLocks noChangeShapeType="1"/>
            </p:cNvSpPr>
            <p:nvPr/>
          </p:nvSpPr>
          <p:spPr bwMode="auto">
            <a:xfrm rot="5400000" flipH="1">
              <a:off x="3788" y="402"/>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5" name="Text Box 35">
              <a:extLst>
                <a:ext uri="{FF2B5EF4-FFF2-40B4-BE49-F238E27FC236}">
                  <a16:creationId xmlns:a16="http://schemas.microsoft.com/office/drawing/2014/main" id="{EFF575EC-8C42-46DE-8E6E-262860B44A50}"/>
                </a:ext>
              </a:extLst>
            </p:cNvPr>
            <p:cNvSpPr txBox="1">
              <a:spLocks noChangeArrowheads="1"/>
            </p:cNvSpPr>
            <p:nvPr/>
          </p:nvSpPr>
          <p:spPr bwMode="auto">
            <a:xfrm>
              <a:off x="3380" y="481"/>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0736" name="Line 36">
              <a:extLst>
                <a:ext uri="{FF2B5EF4-FFF2-40B4-BE49-F238E27FC236}">
                  <a16:creationId xmlns:a16="http://schemas.microsoft.com/office/drawing/2014/main" id="{E16BC2FB-5E63-451F-9477-77B7D1B52C45}"/>
                </a:ext>
              </a:extLst>
            </p:cNvPr>
            <p:cNvSpPr>
              <a:spLocks noChangeShapeType="1"/>
            </p:cNvSpPr>
            <p:nvPr/>
          </p:nvSpPr>
          <p:spPr bwMode="auto">
            <a:xfrm flipV="1">
              <a:off x="4196" y="811"/>
              <a:ext cx="6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7" name="Oval 37">
              <a:extLst>
                <a:ext uri="{FF2B5EF4-FFF2-40B4-BE49-F238E27FC236}">
                  <a16:creationId xmlns:a16="http://schemas.microsoft.com/office/drawing/2014/main" id="{048D2E87-35E1-47CE-9DA8-07D7882A4BE7}"/>
                </a:ext>
              </a:extLst>
            </p:cNvPr>
            <p:cNvSpPr>
              <a:spLocks noChangeArrowheads="1"/>
            </p:cNvSpPr>
            <p:nvPr/>
          </p:nvSpPr>
          <p:spPr bwMode="auto">
            <a:xfrm>
              <a:off x="4840" y="783"/>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0738" name="Text Box 38">
              <a:extLst>
                <a:ext uri="{FF2B5EF4-FFF2-40B4-BE49-F238E27FC236}">
                  <a16:creationId xmlns:a16="http://schemas.microsoft.com/office/drawing/2014/main" id="{CA11CDEA-7E74-4223-A1DA-E54448B14C91}"/>
                </a:ext>
              </a:extLst>
            </p:cNvPr>
            <p:cNvSpPr txBox="1">
              <a:spLocks noChangeArrowheads="1"/>
            </p:cNvSpPr>
            <p:nvPr/>
          </p:nvSpPr>
          <p:spPr bwMode="auto">
            <a:xfrm>
              <a:off x="4876" y="629"/>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30739" name="Line 39">
              <a:extLst>
                <a:ext uri="{FF2B5EF4-FFF2-40B4-BE49-F238E27FC236}">
                  <a16:creationId xmlns:a16="http://schemas.microsoft.com/office/drawing/2014/main" id="{1A4DF954-E6AE-42C1-B2CE-BB8F95E1CAC3}"/>
                </a:ext>
              </a:extLst>
            </p:cNvPr>
            <p:cNvSpPr>
              <a:spLocks noChangeShapeType="1"/>
            </p:cNvSpPr>
            <p:nvPr/>
          </p:nvSpPr>
          <p:spPr bwMode="auto">
            <a:xfrm rot="5400000" flipH="1">
              <a:off x="3788" y="1082"/>
              <a:ext cx="0" cy="817"/>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0" name="Text Box 40">
              <a:extLst>
                <a:ext uri="{FF2B5EF4-FFF2-40B4-BE49-F238E27FC236}">
                  <a16:creationId xmlns:a16="http://schemas.microsoft.com/office/drawing/2014/main" id="{BE846F76-52C6-4DA0-AE5E-9D3D3FDA52E9}"/>
                </a:ext>
              </a:extLst>
            </p:cNvPr>
            <p:cNvSpPr txBox="1">
              <a:spLocks noChangeArrowheads="1"/>
            </p:cNvSpPr>
            <p:nvPr/>
          </p:nvSpPr>
          <p:spPr bwMode="auto">
            <a:xfrm rot="5400000">
              <a:off x="4002" y="1177"/>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0741" name="Text Box 41">
              <a:extLst>
                <a:ext uri="{FF2B5EF4-FFF2-40B4-BE49-F238E27FC236}">
                  <a16:creationId xmlns:a16="http://schemas.microsoft.com/office/drawing/2014/main" id="{C8C34272-C7E4-40A0-A75A-1A2A3A5E20F4}"/>
                </a:ext>
              </a:extLst>
            </p:cNvPr>
            <p:cNvSpPr txBox="1">
              <a:spLocks noChangeArrowheads="1"/>
            </p:cNvSpPr>
            <p:nvPr/>
          </p:nvSpPr>
          <p:spPr bwMode="auto">
            <a:xfrm>
              <a:off x="3380" y="1162"/>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0742" name="Line 42">
              <a:extLst>
                <a:ext uri="{FF2B5EF4-FFF2-40B4-BE49-F238E27FC236}">
                  <a16:creationId xmlns:a16="http://schemas.microsoft.com/office/drawing/2014/main" id="{CE06CF8D-B488-415E-8FE9-CFCFEDE461D6}"/>
                </a:ext>
              </a:extLst>
            </p:cNvPr>
            <p:cNvSpPr>
              <a:spLocks noChangeShapeType="1"/>
            </p:cNvSpPr>
            <p:nvPr/>
          </p:nvSpPr>
          <p:spPr bwMode="auto">
            <a:xfrm flipV="1">
              <a:off x="4196" y="1491"/>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3" name="Oval 43">
              <a:extLst>
                <a:ext uri="{FF2B5EF4-FFF2-40B4-BE49-F238E27FC236}">
                  <a16:creationId xmlns:a16="http://schemas.microsoft.com/office/drawing/2014/main" id="{AA14ED84-6457-4A94-932C-5499C319DD05}"/>
                </a:ext>
              </a:extLst>
            </p:cNvPr>
            <p:cNvSpPr>
              <a:spLocks noChangeArrowheads="1"/>
            </p:cNvSpPr>
            <p:nvPr/>
          </p:nvSpPr>
          <p:spPr bwMode="auto">
            <a:xfrm>
              <a:off x="4911" y="1464"/>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0744" name="Text Box 44">
              <a:extLst>
                <a:ext uri="{FF2B5EF4-FFF2-40B4-BE49-F238E27FC236}">
                  <a16:creationId xmlns:a16="http://schemas.microsoft.com/office/drawing/2014/main" id="{919F8EBB-EA2A-40F6-8587-DBC4D63F198F}"/>
                </a:ext>
              </a:extLst>
            </p:cNvPr>
            <p:cNvSpPr txBox="1">
              <a:spLocks noChangeArrowheads="1"/>
            </p:cNvSpPr>
            <p:nvPr/>
          </p:nvSpPr>
          <p:spPr bwMode="auto">
            <a:xfrm>
              <a:off x="4921" y="134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30745" name="Line 45">
              <a:extLst>
                <a:ext uri="{FF2B5EF4-FFF2-40B4-BE49-F238E27FC236}">
                  <a16:creationId xmlns:a16="http://schemas.microsoft.com/office/drawing/2014/main" id="{7EA27885-5964-4013-B826-89917EBB8F0C}"/>
                </a:ext>
              </a:extLst>
            </p:cNvPr>
            <p:cNvSpPr>
              <a:spLocks noChangeShapeType="1"/>
            </p:cNvSpPr>
            <p:nvPr/>
          </p:nvSpPr>
          <p:spPr bwMode="auto">
            <a:xfrm rot="5400000" flipH="1">
              <a:off x="3788" y="1717"/>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6" name="Text Box 46">
              <a:extLst>
                <a:ext uri="{FF2B5EF4-FFF2-40B4-BE49-F238E27FC236}">
                  <a16:creationId xmlns:a16="http://schemas.microsoft.com/office/drawing/2014/main" id="{C3F8E63F-9428-436C-8697-5DF8F967481E}"/>
                </a:ext>
              </a:extLst>
            </p:cNvPr>
            <p:cNvSpPr txBox="1">
              <a:spLocks noChangeArrowheads="1"/>
            </p:cNvSpPr>
            <p:nvPr/>
          </p:nvSpPr>
          <p:spPr bwMode="auto">
            <a:xfrm rot="5400000">
              <a:off x="4002" y="1812"/>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0747" name="Text Box 47">
              <a:extLst>
                <a:ext uri="{FF2B5EF4-FFF2-40B4-BE49-F238E27FC236}">
                  <a16:creationId xmlns:a16="http://schemas.microsoft.com/office/drawing/2014/main" id="{B558973B-7170-45C9-B816-CDAEC7F911D9}"/>
                </a:ext>
              </a:extLst>
            </p:cNvPr>
            <p:cNvSpPr txBox="1">
              <a:spLocks noChangeArrowheads="1"/>
            </p:cNvSpPr>
            <p:nvPr/>
          </p:nvSpPr>
          <p:spPr bwMode="auto">
            <a:xfrm>
              <a:off x="3380" y="1842"/>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0748" name="Line 48">
              <a:extLst>
                <a:ext uri="{FF2B5EF4-FFF2-40B4-BE49-F238E27FC236}">
                  <a16:creationId xmlns:a16="http://schemas.microsoft.com/office/drawing/2014/main" id="{EFBE9F5A-8E64-4A2E-ABD6-18AC4B0CBB05}"/>
                </a:ext>
              </a:extLst>
            </p:cNvPr>
            <p:cNvSpPr>
              <a:spLocks noChangeShapeType="1"/>
            </p:cNvSpPr>
            <p:nvPr/>
          </p:nvSpPr>
          <p:spPr bwMode="auto">
            <a:xfrm flipV="1">
              <a:off x="4196" y="2115"/>
              <a:ext cx="771" cy="1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9" name="Oval 49">
              <a:extLst>
                <a:ext uri="{FF2B5EF4-FFF2-40B4-BE49-F238E27FC236}">
                  <a16:creationId xmlns:a16="http://schemas.microsoft.com/office/drawing/2014/main" id="{A2FD1CDB-B055-4259-9776-81AF20C501ED}"/>
                </a:ext>
              </a:extLst>
            </p:cNvPr>
            <p:cNvSpPr>
              <a:spLocks noChangeArrowheads="1"/>
            </p:cNvSpPr>
            <p:nvPr/>
          </p:nvSpPr>
          <p:spPr bwMode="auto">
            <a:xfrm>
              <a:off x="4965" y="2087"/>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0750" name="Text Box 50">
              <a:extLst>
                <a:ext uri="{FF2B5EF4-FFF2-40B4-BE49-F238E27FC236}">
                  <a16:creationId xmlns:a16="http://schemas.microsoft.com/office/drawing/2014/main" id="{26941660-94B8-4D68-A57B-16022C666954}"/>
                </a:ext>
              </a:extLst>
            </p:cNvPr>
            <p:cNvSpPr txBox="1">
              <a:spLocks noChangeArrowheads="1"/>
            </p:cNvSpPr>
            <p:nvPr/>
          </p:nvSpPr>
          <p:spPr bwMode="auto">
            <a:xfrm>
              <a:off x="4967" y="1969"/>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30751" name="Line 51">
              <a:extLst>
                <a:ext uri="{FF2B5EF4-FFF2-40B4-BE49-F238E27FC236}">
                  <a16:creationId xmlns:a16="http://schemas.microsoft.com/office/drawing/2014/main" id="{8F4C2D42-5DDA-43EB-A42B-4817D10543DB}"/>
                </a:ext>
              </a:extLst>
            </p:cNvPr>
            <p:cNvSpPr>
              <a:spLocks noChangeShapeType="1"/>
            </p:cNvSpPr>
            <p:nvPr/>
          </p:nvSpPr>
          <p:spPr bwMode="auto">
            <a:xfrm>
              <a:off x="3379" y="811"/>
              <a:ext cx="0" cy="131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2" name="Line 58">
              <a:extLst>
                <a:ext uri="{FF2B5EF4-FFF2-40B4-BE49-F238E27FC236}">
                  <a16:creationId xmlns:a16="http://schemas.microsoft.com/office/drawing/2014/main" id="{2274F701-FBF3-4520-B3D0-369782F2B6CC}"/>
                </a:ext>
              </a:extLst>
            </p:cNvPr>
            <p:cNvSpPr>
              <a:spLocks noChangeShapeType="1"/>
            </p:cNvSpPr>
            <p:nvPr/>
          </p:nvSpPr>
          <p:spPr bwMode="auto">
            <a:xfrm rot="5400000" flipV="1">
              <a:off x="4622" y="645"/>
              <a:ext cx="9" cy="31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3" name="Text Box 64">
              <a:extLst>
                <a:ext uri="{FF2B5EF4-FFF2-40B4-BE49-F238E27FC236}">
                  <a16:creationId xmlns:a16="http://schemas.microsoft.com/office/drawing/2014/main" id="{627833F9-A262-4804-B013-83B9A355E556}"/>
                </a:ext>
              </a:extLst>
            </p:cNvPr>
            <p:cNvSpPr txBox="1">
              <a:spLocks noChangeArrowheads="1"/>
            </p:cNvSpPr>
            <p:nvPr/>
          </p:nvSpPr>
          <p:spPr bwMode="auto">
            <a:xfrm rot="5400000">
              <a:off x="4772" y="1794"/>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0754" name="Text Box 65">
              <a:extLst>
                <a:ext uri="{FF2B5EF4-FFF2-40B4-BE49-F238E27FC236}">
                  <a16:creationId xmlns:a16="http://schemas.microsoft.com/office/drawing/2014/main" id="{0FFF3EAA-C5CC-4F58-8203-80FF4CBB9D95}"/>
                </a:ext>
              </a:extLst>
            </p:cNvPr>
            <p:cNvSpPr txBox="1">
              <a:spLocks noChangeArrowheads="1"/>
            </p:cNvSpPr>
            <p:nvPr/>
          </p:nvSpPr>
          <p:spPr bwMode="auto">
            <a:xfrm rot="5400000">
              <a:off x="4228" y="1413"/>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0755" name="Text Box 66">
              <a:extLst>
                <a:ext uri="{FF2B5EF4-FFF2-40B4-BE49-F238E27FC236}">
                  <a16:creationId xmlns:a16="http://schemas.microsoft.com/office/drawing/2014/main" id="{C584A928-1F7E-42CD-97D1-E04C3A5D3B1D}"/>
                </a:ext>
              </a:extLst>
            </p:cNvPr>
            <p:cNvSpPr txBox="1">
              <a:spLocks noChangeArrowheads="1"/>
            </p:cNvSpPr>
            <p:nvPr/>
          </p:nvSpPr>
          <p:spPr bwMode="auto">
            <a:xfrm rot="5400000">
              <a:off x="4236" y="706"/>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0756" name="Text Box 67">
              <a:extLst>
                <a:ext uri="{FF2B5EF4-FFF2-40B4-BE49-F238E27FC236}">
                  <a16:creationId xmlns:a16="http://schemas.microsoft.com/office/drawing/2014/main" id="{7AC12E1C-DE76-41FD-8C95-E7E62F24E2DC}"/>
                </a:ext>
              </a:extLst>
            </p:cNvPr>
            <p:cNvSpPr txBox="1">
              <a:spLocks noChangeArrowheads="1"/>
            </p:cNvSpPr>
            <p:nvPr/>
          </p:nvSpPr>
          <p:spPr bwMode="auto">
            <a:xfrm>
              <a:off x="4196" y="1216"/>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0757" name="Text Box 68">
              <a:extLst>
                <a:ext uri="{FF2B5EF4-FFF2-40B4-BE49-F238E27FC236}">
                  <a16:creationId xmlns:a16="http://schemas.microsoft.com/office/drawing/2014/main" id="{05DF825B-E14B-4A50-8110-EBA2E16FEB84}"/>
                </a:ext>
              </a:extLst>
            </p:cNvPr>
            <p:cNvSpPr txBox="1">
              <a:spLocks noChangeArrowheads="1"/>
            </p:cNvSpPr>
            <p:nvPr/>
          </p:nvSpPr>
          <p:spPr bwMode="auto">
            <a:xfrm>
              <a:off x="4196" y="1870"/>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0758" name="Text Box 69">
              <a:extLst>
                <a:ext uri="{FF2B5EF4-FFF2-40B4-BE49-F238E27FC236}">
                  <a16:creationId xmlns:a16="http://schemas.microsoft.com/office/drawing/2014/main" id="{ABDB7573-54CA-427C-B765-CE3E84C09ECF}"/>
                </a:ext>
              </a:extLst>
            </p:cNvPr>
            <p:cNvSpPr txBox="1">
              <a:spLocks noChangeArrowheads="1"/>
            </p:cNvSpPr>
            <p:nvPr/>
          </p:nvSpPr>
          <p:spPr bwMode="auto">
            <a:xfrm>
              <a:off x="4695" y="718"/>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graphicFrame>
          <p:nvGraphicFramePr>
            <p:cNvPr id="30759" name="Object 225">
              <a:extLst>
                <a:ext uri="{FF2B5EF4-FFF2-40B4-BE49-F238E27FC236}">
                  <a16:creationId xmlns:a16="http://schemas.microsoft.com/office/drawing/2014/main" id="{F7DAD6B2-5C27-48B0-B292-69F667613DCE}"/>
                </a:ext>
              </a:extLst>
            </p:cNvPr>
            <p:cNvGraphicFramePr>
              <a:graphicFrameLocks noChangeAspect="1"/>
            </p:cNvGraphicFramePr>
            <p:nvPr/>
          </p:nvGraphicFramePr>
          <p:xfrm>
            <a:off x="3606" y="164"/>
            <a:ext cx="321" cy="454"/>
          </p:xfrm>
          <a:graphic>
            <a:graphicData uri="http://schemas.openxmlformats.org/presentationml/2006/ole">
              <mc:AlternateContent xmlns:mc="http://schemas.openxmlformats.org/markup-compatibility/2006">
                <mc:Choice xmlns:v="urn:schemas-microsoft-com:vml" Requires="v">
                  <p:oleObj spid="_x0000_s31563" name="Equation" r:id="rId3" imgW="215713" imgH="304536" progId="Equation.DSMT4">
                    <p:embed/>
                  </p:oleObj>
                </mc:Choice>
                <mc:Fallback>
                  <p:oleObj name="Equation" r:id="rId3" imgW="215713" imgH="304536" progId="Equation.DSMT4">
                    <p:embed/>
                    <p:pic>
                      <p:nvPicPr>
                        <p:cNvPr id="0" name="Object 2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 y="164"/>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0" name="Object 226">
              <a:extLst>
                <a:ext uri="{FF2B5EF4-FFF2-40B4-BE49-F238E27FC236}">
                  <a16:creationId xmlns:a16="http://schemas.microsoft.com/office/drawing/2014/main" id="{64008DD0-4281-4221-B0BB-9D76E3D82F9F}"/>
                </a:ext>
              </a:extLst>
            </p:cNvPr>
            <p:cNvGraphicFramePr>
              <a:graphicFrameLocks noChangeAspect="1"/>
            </p:cNvGraphicFramePr>
            <p:nvPr/>
          </p:nvGraphicFramePr>
          <p:xfrm>
            <a:off x="3560" y="890"/>
            <a:ext cx="321" cy="454"/>
          </p:xfrm>
          <a:graphic>
            <a:graphicData uri="http://schemas.openxmlformats.org/presentationml/2006/ole">
              <mc:AlternateContent xmlns:mc="http://schemas.openxmlformats.org/markup-compatibility/2006">
                <mc:Choice xmlns:v="urn:schemas-microsoft-com:vml" Requires="v">
                  <p:oleObj spid="_x0000_s31564" name="Equation" r:id="rId5" imgW="215713" imgH="304536" progId="Equation.DSMT4">
                    <p:embed/>
                  </p:oleObj>
                </mc:Choice>
                <mc:Fallback>
                  <p:oleObj name="Equation" r:id="rId5" imgW="215713" imgH="304536" progId="Equation.DSMT4">
                    <p:embed/>
                    <p:pic>
                      <p:nvPicPr>
                        <p:cNvPr id="0" name="Object 2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0" y="890"/>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1" name="Object 227">
              <a:extLst>
                <a:ext uri="{FF2B5EF4-FFF2-40B4-BE49-F238E27FC236}">
                  <a16:creationId xmlns:a16="http://schemas.microsoft.com/office/drawing/2014/main" id="{4C3C24C9-D021-47EF-9FB0-A9BB25F49EF8}"/>
                </a:ext>
              </a:extLst>
            </p:cNvPr>
            <p:cNvGraphicFramePr>
              <a:graphicFrameLocks noChangeAspect="1"/>
            </p:cNvGraphicFramePr>
            <p:nvPr/>
          </p:nvGraphicFramePr>
          <p:xfrm>
            <a:off x="3738" y="1525"/>
            <a:ext cx="321" cy="454"/>
          </p:xfrm>
          <a:graphic>
            <a:graphicData uri="http://schemas.openxmlformats.org/presentationml/2006/ole">
              <mc:AlternateContent xmlns:mc="http://schemas.openxmlformats.org/markup-compatibility/2006">
                <mc:Choice xmlns:v="urn:schemas-microsoft-com:vml" Requires="v">
                  <p:oleObj spid="_x0000_s31565" name="Equation" r:id="rId7" imgW="215713" imgH="304536" progId="Equation.DSMT4">
                    <p:embed/>
                  </p:oleObj>
                </mc:Choice>
                <mc:Fallback>
                  <p:oleObj name="Equation" r:id="rId7" imgW="215713" imgH="304536" progId="Equation.DSMT4">
                    <p:embed/>
                    <p:pic>
                      <p:nvPicPr>
                        <p:cNvPr id="0" name="Object 2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8" y="1525"/>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2" name="AutoShape 228">
              <a:extLst>
                <a:ext uri="{FF2B5EF4-FFF2-40B4-BE49-F238E27FC236}">
                  <a16:creationId xmlns:a16="http://schemas.microsoft.com/office/drawing/2014/main" id="{57A9DCBD-D6F2-4947-ABB0-A971207CEA4F}"/>
                </a:ext>
              </a:extLst>
            </p:cNvPr>
            <p:cNvSpPr>
              <a:spLocks noChangeAspect="1" noChangeArrowheads="1" noTextEdit="1"/>
            </p:cNvSpPr>
            <p:nvPr/>
          </p:nvSpPr>
          <p:spPr bwMode="auto">
            <a:xfrm>
              <a:off x="4332" y="1536"/>
              <a:ext cx="400"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aphicFrame>
          <p:nvGraphicFramePr>
            <p:cNvPr id="30763" name="Object 249">
              <a:extLst>
                <a:ext uri="{FF2B5EF4-FFF2-40B4-BE49-F238E27FC236}">
                  <a16:creationId xmlns:a16="http://schemas.microsoft.com/office/drawing/2014/main" id="{550E7CCB-A804-492C-BB57-642F5D74C644}"/>
                </a:ext>
              </a:extLst>
            </p:cNvPr>
            <p:cNvGraphicFramePr>
              <a:graphicFrameLocks noChangeAspect="1"/>
            </p:cNvGraphicFramePr>
            <p:nvPr/>
          </p:nvGraphicFramePr>
          <p:xfrm>
            <a:off x="4422" y="439"/>
            <a:ext cx="283" cy="360"/>
          </p:xfrm>
          <a:graphic>
            <a:graphicData uri="http://schemas.openxmlformats.org/presentationml/2006/ole">
              <mc:AlternateContent xmlns:mc="http://schemas.openxmlformats.org/markup-compatibility/2006">
                <mc:Choice xmlns:v="urn:schemas-microsoft-com:vml" Requires="v">
                  <p:oleObj spid="_x0000_s31566" name="Equation" r:id="rId9" imgW="190417" imgH="241195" progId="Equation.DSMT4">
                    <p:embed/>
                  </p:oleObj>
                </mc:Choice>
                <mc:Fallback>
                  <p:oleObj name="Equation" r:id="rId9" imgW="190417" imgH="241195" progId="Equation.DSMT4">
                    <p:embed/>
                    <p:pic>
                      <p:nvPicPr>
                        <p:cNvPr id="0" name="Object 2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2" y="439"/>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4" name="Object 250">
              <a:extLst>
                <a:ext uri="{FF2B5EF4-FFF2-40B4-BE49-F238E27FC236}">
                  <a16:creationId xmlns:a16="http://schemas.microsoft.com/office/drawing/2014/main" id="{7D470524-485C-4741-9B45-67BF7D9D9E3D}"/>
                </a:ext>
              </a:extLst>
            </p:cNvPr>
            <p:cNvGraphicFramePr>
              <a:graphicFrameLocks noChangeAspect="1"/>
            </p:cNvGraphicFramePr>
            <p:nvPr/>
          </p:nvGraphicFramePr>
          <p:xfrm>
            <a:off x="4502" y="1120"/>
            <a:ext cx="283" cy="360"/>
          </p:xfrm>
          <a:graphic>
            <a:graphicData uri="http://schemas.openxmlformats.org/presentationml/2006/ole">
              <mc:AlternateContent xmlns:mc="http://schemas.openxmlformats.org/markup-compatibility/2006">
                <mc:Choice xmlns:v="urn:schemas-microsoft-com:vml" Requires="v">
                  <p:oleObj spid="_x0000_s31567" name="Equation" r:id="rId11" imgW="190417" imgH="241195" progId="Equation.DSMT4">
                    <p:embed/>
                  </p:oleObj>
                </mc:Choice>
                <mc:Fallback>
                  <p:oleObj name="Equation" r:id="rId11" imgW="190417" imgH="241195" progId="Equation.DSMT4">
                    <p:embed/>
                    <p:pic>
                      <p:nvPicPr>
                        <p:cNvPr id="0" name="Object 2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2" y="1120"/>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5" name="Object 251">
              <a:extLst>
                <a:ext uri="{FF2B5EF4-FFF2-40B4-BE49-F238E27FC236}">
                  <a16:creationId xmlns:a16="http://schemas.microsoft.com/office/drawing/2014/main" id="{7DD63E37-30CA-489B-B787-0FDDAC7577E4}"/>
                </a:ext>
              </a:extLst>
            </p:cNvPr>
            <p:cNvGraphicFramePr>
              <a:graphicFrameLocks noChangeAspect="1"/>
            </p:cNvGraphicFramePr>
            <p:nvPr/>
          </p:nvGraphicFramePr>
          <p:xfrm>
            <a:off x="4513" y="1800"/>
            <a:ext cx="283" cy="360"/>
          </p:xfrm>
          <a:graphic>
            <a:graphicData uri="http://schemas.openxmlformats.org/presentationml/2006/ole">
              <mc:AlternateContent xmlns:mc="http://schemas.openxmlformats.org/markup-compatibility/2006">
                <mc:Choice xmlns:v="urn:schemas-microsoft-com:vml" Requires="v">
                  <p:oleObj spid="_x0000_s31568" name="Equation" r:id="rId13" imgW="190417" imgH="241195" progId="Equation.DSMT4">
                    <p:embed/>
                  </p:oleObj>
                </mc:Choice>
                <mc:Fallback>
                  <p:oleObj name="Equation" r:id="rId13" imgW="190417" imgH="241195" progId="Equation.DSMT4">
                    <p:embed/>
                    <p:pic>
                      <p:nvPicPr>
                        <p:cNvPr id="0" name="Object 2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3" y="1800"/>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6" name="Line 252">
              <a:extLst>
                <a:ext uri="{FF2B5EF4-FFF2-40B4-BE49-F238E27FC236}">
                  <a16:creationId xmlns:a16="http://schemas.microsoft.com/office/drawing/2014/main" id="{D0EF9C21-98EA-4D37-BA0B-ED0BCEA60B22}"/>
                </a:ext>
              </a:extLst>
            </p:cNvPr>
            <p:cNvSpPr>
              <a:spLocks noChangeShapeType="1"/>
            </p:cNvSpPr>
            <p:nvPr/>
          </p:nvSpPr>
          <p:spPr bwMode="auto">
            <a:xfrm rot="5400000" flipV="1">
              <a:off x="4610" y="1347"/>
              <a:ext cx="9" cy="29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7" name="Line 254">
              <a:extLst>
                <a:ext uri="{FF2B5EF4-FFF2-40B4-BE49-F238E27FC236}">
                  <a16:creationId xmlns:a16="http://schemas.microsoft.com/office/drawing/2014/main" id="{987B0105-D0D4-4F3A-926D-4A575996060C}"/>
                </a:ext>
              </a:extLst>
            </p:cNvPr>
            <p:cNvSpPr>
              <a:spLocks noChangeShapeType="1"/>
            </p:cNvSpPr>
            <p:nvPr/>
          </p:nvSpPr>
          <p:spPr bwMode="auto">
            <a:xfrm rot="5400000" flipV="1">
              <a:off x="4610" y="1982"/>
              <a:ext cx="9" cy="29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768" name="Object 256">
              <a:extLst>
                <a:ext uri="{FF2B5EF4-FFF2-40B4-BE49-F238E27FC236}">
                  <a16:creationId xmlns:a16="http://schemas.microsoft.com/office/drawing/2014/main" id="{B6BEE7ED-63A6-4414-B4F4-97025E00EE54}"/>
                </a:ext>
              </a:extLst>
            </p:cNvPr>
            <p:cNvGraphicFramePr>
              <a:graphicFrameLocks noChangeAspect="1"/>
            </p:cNvGraphicFramePr>
            <p:nvPr/>
          </p:nvGraphicFramePr>
          <p:xfrm>
            <a:off x="4142" y="890"/>
            <a:ext cx="416" cy="454"/>
          </p:xfrm>
          <a:graphic>
            <a:graphicData uri="http://schemas.openxmlformats.org/presentationml/2006/ole">
              <mc:AlternateContent xmlns:mc="http://schemas.openxmlformats.org/markup-compatibility/2006">
                <mc:Choice xmlns:v="urn:schemas-microsoft-com:vml" Requires="v">
                  <p:oleObj spid="_x0000_s31569" name="Equation" r:id="rId15" imgW="279279" imgH="304668" progId="Equation.DSMT4">
                    <p:embed/>
                  </p:oleObj>
                </mc:Choice>
                <mc:Fallback>
                  <p:oleObj name="Equation" r:id="rId15" imgW="279279" imgH="304668" progId="Equation.DSMT4">
                    <p:embed/>
                    <p:pic>
                      <p:nvPicPr>
                        <p:cNvPr id="0" name="Object 2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42" y="890"/>
                          <a:ext cx="416"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9" name="Object 257">
              <a:extLst>
                <a:ext uri="{FF2B5EF4-FFF2-40B4-BE49-F238E27FC236}">
                  <a16:creationId xmlns:a16="http://schemas.microsoft.com/office/drawing/2014/main" id="{AADE93AB-4A36-40AB-AD4B-163B3F8980EA}"/>
                </a:ext>
              </a:extLst>
            </p:cNvPr>
            <p:cNvGraphicFramePr>
              <a:graphicFrameLocks noChangeAspect="1"/>
            </p:cNvGraphicFramePr>
            <p:nvPr/>
          </p:nvGraphicFramePr>
          <p:xfrm>
            <a:off x="4195" y="1570"/>
            <a:ext cx="396" cy="454"/>
          </p:xfrm>
          <a:graphic>
            <a:graphicData uri="http://schemas.openxmlformats.org/presentationml/2006/ole">
              <mc:AlternateContent xmlns:mc="http://schemas.openxmlformats.org/markup-compatibility/2006">
                <mc:Choice xmlns:v="urn:schemas-microsoft-com:vml" Requires="v">
                  <p:oleObj spid="_x0000_s31570" name="Equation" r:id="rId17" imgW="266469" imgH="304536" progId="Equation.DSMT4">
                    <p:embed/>
                  </p:oleObj>
                </mc:Choice>
                <mc:Fallback>
                  <p:oleObj name="Equation" r:id="rId17" imgW="266469" imgH="304536" progId="Equation.DSMT4">
                    <p:embed/>
                    <p:pic>
                      <p:nvPicPr>
                        <p:cNvPr id="0" name="Object 25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95" y="1570"/>
                          <a:ext cx="396"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0" name="Object 258">
              <a:extLst>
                <a:ext uri="{FF2B5EF4-FFF2-40B4-BE49-F238E27FC236}">
                  <a16:creationId xmlns:a16="http://schemas.microsoft.com/office/drawing/2014/main" id="{C5EB3DE6-E615-490A-A9D3-617B89E121E0}"/>
                </a:ext>
              </a:extLst>
            </p:cNvPr>
            <p:cNvGraphicFramePr>
              <a:graphicFrameLocks noChangeAspect="1"/>
            </p:cNvGraphicFramePr>
            <p:nvPr/>
          </p:nvGraphicFramePr>
          <p:xfrm>
            <a:off x="5193" y="1207"/>
            <a:ext cx="416" cy="454"/>
          </p:xfrm>
          <a:graphic>
            <a:graphicData uri="http://schemas.openxmlformats.org/presentationml/2006/ole">
              <mc:AlternateContent xmlns:mc="http://schemas.openxmlformats.org/markup-compatibility/2006">
                <mc:Choice xmlns:v="urn:schemas-microsoft-com:vml" Requires="v">
                  <p:oleObj spid="_x0000_s31571" name="Equation" r:id="rId19" imgW="279279" imgH="304668" progId="Equation.DSMT4">
                    <p:embed/>
                  </p:oleObj>
                </mc:Choice>
                <mc:Fallback>
                  <p:oleObj name="Equation" r:id="rId19" imgW="279279" imgH="304668" progId="Equation.DSMT4">
                    <p:embed/>
                    <p:pic>
                      <p:nvPicPr>
                        <p:cNvPr id="0" name="Object 25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93" y="1207"/>
                          <a:ext cx="416"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1" name="Text Box 34">
              <a:extLst>
                <a:ext uri="{FF2B5EF4-FFF2-40B4-BE49-F238E27FC236}">
                  <a16:creationId xmlns:a16="http://schemas.microsoft.com/office/drawing/2014/main" id="{80A8A843-5681-4113-842C-0FB9526B85CB}"/>
                </a:ext>
              </a:extLst>
            </p:cNvPr>
            <p:cNvSpPr txBox="1">
              <a:spLocks noChangeArrowheads="1"/>
            </p:cNvSpPr>
            <p:nvPr/>
          </p:nvSpPr>
          <p:spPr bwMode="auto">
            <a:xfrm rot="5400000">
              <a:off x="4002" y="496"/>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0772" name="Text Box 259">
              <a:extLst>
                <a:ext uri="{FF2B5EF4-FFF2-40B4-BE49-F238E27FC236}">
                  <a16:creationId xmlns:a16="http://schemas.microsoft.com/office/drawing/2014/main" id="{59FE6957-E258-4647-8362-E985A055E314}"/>
                </a:ext>
              </a:extLst>
            </p:cNvPr>
            <p:cNvSpPr txBox="1">
              <a:spLocks noChangeArrowheads="1"/>
            </p:cNvSpPr>
            <p:nvPr/>
          </p:nvSpPr>
          <p:spPr bwMode="auto">
            <a:xfrm>
              <a:off x="3061" y="1298"/>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N</a:t>
              </a:r>
            </a:p>
          </p:txBody>
        </p:sp>
      </p:grpSp>
      <p:grpSp>
        <p:nvGrpSpPr>
          <p:cNvPr id="412935" name="Group 263">
            <a:extLst>
              <a:ext uri="{FF2B5EF4-FFF2-40B4-BE49-F238E27FC236}">
                <a16:creationId xmlns:a16="http://schemas.microsoft.com/office/drawing/2014/main" id="{9F7B945E-BFE7-49F4-9AC1-0CD08948EAA1}"/>
              </a:ext>
            </a:extLst>
          </p:cNvPr>
          <p:cNvGrpSpPr>
            <a:grpSpLocks/>
          </p:cNvGrpSpPr>
          <p:nvPr/>
        </p:nvGrpSpPr>
        <p:grpSpPr bwMode="auto">
          <a:xfrm>
            <a:off x="1547813" y="4005263"/>
            <a:ext cx="2544762" cy="2447925"/>
            <a:chOff x="385" y="799"/>
            <a:chExt cx="1603" cy="1542"/>
          </a:xfrm>
        </p:grpSpPr>
        <p:graphicFrame>
          <p:nvGraphicFramePr>
            <p:cNvPr id="30728" name="Object 264">
              <a:extLst>
                <a:ext uri="{FF2B5EF4-FFF2-40B4-BE49-F238E27FC236}">
                  <a16:creationId xmlns:a16="http://schemas.microsoft.com/office/drawing/2014/main" id="{A07166E2-455D-46FB-B84F-3598E4EA1DDB}"/>
                </a:ext>
              </a:extLst>
            </p:cNvPr>
            <p:cNvGraphicFramePr>
              <a:graphicFrameLocks noChangeAspect="1"/>
            </p:cNvGraphicFramePr>
            <p:nvPr/>
          </p:nvGraphicFramePr>
          <p:xfrm>
            <a:off x="385" y="799"/>
            <a:ext cx="1557" cy="499"/>
          </p:xfrm>
          <a:graphic>
            <a:graphicData uri="http://schemas.openxmlformats.org/presentationml/2006/ole">
              <mc:AlternateContent xmlns:mc="http://schemas.openxmlformats.org/markup-compatibility/2006">
                <mc:Choice xmlns:v="urn:schemas-microsoft-com:vml" Requires="v">
                  <p:oleObj spid="_x0000_s31572" name="Equation" r:id="rId21" imgW="952087" imgH="304668" progId="Equation.DSMT4">
                    <p:embed/>
                  </p:oleObj>
                </mc:Choice>
                <mc:Fallback>
                  <p:oleObj name="Equation" r:id="rId21" imgW="952087" imgH="304668" progId="Equation.DSMT4">
                    <p:embed/>
                    <p:pic>
                      <p:nvPicPr>
                        <p:cNvPr id="0" name="Object 26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5" y="799"/>
                          <a:ext cx="155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9" name="Object 265">
              <a:extLst>
                <a:ext uri="{FF2B5EF4-FFF2-40B4-BE49-F238E27FC236}">
                  <a16:creationId xmlns:a16="http://schemas.microsoft.com/office/drawing/2014/main" id="{450FDAB0-ED4D-495F-A36A-949B2034F230}"/>
                </a:ext>
              </a:extLst>
            </p:cNvPr>
            <p:cNvGraphicFramePr>
              <a:graphicFrameLocks noChangeAspect="1"/>
            </p:cNvGraphicFramePr>
            <p:nvPr/>
          </p:nvGraphicFramePr>
          <p:xfrm>
            <a:off x="431" y="1298"/>
            <a:ext cx="1557" cy="499"/>
          </p:xfrm>
          <a:graphic>
            <a:graphicData uri="http://schemas.openxmlformats.org/presentationml/2006/ole">
              <mc:AlternateContent xmlns:mc="http://schemas.openxmlformats.org/markup-compatibility/2006">
                <mc:Choice xmlns:v="urn:schemas-microsoft-com:vml" Requires="v">
                  <p:oleObj spid="_x0000_s31573" name="Equation" r:id="rId23" imgW="952087" imgH="304668" progId="Equation.DSMT4">
                    <p:embed/>
                  </p:oleObj>
                </mc:Choice>
                <mc:Fallback>
                  <p:oleObj name="Equation" r:id="rId23" imgW="952087" imgH="304668" progId="Equation.DSMT4">
                    <p:embed/>
                    <p:pic>
                      <p:nvPicPr>
                        <p:cNvPr id="0" name="Object 26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1" y="1298"/>
                          <a:ext cx="155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0" name="Object 266">
              <a:extLst>
                <a:ext uri="{FF2B5EF4-FFF2-40B4-BE49-F238E27FC236}">
                  <a16:creationId xmlns:a16="http://schemas.microsoft.com/office/drawing/2014/main" id="{FB41FC69-6D6F-4CBA-B9EF-C8771983F677}"/>
                </a:ext>
              </a:extLst>
            </p:cNvPr>
            <p:cNvGraphicFramePr>
              <a:graphicFrameLocks noChangeAspect="1"/>
            </p:cNvGraphicFramePr>
            <p:nvPr/>
          </p:nvGraphicFramePr>
          <p:xfrm>
            <a:off x="431" y="1842"/>
            <a:ext cx="1557" cy="499"/>
          </p:xfrm>
          <a:graphic>
            <a:graphicData uri="http://schemas.openxmlformats.org/presentationml/2006/ole">
              <mc:AlternateContent xmlns:mc="http://schemas.openxmlformats.org/markup-compatibility/2006">
                <mc:Choice xmlns:v="urn:schemas-microsoft-com:vml" Requires="v">
                  <p:oleObj spid="_x0000_s31574" name="Equation" r:id="rId25" imgW="952087" imgH="304668" progId="Equation.DSMT4">
                    <p:embed/>
                  </p:oleObj>
                </mc:Choice>
                <mc:Fallback>
                  <p:oleObj name="Equation" r:id="rId25" imgW="952087" imgH="304668" progId="Equation.DSMT4">
                    <p:embed/>
                    <p:pic>
                      <p:nvPicPr>
                        <p:cNvPr id="0" name="Object 26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1" y="1842"/>
                          <a:ext cx="155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12939" name="Text Box 267">
            <a:extLst>
              <a:ext uri="{FF2B5EF4-FFF2-40B4-BE49-F238E27FC236}">
                <a16:creationId xmlns:a16="http://schemas.microsoft.com/office/drawing/2014/main" id="{DDFE9B2C-30D1-4649-941D-EBB65ED14F0D}"/>
              </a:ext>
            </a:extLst>
          </p:cNvPr>
          <p:cNvSpPr txBox="1">
            <a:spLocks noChangeArrowheads="1"/>
          </p:cNvSpPr>
          <p:nvPr/>
        </p:nvSpPr>
        <p:spPr bwMode="auto">
          <a:xfrm>
            <a:off x="684213" y="40767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则</a:t>
            </a:r>
            <a:r>
              <a:rPr kumimoji="1" lang="zh-CN" altLang="en-US" b="1">
                <a:latin typeface="Times New Roman" panose="02020603050405020304" pitchFamily="18" charset="0"/>
                <a:ea typeface="楷体_GB2312" pitchFamily="49"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2674"/>
                                        </p:tgtEl>
                                        <p:attrNameLst>
                                          <p:attrName>style.visibility</p:attrName>
                                        </p:attrNameLst>
                                      </p:cBhvr>
                                      <p:to>
                                        <p:strVal val="visible"/>
                                      </p:to>
                                    </p:set>
                                    <p:anim calcmode="lin" valueType="num">
                                      <p:cBhvr additive="base">
                                        <p:cTn id="7" dur="500" fill="hold"/>
                                        <p:tgtEl>
                                          <p:spTgt spid="412674"/>
                                        </p:tgtEl>
                                        <p:attrNameLst>
                                          <p:attrName>ppt_x</p:attrName>
                                        </p:attrNameLst>
                                      </p:cBhvr>
                                      <p:tavLst>
                                        <p:tav tm="0">
                                          <p:val>
                                            <p:strVal val="0-#ppt_w/2"/>
                                          </p:val>
                                        </p:tav>
                                        <p:tav tm="100000">
                                          <p:val>
                                            <p:strVal val="#ppt_x"/>
                                          </p:val>
                                        </p:tav>
                                      </p:tavLst>
                                    </p:anim>
                                    <p:anim calcmode="lin" valueType="num">
                                      <p:cBhvr additive="base">
                                        <p:cTn id="8" dur="500" fill="hold"/>
                                        <p:tgtEl>
                                          <p:spTgt spid="4126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1293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1293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293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29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p:bldP spid="4129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2" name="Line 6">
            <a:extLst>
              <a:ext uri="{FF2B5EF4-FFF2-40B4-BE49-F238E27FC236}">
                <a16:creationId xmlns:a16="http://schemas.microsoft.com/office/drawing/2014/main" id="{B492A359-8FFE-4575-8277-20B025F4EA5E}"/>
              </a:ext>
            </a:extLst>
          </p:cNvPr>
          <p:cNvSpPr>
            <a:spLocks noChangeAspect="1" noChangeShapeType="1"/>
          </p:cNvSpPr>
          <p:nvPr/>
        </p:nvSpPr>
        <p:spPr bwMode="auto">
          <a:xfrm rot="-7089965">
            <a:off x="6611937" y="2686051"/>
            <a:ext cx="98425" cy="36004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3713" name="Group 17">
            <a:extLst>
              <a:ext uri="{FF2B5EF4-FFF2-40B4-BE49-F238E27FC236}">
                <a16:creationId xmlns:a16="http://schemas.microsoft.com/office/drawing/2014/main" id="{428BC011-D980-4707-AADC-2BAFCE58BFBD}"/>
              </a:ext>
            </a:extLst>
          </p:cNvPr>
          <p:cNvGrpSpPr>
            <a:grpSpLocks noChangeAspect="1"/>
          </p:cNvGrpSpPr>
          <p:nvPr/>
        </p:nvGrpSpPr>
        <p:grpSpPr bwMode="auto">
          <a:xfrm>
            <a:off x="5632450" y="1628775"/>
            <a:ext cx="2590800" cy="3851275"/>
            <a:chOff x="2244" y="1344"/>
            <a:chExt cx="1088" cy="1617"/>
          </a:xfrm>
        </p:grpSpPr>
        <p:sp>
          <p:nvSpPr>
            <p:cNvPr id="33813" name="Line 5">
              <a:extLst>
                <a:ext uri="{FF2B5EF4-FFF2-40B4-BE49-F238E27FC236}">
                  <a16:creationId xmlns:a16="http://schemas.microsoft.com/office/drawing/2014/main" id="{1225E283-BDF1-425B-A838-FC242930832B}"/>
                </a:ext>
              </a:extLst>
            </p:cNvPr>
            <p:cNvSpPr>
              <a:spLocks noChangeAspect="1" noChangeShapeType="1"/>
            </p:cNvSpPr>
            <p:nvPr/>
          </p:nvSpPr>
          <p:spPr bwMode="auto">
            <a:xfrm>
              <a:off x="2468" y="2160"/>
              <a:ext cx="864" cy="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4" name="Line 13">
              <a:extLst>
                <a:ext uri="{FF2B5EF4-FFF2-40B4-BE49-F238E27FC236}">
                  <a16:creationId xmlns:a16="http://schemas.microsoft.com/office/drawing/2014/main" id="{1CB0D3C3-D08E-4862-B05B-5905E4F93BC1}"/>
                </a:ext>
              </a:extLst>
            </p:cNvPr>
            <p:cNvSpPr>
              <a:spLocks noChangeAspect="1" noChangeShapeType="1"/>
            </p:cNvSpPr>
            <p:nvPr/>
          </p:nvSpPr>
          <p:spPr bwMode="auto">
            <a:xfrm rot="-7200000">
              <a:off x="1814" y="1775"/>
              <a:ext cx="864" cy="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5" name="Line 14">
              <a:extLst>
                <a:ext uri="{FF2B5EF4-FFF2-40B4-BE49-F238E27FC236}">
                  <a16:creationId xmlns:a16="http://schemas.microsoft.com/office/drawing/2014/main" id="{45974511-B3E9-4A3E-9EF7-2CAC61B7203D}"/>
                </a:ext>
              </a:extLst>
            </p:cNvPr>
            <p:cNvSpPr>
              <a:spLocks noChangeAspect="1" noChangeShapeType="1"/>
            </p:cNvSpPr>
            <p:nvPr/>
          </p:nvSpPr>
          <p:spPr bwMode="auto">
            <a:xfrm rot="7200000">
              <a:off x="1813" y="2528"/>
              <a:ext cx="864" cy="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3711" name="Line 15">
            <a:extLst>
              <a:ext uri="{FF2B5EF4-FFF2-40B4-BE49-F238E27FC236}">
                <a16:creationId xmlns:a16="http://schemas.microsoft.com/office/drawing/2014/main" id="{7BAD6AC1-D2E3-40BA-9EA8-88F2BCD27968}"/>
              </a:ext>
            </a:extLst>
          </p:cNvPr>
          <p:cNvSpPr>
            <a:spLocks noChangeAspect="1" noChangeShapeType="1"/>
          </p:cNvSpPr>
          <p:nvPr/>
        </p:nvSpPr>
        <p:spPr bwMode="auto">
          <a:xfrm rot="7200000">
            <a:off x="6634163" y="809625"/>
            <a:ext cx="26988" cy="362743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12" name="Line 16">
            <a:extLst>
              <a:ext uri="{FF2B5EF4-FFF2-40B4-BE49-F238E27FC236}">
                <a16:creationId xmlns:a16="http://schemas.microsoft.com/office/drawing/2014/main" id="{119F21E2-06F5-4281-9F7C-CA59FB63E072}"/>
              </a:ext>
            </a:extLst>
          </p:cNvPr>
          <p:cNvSpPr>
            <a:spLocks noChangeAspect="1" noChangeShapeType="1"/>
          </p:cNvSpPr>
          <p:nvPr/>
        </p:nvSpPr>
        <p:spPr bwMode="auto">
          <a:xfrm rot="76899">
            <a:off x="5070475" y="1771650"/>
            <a:ext cx="79375" cy="35655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3714" name="Object 18">
            <a:extLst>
              <a:ext uri="{FF2B5EF4-FFF2-40B4-BE49-F238E27FC236}">
                <a16:creationId xmlns:a16="http://schemas.microsoft.com/office/drawing/2014/main" id="{9264C19E-EA05-4BDF-B5DF-A218DEBB8829}"/>
              </a:ext>
            </a:extLst>
          </p:cNvPr>
          <p:cNvGraphicFramePr>
            <a:graphicFrameLocks noChangeAspect="1"/>
          </p:cNvGraphicFramePr>
          <p:nvPr/>
        </p:nvGraphicFramePr>
        <p:xfrm>
          <a:off x="8245475" y="3068638"/>
          <a:ext cx="560388" cy="792162"/>
        </p:xfrm>
        <a:graphic>
          <a:graphicData uri="http://schemas.openxmlformats.org/presentationml/2006/ole">
            <mc:AlternateContent xmlns:mc="http://schemas.openxmlformats.org/markup-compatibility/2006">
              <mc:Choice xmlns:v="urn:schemas-microsoft-com:vml" Requires="v">
                <p:oleObj spid="_x0000_s34622" name="Equation" r:id="rId3" imgW="215713" imgH="304536" progId="Equation.DSMT4">
                  <p:embed/>
                </p:oleObj>
              </mc:Choice>
              <mc:Fallback>
                <p:oleObj name="Equation" r:id="rId3" imgW="215713" imgH="304536"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5475" y="3068638"/>
                        <a:ext cx="560388"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3715" name="Object 19">
            <a:extLst>
              <a:ext uri="{FF2B5EF4-FFF2-40B4-BE49-F238E27FC236}">
                <a16:creationId xmlns:a16="http://schemas.microsoft.com/office/drawing/2014/main" id="{F64D9F8A-5C3D-4CD1-A58F-D81941D53A11}"/>
              </a:ext>
            </a:extLst>
          </p:cNvPr>
          <p:cNvGraphicFramePr>
            <a:graphicFrameLocks noChangeAspect="1"/>
          </p:cNvGraphicFramePr>
          <p:nvPr/>
        </p:nvGraphicFramePr>
        <p:xfrm>
          <a:off x="4645025" y="4940300"/>
          <a:ext cx="560388" cy="792163"/>
        </p:xfrm>
        <a:graphic>
          <a:graphicData uri="http://schemas.openxmlformats.org/presentationml/2006/ole">
            <mc:AlternateContent xmlns:mc="http://schemas.openxmlformats.org/markup-compatibility/2006">
              <mc:Choice xmlns:v="urn:schemas-microsoft-com:vml" Requires="v">
                <p:oleObj spid="_x0000_s34623" name="Equation" r:id="rId5" imgW="215713" imgH="304536" progId="Equation.DSMT4">
                  <p:embed/>
                </p:oleObj>
              </mc:Choice>
              <mc:Fallback>
                <p:oleObj name="Equation" r:id="rId5" imgW="215713" imgH="304536"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5025" y="4940300"/>
                        <a:ext cx="5603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3716" name="Object 20">
            <a:extLst>
              <a:ext uri="{FF2B5EF4-FFF2-40B4-BE49-F238E27FC236}">
                <a16:creationId xmlns:a16="http://schemas.microsoft.com/office/drawing/2014/main" id="{DBF1FB6B-7E21-4139-A1B7-DE155C1FCDFD}"/>
              </a:ext>
            </a:extLst>
          </p:cNvPr>
          <p:cNvGraphicFramePr>
            <a:graphicFrameLocks noChangeAspect="1"/>
          </p:cNvGraphicFramePr>
          <p:nvPr/>
        </p:nvGraphicFramePr>
        <p:xfrm>
          <a:off x="4718050" y="908050"/>
          <a:ext cx="560388" cy="792163"/>
        </p:xfrm>
        <a:graphic>
          <a:graphicData uri="http://schemas.openxmlformats.org/presentationml/2006/ole">
            <mc:AlternateContent xmlns:mc="http://schemas.openxmlformats.org/markup-compatibility/2006">
              <mc:Choice xmlns:v="urn:schemas-microsoft-com:vml" Requires="v">
                <p:oleObj spid="_x0000_s34624" name="Equation" r:id="rId7" imgW="215713" imgH="304536" progId="Equation.DSMT4">
                  <p:embed/>
                </p:oleObj>
              </mc:Choice>
              <mc:Fallback>
                <p:oleObj name="Equation" r:id="rId7" imgW="215713" imgH="304536"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8050" y="908050"/>
                        <a:ext cx="5603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3717" name="Object 21">
            <a:extLst>
              <a:ext uri="{FF2B5EF4-FFF2-40B4-BE49-F238E27FC236}">
                <a16:creationId xmlns:a16="http://schemas.microsoft.com/office/drawing/2014/main" id="{279D29A8-E207-455D-A56C-4A7783C29972}"/>
              </a:ext>
            </a:extLst>
          </p:cNvPr>
          <p:cNvGraphicFramePr>
            <a:graphicFrameLocks noChangeAspect="1"/>
          </p:cNvGraphicFramePr>
          <p:nvPr/>
        </p:nvGraphicFramePr>
        <p:xfrm>
          <a:off x="7021513" y="4076700"/>
          <a:ext cx="725487" cy="792163"/>
        </p:xfrm>
        <a:graphic>
          <a:graphicData uri="http://schemas.openxmlformats.org/presentationml/2006/ole">
            <mc:AlternateContent xmlns:mc="http://schemas.openxmlformats.org/markup-compatibility/2006">
              <mc:Choice xmlns:v="urn:schemas-microsoft-com:vml" Requires="v">
                <p:oleObj spid="_x0000_s34625" name="Equation" r:id="rId9" imgW="279279" imgH="304668" progId="Equation.DSMT4">
                  <p:embed/>
                </p:oleObj>
              </mc:Choice>
              <mc:Fallback>
                <p:oleObj name="Equation" r:id="rId9" imgW="279279" imgH="304668"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1513" y="4076700"/>
                        <a:ext cx="725487"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3718" name="Object 22">
            <a:extLst>
              <a:ext uri="{FF2B5EF4-FFF2-40B4-BE49-F238E27FC236}">
                <a16:creationId xmlns:a16="http://schemas.microsoft.com/office/drawing/2014/main" id="{9A848406-E380-435D-8AEF-FBB8F3D7DD89}"/>
              </a:ext>
            </a:extLst>
          </p:cNvPr>
          <p:cNvGraphicFramePr>
            <a:graphicFrameLocks noChangeAspect="1"/>
          </p:cNvGraphicFramePr>
          <p:nvPr/>
        </p:nvGraphicFramePr>
        <p:xfrm>
          <a:off x="4284663" y="2924175"/>
          <a:ext cx="690562" cy="792163"/>
        </p:xfrm>
        <a:graphic>
          <a:graphicData uri="http://schemas.openxmlformats.org/presentationml/2006/ole">
            <mc:AlternateContent xmlns:mc="http://schemas.openxmlformats.org/markup-compatibility/2006">
              <mc:Choice xmlns:v="urn:schemas-microsoft-com:vml" Requires="v">
                <p:oleObj spid="_x0000_s34626" name="Equation" r:id="rId11" imgW="266469" imgH="304536" progId="Equation.DSMT4">
                  <p:embed/>
                </p:oleObj>
              </mc:Choice>
              <mc:Fallback>
                <p:oleObj name="Equation" r:id="rId11" imgW="266469" imgH="304536"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4663" y="2924175"/>
                        <a:ext cx="69056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3719" name="Object 23">
            <a:extLst>
              <a:ext uri="{FF2B5EF4-FFF2-40B4-BE49-F238E27FC236}">
                <a16:creationId xmlns:a16="http://schemas.microsoft.com/office/drawing/2014/main" id="{8773E0C9-23AD-4738-AE55-77758DE6C15C}"/>
              </a:ext>
            </a:extLst>
          </p:cNvPr>
          <p:cNvGraphicFramePr>
            <a:graphicFrameLocks noChangeAspect="1"/>
          </p:cNvGraphicFramePr>
          <p:nvPr/>
        </p:nvGraphicFramePr>
        <p:xfrm>
          <a:off x="6589713" y="1771650"/>
          <a:ext cx="725487" cy="792163"/>
        </p:xfrm>
        <a:graphic>
          <a:graphicData uri="http://schemas.openxmlformats.org/presentationml/2006/ole">
            <mc:AlternateContent xmlns:mc="http://schemas.openxmlformats.org/markup-compatibility/2006">
              <mc:Choice xmlns:v="urn:schemas-microsoft-com:vml" Requires="v">
                <p:oleObj spid="_x0000_s34627" name="Equation" r:id="rId13" imgW="279279" imgH="304668" progId="Equation.DSMT4">
                  <p:embed/>
                </p:oleObj>
              </mc:Choice>
              <mc:Fallback>
                <p:oleObj name="Equation" r:id="rId13" imgW="279279" imgH="304668"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89713" y="1771650"/>
                        <a:ext cx="725487"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3804" name="Group 27">
            <a:extLst>
              <a:ext uri="{FF2B5EF4-FFF2-40B4-BE49-F238E27FC236}">
                <a16:creationId xmlns:a16="http://schemas.microsoft.com/office/drawing/2014/main" id="{C3634A10-EAC6-44CC-A038-E45140C63A50}"/>
              </a:ext>
            </a:extLst>
          </p:cNvPr>
          <p:cNvGrpSpPr>
            <a:grpSpLocks/>
          </p:cNvGrpSpPr>
          <p:nvPr/>
        </p:nvGrpSpPr>
        <p:grpSpPr bwMode="auto">
          <a:xfrm>
            <a:off x="611188" y="1052513"/>
            <a:ext cx="2544762" cy="2447925"/>
            <a:chOff x="385" y="799"/>
            <a:chExt cx="1603" cy="1542"/>
          </a:xfrm>
        </p:grpSpPr>
        <p:graphicFrame>
          <p:nvGraphicFramePr>
            <p:cNvPr id="33810" name="Object 24">
              <a:extLst>
                <a:ext uri="{FF2B5EF4-FFF2-40B4-BE49-F238E27FC236}">
                  <a16:creationId xmlns:a16="http://schemas.microsoft.com/office/drawing/2014/main" id="{94F56BCD-50B7-4F99-8C02-647A4F332F19}"/>
                </a:ext>
              </a:extLst>
            </p:cNvPr>
            <p:cNvGraphicFramePr>
              <a:graphicFrameLocks noChangeAspect="1"/>
            </p:cNvGraphicFramePr>
            <p:nvPr/>
          </p:nvGraphicFramePr>
          <p:xfrm>
            <a:off x="385" y="799"/>
            <a:ext cx="1557" cy="499"/>
          </p:xfrm>
          <a:graphic>
            <a:graphicData uri="http://schemas.openxmlformats.org/presentationml/2006/ole">
              <mc:AlternateContent xmlns:mc="http://schemas.openxmlformats.org/markup-compatibility/2006">
                <mc:Choice xmlns:v="urn:schemas-microsoft-com:vml" Requires="v">
                  <p:oleObj spid="_x0000_s34628" name="Equation" r:id="rId15" imgW="952087" imgH="304668" progId="Equation.DSMT4">
                    <p:embed/>
                  </p:oleObj>
                </mc:Choice>
                <mc:Fallback>
                  <p:oleObj name="Equation" r:id="rId15" imgW="952087" imgH="304668" progId="Equation.DSMT4">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5" y="799"/>
                          <a:ext cx="155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11" name="Object 25">
              <a:extLst>
                <a:ext uri="{FF2B5EF4-FFF2-40B4-BE49-F238E27FC236}">
                  <a16:creationId xmlns:a16="http://schemas.microsoft.com/office/drawing/2014/main" id="{7831A96A-59B1-4CDC-A7A6-79FBDD0DB0AB}"/>
                </a:ext>
              </a:extLst>
            </p:cNvPr>
            <p:cNvGraphicFramePr>
              <a:graphicFrameLocks noChangeAspect="1"/>
            </p:cNvGraphicFramePr>
            <p:nvPr/>
          </p:nvGraphicFramePr>
          <p:xfrm>
            <a:off x="431" y="1298"/>
            <a:ext cx="1557" cy="499"/>
          </p:xfrm>
          <a:graphic>
            <a:graphicData uri="http://schemas.openxmlformats.org/presentationml/2006/ole">
              <mc:AlternateContent xmlns:mc="http://schemas.openxmlformats.org/markup-compatibility/2006">
                <mc:Choice xmlns:v="urn:schemas-microsoft-com:vml" Requires="v">
                  <p:oleObj spid="_x0000_s34629" name="Equation" r:id="rId17" imgW="952087" imgH="304668" progId="Equation.DSMT4">
                    <p:embed/>
                  </p:oleObj>
                </mc:Choice>
                <mc:Fallback>
                  <p:oleObj name="Equation" r:id="rId17" imgW="952087" imgH="304668" progId="Equation.DSMT4">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1" y="1298"/>
                          <a:ext cx="155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12" name="Object 26">
              <a:extLst>
                <a:ext uri="{FF2B5EF4-FFF2-40B4-BE49-F238E27FC236}">
                  <a16:creationId xmlns:a16="http://schemas.microsoft.com/office/drawing/2014/main" id="{F6FAEE1A-209A-4BC5-8019-C7C40EF380D3}"/>
                </a:ext>
              </a:extLst>
            </p:cNvPr>
            <p:cNvGraphicFramePr>
              <a:graphicFrameLocks noChangeAspect="1"/>
            </p:cNvGraphicFramePr>
            <p:nvPr/>
          </p:nvGraphicFramePr>
          <p:xfrm>
            <a:off x="431" y="1842"/>
            <a:ext cx="1557" cy="499"/>
          </p:xfrm>
          <a:graphic>
            <a:graphicData uri="http://schemas.openxmlformats.org/presentationml/2006/ole">
              <mc:AlternateContent xmlns:mc="http://schemas.openxmlformats.org/markup-compatibility/2006">
                <mc:Choice xmlns:v="urn:schemas-microsoft-com:vml" Requires="v">
                  <p:oleObj spid="_x0000_s34630" name="Equation" r:id="rId19" imgW="952087" imgH="304668" progId="Equation.DSMT4">
                    <p:embed/>
                  </p:oleObj>
                </mc:Choice>
                <mc:Fallback>
                  <p:oleObj name="Equation" r:id="rId19" imgW="952087" imgH="304668" progId="Equation.DSMT4">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1" y="1842"/>
                          <a:ext cx="155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13724" name="Arc 28">
            <a:extLst>
              <a:ext uri="{FF2B5EF4-FFF2-40B4-BE49-F238E27FC236}">
                <a16:creationId xmlns:a16="http://schemas.microsoft.com/office/drawing/2014/main" id="{43CE589F-8C80-4366-9EED-3AA8C439DFB1}"/>
              </a:ext>
            </a:extLst>
          </p:cNvPr>
          <p:cNvSpPr>
            <a:spLocks/>
          </p:cNvSpPr>
          <p:nvPr/>
        </p:nvSpPr>
        <p:spPr bwMode="auto">
          <a:xfrm>
            <a:off x="5651500" y="4437063"/>
            <a:ext cx="400050" cy="360362"/>
          </a:xfrm>
          <a:custGeom>
            <a:avLst/>
            <a:gdLst>
              <a:gd name="T0" fmla="*/ 0 w 28323"/>
              <a:gd name="T1" fmla="*/ 17901 h 21600"/>
              <a:gd name="T2" fmla="*/ 400050 w 28323"/>
              <a:gd name="T3" fmla="*/ 360362 h 21600"/>
              <a:gd name="T4" fmla="*/ 94959 w 28323"/>
              <a:gd name="T5" fmla="*/ 360362 h 21600"/>
              <a:gd name="T6" fmla="*/ 0 60000 65536"/>
              <a:gd name="T7" fmla="*/ 0 60000 65536"/>
              <a:gd name="T8" fmla="*/ 0 60000 65536"/>
            </a:gdLst>
            <a:ahLst/>
            <a:cxnLst>
              <a:cxn ang="T6">
                <a:pos x="T0" y="T1"/>
              </a:cxn>
              <a:cxn ang="T7">
                <a:pos x="T2" y="T3"/>
              </a:cxn>
              <a:cxn ang="T8">
                <a:pos x="T4" y="T5"/>
              </a:cxn>
            </a:cxnLst>
            <a:rect l="0" t="0" r="r" b="b"/>
            <a:pathLst>
              <a:path w="28323" h="21600" fill="none" extrusionOk="0">
                <a:moveTo>
                  <a:pt x="-1" y="1072"/>
                </a:moveTo>
                <a:cubicBezTo>
                  <a:pt x="2170" y="362"/>
                  <a:pt x="4439" y="0"/>
                  <a:pt x="6723" y="0"/>
                </a:cubicBezTo>
                <a:cubicBezTo>
                  <a:pt x="18652" y="0"/>
                  <a:pt x="28323" y="9670"/>
                  <a:pt x="28323" y="21600"/>
                </a:cubicBezTo>
              </a:path>
              <a:path w="28323" h="21600" stroke="0" extrusionOk="0">
                <a:moveTo>
                  <a:pt x="-1" y="1072"/>
                </a:moveTo>
                <a:cubicBezTo>
                  <a:pt x="2170" y="362"/>
                  <a:pt x="4439" y="0"/>
                  <a:pt x="6723" y="0"/>
                </a:cubicBezTo>
                <a:cubicBezTo>
                  <a:pt x="18652" y="0"/>
                  <a:pt x="28323" y="9670"/>
                  <a:pt x="28323" y="21600"/>
                </a:cubicBezTo>
                <a:lnTo>
                  <a:pt x="6723" y="21600"/>
                </a:lnTo>
                <a:lnTo>
                  <a:pt x="-1" y="1072"/>
                </a:lnTo>
                <a:close/>
              </a:path>
            </a:pathLst>
          </a:cu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3729" name="Object 33">
            <a:extLst>
              <a:ext uri="{FF2B5EF4-FFF2-40B4-BE49-F238E27FC236}">
                <a16:creationId xmlns:a16="http://schemas.microsoft.com/office/drawing/2014/main" id="{621DF92D-3C62-40FB-A413-A6F3C5DE94FD}"/>
              </a:ext>
            </a:extLst>
          </p:cNvPr>
          <p:cNvGraphicFramePr>
            <a:graphicFrameLocks noChangeAspect="1"/>
          </p:cNvGraphicFramePr>
          <p:nvPr/>
        </p:nvGraphicFramePr>
        <p:xfrm>
          <a:off x="5940425" y="4005263"/>
          <a:ext cx="604838" cy="423862"/>
        </p:xfrm>
        <a:graphic>
          <a:graphicData uri="http://schemas.openxmlformats.org/presentationml/2006/ole">
            <mc:AlternateContent xmlns:mc="http://schemas.openxmlformats.org/markup-compatibility/2006">
              <mc:Choice xmlns:v="urn:schemas-microsoft-com:vml" Requires="v">
                <p:oleObj spid="_x0000_s34631" name="Equation" r:id="rId21" imgW="253670" imgH="177569" progId="Equation.DSMT4">
                  <p:embed/>
                </p:oleObj>
              </mc:Choice>
              <mc:Fallback>
                <p:oleObj name="Equation" r:id="rId21" imgW="253670" imgH="177569" progId="Equation.DSMT4">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40425" y="4005263"/>
                        <a:ext cx="604838"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730" name="Object 34">
            <a:extLst>
              <a:ext uri="{FF2B5EF4-FFF2-40B4-BE49-F238E27FC236}">
                <a16:creationId xmlns:a16="http://schemas.microsoft.com/office/drawing/2014/main" id="{56554ACF-727B-49C5-A4CD-F351E7A02EAB}"/>
              </a:ext>
            </a:extLst>
          </p:cNvPr>
          <p:cNvGraphicFramePr>
            <a:graphicFrameLocks noChangeAspect="1"/>
          </p:cNvGraphicFramePr>
          <p:nvPr/>
        </p:nvGraphicFramePr>
        <p:xfrm>
          <a:off x="684213" y="3716338"/>
          <a:ext cx="2628900" cy="596900"/>
        </p:xfrm>
        <a:graphic>
          <a:graphicData uri="http://schemas.openxmlformats.org/presentationml/2006/ole">
            <mc:AlternateContent xmlns:mc="http://schemas.openxmlformats.org/markup-compatibility/2006">
              <mc:Choice xmlns:v="urn:schemas-microsoft-com:vml" Requires="v">
                <p:oleObj spid="_x0000_s34632" name="Equation" r:id="rId23" imgW="2628900" imgH="596900" progId="Equation.DSMT4">
                  <p:embed/>
                </p:oleObj>
              </mc:Choice>
              <mc:Fallback>
                <p:oleObj name="Equation" r:id="rId23" imgW="2628900" imgH="596900" progId="Equation.DSMT4">
                  <p:embed/>
                  <p:pic>
                    <p:nvPicPr>
                      <p:cNvPr id="0" name="Object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4213" y="3716338"/>
                        <a:ext cx="2628900" cy="5969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3731" name="Object 35">
            <a:extLst>
              <a:ext uri="{FF2B5EF4-FFF2-40B4-BE49-F238E27FC236}">
                <a16:creationId xmlns:a16="http://schemas.microsoft.com/office/drawing/2014/main" id="{94269991-25BB-4909-92BF-B1DF62BB7235}"/>
              </a:ext>
            </a:extLst>
          </p:cNvPr>
          <p:cNvGraphicFramePr>
            <a:graphicFrameLocks noChangeAspect="1"/>
          </p:cNvGraphicFramePr>
          <p:nvPr/>
        </p:nvGraphicFramePr>
        <p:xfrm>
          <a:off x="755650" y="4508500"/>
          <a:ext cx="2628900" cy="596900"/>
        </p:xfrm>
        <a:graphic>
          <a:graphicData uri="http://schemas.openxmlformats.org/presentationml/2006/ole">
            <mc:AlternateContent xmlns:mc="http://schemas.openxmlformats.org/markup-compatibility/2006">
              <mc:Choice xmlns:v="urn:schemas-microsoft-com:vml" Requires="v">
                <p:oleObj spid="_x0000_s34633" name="Equation" r:id="rId25" imgW="2628900" imgH="596900" progId="Equation.DSMT4">
                  <p:embed/>
                </p:oleObj>
              </mc:Choice>
              <mc:Fallback>
                <p:oleObj name="Equation" r:id="rId25" imgW="2628900" imgH="596900" progId="Equation.DSMT4">
                  <p:embed/>
                  <p:pic>
                    <p:nvPicPr>
                      <p:cNvPr id="0" name="Object 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55650" y="4508500"/>
                        <a:ext cx="2628900" cy="5969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3732" name="Object 36">
            <a:extLst>
              <a:ext uri="{FF2B5EF4-FFF2-40B4-BE49-F238E27FC236}">
                <a16:creationId xmlns:a16="http://schemas.microsoft.com/office/drawing/2014/main" id="{4DF86CB0-276A-4272-8D28-59D70B24189F}"/>
              </a:ext>
            </a:extLst>
          </p:cNvPr>
          <p:cNvGraphicFramePr>
            <a:graphicFrameLocks noChangeAspect="1"/>
          </p:cNvGraphicFramePr>
          <p:nvPr/>
        </p:nvGraphicFramePr>
        <p:xfrm>
          <a:off x="827088" y="5300663"/>
          <a:ext cx="2578100" cy="596900"/>
        </p:xfrm>
        <a:graphic>
          <a:graphicData uri="http://schemas.openxmlformats.org/presentationml/2006/ole">
            <mc:AlternateContent xmlns:mc="http://schemas.openxmlformats.org/markup-compatibility/2006">
              <mc:Choice xmlns:v="urn:schemas-microsoft-com:vml" Requires="v">
                <p:oleObj spid="_x0000_s34634" name="Equation" r:id="rId27" imgW="2578100" imgH="596900" progId="Equation.DSMT4">
                  <p:embed/>
                </p:oleObj>
              </mc:Choice>
              <mc:Fallback>
                <p:oleObj name="Equation" r:id="rId27" imgW="2578100" imgH="596900" progId="Equation.DSMT4">
                  <p:embed/>
                  <p:pic>
                    <p:nvPicPr>
                      <p:cNvPr id="0" name="Object 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27088" y="5300663"/>
                        <a:ext cx="2578100" cy="5969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3713"/>
                                        </p:tgtEl>
                                        <p:attrNameLst>
                                          <p:attrName>style.visibility</p:attrName>
                                        </p:attrNameLst>
                                      </p:cBhvr>
                                      <p:to>
                                        <p:strVal val="visible"/>
                                      </p:to>
                                    </p:set>
                                  </p:childTnLst>
                                </p:cTn>
                              </p:par>
                            </p:childTnLst>
                          </p:cTn>
                        </p:par>
                        <p:par>
                          <p:cTn id="7" fill="hold" nodeType="afterGroup">
                            <p:stCondLst>
                              <p:cond delay="0"/>
                            </p:stCondLst>
                            <p:childTnLst>
                              <p:par>
                                <p:cTn id="8" presetID="4" presetClass="entr" presetSubtype="16" fill="hold" nodeType="afterEffect">
                                  <p:stCondLst>
                                    <p:cond delay="0"/>
                                  </p:stCondLst>
                                  <p:childTnLst>
                                    <p:set>
                                      <p:cBhvr>
                                        <p:cTn id="9" dur="1" fill="hold">
                                          <p:stCondLst>
                                            <p:cond delay="0"/>
                                          </p:stCondLst>
                                        </p:cTn>
                                        <p:tgtEl>
                                          <p:spTgt spid="413714"/>
                                        </p:tgtEl>
                                        <p:attrNameLst>
                                          <p:attrName>style.visibility</p:attrName>
                                        </p:attrNameLst>
                                      </p:cBhvr>
                                      <p:to>
                                        <p:strVal val="visible"/>
                                      </p:to>
                                    </p:set>
                                    <p:animEffect transition="in" filter="box(in)">
                                      <p:cBhvr>
                                        <p:cTn id="10" dur="500"/>
                                        <p:tgtEl>
                                          <p:spTgt spid="413714"/>
                                        </p:tgtEl>
                                      </p:cBhvr>
                                    </p:animEffect>
                                  </p:childTnLst>
                                </p:cTn>
                              </p:par>
                            </p:childTnLst>
                          </p:cTn>
                        </p:par>
                        <p:par>
                          <p:cTn id="11" fill="hold" nodeType="afterGroup">
                            <p:stCondLst>
                              <p:cond delay="500"/>
                            </p:stCondLst>
                            <p:childTnLst>
                              <p:par>
                                <p:cTn id="12" presetID="4" presetClass="entr" presetSubtype="16" fill="hold" nodeType="afterEffect">
                                  <p:stCondLst>
                                    <p:cond delay="0"/>
                                  </p:stCondLst>
                                  <p:childTnLst>
                                    <p:set>
                                      <p:cBhvr>
                                        <p:cTn id="13" dur="1" fill="hold">
                                          <p:stCondLst>
                                            <p:cond delay="0"/>
                                          </p:stCondLst>
                                        </p:cTn>
                                        <p:tgtEl>
                                          <p:spTgt spid="413715"/>
                                        </p:tgtEl>
                                        <p:attrNameLst>
                                          <p:attrName>style.visibility</p:attrName>
                                        </p:attrNameLst>
                                      </p:cBhvr>
                                      <p:to>
                                        <p:strVal val="visible"/>
                                      </p:to>
                                    </p:set>
                                    <p:animEffect transition="in" filter="box(in)">
                                      <p:cBhvr>
                                        <p:cTn id="14" dur="500"/>
                                        <p:tgtEl>
                                          <p:spTgt spid="413715"/>
                                        </p:tgtEl>
                                      </p:cBhvr>
                                    </p:animEffect>
                                  </p:childTnLst>
                                </p:cTn>
                              </p:par>
                            </p:childTnLst>
                          </p:cTn>
                        </p:par>
                        <p:par>
                          <p:cTn id="15" fill="hold" nodeType="afterGroup">
                            <p:stCondLst>
                              <p:cond delay="1000"/>
                            </p:stCondLst>
                            <p:childTnLst>
                              <p:par>
                                <p:cTn id="16" presetID="4" presetClass="entr" presetSubtype="16" fill="hold" nodeType="afterEffect">
                                  <p:stCondLst>
                                    <p:cond delay="0"/>
                                  </p:stCondLst>
                                  <p:childTnLst>
                                    <p:set>
                                      <p:cBhvr>
                                        <p:cTn id="17" dur="1" fill="hold">
                                          <p:stCondLst>
                                            <p:cond delay="0"/>
                                          </p:stCondLst>
                                        </p:cTn>
                                        <p:tgtEl>
                                          <p:spTgt spid="413716"/>
                                        </p:tgtEl>
                                        <p:attrNameLst>
                                          <p:attrName>style.visibility</p:attrName>
                                        </p:attrNameLst>
                                      </p:cBhvr>
                                      <p:to>
                                        <p:strVal val="visible"/>
                                      </p:to>
                                    </p:set>
                                    <p:animEffect transition="in" filter="box(in)">
                                      <p:cBhvr>
                                        <p:cTn id="18" dur="500"/>
                                        <p:tgtEl>
                                          <p:spTgt spid="4137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13702"/>
                                        </p:tgtEl>
                                        <p:attrNameLst>
                                          <p:attrName>style.visibility</p:attrName>
                                        </p:attrNameLst>
                                      </p:cBhvr>
                                      <p:to>
                                        <p:strVal val="visible"/>
                                      </p:to>
                                    </p:set>
                                    <p:animEffect transition="in" filter="wipe(left)">
                                      <p:cBhvr>
                                        <p:cTn id="23" dur="500"/>
                                        <p:tgtEl>
                                          <p:spTgt spid="413702"/>
                                        </p:tgtEl>
                                      </p:cBhvr>
                                    </p:animEffect>
                                  </p:childTnLst>
                                </p:cTn>
                              </p:par>
                            </p:childTnLst>
                          </p:cTn>
                        </p:par>
                        <p:par>
                          <p:cTn id="24" fill="hold" nodeType="afterGroup">
                            <p:stCondLst>
                              <p:cond delay="500"/>
                            </p:stCondLst>
                            <p:childTnLst>
                              <p:par>
                                <p:cTn id="25" presetID="4" presetClass="entr" presetSubtype="16" fill="hold" nodeType="afterEffect">
                                  <p:stCondLst>
                                    <p:cond delay="0"/>
                                  </p:stCondLst>
                                  <p:childTnLst>
                                    <p:set>
                                      <p:cBhvr>
                                        <p:cTn id="26" dur="1" fill="hold">
                                          <p:stCondLst>
                                            <p:cond delay="0"/>
                                          </p:stCondLst>
                                        </p:cTn>
                                        <p:tgtEl>
                                          <p:spTgt spid="413717"/>
                                        </p:tgtEl>
                                        <p:attrNameLst>
                                          <p:attrName>style.visibility</p:attrName>
                                        </p:attrNameLst>
                                      </p:cBhvr>
                                      <p:to>
                                        <p:strVal val="visible"/>
                                      </p:to>
                                    </p:set>
                                    <p:animEffect transition="in" filter="box(in)">
                                      <p:cBhvr>
                                        <p:cTn id="27" dur="500"/>
                                        <p:tgtEl>
                                          <p:spTgt spid="4137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13712"/>
                                        </p:tgtEl>
                                        <p:attrNameLst>
                                          <p:attrName>style.visibility</p:attrName>
                                        </p:attrNameLst>
                                      </p:cBhvr>
                                      <p:to>
                                        <p:strVal val="visible"/>
                                      </p:to>
                                    </p:set>
                                    <p:animEffect transition="in" filter="wipe(up)">
                                      <p:cBhvr>
                                        <p:cTn id="32" dur="500"/>
                                        <p:tgtEl>
                                          <p:spTgt spid="413712"/>
                                        </p:tgtEl>
                                      </p:cBhvr>
                                    </p:animEffect>
                                  </p:childTnLst>
                                </p:cTn>
                              </p:par>
                            </p:childTnLst>
                          </p:cTn>
                        </p:par>
                        <p:par>
                          <p:cTn id="33" fill="hold" nodeType="afterGroup">
                            <p:stCondLst>
                              <p:cond delay="500"/>
                            </p:stCondLst>
                            <p:childTnLst>
                              <p:par>
                                <p:cTn id="34" presetID="4" presetClass="entr" presetSubtype="16" fill="hold" nodeType="afterEffect">
                                  <p:stCondLst>
                                    <p:cond delay="0"/>
                                  </p:stCondLst>
                                  <p:childTnLst>
                                    <p:set>
                                      <p:cBhvr>
                                        <p:cTn id="35" dur="1" fill="hold">
                                          <p:stCondLst>
                                            <p:cond delay="0"/>
                                          </p:stCondLst>
                                        </p:cTn>
                                        <p:tgtEl>
                                          <p:spTgt spid="413718"/>
                                        </p:tgtEl>
                                        <p:attrNameLst>
                                          <p:attrName>style.visibility</p:attrName>
                                        </p:attrNameLst>
                                      </p:cBhvr>
                                      <p:to>
                                        <p:strVal val="visible"/>
                                      </p:to>
                                    </p:set>
                                    <p:animEffect transition="in" filter="box(in)">
                                      <p:cBhvr>
                                        <p:cTn id="36" dur="500"/>
                                        <p:tgtEl>
                                          <p:spTgt spid="41371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413711"/>
                                        </p:tgtEl>
                                        <p:attrNameLst>
                                          <p:attrName>style.visibility</p:attrName>
                                        </p:attrNameLst>
                                      </p:cBhvr>
                                      <p:to>
                                        <p:strVal val="visible"/>
                                      </p:to>
                                    </p:set>
                                    <p:animEffect transition="in" filter="wipe(down)">
                                      <p:cBhvr>
                                        <p:cTn id="41" dur="500"/>
                                        <p:tgtEl>
                                          <p:spTgt spid="413711"/>
                                        </p:tgtEl>
                                      </p:cBhvr>
                                    </p:animEffect>
                                  </p:childTnLst>
                                </p:cTn>
                              </p:par>
                            </p:childTnLst>
                          </p:cTn>
                        </p:par>
                        <p:par>
                          <p:cTn id="42" fill="hold" nodeType="afterGroup">
                            <p:stCondLst>
                              <p:cond delay="500"/>
                            </p:stCondLst>
                            <p:childTnLst>
                              <p:par>
                                <p:cTn id="43" presetID="4" presetClass="entr" presetSubtype="16" fill="hold" nodeType="afterEffect">
                                  <p:stCondLst>
                                    <p:cond delay="0"/>
                                  </p:stCondLst>
                                  <p:childTnLst>
                                    <p:set>
                                      <p:cBhvr>
                                        <p:cTn id="44" dur="1" fill="hold">
                                          <p:stCondLst>
                                            <p:cond delay="0"/>
                                          </p:stCondLst>
                                        </p:cTn>
                                        <p:tgtEl>
                                          <p:spTgt spid="413719"/>
                                        </p:tgtEl>
                                        <p:attrNameLst>
                                          <p:attrName>style.visibility</p:attrName>
                                        </p:attrNameLst>
                                      </p:cBhvr>
                                      <p:to>
                                        <p:strVal val="visible"/>
                                      </p:to>
                                    </p:set>
                                    <p:animEffect transition="in" filter="box(in)">
                                      <p:cBhvr>
                                        <p:cTn id="45" dur="500"/>
                                        <p:tgtEl>
                                          <p:spTgt spid="4137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413724"/>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413729"/>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413730"/>
                                        </p:tgtEl>
                                        <p:attrNameLst>
                                          <p:attrName>style.visibility</p:attrName>
                                        </p:attrNameLst>
                                      </p:cBhvr>
                                      <p:to>
                                        <p:strVal val="visible"/>
                                      </p:to>
                                    </p:set>
                                    <p:animEffect transition="in" filter="wipe(left)">
                                      <p:cBhvr>
                                        <p:cTn id="58" dur="500"/>
                                        <p:tgtEl>
                                          <p:spTgt spid="41373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413731"/>
                                        </p:tgtEl>
                                        <p:attrNameLst>
                                          <p:attrName>style.visibility</p:attrName>
                                        </p:attrNameLst>
                                      </p:cBhvr>
                                      <p:to>
                                        <p:strVal val="visible"/>
                                      </p:to>
                                    </p:set>
                                    <p:animEffect transition="in" filter="wipe(left)">
                                      <p:cBhvr>
                                        <p:cTn id="63" dur="500"/>
                                        <p:tgtEl>
                                          <p:spTgt spid="41373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413732"/>
                                        </p:tgtEl>
                                        <p:attrNameLst>
                                          <p:attrName>style.visibility</p:attrName>
                                        </p:attrNameLst>
                                      </p:cBhvr>
                                      <p:to>
                                        <p:strVal val="visible"/>
                                      </p:to>
                                    </p:set>
                                    <p:animEffect transition="in" filter="wipe(left)">
                                      <p:cBhvr>
                                        <p:cTn id="68" dur="500"/>
                                        <p:tgtEl>
                                          <p:spTgt spid="41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a:extLst>
              <a:ext uri="{FF2B5EF4-FFF2-40B4-BE49-F238E27FC236}">
                <a16:creationId xmlns:a16="http://schemas.microsoft.com/office/drawing/2014/main" id="{DDEE6C48-6BE2-4732-903F-1C2F2CB08AA1}"/>
              </a:ext>
            </a:extLst>
          </p:cNvPr>
          <p:cNvSpPr txBox="1">
            <a:spLocks noChangeArrowheads="1"/>
          </p:cNvSpPr>
          <p:nvPr/>
        </p:nvSpPr>
        <p:spPr bwMode="auto">
          <a:xfrm>
            <a:off x="323850" y="904875"/>
            <a:ext cx="5327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sz="3200" b="1">
                <a:solidFill>
                  <a:srgbClr val="FF0000"/>
                </a:solidFill>
                <a:latin typeface="华文新魏" panose="02010800040101010101" pitchFamily="2" charset="-122"/>
                <a:ea typeface="华文新魏" panose="02010800040101010101" pitchFamily="2" charset="-122"/>
              </a:rPr>
              <a:t>结论</a:t>
            </a:r>
            <a:r>
              <a:rPr kumimoji="1" lang="zh-CN" altLang="en-US" b="1">
                <a:solidFill>
                  <a:srgbClr val="FF0000"/>
                </a:solidFill>
                <a:latin typeface="华文新魏" panose="02010800040101010101" pitchFamily="2" charset="-122"/>
                <a:ea typeface="华文新魏" panose="02010800040101010101" pitchFamily="2" charset="-122"/>
              </a:rPr>
              <a:t>：</a:t>
            </a:r>
            <a:r>
              <a:rPr kumimoji="1" lang="zh-CN" altLang="en-US" b="1">
                <a:latin typeface="华文新魏" panose="02010800040101010101" pitchFamily="2" charset="-122"/>
                <a:ea typeface="华文新魏" panose="02010800040101010101" pitchFamily="2" charset="-122"/>
              </a:rPr>
              <a:t>对</a:t>
            </a:r>
            <a:r>
              <a:rPr kumimoji="1" lang="en-US" altLang="zh-CN" b="1">
                <a:latin typeface="华文新魏" panose="02010800040101010101" pitchFamily="2" charset="-122"/>
                <a:ea typeface="华文新魏" panose="02010800040101010101" pitchFamily="2" charset="-122"/>
              </a:rPr>
              <a:t>Y</a:t>
            </a:r>
            <a:r>
              <a:rPr kumimoji="1" lang="zh-CN" altLang="zh-CN" b="1">
                <a:latin typeface="华文新魏" panose="02010800040101010101" pitchFamily="2" charset="-122"/>
                <a:ea typeface="华文新魏" panose="02010800040101010101" pitchFamily="2" charset="-122"/>
              </a:rPr>
              <a:t>接法的</a:t>
            </a:r>
            <a:r>
              <a:rPr kumimoji="1" lang="zh-CN" altLang="en-US" b="1">
                <a:latin typeface="华文新魏" panose="02010800040101010101" pitchFamily="2" charset="-122"/>
                <a:ea typeface="华文新魏" panose="02010800040101010101" pitchFamily="2" charset="-122"/>
              </a:rPr>
              <a:t>对称三相电源</a:t>
            </a:r>
          </a:p>
        </p:txBody>
      </p:sp>
      <p:sp>
        <p:nvSpPr>
          <p:cNvPr id="25606" name="Rectangle 6">
            <a:extLst>
              <a:ext uri="{FF2B5EF4-FFF2-40B4-BE49-F238E27FC236}">
                <a16:creationId xmlns:a16="http://schemas.microsoft.com/office/drawing/2014/main" id="{2FD3E26B-F771-4FD0-BD82-1DB85A6651C9}"/>
              </a:ext>
            </a:extLst>
          </p:cNvPr>
          <p:cNvSpPr>
            <a:spLocks noChangeArrowheads="1"/>
          </p:cNvSpPr>
          <p:nvPr/>
        </p:nvSpPr>
        <p:spPr bwMode="auto">
          <a:xfrm>
            <a:off x="755650" y="1631950"/>
            <a:ext cx="5729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新魏" panose="02010800040101010101" pitchFamily="2" charset="-122"/>
                <a:ea typeface="华文新魏" panose="02010800040101010101" pitchFamily="2" charset="-122"/>
              </a:rPr>
              <a:t>(1) </a:t>
            </a:r>
            <a:r>
              <a:rPr kumimoji="1" lang="zh-CN" altLang="zh-CN" b="1">
                <a:latin typeface="华文新魏" panose="02010800040101010101" pitchFamily="2" charset="-122"/>
                <a:ea typeface="华文新魏" panose="02010800040101010101" pitchFamily="2" charset="-122"/>
              </a:rPr>
              <a:t> 相电压对称，则线电压也对称。</a:t>
            </a:r>
            <a:endParaRPr kumimoji="1" lang="zh-CN" altLang="en-US" b="1">
              <a:latin typeface="华文新魏" panose="02010800040101010101" pitchFamily="2" charset="-122"/>
              <a:ea typeface="华文新魏" panose="02010800040101010101" pitchFamily="2" charset="-122"/>
            </a:endParaRPr>
          </a:p>
        </p:txBody>
      </p:sp>
      <p:sp>
        <p:nvSpPr>
          <p:cNvPr id="25610" name="Rectangle 10">
            <a:extLst>
              <a:ext uri="{FF2B5EF4-FFF2-40B4-BE49-F238E27FC236}">
                <a16:creationId xmlns:a16="http://schemas.microsoft.com/office/drawing/2014/main" id="{939DE9FC-4691-4CFA-B609-B9406EFB0D88}"/>
              </a:ext>
            </a:extLst>
          </p:cNvPr>
          <p:cNvSpPr>
            <a:spLocks noChangeArrowheads="1"/>
          </p:cNvSpPr>
          <p:nvPr/>
        </p:nvSpPr>
        <p:spPr bwMode="auto">
          <a:xfrm>
            <a:off x="735013" y="2782888"/>
            <a:ext cx="5992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zh-CN" b="1">
                <a:latin typeface="华文新魏" panose="02010800040101010101" pitchFamily="2" charset="-122"/>
                <a:ea typeface="华文新魏" panose="02010800040101010101" pitchFamily="2" charset="-122"/>
              </a:rPr>
              <a:t>(3)</a:t>
            </a:r>
            <a:r>
              <a:rPr kumimoji="1" lang="zh-CN" altLang="zh-CN" b="1">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kumimoji="1" lang="zh-CN" altLang="zh-CN" b="1">
                <a:latin typeface="华文新魏" panose="02010800040101010101" pitchFamily="2" charset="-122"/>
                <a:ea typeface="华文新魏" panose="02010800040101010101" pitchFamily="2" charset="-122"/>
              </a:rPr>
              <a:t>线电压相位</a:t>
            </a:r>
            <a:r>
              <a:rPr kumimoji="1" lang="zh-CN" altLang="en-US" b="1">
                <a:latin typeface="华文新魏" panose="02010800040101010101" pitchFamily="2" charset="-122"/>
                <a:ea typeface="华文新魏" panose="02010800040101010101" pitchFamily="2" charset="-122"/>
              </a:rPr>
              <a:t>超前</a:t>
            </a:r>
            <a:r>
              <a:rPr kumimoji="1" lang="zh-CN" altLang="zh-CN" b="1">
                <a:latin typeface="华文新魏" panose="02010800040101010101" pitchFamily="2" charset="-122"/>
                <a:ea typeface="华文新魏" panose="02010800040101010101" pitchFamily="2" charset="-122"/>
              </a:rPr>
              <a:t>对应相电压30</a:t>
            </a:r>
            <a:r>
              <a:rPr kumimoji="1" lang="en-US" altLang="zh-CN" b="1" baseline="42000">
                <a:latin typeface="华文新魏" panose="02010800040101010101" pitchFamily="2" charset="-122"/>
                <a:ea typeface="华文新魏" panose="02010800040101010101" pitchFamily="2" charset="-122"/>
              </a:rPr>
              <a:t>o</a:t>
            </a:r>
            <a:r>
              <a:rPr kumimoji="1" lang="zh-CN" altLang="en-US" b="1">
                <a:latin typeface="华文新魏" panose="02010800040101010101" pitchFamily="2" charset="-122"/>
                <a:ea typeface="华文新魏" panose="02010800040101010101" pitchFamily="2" charset="-122"/>
              </a:rPr>
              <a:t>。</a:t>
            </a:r>
            <a:r>
              <a:rPr kumimoji="1" lang="zh-CN" altLang="en-US">
                <a:solidFill>
                  <a:schemeClr val="tx1"/>
                </a:solidFill>
                <a:latin typeface="华文新魏" panose="02010800040101010101" pitchFamily="2" charset="-122"/>
                <a:ea typeface="华文新魏" panose="02010800040101010101" pitchFamily="2" charset="-122"/>
              </a:rPr>
              <a:t> </a:t>
            </a:r>
            <a:endParaRPr kumimoji="1" lang="zh-CN" altLang="en-US" baseline="42000">
              <a:solidFill>
                <a:schemeClr val="tx1"/>
              </a:solidFill>
              <a:latin typeface="华文新魏" panose="02010800040101010101" pitchFamily="2" charset="-122"/>
              <a:ea typeface="华文新魏" panose="02010800040101010101" pitchFamily="2" charset="-122"/>
            </a:endParaRPr>
          </a:p>
        </p:txBody>
      </p:sp>
      <p:sp>
        <p:nvSpPr>
          <p:cNvPr id="25611" name="Text Box 11">
            <a:extLst>
              <a:ext uri="{FF2B5EF4-FFF2-40B4-BE49-F238E27FC236}">
                <a16:creationId xmlns:a16="http://schemas.microsoft.com/office/drawing/2014/main" id="{D3B52762-558D-481B-AEFB-D7743D8821EA}"/>
              </a:ext>
            </a:extLst>
          </p:cNvPr>
          <p:cNvSpPr txBox="1">
            <a:spLocks noChangeArrowheads="1"/>
          </p:cNvSpPr>
          <p:nvPr/>
        </p:nvSpPr>
        <p:spPr bwMode="auto">
          <a:xfrm>
            <a:off x="3492500" y="3902075"/>
            <a:ext cx="4491038"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30000"/>
              </a:lnSpc>
            </a:pPr>
            <a:r>
              <a:rPr kumimoji="1" lang="en-US" altLang="zh-CN" b="1">
                <a:solidFill>
                  <a:schemeClr val="tx1"/>
                </a:solidFill>
                <a:latin typeface="华文新魏" panose="02010800040101010101" pitchFamily="2" charset="-122"/>
                <a:ea typeface="华文新魏" panose="02010800040101010101" pitchFamily="2" charset="-122"/>
              </a:rPr>
              <a:t>        </a:t>
            </a:r>
            <a:r>
              <a:rPr kumimoji="1" lang="zh-CN" altLang="en-US" b="1">
                <a:latin typeface="华文新魏" panose="02010800040101010101" pitchFamily="2" charset="-122"/>
                <a:ea typeface="华文新魏" panose="02010800040101010101" pitchFamily="2" charset="-122"/>
              </a:rPr>
              <a:t>所谓的“对应”：对应相电压与线电压的第一个下标字母相同。</a:t>
            </a:r>
            <a:r>
              <a:rPr kumimoji="1" lang="zh-CN" altLang="en-US" sz="2400" b="1">
                <a:solidFill>
                  <a:schemeClr val="tx1"/>
                </a:solidFill>
                <a:latin typeface="华文新魏" panose="02010800040101010101" pitchFamily="2" charset="-122"/>
                <a:ea typeface="华文新魏" panose="02010800040101010101" pitchFamily="2" charset="-122"/>
              </a:rPr>
              <a:t> </a:t>
            </a:r>
          </a:p>
        </p:txBody>
      </p:sp>
      <p:graphicFrame>
        <p:nvGraphicFramePr>
          <p:cNvPr id="25613" name="Object 13">
            <a:extLst>
              <a:ext uri="{FF2B5EF4-FFF2-40B4-BE49-F238E27FC236}">
                <a16:creationId xmlns:a16="http://schemas.microsoft.com/office/drawing/2014/main" id="{C0EB7374-4AE4-4644-B63E-4FEC4E507594}"/>
              </a:ext>
            </a:extLst>
          </p:cNvPr>
          <p:cNvGraphicFramePr>
            <a:graphicFrameLocks noChangeAspect="1"/>
          </p:cNvGraphicFramePr>
          <p:nvPr/>
        </p:nvGraphicFramePr>
        <p:xfrm>
          <a:off x="728663" y="3567113"/>
          <a:ext cx="2054225" cy="2401887"/>
        </p:xfrm>
        <a:graphic>
          <a:graphicData uri="http://schemas.openxmlformats.org/presentationml/2006/ole">
            <mc:AlternateContent xmlns:mc="http://schemas.openxmlformats.org/markup-compatibility/2006">
              <mc:Choice xmlns:v="urn:schemas-microsoft-com:vml" Requires="v">
                <p:oleObj spid="_x0000_s35013" name="Equation" r:id="rId3" imgW="1892300" imgH="2400300" progId="Equation.DSMT4">
                  <p:embed/>
                </p:oleObj>
              </mc:Choice>
              <mc:Fallback>
                <p:oleObj name="Equation" r:id="rId3" imgW="1892300" imgH="24003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3" y="3567113"/>
                        <a:ext cx="2054225" cy="240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675" name="Group 75">
            <a:extLst>
              <a:ext uri="{FF2B5EF4-FFF2-40B4-BE49-F238E27FC236}">
                <a16:creationId xmlns:a16="http://schemas.microsoft.com/office/drawing/2014/main" id="{58FD5212-94C4-450B-9217-1BCDACA2A33B}"/>
              </a:ext>
            </a:extLst>
          </p:cNvPr>
          <p:cNvGrpSpPr>
            <a:grpSpLocks/>
          </p:cNvGrpSpPr>
          <p:nvPr/>
        </p:nvGrpSpPr>
        <p:grpSpPr bwMode="auto">
          <a:xfrm>
            <a:off x="755650" y="2190750"/>
            <a:ext cx="8067675" cy="536575"/>
            <a:chOff x="476" y="846"/>
            <a:chExt cx="5082" cy="338"/>
          </a:xfrm>
        </p:grpSpPr>
        <p:sp>
          <p:nvSpPr>
            <p:cNvPr id="34824" name="Rectangle 69">
              <a:extLst>
                <a:ext uri="{FF2B5EF4-FFF2-40B4-BE49-F238E27FC236}">
                  <a16:creationId xmlns:a16="http://schemas.microsoft.com/office/drawing/2014/main" id="{40A0EF17-C2A0-4220-A47E-C989A99C865A}"/>
                </a:ext>
              </a:extLst>
            </p:cNvPr>
            <p:cNvSpPr>
              <a:spLocks noChangeArrowheads="1"/>
            </p:cNvSpPr>
            <p:nvPr/>
          </p:nvSpPr>
          <p:spPr bwMode="auto">
            <a:xfrm>
              <a:off x="476" y="857"/>
              <a:ext cx="50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dirty="0">
                  <a:latin typeface="华文新魏" panose="02010800040101010101" pitchFamily="2" charset="-122"/>
                  <a:ea typeface="华文新魏" panose="02010800040101010101" pitchFamily="2" charset="-122"/>
                </a:rPr>
                <a:t>(2) </a:t>
              </a:r>
              <a:r>
                <a:rPr kumimoji="1" lang="zh-CN" altLang="zh-CN" b="1" dirty="0">
                  <a:latin typeface="华文新魏" panose="02010800040101010101" pitchFamily="2" charset="-122"/>
                  <a:ea typeface="华文新魏" panose="02010800040101010101" pitchFamily="2" charset="-122"/>
                </a:rPr>
                <a:t> </a:t>
              </a:r>
              <a:r>
                <a:rPr kumimoji="1" lang="zh-CN" altLang="en-US" b="1" dirty="0">
                  <a:latin typeface="华文新魏" panose="02010800040101010101" pitchFamily="2" charset="-122"/>
                  <a:ea typeface="华文新魏" panose="02010800040101010101" pitchFamily="2" charset="-122"/>
                </a:rPr>
                <a:t>线</a:t>
              </a:r>
              <a:r>
                <a:rPr kumimoji="1" lang="zh-CN" altLang="zh-CN" b="1" dirty="0">
                  <a:latin typeface="华文新魏" panose="02010800040101010101" pitchFamily="2" charset="-122"/>
                  <a:ea typeface="华文新魏" panose="02010800040101010101" pitchFamily="2" charset="-122"/>
                </a:rPr>
                <a:t>电压</a:t>
              </a:r>
              <a:r>
                <a:rPr kumimoji="1" lang="zh-CN" altLang="en-US" b="1" dirty="0">
                  <a:latin typeface="华文新魏" panose="02010800040101010101" pitchFamily="2" charset="-122"/>
                  <a:ea typeface="华文新魏" panose="02010800040101010101" pitchFamily="2" charset="-122"/>
                </a:rPr>
                <a:t>大小等于相</a:t>
              </a:r>
              <a:r>
                <a:rPr kumimoji="1" lang="zh-CN" altLang="zh-CN" b="1" dirty="0">
                  <a:latin typeface="华文新魏" panose="02010800040101010101" pitchFamily="2" charset="-122"/>
                  <a:ea typeface="华文新魏" panose="02010800040101010101" pitchFamily="2" charset="-122"/>
                </a:rPr>
                <a:t>电压</a:t>
              </a:r>
              <a:r>
                <a:rPr kumimoji="1" lang="zh-CN" altLang="en-US" b="1" dirty="0">
                  <a:latin typeface="华文新魏" panose="02010800040101010101" pitchFamily="2" charset="-122"/>
                  <a:ea typeface="华文新魏" panose="02010800040101010101" pitchFamily="2" charset="-122"/>
                </a:rPr>
                <a:t>的     倍</a:t>
              </a:r>
              <a:r>
                <a:rPr kumimoji="1" lang="zh-CN" altLang="zh-CN" b="1" dirty="0">
                  <a:latin typeface="华文新魏" panose="02010800040101010101" pitchFamily="2" charset="-122"/>
                  <a:ea typeface="华文新魏" panose="02010800040101010101" pitchFamily="2" charset="-122"/>
                </a:rPr>
                <a:t>，</a:t>
              </a:r>
              <a:r>
                <a:rPr kumimoji="1" lang="zh-CN" altLang="en-US" b="1" dirty="0">
                  <a:latin typeface="华文新魏" panose="02010800040101010101" pitchFamily="2" charset="-122"/>
                  <a:ea typeface="华文新魏" panose="02010800040101010101" pitchFamily="2" charset="-122"/>
                </a:rPr>
                <a:t>即                 </a:t>
              </a:r>
              <a:r>
                <a:rPr kumimoji="1" lang="zh-CN" altLang="zh-CN" b="1" dirty="0">
                  <a:latin typeface="华文新魏" panose="02010800040101010101" pitchFamily="2" charset="-122"/>
                  <a:ea typeface="华文新魏" panose="02010800040101010101" pitchFamily="2" charset="-122"/>
                </a:rPr>
                <a:t>。</a:t>
              </a:r>
              <a:endParaRPr kumimoji="1" lang="zh-CN" altLang="en-US" b="1" dirty="0">
                <a:latin typeface="华文新魏" panose="02010800040101010101" pitchFamily="2" charset="-122"/>
                <a:ea typeface="华文新魏" panose="02010800040101010101" pitchFamily="2" charset="-122"/>
              </a:endParaRPr>
            </a:p>
          </p:txBody>
        </p:sp>
        <p:graphicFrame>
          <p:nvGraphicFramePr>
            <p:cNvPr id="34825" name="Object 70">
              <a:extLst>
                <a:ext uri="{FF2B5EF4-FFF2-40B4-BE49-F238E27FC236}">
                  <a16:creationId xmlns:a16="http://schemas.microsoft.com/office/drawing/2014/main" id="{160E22A7-7A21-4C96-86BD-B19C81B38DD9}"/>
                </a:ext>
              </a:extLst>
            </p:cNvPr>
            <p:cNvGraphicFramePr>
              <a:graphicFrameLocks noChangeAspect="1"/>
            </p:cNvGraphicFramePr>
            <p:nvPr/>
          </p:nvGraphicFramePr>
          <p:xfrm>
            <a:off x="3379" y="891"/>
            <a:ext cx="272" cy="256"/>
          </p:xfrm>
          <a:graphic>
            <a:graphicData uri="http://schemas.openxmlformats.org/presentationml/2006/ole">
              <mc:AlternateContent xmlns:mc="http://schemas.openxmlformats.org/markup-compatibility/2006">
                <mc:Choice xmlns:v="urn:schemas-microsoft-com:vml" Requires="v">
                  <p:oleObj spid="_x0000_s35014" name="Equation" r:id="rId5" imgW="431613" imgH="406224" progId="Equation.DSMT4">
                    <p:embed/>
                  </p:oleObj>
                </mc:Choice>
                <mc:Fallback>
                  <p:oleObj name="Equation" r:id="rId5" imgW="431613" imgH="406224" progId="Equation.DSMT4">
                    <p:embed/>
                    <p:pic>
                      <p:nvPicPr>
                        <p:cNvPr id="0"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9" y="891"/>
                          <a:ext cx="272"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6" name="Object 72">
              <a:extLst>
                <a:ext uri="{FF2B5EF4-FFF2-40B4-BE49-F238E27FC236}">
                  <a16:creationId xmlns:a16="http://schemas.microsoft.com/office/drawing/2014/main" id="{2A5FF3AA-2CE3-42E0-926B-A651650DC547}"/>
                </a:ext>
              </a:extLst>
            </p:cNvPr>
            <p:cNvGraphicFramePr>
              <a:graphicFrameLocks noChangeAspect="1"/>
            </p:cNvGraphicFramePr>
            <p:nvPr/>
          </p:nvGraphicFramePr>
          <p:xfrm>
            <a:off x="4377" y="846"/>
            <a:ext cx="907" cy="313"/>
          </p:xfrm>
          <a:graphic>
            <a:graphicData uri="http://schemas.openxmlformats.org/presentationml/2006/ole">
              <mc:AlternateContent xmlns:mc="http://schemas.openxmlformats.org/markup-compatibility/2006">
                <mc:Choice xmlns:v="urn:schemas-microsoft-com:vml" Requires="v">
                  <p:oleObj spid="_x0000_s35015" name="Equation" r:id="rId7" imgW="1434477" imgH="495085" progId="Equation.DSMT4">
                    <p:embed/>
                  </p:oleObj>
                </mc:Choice>
                <mc:Fallback>
                  <p:oleObj name="Equation" r:id="rId7" imgW="1434477" imgH="495085" progId="Equation.DSMT4">
                    <p:embed/>
                    <p:pic>
                      <p:nvPicPr>
                        <p:cNvPr id="0" name="Object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7" y="846"/>
                          <a:ext cx="907"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wipe(up)">
                                      <p:cBhvr>
                                        <p:cTn id="7" dur="500"/>
                                        <p:tgtEl>
                                          <p:spTgt spid="25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5675"/>
                                        </p:tgtEl>
                                        <p:attrNameLst>
                                          <p:attrName>style.visibility</p:attrName>
                                        </p:attrNameLst>
                                      </p:cBhvr>
                                      <p:to>
                                        <p:strVal val="visible"/>
                                      </p:to>
                                    </p:set>
                                    <p:animEffect transition="in" filter="wipe(down)">
                                      <p:cBhvr>
                                        <p:cTn id="12" dur="500"/>
                                        <p:tgtEl>
                                          <p:spTgt spid="256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610"/>
                                        </p:tgtEl>
                                        <p:attrNameLst>
                                          <p:attrName>style.visibility</p:attrName>
                                        </p:attrNameLst>
                                      </p:cBhvr>
                                      <p:to>
                                        <p:strVal val="visible"/>
                                      </p:to>
                                    </p:set>
                                    <p:animEffect transition="in" filter="wipe(up)">
                                      <p:cBhvr>
                                        <p:cTn id="17" dur="500"/>
                                        <p:tgtEl>
                                          <p:spTgt spid="256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5613"/>
                                        </p:tgtEl>
                                        <p:attrNameLst>
                                          <p:attrName>style.visibility</p:attrName>
                                        </p:attrNameLst>
                                      </p:cBhvr>
                                      <p:to>
                                        <p:strVal val="visible"/>
                                      </p:to>
                                    </p:set>
                                    <p:animEffect transition="in" filter="slide(fromBottom)">
                                      <p:cBhvr>
                                        <p:cTn id="22" dur="500"/>
                                        <p:tgtEl>
                                          <p:spTgt spid="256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5611"/>
                                        </p:tgtEl>
                                        <p:attrNameLst>
                                          <p:attrName>style.visibility</p:attrName>
                                        </p:attrNameLst>
                                      </p:cBhvr>
                                      <p:to>
                                        <p:strVal val="visible"/>
                                      </p:to>
                                    </p:set>
                                    <p:animEffect transition="in" filter="wipe(up)">
                                      <p:cBhvr>
                                        <p:cTn id="27" dur="500"/>
                                        <p:tgtEl>
                                          <p:spTgt spid="25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utoUpdateAnimBg="0"/>
      <p:bldP spid="25610" grpId="0" autoUpdateAnimBg="0"/>
      <p:bldP spid="2561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5842" name="Object 4">
            <a:extLst>
              <a:ext uri="{FF2B5EF4-FFF2-40B4-BE49-F238E27FC236}">
                <a16:creationId xmlns:a16="http://schemas.microsoft.com/office/drawing/2014/main" id="{EB0B8BCB-3983-4241-A422-9AD2D8141FDE}"/>
              </a:ext>
            </a:extLst>
          </p:cNvPr>
          <p:cNvGraphicFramePr>
            <a:graphicFrameLocks noGrp="1" noChangeAspect="1"/>
          </p:cNvGraphicFramePr>
          <p:nvPr>
            <p:ph sz="half" idx="1"/>
          </p:nvPr>
        </p:nvGraphicFramePr>
        <p:xfrm>
          <a:off x="0" y="1341438"/>
          <a:ext cx="3181350" cy="3067050"/>
        </p:xfrm>
        <a:graphic>
          <a:graphicData uri="http://schemas.openxmlformats.org/presentationml/2006/ole">
            <mc:AlternateContent xmlns:mc="http://schemas.openxmlformats.org/markup-compatibility/2006">
              <mc:Choice xmlns:v="urn:schemas-microsoft-com:vml" Requires="v">
                <p:oleObj spid="_x0000_s36099" name="Visio" r:id="rId3" imgW="2119846" imgH="2043667" progId="Visio.Drawing.11">
                  <p:embed/>
                </p:oleObj>
              </mc:Choice>
              <mc:Fallback>
                <p:oleObj name="Visio" r:id="rId3" imgW="2119846" imgH="2043667"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41438"/>
                        <a:ext cx="318135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870" name="Object 6">
            <a:extLst>
              <a:ext uri="{FF2B5EF4-FFF2-40B4-BE49-F238E27FC236}">
                <a16:creationId xmlns:a16="http://schemas.microsoft.com/office/drawing/2014/main" id="{E995AD65-B5D7-4C1B-8068-2AF7900E75C1}"/>
              </a:ext>
            </a:extLst>
          </p:cNvPr>
          <p:cNvGraphicFramePr>
            <a:graphicFrameLocks noGrp="1" noChangeAspect="1"/>
          </p:cNvGraphicFramePr>
          <p:nvPr>
            <p:ph sz="quarter" idx="2"/>
            <p:extLst>
              <p:ext uri="{D42A27DB-BD31-4B8C-83A1-F6EECF244321}">
                <p14:modId xmlns:p14="http://schemas.microsoft.com/office/powerpoint/2010/main" val="2822215478"/>
              </p:ext>
            </p:extLst>
          </p:nvPr>
        </p:nvGraphicFramePr>
        <p:xfrm>
          <a:off x="6075511" y="1179371"/>
          <a:ext cx="2914650" cy="3044825"/>
        </p:xfrm>
        <a:graphic>
          <a:graphicData uri="http://schemas.openxmlformats.org/presentationml/2006/ole">
            <mc:AlternateContent xmlns:mc="http://schemas.openxmlformats.org/markup-compatibility/2006">
              <mc:Choice xmlns:v="urn:schemas-microsoft-com:vml" Requires="v">
                <p:oleObj spid="_x0000_s36100" name="Visio" r:id="rId5" imgW="1942748" imgH="2029968" progId="Visio.Drawing.11">
                  <p:embed/>
                </p:oleObj>
              </mc:Choice>
              <mc:Fallback>
                <p:oleObj name="Visio" r:id="rId5" imgW="1942748" imgH="2029968" progId="Visio.Drawing.11">
                  <p:embed/>
                  <p:pic>
                    <p:nvPicPr>
                      <p:cNvPr id="0" name="Object 6"/>
                      <p:cNvPicPr>
                        <a:picLocks noGrp="1" noChangeAspect="1" noChangeArrowheads="1"/>
                      </p:cNvPicPr>
                      <p:nvPr/>
                    </p:nvPicPr>
                    <p:blipFill>
                      <a:blip r:embed="rId6"/>
                      <a:srcRect/>
                      <a:stretch>
                        <a:fillRect/>
                      </a:stretch>
                    </p:blipFill>
                    <p:spPr bwMode="auto">
                      <a:xfrm>
                        <a:off x="6075511" y="1179371"/>
                        <a:ext cx="2914650" cy="304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875" name="Arc 11">
            <a:extLst>
              <a:ext uri="{FF2B5EF4-FFF2-40B4-BE49-F238E27FC236}">
                <a16:creationId xmlns:a16="http://schemas.microsoft.com/office/drawing/2014/main" id="{95059D14-7463-428B-A84F-E7DB4941EC3C}"/>
              </a:ext>
            </a:extLst>
          </p:cNvPr>
          <p:cNvSpPr>
            <a:spLocks/>
          </p:cNvSpPr>
          <p:nvPr/>
        </p:nvSpPr>
        <p:spPr bwMode="auto">
          <a:xfrm>
            <a:off x="1619250" y="1916113"/>
            <a:ext cx="1223963" cy="2089150"/>
          </a:xfrm>
          <a:custGeom>
            <a:avLst/>
            <a:gdLst>
              <a:gd name="T0" fmla="*/ 0 w 21600"/>
              <a:gd name="T1" fmla="*/ 0 h 21600"/>
              <a:gd name="T2" fmla="*/ 1223963 w 21600"/>
              <a:gd name="T3" fmla="*/ 2089150 h 21600"/>
              <a:gd name="T4" fmla="*/ 0 w 21600"/>
              <a:gd name="T5" fmla="*/ 208915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00"/>
            </a:solidFill>
            <a:prstDash val="dash"/>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876" name="Arc 12">
            <a:extLst>
              <a:ext uri="{FF2B5EF4-FFF2-40B4-BE49-F238E27FC236}">
                <a16:creationId xmlns:a16="http://schemas.microsoft.com/office/drawing/2014/main" id="{092323E1-2DEA-4D05-8B35-C99567A4A50E}"/>
              </a:ext>
            </a:extLst>
          </p:cNvPr>
          <p:cNvSpPr>
            <a:spLocks/>
          </p:cNvSpPr>
          <p:nvPr/>
        </p:nvSpPr>
        <p:spPr bwMode="auto">
          <a:xfrm flipH="1">
            <a:off x="323850" y="1916113"/>
            <a:ext cx="1223963" cy="2089150"/>
          </a:xfrm>
          <a:custGeom>
            <a:avLst/>
            <a:gdLst>
              <a:gd name="T0" fmla="*/ 0 w 21600"/>
              <a:gd name="T1" fmla="*/ 0 h 21600"/>
              <a:gd name="T2" fmla="*/ 1223963 w 21600"/>
              <a:gd name="T3" fmla="*/ 2089150 h 21600"/>
              <a:gd name="T4" fmla="*/ 0 w 21600"/>
              <a:gd name="T5" fmla="*/ 208915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6600"/>
            </a:solidFill>
            <a:prstDash val="dash"/>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879" name="Arc 15">
            <a:extLst>
              <a:ext uri="{FF2B5EF4-FFF2-40B4-BE49-F238E27FC236}">
                <a16:creationId xmlns:a16="http://schemas.microsoft.com/office/drawing/2014/main" id="{8162BFBA-2C8B-4582-8E0F-08A68DF0F669}"/>
              </a:ext>
            </a:extLst>
          </p:cNvPr>
          <p:cNvSpPr>
            <a:spLocks/>
          </p:cNvSpPr>
          <p:nvPr/>
        </p:nvSpPr>
        <p:spPr bwMode="auto">
          <a:xfrm rot="7545315">
            <a:off x="827882" y="2924969"/>
            <a:ext cx="1582737" cy="2016125"/>
          </a:xfrm>
          <a:custGeom>
            <a:avLst/>
            <a:gdLst>
              <a:gd name="T0" fmla="*/ 238462 w 21591"/>
              <a:gd name="T1" fmla="*/ 0 h 21354"/>
              <a:gd name="T2" fmla="*/ 1582737 w 21591"/>
              <a:gd name="T3" fmla="*/ 1957871 h 21354"/>
              <a:gd name="T4" fmla="*/ 0 w 21591"/>
              <a:gd name="T5" fmla="*/ 2016125 h 21354"/>
              <a:gd name="T6" fmla="*/ 0 60000 65536"/>
              <a:gd name="T7" fmla="*/ 0 60000 65536"/>
              <a:gd name="T8" fmla="*/ 0 60000 65536"/>
            </a:gdLst>
            <a:ahLst/>
            <a:cxnLst>
              <a:cxn ang="T6">
                <a:pos x="T0" y="T1"/>
              </a:cxn>
              <a:cxn ang="T7">
                <a:pos x="T2" y="T3"/>
              </a:cxn>
              <a:cxn ang="T8">
                <a:pos x="T4" y="T5"/>
              </a:cxn>
            </a:cxnLst>
            <a:rect l="0" t="0" r="r" b="b"/>
            <a:pathLst>
              <a:path w="21591" h="21354" fill="none" extrusionOk="0">
                <a:moveTo>
                  <a:pt x="3252" y="0"/>
                </a:moveTo>
                <a:cubicBezTo>
                  <a:pt x="13573" y="1572"/>
                  <a:pt x="21292" y="10301"/>
                  <a:pt x="21591" y="20736"/>
                </a:cubicBezTo>
              </a:path>
              <a:path w="21591" h="21354" stroke="0" extrusionOk="0">
                <a:moveTo>
                  <a:pt x="3252" y="0"/>
                </a:moveTo>
                <a:cubicBezTo>
                  <a:pt x="13573" y="1572"/>
                  <a:pt x="21292" y="10301"/>
                  <a:pt x="21591" y="20736"/>
                </a:cubicBezTo>
                <a:lnTo>
                  <a:pt x="0" y="21354"/>
                </a:lnTo>
                <a:lnTo>
                  <a:pt x="3252" y="0"/>
                </a:lnTo>
                <a:close/>
              </a:path>
            </a:pathLst>
          </a:custGeom>
          <a:noFill/>
          <a:ln w="38100">
            <a:solidFill>
              <a:srgbClr val="FF0000"/>
            </a:solidFill>
            <a:prstDash val="dash"/>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20883" name="Object 19">
            <a:extLst>
              <a:ext uri="{FF2B5EF4-FFF2-40B4-BE49-F238E27FC236}">
                <a16:creationId xmlns:a16="http://schemas.microsoft.com/office/drawing/2014/main" id="{4EEA9C6F-47D6-4464-953A-C1EC75DBCF57}"/>
              </a:ext>
            </a:extLst>
          </p:cNvPr>
          <p:cNvGraphicFramePr>
            <a:graphicFrameLocks noGrp="1" noChangeAspect="1"/>
          </p:cNvGraphicFramePr>
          <p:nvPr>
            <p:ph sz="quarter" idx="3"/>
          </p:nvPr>
        </p:nvGraphicFramePr>
        <p:xfrm>
          <a:off x="3059113" y="0"/>
          <a:ext cx="3224212" cy="2060575"/>
        </p:xfrm>
        <a:graphic>
          <a:graphicData uri="http://schemas.openxmlformats.org/presentationml/2006/ole">
            <mc:AlternateContent xmlns:mc="http://schemas.openxmlformats.org/markup-compatibility/2006">
              <mc:Choice xmlns:v="urn:schemas-microsoft-com:vml" Requires="v">
                <p:oleObj spid="_x0000_s36101" name="Equation" r:id="rId7" imgW="2006600" imgH="1282700" progId="Equation.DSMT4">
                  <p:embed/>
                </p:oleObj>
              </mc:Choice>
              <mc:Fallback>
                <p:oleObj name="Equation" r:id="rId7" imgW="2006600" imgH="1282700" progId="Equation.DSMT4">
                  <p:embed/>
                  <p:pic>
                    <p:nvPicPr>
                      <p:cNvPr id="0" name="Object 19"/>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0"/>
                        <a:ext cx="3224212"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888" name="AutoShape 24">
            <a:extLst>
              <a:ext uri="{FF2B5EF4-FFF2-40B4-BE49-F238E27FC236}">
                <a16:creationId xmlns:a16="http://schemas.microsoft.com/office/drawing/2014/main" id="{061DBC25-7EFB-4D98-8A69-79C1000AC441}"/>
              </a:ext>
            </a:extLst>
          </p:cNvPr>
          <p:cNvSpPr>
            <a:spLocks noChangeArrowheads="1"/>
          </p:cNvSpPr>
          <p:nvPr/>
        </p:nvSpPr>
        <p:spPr bwMode="auto">
          <a:xfrm>
            <a:off x="3708400" y="2349500"/>
            <a:ext cx="1873250" cy="144463"/>
          </a:xfrm>
          <a:prstGeom prst="rightArrow">
            <a:avLst>
              <a:gd name="adj1" fmla="val 50000"/>
              <a:gd name="adj2" fmla="val 324175"/>
            </a:avLst>
          </a:prstGeom>
          <a:solidFill>
            <a:srgbClr val="00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420889" name="Object 25">
            <a:extLst>
              <a:ext uri="{FF2B5EF4-FFF2-40B4-BE49-F238E27FC236}">
                <a16:creationId xmlns:a16="http://schemas.microsoft.com/office/drawing/2014/main" id="{CCEA3FA6-B16D-4473-9159-C551D326415F}"/>
              </a:ext>
            </a:extLst>
          </p:cNvPr>
          <p:cNvGraphicFramePr>
            <a:graphicFrameLocks noChangeAspect="1"/>
          </p:cNvGraphicFramePr>
          <p:nvPr/>
        </p:nvGraphicFramePr>
        <p:xfrm>
          <a:off x="3348038" y="3675063"/>
          <a:ext cx="3749675" cy="3209925"/>
        </p:xfrm>
        <a:graphic>
          <a:graphicData uri="http://schemas.openxmlformats.org/presentationml/2006/ole">
            <mc:AlternateContent xmlns:mc="http://schemas.openxmlformats.org/markup-compatibility/2006">
              <mc:Choice xmlns:v="urn:schemas-microsoft-com:vml" Requires="v">
                <p:oleObj spid="_x0000_s36102" name="Equation" r:id="rId9" imgW="2501900" imgH="2133600" progId="Equation.DSMT4">
                  <p:embed/>
                </p:oleObj>
              </mc:Choice>
              <mc:Fallback>
                <p:oleObj name="Equation" r:id="rId9" imgW="2501900" imgH="213360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8038" y="3675063"/>
                        <a:ext cx="374967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890" name="AutoShape 26">
            <a:extLst>
              <a:ext uri="{FF2B5EF4-FFF2-40B4-BE49-F238E27FC236}">
                <a16:creationId xmlns:a16="http://schemas.microsoft.com/office/drawing/2014/main" id="{A862666B-73E7-4395-99CD-2A31DA5F5E45}"/>
              </a:ext>
            </a:extLst>
          </p:cNvPr>
          <p:cNvSpPr>
            <a:spLocks noChangeArrowheads="1"/>
          </p:cNvSpPr>
          <p:nvPr/>
        </p:nvSpPr>
        <p:spPr bwMode="auto">
          <a:xfrm rot="10800000">
            <a:off x="3492500" y="3284538"/>
            <a:ext cx="1873250" cy="144462"/>
          </a:xfrm>
          <a:prstGeom prst="rightArrow">
            <a:avLst>
              <a:gd name="adj1" fmla="val 50000"/>
              <a:gd name="adj2" fmla="val 324177"/>
            </a:avLst>
          </a:prstGeom>
          <a:solidFill>
            <a:srgbClr val="00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20875"/>
                                        </p:tgtEl>
                                        <p:attrNameLst>
                                          <p:attrName>style.visibility</p:attrName>
                                        </p:attrNameLst>
                                      </p:cBhvr>
                                      <p:to>
                                        <p:strVal val="visible"/>
                                      </p:to>
                                    </p:set>
                                    <p:animEffect transition="in" filter="wipe(up)">
                                      <p:cBhvr>
                                        <p:cTn id="7" dur="500"/>
                                        <p:tgtEl>
                                          <p:spTgt spid="420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20879"/>
                                        </p:tgtEl>
                                        <p:attrNameLst>
                                          <p:attrName>style.visibility</p:attrName>
                                        </p:attrNameLst>
                                      </p:cBhvr>
                                      <p:to>
                                        <p:strVal val="visible"/>
                                      </p:to>
                                    </p:set>
                                    <p:animEffect transition="in" filter="wipe(right)">
                                      <p:cBhvr>
                                        <p:cTn id="12" dur="500"/>
                                        <p:tgtEl>
                                          <p:spTgt spid="4208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20876"/>
                                        </p:tgtEl>
                                        <p:attrNameLst>
                                          <p:attrName>style.visibility</p:attrName>
                                        </p:attrNameLst>
                                      </p:cBhvr>
                                      <p:to>
                                        <p:strVal val="visible"/>
                                      </p:to>
                                    </p:set>
                                    <p:animEffect transition="in" filter="wipe(down)">
                                      <p:cBhvr>
                                        <p:cTn id="17" dur="500"/>
                                        <p:tgtEl>
                                          <p:spTgt spid="4208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20888"/>
                                        </p:tgtEl>
                                        <p:attrNameLst>
                                          <p:attrName>style.visibility</p:attrName>
                                        </p:attrNameLst>
                                      </p:cBhvr>
                                      <p:to>
                                        <p:strVal val="visible"/>
                                      </p:to>
                                    </p:set>
                                    <p:animEffect transition="in" filter="wipe(left)">
                                      <p:cBhvr>
                                        <p:cTn id="22" dur="500"/>
                                        <p:tgtEl>
                                          <p:spTgt spid="420888"/>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0"/>
                                          </p:stCondLst>
                                        </p:cTn>
                                        <p:tgtEl>
                                          <p:spTgt spid="42087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420883"/>
                                        </p:tgtEl>
                                        <p:attrNameLst>
                                          <p:attrName>style.visibility</p:attrName>
                                        </p:attrNameLst>
                                      </p:cBhvr>
                                      <p:to>
                                        <p:strVal val="visible"/>
                                      </p:to>
                                    </p:set>
                                    <p:animEffect transition="in" filter="box(in)">
                                      <p:cBhvr>
                                        <p:cTn id="30" dur="500"/>
                                        <p:tgtEl>
                                          <p:spTgt spid="42088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nodeType="clickEffect">
                                  <p:stCondLst>
                                    <p:cond delay="0"/>
                                  </p:stCondLst>
                                  <p:childTnLst>
                                    <p:set>
                                      <p:cBhvr>
                                        <p:cTn id="34" dur="1" fill="hold">
                                          <p:stCondLst>
                                            <p:cond delay="0"/>
                                          </p:stCondLst>
                                        </p:cTn>
                                        <p:tgtEl>
                                          <p:spTgt spid="420890"/>
                                        </p:tgtEl>
                                        <p:attrNameLst>
                                          <p:attrName>style.visibility</p:attrName>
                                        </p:attrNameLst>
                                      </p:cBhvr>
                                      <p:to>
                                        <p:strVal val="visible"/>
                                      </p:to>
                                    </p:set>
                                    <p:animEffect transition="in" filter="wipe(right)">
                                      <p:cBhvr>
                                        <p:cTn id="35" dur="500"/>
                                        <p:tgtEl>
                                          <p:spTgt spid="42089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420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34FDAEC6-A267-40D9-8300-789C18BE3027}"/>
              </a:ext>
            </a:extLst>
          </p:cNvPr>
          <p:cNvSpPr txBox="1">
            <a:spLocks noChangeArrowheads="1"/>
          </p:cNvSpPr>
          <p:nvPr/>
        </p:nvSpPr>
        <p:spPr bwMode="auto">
          <a:xfrm>
            <a:off x="755650" y="-100013"/>
            <a:ext cx="6840538" cy="914401"/>
          </a:xfrm>
          <a:prstGeom prst="rect">
            <a:avLst/>
          </a:prstGeom>
          <a:noFill/>
          <a:ln>
            <a:noFill/>
          </a:ln>
          <a:effectLst>
            <a:prstShdw prst="shdw17" dist="17961" dir="2700000">
              <a:srgbClr val="5C991F"/>
            </a:prstShdw>
          </a:effectLst>
          <a:extLst>
            <a:ext uri="{909E8E84-426E-40DD-AFC4-6F175D3DCCD1}">
              <a14:hiddenFill xmlns:a14="http://schemas.microsoft.com/office/drawing/2010/main">
                <a:gradFill rotWithShape="0">
                  <a:gsLst>
                    <a:gs pos="0">
                      <a:srgbClr val="99FF33"/>
                    </a:gs>
                    <a:gs pos="100000">
                      <a:srgbClr val="477618"/>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sz="5400" b="1">
                <a:solidFill>
                  <a:srgbClr val="0033CC"/>
                </a:solidFill>
                <a:latin typeface="Times New Roman" panose="02020603050405020304" pitchFamily="18" charset="0"/>
                <a:ea typeface="华文楷体" panose="02010600040101010101" pitchFamily="2" charset="-122"/>
                <a:cs typeface="Times New Roman" panose="02020603050405020304" pitchFamily="18" charset="0"/>
              </a:rPr>
              <a:t>第十二章 三相电路</a:t>
            </a:r>
          </a:p>
        </p:txBody>
      </p:sp>
      <p:sp>
        <p:nvSpPr>
          <p:cNvPr id="393221" name="Text Box 5">
            <a:hlinkClick r:id="rId2" action="ppaction://hlinksldjump"/>
            <a:extLst>
              <a:ext uri="{FF2B5EF4-FFF2-40B4-BE49-F238E27FC236}">
                <a16:creationId xmlns:a16="http://schemas.microsoft.com/office/drawing/2014/main" id="{477EAA4B-7716-470C-8045-67D6074E7FEF}"/>
              </a:ext>
            </a:extLst>
          </p:cNvPr>
          <p:cNvSpPr txBox="1">
            <a:spLocks noChangeArrowheads="1"/>
          </p:cNvSpPr>
          <p:nvPr/>
        </p:nvSpPr>
        <p:spPr bwMode="auto">
          <a:xfrm>
            <a:off x="1763713" y="2611438"/>
            <a:ext cx="5641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b="1">
                <a:latin typeface="Times New Roman" panose="02020603050405020304" pitchFamily="18" charset="0"/>
                <a:ea typeface="华文楷体" panose="02010600040101010101" pitchFamily="2" charset="-122"/>
                <a:cs typeface="Times New Roman" panose="02020603050405020304" pitchFamily="18" charset="0"/>
              </a:rPr>
              <a:t>12-1  </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三相电路</a:t>
            </a:r>
          </a:p>
        </p:txBody>
      </p:sp>
      <p:sp>
        <p:nvSpPr>
          <p:cNvPr id="393226" name="Text Box 10">
            <a:hlinkClick r:id="rId3" action="ppaction://hlinksldjump"/>
            <a:extLst>
              <a:ext uri="{FF2B5EF4-FFF2-40B4-BE49-F238E27FC236}">
                <a16:creationId xmlns:a16="http://schemas.microsoft.com/office/drawing/2014/main" id="{D1A7100A-DDA8-4DAB-97B4-43F6D5A22D6B}"/>
              </a:ext>
            </a:extLst>
          </p:cNvPr>
          <p:cNvSpPr txBox="1">
            <a:spLocks noChangeArrowheads="1"/>
          </p:cNvSpPr>
          <p:nvPr/>
        </p:nvSpPr>
        <p:spPr bwMode="auto">
          <a:xfrm>
            <a:off x="1763713" y="3259138"/>
            <a:ext cx="7056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b="1">
                <a:latin typeface="Times New Roman" panose="02020603050405020304" pitchFamily="18" charset="0"/>
                <a:ea typeface="华文楷体" panose="02010600040101010101" pitchFamily="2" charset="-122"/>
                <a:cs typeface="Times New Roman" panose="02020603050405020304" pitchFamily="18" charset="0"/>
              </a:rPr>
              <a:t>12-2  </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线电压</a:t>
            </a:r>
            <a:r>
              <a:rPr lang="en-US" altLang="zh-CN"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电流</a:t>
            </a:r>
            <a:r>
              <a:rPr lang="en-US" altLang="zh-CN"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与相电压</a:t>
            </a:r>
            <a:r>
              <a:rPr lang="en-US" altLang="zh-CN"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电流</a:t>
            </a:r>
            <a:r>
              <a:rPr lang="en-US" altLang="zh-CN"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的关系</a:t>
            </a:r>
          </a:p>
        </p:txBody>
      </p:sp>
      <p:sp>
        <p:nvSpPr>
          <p:cNvPr id="393231" name="Text Box 15">
            <a:hlinkClick r:id="rId4" action="ppaction://hlinksldjump"/>
            <a:extLst>
              <a:ext uri="{FF2B5EF4-FFF2-40B4-BE49-F238E27FC236}">
                <a16:creationId xmlns:a16="http://schemas.microsoft.com/office/drawing/2014/main" id="{26E5AA6C-66E8-45E9-B167-3D696C241DAC}"/>
              </a:ext>
            </a:extLst>
          </p:cNvPr>
          <p:cNvSpPr txBox="1">
            <a:spLocks noChangeArrowheads="1"/>
          </p:cNvSpPr>
          <p:nvPr/>
        </p:nvSpPr>
        <p:spPr bwMode="auto">
          <a:xfrm>
            <a:off x="1751012" y="3945841"/>
            <a:ext cx="5641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12-3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对称三相电路的计算</a:t>
            </a:r>
          </a:p>
        </p:txBody>
      </p:sp>
      <p:sp>
        <p:nvSpPr>
          <p:cNvPr id="393236" name="Text Box 20">
            <a:hlinkClick r:id="rId5" action="ppaction://hlinksldjump"/>
            <a:extLst>
              <a:ext uri="{FF2B5EF4-FFF2-40B4-BE49-F238E27FC236}">
                <a16:creationId xmlns:a16="http://schemas.microsoft.com/office/drawing/2014/main" id="{DD288AB5-B520-45AA-AA9E-4ED52982E8A8}"/>
              </a:ext>
            </a:extLst>
          </p:cNvPr>
          <p:cNvSpPr txBox="1">
            <a:spLocks noChangeArrowheads="1"/>
          </p:cNvSpPr>
          <p:nvPr/>
        </p:nvSpPr>
        <p:spPr bwMode="auto">
          <a:xfrm>
            <a:off x="1763713" y="5276739"/>
            <a:ext cx="590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12-5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不对称三相电路的概念</a:t>
            </a:r>
          </a:p>
        </p:txBody>
      </p:sp>
      <p:sp>
        <p:nvSpPr>
          <p:cNvPr id="393241" name="Text Box 25">
            <a:hlinkClick r:id="rId6" action="ppaction://hlinksldjump"/>
            <a:extLst>
              <a:ext uri="{FF2B5EF4-FFF2-40B4-BE49-F238E27FC236}">
                <a16:creationId xmlns:a16="http://schemas.microsoft.com/office/drawing/2014/main" id="{7FA37F98-3E0F-43FC-967B-B4D6D130F651}"/>
              </a:ext>
            </a:extLst>
          </p:cNvPr>
          <p:cNvSpPr txBox="1">
            <a:spLocks noChangeArrowheads="1"/>
          </p:cNvSpPr>
          <p:nvPr/>
        </p:nvSpPr>
        <p:spPr bwMode="auto">
          <a:xfrm>
            <a:off x="1751012" y="4611290"/>
            <a:ext cx="4403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12-4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三相电路的功率</a:t>
            </a:r>
          </a:p>
        </p:txBody>
      </p:sp>
      <p:sp>
        <p:nvSpPr>
          <p:cNvPr id="7176" name="Text Box 35">
            <a:hlinkClick r:id="rId2" action="ppaction://hlinksldjump"/>
            <a:extLst>
              <a:ext uri="{FF2B5EF4-FFF2-40B4-BE49-F238E27FC236}">
                <a16:creationId xmlns:a16="http://schemas.microsoft.com/office/drawing/2014/main" id="{39D623CE-1ED2-4452-BAF3-E73DCCECDB42}"/>
              </a:ext>
            </a:extLst>
          </p:cNvPr>
          <p:cNvSpPr txBox="1">
            <a:spLocks noChangeArrowheads="1"/>
          </p:cNvSpPr>
          <p:nvPr/>
        </p:nvSpPr>
        <p:spPr bwMode="auto">
          <a:xfrm>
            <a:off x="3059113" y="1412875"/>
            <a:ext cx="21605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3600" b="1">
                <a:latin typeface="Times New Roman" panose="02020603050405020304" pitchFamily="18" charset="0"/>
                <a:ea typeface="华文楷体" panose="02010600040101010101" pitchFamily="2" charset="-122"/>
                <a:cs typeface="Times New Roman" panose="02020603050405020304" pitchFamily="18" charset="0"/>
              </a:rPr>
              <a:t>主要内容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32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32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32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32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3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1" grpId="0"/>
      <p:bldP spid="393226" grpId="0"/>
      <p:bldP spid="393231" grpId="0"/>
      <p:bldP spid="393236" grpId="0"/>
      <p:bldP spid="39324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FB69D9DB-8A53-4DEF-943A-278F56E52E72}"/>
              </a:ext>
            </a:extLst>
          </p:cNvPr>
          <p:cNvSpPr txBox="1">
            <a:spLocks noChangeArrowheads="1"/>
          </p:cNvSpPr>
          <p:nvPr/>
        </p:nvSpPr>
        <p:spPr bwMode="auto">
          <a:xfrm>
            <a:off x="539750" y="101600"/>
            <a:ext cx="5111750"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形联</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结线电压和相电压关系</a:t>
            </a:r>
          </a:p>
        </p:txBody>
      </p:sp>
      <p:grpSp>
        <p:nvGrpSpPr>
          <p:cNvPr id="415034" name="Group 314">
            <a:extLst>
              <a:ext uri="{FF2B5EF4-FFF2-40B4-BE49-F238E27FC236}">
                <a16:creationId xmlns:a16="http://schemas.microsoft.com/office/drawing/2014/main" id="{7B867AAF-DB3F-4909-ACDC-CF3753F48D63}"/>
              </a:ext>
            </a:extLst>
          </p:cNvPr>
          <p:cNvGrpSpPr>
            <a:grpSpLocks/>
          </p:cNvGrpSpPr>
          <p:nvPr/>
        </p:nvGrpSpPr>
        <p:grpSpPr bwMode="auto">
          <a:xfrm>
            <a:off x="323850" y="4443413"/>
            <a:ext cx="8640763" cy="1793875"/>
            <a:chOff x="204" y="2799"/>
            <a:chExt cx="5443" cy="1130"/>
          </a:xfrm>
        </p:grpSpPr>
        <p:sp>
          <p:nvSpPr>
            <p:cNvPr id="37022" name="Text Box 3">
              <a:extLst>
                <a:ext uri="{FF2B5EF4-FFF2-40B4-BE49-F238E27FC236}">
                  <a16:creationId xmlns:a16="http://schemas.microsoft.com/office/drawing/2014/main" id="{5C4CC70F-16C4-4DE8-828C-F6D6EAE446C2}"/>
                </a:ext>
              </a:extLst>
            </p:cNvPr>
            <p:cNvSpPr txBox="1">
              <a:spLocks noChangeArrowheads="1"/>
            </p:cNvSpPr>
            <p:nvPr/>
          </p:nvSpPr>
          <p:spPr bwMode="auto">
            <a:xfrm>
              <a:off x="2971" y="2799"/>
              <a:ext cx="2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b="1">
                  <a:latin typeface="华文楷体" panose="02010600040101010101" pitchFamily="2" charset="-122"/>
                  <a:ea typeface="华文楷体" panose="02010600040101010101" pitchFamily="2" charset="-122"/>
                </a:rPr>
                <a:t>线电压等于对应的相电压</a:t>
              </a:r>
            </a:p>
          </p:txBody>
        </p:sp>
        <p:sp>
          <p:nvSpPr>
            <p:cNvPr id="37023" name="Text Box 4">
              <a:extLst>
                <a:ext uri="{FF2B5EF4-FFF2-40B4-BE49-F238E27FC236}">
                  <a16:creationId xmlns:a16="http://schemas.microsoft.com/office/drawing/2014/main" id="{91D11312-2F6F-4B21-AB5B-9BEA216D3F14}"/>
                </a:ext>
              </a:extLst>
            </p:cNvPr>
            <p:cNvSpPr txBox="1">
              <a:spLocks noChangeArrowheads="1"/>
            </p:cNvSpPr>
            <p:nvPr/>
          </p:nvSpPr>
          <p:spPr bwMode="auto">
            <a:xfrm>
              <a:off x="1202" y="3117"/>
              <a:ext cx="4105" cy="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FontTx/>
                <a:buAutoNum type="circleNumDbPlain"/>
              </a:pPr>
              <a:r>
                <a:rPr lang="zh-CN" altLang="en-US" b="1" dirty="0">
                  <a:latin typeface="华文楷体" panose="02010600040101010101" pitchFamily="2" charset="-122"/>
                  <a:ea typeface="华文楷体" panose="02010600040101010101" pitchFamily="2" charset="-122"/>
                </a:rPr>
                <a:t>以上关于线电压和相电压的关系也适用于对称星形负载和三角形负载。</a:t>
              </a:r>
            </a:p>
          </p:txBody>
        </p:sp>
        <p:grpSp>
          <p:nvGrpSpPr>
            <p:cNvPr id="37024" name="Group 5">
              <a:extLst>
                <a:ext uri="{FF2B5EF4-FFF2-40B4-BE49-F238E27FC236}">
                  <a16:creationId xmlns:a16="http://schemas.microsoft.com/office/drawing/2014/main" id="{58BBA080-8ACA-43A2-94B9-D95CD7CABC88}"/>
                </a:ext>
              </a:extLst>
            </p:cNvPr>
            <p:cNvGrpSpPr>
              <a:grpSpLocks/>
            </p:cNvGrpSpPr>
            <p:nvPr/>
          </p:nvGrpSpPr>
          <p:grpSpPr bwMode="auto">
            <a:xfrm>
              <a:off x="204" y="3162"/>
              <a:ext cx="1036" cy="536"/>
              <a:chOff x="385" y="3022"/>
              <a:chExt cx="1036" cy="536"/>
            </a:xfrm>
          </p:grpSpPr>
          <p:pic>
            <p:nvPicPr>
              <p:cNvPr id="37025" name="Picture 6" descr="123">
                <a:extLst>
                  <a:ext uri="{FF2B5EF4-FFF2-40B4-BE49-F238E27FC236}">
                    <a16:creationId xmlns:a16="http://schemas.microsoft.com/office/drawing/2014/main" id="{A80CDB05-6EC1-4E7F-A1B9-287D5F0A7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026" name="Text Box 7">
                <a:extLst>
                  <a:ext uri="{FF2B5EF4-FFF2-40B4-BE49-F238E27FC236}">
                    <a16:creationId xmlns:a16="http://schemas.microsoft.com/office/drawing/2014/main" id="{7AC83317-7A1A-486F-8FA7-D93FEDAD2450}"/>
                  </a:ext>
                </a:extLst>
              </p:cNvPr>
              <p:cNvSpPr txBox="1">
                <a:spLocks noChangeArrowheads="1"/>
              </p:cNvSpPr>
              <p:nvPr/>
            </p:nvSpPr>
            <p:spPr bwMode="auto">
              <a:xfrm>
                <a:off x="793" y="3112"/>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sz="3200" b="1">
                    <a:solidFill>
                      <a:srgbClr val="FF0000"/>
                    </a:solidFill>
                    <a:ea typeface="华文新魏" panose="02010800040101010101" pitchFamily="2" charset="-122"/>
                  </a:rPr>
                  <a:t>注意</a:t>
                </a:r>
              </a:p>
            </p:txBody>
          </p:sp>
        </p:grpSp>
      </p:grpSp>
      <p:sp>
        <p:nvSpPr>
          <p:cNvPr id="36868" name="Line 70">
            <a:extLst>
              <a:ext uri="{FF2B5EF4-FFF2-40B4-BE49-F238E27FC236}">
                <a16:creationId xmlns:a16="http://schemas.microsoft.com/office/drawing/2014/main" id="{131D1E61-4F11-44DF-A6B2-F3D8AE7F2CD0}"/>
              </a:ext>
            </a:extLst>
          </p:cNvPr>
          <p:cNvSpPr>
            <a:spLocks noChangeShapeType="1"/>
          </p:cNvSpPr>
          <p:nvPr/>
        </p:nvSpPr>
        <p:spPr bwMode="auto">
          <a:xfrm>
            <a:off x="7064375" y="3875088"/>
            <a:ext cx="6477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9" name="Line 71">
            <a:extLst>
              <a:ext uri="{FF2B5EF4-FFF2-40B4-BE49-F238E27FC236}">
                <a16:creationId xmlns:a16="http://schemas.microsoft.com/office/drawing/2014/main" id="{12C03F9B-DB95-45D4-B2E0-E3C9D175383C}"/>
              </a:ext>
            </a:extLst>
          </p:cNvPr>
          <p:cNvSpPr>
            <a:spLocks noChangeShapeType="1"/>
          </p:cNvSpPr>
          <p:nvPr/>
        </p:nvSpPr>
        <p:spPr bwMode="auto">
          <a:xfrm>
            <a:off x="7107238" y="3298825"/>
            <a:ext cx="863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14841" name="Group 121">
            <a:extLst>
              <a:ext uri="{FF2B5EF4-FFF2-40B4-BE49-F238E27FC236}">
                <a16:creationId xmlns:a16="http://schemas.microsoft.com/office/drawing/2014/main" id="{AEA65A67-5A2D-436C-BA39-A2DB4B3A5E55}"/>
              </a:ext>
            </a:extLst>
          </p:cNvPr>
          <p:cNvGrpSpPr>
            <a:grpSpLocks/>
          </p:cNvGrpSpPr>
          <p:nvPr/>
        </p:nvGrpSpPr>
        <p:grpSpPr bwMode="auto">
          <a:xfrm>
            <a:off x="250825" y="908050"/>
            <a:ext cx="4576763" cy="3616325"/>
            <a:chOff x="204" y="527"/>
            <a:chExt cx="2883" cy="2278"/>
          </a:xfrm>
        </p:grpSpPr>
        <p:sp>
          <p:nvSpPr>
            <p:cNvPr id="36955" name="Oval 21">
              <a:extLst>
                <a:ext uri="{FF2B5EF4-FFF2-40B4-BE49-F238E27FC236}">
                  <a16:creationId xmlns:a16="http://schemas.microsoft.com/office/drawing/2014/main" id="{BE7FA780-5CA9-4F7E-B768-0CE26E877534}"/>
                </a:ext>
              </a:extLst>
            </p:cNvPr>
            <p:cNvSpPr>
              <a:spLocks noChangeArrowheads="1"/>
            </p:cNvSpPr>
            <p:nvPr/>
          </p:nvSpPr>
          <p:spPr bwMode="auto">
            <a:xfrm>
              <a:off x="204" y="1543"/>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36956" name="Oval 22">
              <a:extLst>
                <a:ext uri="{FF2B5EF4-FFF2-40B4-BE49-F238E27FC236}">
                  <a16:creationId xmlns:a16="http://schemas.microsoft.com/office/drawing/2014/main" id="{1AE11FE2-95C1-44BE-BE56-1B87E6C6135E}"/>
                </a:ext>
              </a:extLst>
            </p:cNvPr>
            <p:cNvSpPr>
              <a:spLocks noChangeArrowheads="1"/>
            </p:cNvSpPr>
            <p:nvPr/>
          </p:nvSpPr>
          <p:spPr bwMode="auto">
            <a:xfrm>
              <a:off x="929" y="1135"/>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36957" name="Oval 23">
              <a:extLst>
                <a:ext uri="{FF2B5EF4-FFF2-40B4-BE49-F238E27FC236}">
                  <a16:creationId xmlns:a16="http://schemas.microsoft.com/office/drawing/2014/main" id="{16EF7C9B-D68F-46A2-A82F-629B386021F3}"/>
                </a:ext>
              </a:extLst>
            </p:cNvPr>
            <p:cNvSpPr>
              <a:spLocks noChangeArrowheads="1"/>
            </p:cNvSpPr>
            <p:nvPr/>
          </p:nvSpPr>
          <p:spPr bwMode="auto">
            <a:xfrm>
              <a:off x="929" y="2042"/>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36958" name="Line 24">
              <a:extLst>
                <a:ext uri="{FF2B5EF4-FFF2-40B4-BE49-F238E27FC236}">
                  <a16:creationId xmlns:a16="http://schemas.microsoft.com/office/drawing/2014/main" id="{931179E6-2D12-4A4F-8FC6-C08CE8050C59}"/>
                </a:ext>
              </a:extLst>
            </p:cNvPr>
            <p:cNvSpPr>
              <a:spLocks noChangeShapeType="1"/>
            </p:cNvSpPr>
            <p:nvPr/>
          </p:nvSpPr>
          <p:spPr bwMode="auto">
            <a:xfrm rot="10800000">
              <a:off x="385" y="908"/>
              <a:ext cx="0" cy="176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9" name="Text Box 25">
              <a:extLst>
                <a:ext uri="{FF2B5EF4-FFF2-40B4-BE49-F238E27FC236}">
                  <a16:creationId xmlns:a16="http://schemas.microsoft.com/office/drawing/2014/main" id="{0B204A58-DC4A-4B90-9156-5C1E93E4AC7F}"/>
                </a:ext>
              </a:extLst>
            </p:cNvPr>
            <p:cNvSpPr txBox="1">
              <a:spLocks noChangeArrowheads="1"/>
            </p:cNvSpPr>
            <p:nvPr/>
          </p:nvSpPr>
          <p:spPr bwMode="auto">
            <a:xfrm rot="10800000">
              <a:off x="429" y="1908"/>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6960" name="Text Box 26">
              <a:extLst>
                <a:ext uri="{FF2B5EF4-FFF2-40B4-BE49-F238E27FC236}">
                  <a16:creationId xmlns:a16="http://schemas.microsoft.com/office/drawing/2014/main" id="{3B003E56-1CC0-4846-B81A-487E7BE33C80}"/>
                </a:ext>
              </a:extLst>
            </p:cNvPr>
            <p:cNvSpPr txBox="1">
              <a:spLocks noChangeArrowheads="1"/>
            </p:cNvSpPr>
            <p:nvPr/>
          </p:nvSpPr>
          <p:spPr bwMode="auto">
            <a:xfrm>
              <a:off x="430" y="1181"/>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6961" name="Line 27">
              <a:extLst>
                <a:ext uri="{FF2B5EF4-FFF2-40B4-BE49-F238E27FC236}">
                  <a16:creationId xmlns:a16="http://schemas.microsoft.com/office/drawing/2014/main" id="{EF4ABF6B-C789-42E7-ADF0-D1CC09914CCE}"/>
                </a:ext>
              </a:extLst>
            </p:cNvPr>
            <p:cNvSpPr>
              <a:spLocks noChangeShapeType="1"/>
            </p:cNvSpPr>
            <p:nvPr/>
          </p:nvSpPr>
          <p:spPr bwMode="auto">
            <a:xfrm>
              <a:off x="385" y="908"/>
              <a:ext cx="238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2" name="Oval 28">
              <a:extLst>
                <a:ext uri="{FF2B5EF4-FFF2-40B4-BE49-F238E27FC236}">
                  <a16:creationId xmlns:a16="http://schemas.microsoft.com/office/drawing/2014/main" id="{3E37BDB4-D021-477E-AF11-0052A0B1162D}"/>
                </a:ext>
              </a:extLst>
            </p:cNvPr>
            <p:cNvSpPr>
              <a:spLocks noChangeArrowheads="1"/>
            </p:cNvSpPr>
            <p:nvPr/>
          </p:nvSpPr>
          <p:spPr bwMode="auto">
            <a:xfrm>
              <a:off x="2779" y="881"/>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6963" name="Text Box 29">
              <a:extLst>
                <a:ext uri="{FF2B5EF4-FFF2-40B4-BE49-F238E27FC236}">
                  <a16:creationId xmlns:a16="http://schemas.microsoft.com/office/drawing/2014/main" id="{D8BBA565-594C-4775-8CA2-E7B4C77D2B8B}"/>
                </a:ext>
              </a:extLst>
            </p:cNvPr>
            <p:cNvSpPr txBox="1">
              <a:spLocks noChangeArrowheads="1"/>
            </p:cNvSpPr>
            <p:nvPr/>
          </p:nvSpPr>
          <p:spPr bwMode="auto">
            <a:xfrm>
              <a:off x="2763" y="727"/>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36964" name="Text Box 30">
              <a:extLst>
                <a:ext uri="{FF2B5EF4-FFF2-40B4-BE49-F238E27FC236}">
                  <a16:creationId xmlns:a16="http://schemas.microsoft.com/office/drawing/2014/main" id="{E450D9B1-59DA-4635-9718-8D8B6849F94D}"/>
                </a:ext>
              </a:extLst>
            </p:cNvPr>
            <p:cNvSpPr txBox="1">
              <a:spLocks noChangeArrowheads="1"/>
            </p:cNvSpPr>
            <p:nvPr/>
          </p:nvSpPr>
          <p:spPr bwMode="auto">
            <a:xfrm>
              <a:off x="839" y="1515"/>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X</a:t>
              </a:r>
            </a:p>
          </p:txBody>
        </p:sp>
        <p:sp>
          <p:nvSpPr>
            <p:cNvPr id="36965" name="Line 31">
              <a:extLst>
                <a:ext uri="{FF2B5EF4-FFF2-40B4-BE49-F238E27FC236}">
                  <a16:creationId xmlns:a16="http://schemas.microsoft.com/office/drawing/2014/main" id="{CFE658DA-99FA-4D77-8283-8C7A946F7249}"/>
                </a:ext>
              </a:extLst>
            </p:cNvPr>
            <p:cNvSpPr>
              <a:spLocks noChangeShapeType="1"/>
            </p:cNvSpPr>
            <p:nvPr/>
          </p:nvSpPr>
          <p:spPr bwMode="auto">
            <a:xfrm flipV="1">
              <a:off x="1111" y="1816"/>
              <a:ext cx="116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6" name="Oval 32">
              <a:extLst>
                <a:ext uri="{FF2B5EF4-FFF2-40B4-BE49-F238E27FC236}">
                  <a16:creationId xmlns:a16="http://schemas.microsoft.com/office/drawing/2014/main" id="{46BE1A76-70E1-4174-AAFE-4F47FB5D6C91}"/>
                </a:ext>
              </a:extLst>
            </p:cNvPr>
            <p:cNvSpPr>
              <a:spLocks noChangeArrowheads="1"/>
            </p:cNvSpPr>
            <p:nvPr/>
          </p:nvSpPr>
          <p:spPr bwMode="auto">
            <a:xfrm>
              <a:off x="2263" y="1788"/>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6967" name="Text Box 33">
              <a:extLst>
                <a:ext uri="{FF2B5EF4-FFF2-40B4-BE49-F238E27FC236}">
                  <a16:creationId xmlns:a16="http://schemas.microsoft.com/office/drawing/2014/main" id="{C3C75F98-5B61-4E7E-898F-16DD46028B0D}"/>
                </a:ext>
              </a:extLst>
            </p:cNvPr>
            <p:cNvSpPr txBox="1">
              <a:spLocks noChangeArrowheads="1"/>
            </p:cNvSpPr>
            <p:nvPr/>
          </p:nvSpPr>
          <p:spPr bwMode="auto">
            <a:xfrm>
              <a:off x="2290" y="168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36968" name="Text Box 34">
              <a:extLst>
                <a:ext uri="{FF2B5EF4-FFF2-40B4-BE49-F238E27FC236}">
                  <a16:creationId xmlns:a16="http://schemas.microsoft.com/office/drawing/2014/main" id="{0954638C-AC26-4FA0-8484-DC36862E9D83}"/>
                </a:ext>
              </a:extLst>
            </p:cNvPr>
            <p:cNvSpPr txBox="1">
              <a:spLocks noChangeArrowheads="1"/>
            </p:cNvSpPr>
            <p:nvPr/>
          </p:nvSpPr>
          <p:spPr bwMode="auto">
            <a:xfrm>
              <a:off x="793" y="236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Y</a:t>
              </a:r>
            </a:p>
          </p:txBody>
        </p:sp>
        <p:sp>
          <p:nvSpPr>
            <p:cNvPr id="36969" name="Oval 36">
              <a:extLst>
                <a:ext uri="{FF2B5EF4-FFF2-40B4-BE49-F238E27FC236}">
                  <a16:creationId xmlns:a16="http://schemas.microsoft.com/office/drawing/2014/main" id="{7D1EADE3-C66A-4A22-8DAC-5BDC9BA5EDE5}"/>
                </a:ext>
              </a:extLst>
            </p:cNvPr>
            <p:cNvSpPr>
              <a:spLocks noChangeArrowheads="1"/>
            </p:cNvSpPr>
            <p:nvPr/>
          </p:nvSpPr>
          <p:spPr bwMode="auto">
            <a:xfrm>
              <a:off x="2770" y="2657"/>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6970" name="Text Box 37">
              <a:extLst>
                <a:ext uri="{FF2B5EF4-FFF2-40B4-BE49-F238E27FC236}">
                  <a16:creationId xmlns:a16="http://schemas.microsoft.com/office/drawing/2014/main" id="{0049F867-B419-4E05-B0F7-77D4BA717FAD}"/>
                </a:ext>
              </a:extLst>
            </p:cNvPr>
            <p:cNvSpPr txBox="1">
              <a:spLocks noChangeArrowheads="1"/>
            </p:cNvSpPr>
            <p:nvPr/>
          </p:nvSpPr>
          <p:spPr bwMode="auto">
            <a:xfrm>
              <a:off x="2789" y="2478"/>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36971" name="Text Box 38">
              <a:extLst>
                <a:ext uri="{FF2B5EF4-FFF2-40B4-BE49-F238E27FC236}">
                  <a16:creationId xmlns:a16="http://schemas.microsoft.com/office/drawing/2014/main" id="{5B0D7FA5-62FC-44A0-A27C-DDDECF749323}"/>
                </a:ext>
              </a:extLst>
            </p:cNvPr>
            <p:cNvSpPr txBox="1">
              <a:spLocks noChangeArrowheads="1"/>
            </p:cNvSpPr>
            <p:nvPr/>
          </p:nvSpPr>
          <p:spPr bwMode="auto">
            <a:xfrm>
              <a:off x="430" y="908"/>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endParaRPr kumimoji="1" lang="zh-CN" altLang="zh-CN" b="1">
                <a:latin typeface="Times New Roman" panose="02020603050405020304" pitchFamily="18" charset="0"/>
              </a:endParaRPr>
            </a:p>
          </p:txBody>
        </p:sp>
        <p:sp>
          <p:nvSpPr>
            <p:cNvPr id="36972" name="Line 42">
              <a:extLst>
                <a:ext uri="{FF2B5EF4-FFF2-40B4-BE49-F238E27FC236}">
                  <a16:creationId xmlns:a16="http://schemas.microsoft.com/office/drawing/2014/main" id="{59DA04F9-5BAA-4D53-B4EE-34285ADC27A5}"/>
                </a:ext>
              </a:extLst>
            </p:cNvPr>
            <p:cNvSpPr>
              <a:spLocks noChangeShapeType="1"/>
            </p:cNvSpPr>
            <p:nvPr/>
          </p:nvSpPr>
          <p:spPr bwMode="auto">
            <a:xfrm flipH="1">
              <a:off x="1111" y="908"/>
              <a:ext cx="0" cy="90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3" name="Text Box 43">
              <a:extLst>
                <a:ext uri="{FF2B5EF4-FFF2-40B4-BE49-F238E27FC236}">
                  <a16:creationId xmlns:a16="http://schemas.microsoft.com/office/drawing/2014/main" id="{09D074A2-3EE8-4BEB-B8F2-1E1930B5DA65}"/>
                </a:ext>
              </a:extLst>
            </p:cNvPr>
            <p:cNvSpPr txBox="1">
              <a:spLocks noChangeArrowheads="1"/>
            </p:cNvSpPr>
            <p:nvPr/>
          </p:nvSpPr>
          <p:spPr bwMode="auto">
            <a:xfrm>
              <a:off x="1247" y="908"/>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6974" name="Text Box 44">
              <a:extLst>
                <a:ext uri="{FF2B5EF4-FFF2-40B4-BE49-F238E27FC236}">
                  <a16:creationId xmlns:a16="http://schemas.microsoft.com/office/drawing/2014/main" id="{458EA200-2609-4781-8B42-646040B4B565}"/>
                </a:ext>
              </a:extLst>
            </p:cNvPr>
            <p:cNvSpPr txBox="1">
              <a:spLocks noChangeArrowheads="1"/>
            </p:cNvSpPr>
            <p:nvPr/>
          </p:nvSpPr>
          <p:spPr bwMode="auto">
            <a:xfrm rot="10800000">
              <a:off x="1247" y="1455"/>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6975" name="Line 45">
              <a:extLst>
                <a:ext uri="{FF2B5EF4-FFF2-40B4-BE49-F238E27FC236}">
                  <a16:creationId xmlns:a16="http://schemas.microsoft.com/office/drawing/2014/main" id="{C78999CD-2E8E-49F6-8738-FAA503FF6C03}"/>
                </a:ext>
              </a:extLst>
            </p:cNvPr>
            <p:cNvSpPr>
              <a:spLocks noChangeShapeType="1"/>
            </p:cNvSpPr>
            <p:nvPr/>
          </p:nvSpPr>
          <p:spPr bwMode="auto">
            <a:xfrm flipH="1">
              <a:off x="1111" y="1816"/>
              <a:ext cx="0" cy="86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6" name="Text Box 46">
              <a:extLst>
                <a:ext uri="{FF2B5EF4-FFF2-40B4-BE49-F238E27FC236}">
                  <a16:creationId xmlns:a16="http://schemas.microsoft.com/office/drawing/2014/main" id="{9D178AFA-EE70-426A-87CA-4B779074D21F}"/>
                </a:ext>
              </a:extLst>
            </p:cNvPr>
            <p:cNvSpPr txBox="1">
              <a:spLocks noChangeArrowheads="1"/>
            </p:cNvSpPr>
            <p:nvPr/>
          </p:nvSpPr>
          <p:spPr bwMode="auto">
            <a:xfrm>
              <a:off x="1201" y="1770"/>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6977" name="Text Box 47">
              <a:extLst>
                <a:ext uri="{FF2B5EF4-FFF2-40B4-BE49-F238E27FC236}">
                  <a16:creationId xmlns:a16="http://schemas.microsoft.com/office/drawing/2014/main" id="{FFBF156F-0441-48B6-AB00-D8873E4C7CC6}"/>
                </a:ext>
              </a:extLst>
            </p:cNvPr>
            <p:cNvSpPr txBox="1">
              <a:spLocks noChangeArrowheads="1"/>
            </p:cNvSpPr>
            <p:nvPr/>
          </p:nvSpPr>
          <p:spPr bwMode="auto">
            <a:xfrm rot="10800000">
              <a:off x="1292" y="2362"/>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6978" name="Text Box 57">
              <a:extLst>
                <a:ext uri="{FF2B5EF4-FFF2-40B4-BE49-F238E27FC236}">
                  <a16:creationId xmlns:a16="http://schemas.microsoft.com/office/drawing/2014/main" id="{906D6EC8-169A-4842-AAE7-72324D2F3428}"/>
                </a:ext>
              </a:extLst>
            </p:cNvPr>
            <p:cNvSpPr txBox="1">
              <a:spLocks noChangeArrowheads="1"/>
            </p:cNvSpPr>
            <p:nvPr/>
          </p:nvSpPr>
          <p:spPr bwMode="auto">
            <a:xfrm>
              <a:off x="2618" y="2377"/>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6979" name="Text Box 58">
              <a:extLst>
                <a:ext uri="{FF2B5EF4-FFF2-40B4-BE49-F238E27FC236}">
                  <a16:creationId xmlns:a16="http://schemas.microsoft.com/office/drawing/2014/main" id="{A07763DE-9930-4A44-8653-7BBBF2273481}"/>
                </a:ext>
              </a:extLst>
            </p:cNvPr>
            <p:cNvSpPr txBox="1">
              <a:spLocks noChangeArrowheads="1"/>
            </p:cNvSpPr>
            <p:nvPr/>
          </p:nvSpPr>
          <p:spPr bwMode="auto">
            <a:xfrm>
              <a:off x="1837" y="1752"/>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6980" name="Text Box 59">
              <a:extLst>
                <a:ext uri="{FF2B5EF4-FFF2-40B4-BE49-F238E27FC236}">
                  <a16:creationId xmlns:a16="http://schemas.microsoft.com/office/drawing/2014/main" id="{CF3757D0-3567-44AC-A71D-6DF584E43DA9}"/>
                </a:ext>
              </a:extLst>
            </p:cNvPr>
            <p:cNvSpPr txBox="1">
              <a:spLocks noChangeArrowheads="1"/>
            </p:cNvSpPr>
            <p:nvPr/>
          </p:nvSpPr>
          <p:spPr bwMode="auto">
            <a:xfrm>
              <a:off x="1837" y="845"/>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6981" name="Text Box 60">
              <a:extLst>
                <a:ext uri="{FF2B5EF4-FFF2-40B4-BE49-F238E27FC236}">
                  <a16:creationId xmlns:a16="http://schemas.microsoft.com/office/drawing/2014/main" id="{D2C03EAB-2A82-48AF-B900-C3EE5FB5BC5C}"/>
                </a:ext>
              </a:extLst>
            </p:cNvPr>
            <p:cNvSpPr txBox="1">
              <a:spLocks noChangeArrowheads="1"/>
            </p:cNvSpPr>
            <p:nvPr/>
          </p:nvSpPr>
          <p:spPr bwMode="auto">
            <a:xfrm>
              <a:off x="2608" y="845"/>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6982" name="Text Box 61">
              <a:extLst>
                <a:ext uri="{FF2B5EF4-FFF2-40B4-BE49-F238E27FC236}">
                  <a16:creationId xmlns:a16="http://schemas.microsoft.com/office/drawing/2014/main" id="{A59EE3C2-BE6F-4BB5-8F10-5BA36B787D27}"/>
                </a:ext>
              </a:extLst>
            </p:cNvPr>
            <p:cNvSpPr txBox="1">
              <a:spLocks noChangeArrowheads="1"/>
            </p:cNvSpPr>
            <p:nvPr/>
          </p:nvSpPr>
          <p:spPr bwMode="auto">
            <a:xfrm>
              <a:off x="1837" y="2423"/>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6983" name="Text Box 62">
              <a:extLst>
                <a:ext uri="{FF2B5EF4-FFF2-40B4-BE49-F238E27FC236}">
                  <a16:creationId xmlns:a16="http://schemas.microsoft.com/office/drawing/2014/main" id="{DE457DAA-9AC7-41C7-99A4-2B8DAEA1E208}"/>
                </a:ext>
              </a:extLst>
            </p:cNvPr>
            <p:cNvSpPr txBox="1">
              <a:spLocks noChangeArrowheads="1"/>
            </p:cNvSpPr>
            <p:nvPr/>
          </p:nvSpPr>
          <p:spPr bwMode="auto">
            <a:xfrm>
              <a:off x="1837" y="1515"/>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grpSp>
          <p:nvGrpSpPr>
            <p:cNvPr id="36984" name="Group 74">
              <a:extLst>
                <a:ext uri="{FF2B5EF4-FFF2-40B4-BE49-F238E27FC236}">
                  <a16:creationId xmlns:a16="http://schemas.microsoft.com/office/drawing/2014/main" id="{DE369282-B3FA-4C9F-821D-B523B64BC9F6}"/>
                </a:ext>
              </a:extLst>
            </p:cNvPr>
            <p:cNvGrpSpPr>
              <a:grpSpLocks noChangeAspect="1"/>
            </p:cNvGrpSpPr>
            <p:nvPr/>
          </p:nvGrpSpPr>
          <p:grpSpPr bwMode="auto">
            <a:xfrm>
              <a:off x="1338" y="1090"/>
              <a:ext cx="285" cy="389"/>
              <a:chOff x="1338" y="1090"/>
              <a:chExt cx="285" cy="389"/>
            </a:xfrm>
          </p:grpSpPr>
          <p:sp>
            <p:nvSpPr>
              <p:cNvPr id="37018" name="AutoShape 73">
                <a:extLst>
                  <a:ext uri="{FF2B5EF4-FFF2-40B4-BE49-F238E27FC236}">
                    <a16:creationId xmlns:a16="http://schemas.microsoft.com/office/drawing/2014/main" id="{6DEB35A9-B249-4AA7-93CD-1C74E73427AD}"/>
                  </a:ext>
                </a:extLst>
              </p:cNvPr>
              <p:cNvSpPr>
                <a:spLocks noChangeAspect="1" noChangeArrowheads="1" noTextEdit="1"/>
              </p:cNvSpPr>
              <p:nvPr/>
            </p:nvSpPr>
            <p:spPr bwMode="auto">
              <a:xfrm>
                <a:off x="1338" y="1090"/>
                <a:ext cx="2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019" name="Rectangle 75">
                <a:extLst>
                  <a:ext uri="{FF2B5EF4-FFF2-40B4-BE49-F238E27FC236}">
                    <a16:creationId xmlns:a16="http://schemas.microsoft.com/office/drawing/2014/main" id="{BCAFC703-791A-4C28-97AA-32858B781379}"/>
                  </a:ext>
                </a:extLst>
              </p:cNvPr>
              <p:cNvSpPr>
                <a:spLocks noChangeArrowheads="1"/>
              </p:cNvSpPr>
              <p:nvPr/>
            </p:nvSpPr>
            <p:spPr bwMode="auto">
              <a:xfrm>
                <a:off x="1528" y="1329"/>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b="1">
                    <a:latin typeface="Times New Roman" panose="02020603050405020304" pitchFamily="18" charset="0"/>
                  </a:rPr>
                  <a:t>A</a:t>
                </a:r>
                <a:endParaRPr lang="en-US" altLang="zh-CN" sz="1800" b="1">
                  <a:solidFill>
                    <a:schemeClr val="tx1"/>
                  </a:solidFill>
                </a:endParaRPr>
              </a:p>
            </p:txBody>
          </p:sp>
          <p:sp>
            <p:nvSpPr>
              <p:cNvPr id="37020" name="Rectangle 76">
                <a:extLst>
                  <a:ext uri="{FF2B5EF4-FFF2-40B4-BE49-F238E27FC236}">
                    <a16:creationId xmlns:a16="http://schemas.microsoft.com/office/drawing/2014/main" id="{C724761D-51BB-45A1-91D6-655D20A87813}"/>
                  </a:ext>
                </a:extLst>
              </p:cNvPr>
              <p:cNvSpPr>
                <a:spLocks noChangeArrowheads="1"/>
              </p:cNvSpPr>
              <p:nvPr/>
            </p:nvSpPr>
            <p:spPr bwMode="auto">
              <a:xfrm>
                <a:off x="1465" y="1153"/>
                <a:ext cx="3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Symbol" panose="05050102010706020507" pitchFamily="18" charset="2"/>
                  </a:rPr>
                  <a:t>·</a:t>
                </a:r>
                <a:endParaRPr lang="en-US" altLang="zh-CN" sz="1800" b="1">
                  <a:solidFill>
                    <a:schemeClr val="tx1"/>
                  </a:solidFill>
                </a:endParaRPr>
              </a:p>
            </p:txBody>
          </p:sp>
          <p:sp>
            <p:nvSpPr>
              <p:cNvPr id="37021" name="Rectangle 77">
                <a:extLst>
                  <a:ext uri="{FF2B5EF4-FFF2-40B4-BE49-F238E27FC236}">
                    <a16:creationId xmlns:a16="http://schemas.microsoft.com/office/drawing/2014/main" id="{A0A001EF-9307-45D2-99C4-B3B46AEA0708}"/>
                  </a:ext>
                </a:extLst>
              </p:cNvPr>
              <p:cNvSpPr>
                <a:spLocks noChangeArrowheads="1"/>
              </p:cNvSpPr>
              <p:nvPr/>
            </p:nvSpPr>
            <p:spPr bwMode="auto">
              <a:xfrm>
                <a:off x="1389" y="1210"/>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rPr>
                  <a:t>U</a:t>
                </a:r>
                <a:endParaRPr lang="en-US" altLang="zh-CN" sz="1800" b="1">
                  <a:solidFill>
                    <a:schemeClr val="tx1"/>
                  </a:solidFill>
                </a:endParaRPr>
              </a:p>
            </p:txBody>
          </p:sp>
        </p:grpSp>
        <p:grpSp>
          <p:nvGrpSpPr>
            <p:cNvPr id="36985" name="Group 79">
              <a:extLst>
                <a:ext uri="{FF2B5EF4-FFF2-40B4-BE49-F238E27FC236}">
                  <a16:creationId xmlns:a16="http://schemas.microsoft.com/office/drawing/2014/main" id="{9CDD16D2-1A53-492A-903F-251C338DD7C4}"/>
                </a:ext>
              </a:extLst>
            </p:cNvPr>
            <p:cNvGrpSpPr>
              <a:grpSpLocks noChangeAspect="1"/>
            </p:cNvGrpSpPr>
            <p:nvPr/>
          </p:nvGrpSpPr>
          <p:grpSpPr bwMode="auto">
            <a:xfrm>
              <a:off x="1338" y="1997"/>
              <a:ext cx="285" cy="397"/>
              <a:chOff x="1383" y="1997"/>
              <a:chExt cx="285" cy="397"/>
            </a:xfrm>
          </p:grpSpPr>
          <p:sp>
            <p:nvSpPr>
              <p:cNvPr id="37014" name="AutoShape 78">
                <a:extLst>
                  <a:ext uri="{FF2B5EF4-FFF2-40B4-BE49-F238E27FC236}">
                    <a16:creationId xmlns:a16="http://schemas.microsoft.com/office/drawing/2014/main" id="{B4CCA1EE-FCD4-4C1D-862D-D4EB89E12CC7}"/>
                  </a:ext>
                </a:extLst>
              </p:cNvPr>
              <p:cNvSpPr>
                <a:spLocks noChangeAspect="1" noChangeArrowheads="1" noTextEdit="1"/>
              </p:cNvSpPr>
              <p:nvPr/>
            </p:nvSpPr>
            <p:spPr bwMode="auto">
              <a:xfrm>
                <a:off x="1383" y="1997"/>
                <a:ext cx="285"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015" name="Rectangle 80">
                <a:extLst>
                  <a:ext uri="{FF2B5EF4-FFF2-40B4-BE49-F238E27FC236}">
                    <a16:creationId xmlns:a16="http://schemas.microsoft.com/office/drawing/2014/main" id="{AD53F5F7-9EA9-477F-824D-F8373B07EFB0}"/>
                  </a:ext>
                </a:extLst>
              </p:cNvPr>
              <p:cNvSpPr>
                <a:spLocks noChangeArrowheads="1"/>
              </p:cNvSpPr>
              <p:nvPr/>
            </p:nvSpPr>
            <p:spPr bwMode="auto">
              <a:xfrm>
                <a:off x="1585" y="2248"/>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b="1">
                    <a:latin typeface="Times New Roman" panose="02020603050405020304" pitchFamily="18" charset="0"/>
                  </a:rPr>
                  <a:t>B</a:t>
                </a:r>
                <a:endParaRPr lang="en-US" altLang="zh-CN" sz="1800" b="1">
                  <a:solidFill>
                    <a:schemeClr val="tx1"/>
                  </a:solidFill>
                </a:endParaRPr>
              </a:p>
            </p:txBody>
          </p:sp>
          <p:sp>
            <p:nvSpPr>
              <p:cNvPr id="37016" name="Rectangle 81">
                <a:extLst>
                  <a:ext uri="{FF2B5EF4-FFF2-40B4-BE49-F238E27FC236}">
                    <a16:creationId xmlns:a16="http://schemas.microsoft.com/office/drawing/2014/main" id="{7293B3F8-EF91-4238-920F-8BC396A01A44}"/>
                  </a:ext>
                </a:extLst>
              </p:cNvPr>
              <p:cNvSpPr>
                <a:spLocks noChangeArrowheads="1"/>
              </p:cNvSpPr>
              <p:nvPr/>
            </p:nvSpPr>
            <p:spPr bwMode="auto">
              <a:xfrm>
                <a:off x="1510" y="2060"/>
                <a:ext cx="3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Symbol" panose="05050102010706020507" pitchFamily="18" charset="2"/>
                  </a:rPr>
                  <a:t>·</a:t>
                </a:r>
                <a:endParaRPr lang="en-US" altLang="zh-CN" sz="1800" b="1">
                  <a:solidFill>
                    <a:schemeClr val="tx1"/>
                  </a:solidFill>
                </a:endParaRPr>
              </a:p>
            </p:txBody>
          </p:sp>
          <p:sp>
            <p:nvSpPr>
              <p:cNvPr id="37017" name="Rectangle 82">
                <a:extLst>
                  <a:ext uri="{FF2B5EF4-FFF2-40B4-BE49-F238E27FC236}">
                    <a16:creationId xmlns:a16="http://schemas.microsoft.com/office/drawing/2014/main" id="{23E4F367-E0C4-4DD9-8F05-9B23ED396355}"/>
                  </a:ext>
                </a:extLst>
              </p:cNvPr>
              <p:cNvSpPr>
                <a:spLocks noChangeArrowheads="1"/>
              </p:cNvSpPr>
              <p:nvPr/>
            </p:nvSpPr>
            <p:spPr bwMode="auto">
              <a:xfrm>
                <a:off x="1434" y="2117"/>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rPr>
                  <a:t>U</a:t>
                </a:r>
                <a:endParaRPr lang="en-US" altLang="zh-CN" sz="1800" b="1">
                  <a:solidFill>
                    <a:schemeClr val="tx1"/>
                  </a:solidFill>
                </a:endParaRPr>
              </a:p>
            </p:txBody>
          </p:sp>
        </p:grpSp>
        <p:grpSp>
          <p:nvGrpSpPr>
            <p:cNvPr id="36986" name="Group 84">
              <a:extLst>
                <a:ext uri="{FF2B5EF4-FFF2-40B4-BE49-F238E27FC236}">
                  <a16:creationId xmlns:a16="http://schemas.microsoft.com/office/drawing/2014/main" id="{906ADCF0-FA8A-4112-AE65-30CE2F38DA43}"/>
                </a:ext>
              </a:extLst>
            </p:cNvPr>
            <p:cNvGrpSpPr>
              <a:grpSpLocks noChangeAspect="1"/>
            </p:cNvGrpSpPr>
            <p:nvPr/>
          </p:nvGrpSpPr>
          <p:grpSpPr bwMode="auto">
            <a:xfrm>
              <a:off x="1791" y="2024"/>
              <a:ext cx="400" cy="419"/>
              <a:chOff x="1791" y="2024"/>
              <a:chExt cx="400" cy="419"/>
            </a:xfrm>
          </p:grpSpPr>
          <p:sp>
            <p:nvSpPr>
              <p:cNvPr id="37010" name="AutoShape 83">
                <a:extLst>
                  <a:ext uri="{FF2B5EF4-FFF2-40B4-BE49-F238E27FC236}">
                    <a16:creationId xmlns:a16="http://schemas.microsoft.com/office/drawing/2014/main" id="{6DF99FB2-405F-4730-982B-6AEF80CEA9DF}"/>
                  </a:ext>
                </a:extLst>
              </p:cNvPr>
              <p:cNvSpPr>
                <a:spLocks noChangeAspect="1" noChangeArrowheads="1" noTextEdit="1"/>
              </p:cNvSpPr>
              <p:nvPr/>
            </p:nvSpPr>
            <p:spPr bwMode="auto">
              <a:xfrm>
                <a:off x="1791" y="2024"/>
                <a:ext cx="400"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011" name="Rectangle 85">
                <a:extLst>
                  <a:ext uri="{FF2B5EF4-FFF2-40B4-BE49-F238E27FC236}">
                    <a16:creationId xmlns:a16="http://schemas.microsoft.com/office/drawing/2014/main" id="{25AC4478-C468-4E12-9074-F04105CB948F}"/>
                  </a:ext>
                </a:extLst>
              </p:cNvPr>
              <p:cNvSpPr>
                <a:spLocks noChangeArrowheads="1"/>
              </p:cNvSpPr>
              <p:nvPr/>
            </p:nvSpPr>
            <p:spPr bwMode="auto">
              <a:xfrm>
                <a:off x="2017" y="2285"/>
                <a:ext cx="1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500" b="1">
                    <a:latin typeface="Times New Roman" panose="02020603050405020304" pitchFamily="18" charset="0"/>
                  </a:rPr>
                  <a:t>BC</a:t>
                </a:r>
                <a:endParaRPr lang="en-US" altLang="zh-CN" sz="1800" b="1">
                  <a:solidFill>
                    <a:schemeClr val="tx1"/>
                  </a:solidFill>
                </a:endParaRPr>
              </a:p>
            </p:txBody>
          </p:sp>
          <p:sp>
            <p:nvSpPr>
              <p:cNvPr id="37012" name="Rectangle 86">
                <a:extLst>
                  <a:ext uri="{FF2B5EF4-FFF2-40B4-BE49-F238E27FC236}">
                    <a16:creationId xmlns:a16="http://schemas.microsoft.com/office/drawing/2014/main" id="{C6502A8B-AA85-4678-ADD4-55E8D191EB96}"/>
                  </a:ext>
                </a:extLst>
              </p:cNvPr>
              <p:cNvSpPr>
                <a:spLocks noChangeArrowheads="1"/>
              </p:cNvSpPr>
              <p:nvPr/>
            </p:nvSpPr>
            <p:spPr bwMode="auto">
              <a:xfrm>
                <a:off x="1931" y="2094"/>
                <a:ext cx="4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Symbol" panose="05050102010706020507" pitchFamily="18" charset="2"/>
                  </a:rPr>
                  <a:t>·</a:t>
                </a:r>
                <a:endParaRPr lang="en-US" altLang="zh-CN" sz="1800" b="1">
                  <a:solidFill>
                    <a:schemeClr val="tx1"/>
                  </a:solidFill>
                </a:endParaRPr>
              </a:p>
            </p:txBody>
          </p:sp>
          <p:sp>
            <p:nvSpPr>
              <p:cNvPr id="37013" name="Rectangle 87">
                <a:extLst>
                  <a:ext uri="{FF2B5EF4-FFF2-40B4-BE49-F238E27FC236}">
                    <a16:creationId xmlns:a16="http://schemas.microsoft.com/office/drawing/2014/main" id="{24E2FF0B-61B3-4132-AA6F-6B2F28271E90}"/>
                  </a:ext>
                </a:extLst>
              </p:cNvPr>
              <p:cNvSpPr>
                <a:spLocks noChangeArrowheads="1"/>
              </p:cNvSpPr>
              <p:nvPr/>
            </p:nvSpPr>
            <p:spPr bwMode="auto">
              <a:xfrm>
                <a:off x="1852" y="2155"/>
                <a:ext cx="1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000" b="1" i="1">
                    <a:latin typeface="Times New Roman" panose="02020603050405020304" pitchFamily="18" charset="0"/>
                  </a:rPr>
                  <a:t>U</a:t>
                </a:r>
                <a:endParaRPr lang="en-US" altLang="zh-CN" sz="1800" b="1">
                  <a:solidFill>
                    <a:schemeClr val="tx1"/>
                  </a:solidFill>
                </a:endParaRPr>
              </a:p>
            </p:txBody>
          </p:sp>
        </p:grpSp>
        <p:grpSp>
          <p:nvGrpSpPr>
            <p:cNvPr id="36987" name="Group 89">
              <a:extLst>
                <a:ext uri="{FF2B5EF4-FFF2-40B4-BE49-F238E27FC236}">
                  <a16:creationId xmlns:a16="http://schemas.microsoft.com/office/drawing/2014/main" id="{FD90DD7E-9901-4B13-8709-7B60948A8749}"/>
                </a:ext>
              </a:extLst>
            </p:cNvPr>
            <p:cNvGrpSpPr>
              <a:grpSpLocks noChangeAspect="1"/>
            </p:cNvGrpSpPr>
            <p:nvPr/>
          </p:nvGrpSpPr>
          <p:grpSpPr bwMode="auto">
            <a:xfrm>
              <a:off x="1791" y="1117"/>
              <a:ext cx="398" cy="419"/>
              <a:chOff x="1791" y="1117"/>
              <a:chExt cx="398" cy="419"/>
            </a:xfrm>
          </p:grpSpPr>
          <p:sp>
            <p:nvSpPr>
              <p:cNvPr id="37005" name="AutoShape 88">
                <a:extLst>
                  <a:ext uri="{FF2B5EF4-FFF2-40B4-BE49-F238E27FC236}">
                    <a16:creationId xmlns:a16="http://schemas.microsoft.com/office/drawing/2014/main" id="{1A4BD4F2-5D97-4752-AE3E-5851C8B294C0}"/>
                  </a:ext>
                </a:extLst>
              </p:cNvPr>
              <p:cNvSpPr>
                <a:spLocks noChangeAspect="1" noChangeArrowheads="1" noTextEdit="1"/>
              </p:cNvSpPr>
              <p:nvPr/>
            </p:nvSpPr>
            <p:spPr bwMode="auto">
              <a:xfrm>
                <a:off x="1791" y="1117"/>
                <a:ext cx="39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006" name="Rectangle 90">
                <a:extLst>
                  <a:ext uri="{FF2B5EF4-FFF2-40B4-BE49-F238E27FC236}">
                    <a16:creationId xmlns:a16="http://schemas.microsoft.com/office/drawing/2014/main" id="{926E91DA-8E55-4EF6-BE11-8171CD5441F8}"/>
                  </a:ext>
                </a:extLst>
              </p:cNvPr>
              <p:cNvSpPr>
                <a:spLocks noChangeArrowheads="1"/>
              </p:cNvSpPr>
              <p:nvPr/>
            </p:nvSpPr>
            <p:spPr bwMode="auto">
              <a:xfrm>
                <a:off x="2101" y="1378"/>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500" b="1">
                    <a:latin typeface="Times New Roman" panose="02020603050405020304" pitchFamily="18" charset="0"/>
                  </a:rPr>
                  <a:t>B</a:t>
                </a:r>
                <a:endParaRPr lang="en-US" altLang="zh-CN" sz="1800" b="1">
                  <a:solidFill>
                    <a:schemeClr val="tx1"/>
                  </a:solidFill>
                </a:endParaRPr>
              </a:p>
            </p:txBody>
          </p:sp>
          <p:sp>
            <p:nvSpPr>
              <p:cNvPr id="37007" name="Rectangle 91">
                <a:extLst>
                  <a:ext uri="{FF2B5EF4-FFF2-40B4-BE49-F238E27FC236}">
                    <a16:creationId xmlns:a16="http://schemas.microsoft.com/office/drawing/2014/main" id="{D848F2AB-342E-4829-B941-D621D47977E0}"/>
                  </a:ext>
                </a:extLst>
              </p:cNvPr>
              <p:cNvSpPr>
                <a:spLocks noChangeArrowheads="1"/>
              </p:cNvSpPr>
              <p:nvPr/>
            </p:nvSpPr>
            <p:spPr bwMode="auto">
              <a:xfrm>
                <a:off x="2003" y="1378"/>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500" b="1">
                    <a:latin typeface="Times New Roman" panose="02020603050405020304" pitchFamily="18" charset="0"/>
                  </a:rPr>
                  <a:t>A</a:t>
                </a:r>
                <a:endParaRPr lang="en-US" altLang="zh-CN" sz="1800" b="1">
                  <a:solidFill>
                    <a:schemeClr val="tx1"/>
                  </a:solidFill>
                </a:endParaRPr>
              </a:p>
            </p:txBody>
          </p:sp>
          <p:sp>
            <p:nvSpPr>
              <p:cNvPr id="37008" name="Rectangle 92">
                <a:extLst>
                  <a:ext uri="{FF2B5EF4-FFF2-40B4-BE49-F238E27FC236}">
                    <a16:creationId xmlns:a16="http://schemas.microsoft.com/office/drawing/2014/main" id="{B3F6EA44-F876-4E15-AB42-17EB07FC4C8D}"/>
                  </a:ext>
                </a:extLst>
              </p:cNvPr>
              <p:cNvSpPr>
                <a:spLocks noChangeArrowheads="1"/>
              </p:cNvSpPr>
              <p:nvPr/>
            </p:nvSpPr>
            <p:spPr bwMode="auto">
              <a:xfrm>
                <a:off x="1930" y="1187"/>
                <a:ext cx="4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Symbol" panose="05050102010706020507" pitchFamily="18" charset="2"/>
                  </a:rPr>
                  <a:t>·</a:t>
                </a:r>
                <a:endParaRPr lang="en-US" altLang="zh-CN" sz="1800" b="1">
                  <a:solidFill>
                    <a:schemeClr val="tx1"/>
                  </a:solidFill>
                </a:endParaRPr>
              </a:p>
            </p:txBody>
          </p:sp>
          <p:sp>
            <p:nvSpPr>
              <p:cNvPr id="37009" name="Rectangle 93">
                <a:extLst>
                  <a:ext uri="{FF2B5EF4-FFF2-40B4-BE49-F238E27FC236}">
                    <a16:creationId xmlns:a16="http://schemas.microsoft.com/office/drawing/2014/main" id="{7135871B-BD4D-40C2-A16D-1577C3A573D7}"/>
                  </a:ext>
                </a:extLst>
              </p:cNvPr>
              <p:cNvSpPr>
                <a:spLocks noChangeArrowheads="1"/>
              </p:cNvSpPr>
              <p:nvPr/>
            </p:nvSpPr>
            <p:spPr bwMode="auto">
              <a:xfrm>
                <a:off x="1851" y="1248"/>
                <a:ext cx="1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000" b="1" i="1">
                    <a:latin typeface="Times New Roman" panose="02020603050405020304" pitchFamily="18" charset="0"/>
                  </a:rPr>
                  <a:t>U</a:t>
                </a:r>
                <a:endParaRPr lang="en-US" altLang="zh-CN" sz="1800" b="1">
                  <a:solidFill>
                    <a:schemeClr val="tx1"/>
                  </a:solidFill>
                </a:endParaRPr>
              </a:p>
            </p:txBody>
          </p:sp>
        </p:grpSp>
        <p:grpSp>
          <p:nvGrpSpPr>
            <p:cNvPr id="36988" name="Group 95">
              <a:extLst>
                <a:ext uri="{FF2B5EF4-FFF2-40B4-BE49-F238E27FC236}">
                  <a16:creationId xmlns:a16="http://schemas.microsoft.com/office/drawing/2014/main" id="{DDE8B3BA-0A4E-4C61-9E11-06BFC60EF99B}"/>
                </a:ext>
              </a:extLst>
            </p:cNvPr>
            <p:cNvGrpSpPr>
              <a:grpSpLocks noChangeAspect="1"/>
            </p:cNvGrpSpPr>
            <p:nvPr/>
          </p:nvGrpSpPr>
          <p:grpSpPr bwMode="auto">
            <a:xfrm>
              <a:off x="2562" y="1590"/>
              <a:ext cx="366" cy="389"/>
              <a:chOff x="2290" y="1344"/>
              <a:chExt cx="366" cy="389"/>
            </a:xfrm>
          </p:grpSpPr>
          <p:sp>
            <p:nvSpPr>
              <p:cNvPr id="37001" name="AutoShape 94">
                <a:extLst>
                  <a:ext uri="{FF2B5EF4-FFF2-40B4-BE49-F238E27FC236}">
                    <a16:creationId xmlns:a16="http://schemas.microsoft.com/office/drawing/2014/main" id="{7297AE96-B2F7-4276-97CD-B21E064C12FD}"/>
                  </a:ext>
                </a:extLst>
              </p:cNvPr>
              <p:cNvSpPr>
                <a:spLocks noChangeAspect="1" noChangeArrowheads="1" noTextEdit="1"/>
              </p:cNvSpPr>
              <p:nvPr/>
            </p:nvSpPr>
            <p:spPr bwMode="auto">
              <a:xfrm>
                <a:off x="2290" y="1344"/>
                <a:ext cx="366"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002" name="Rectangle 96">
                <a:extLst>
                  <a:ext uri="{FF2B5EF4-FFF2-40B4-BE49-F238E27FC236}">
                    <a16:creationId xmlns:a16="http://schemas.microsoft.com/office/drawing/2014/main" id="{57941F3C-F965-4F63-85FE-3D6D32A19CB5}"/>
                  </a:ext>
                </a:extLst>
              </p:cNvPr>
              <p:cNvSpPr>
                <a:spLocks noChangeArrowheads="1"/>
              </p:cNvSpPr>
              <p:nvPr/>
            </p:nvSpPr>
            <p:spPr bwMode="auto">
              <a:xfrm>
                <a:off x="2476" y="1583"/>
                <a:ext cx="1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400" b="1">
                    <a:latin typeface="Times New Roman" panose="02020603050405020304" pitchFamily="18" charset="0"/>
                  </a:rPr>
                  <a:t>CA</a:t>
                </a:r>
                <a:endParaRPr lang="en-US" altLang="zh-CN" sz="1800" b="1">
                  <a:solidFill>
                    <a:schemeClr val="tx1"/>
                  </a:solidFill>
                </a:endParaRPr>
              </a:p>
            </p:txBody>
          </p:sp>
          <p:sp>
            <p:nvSpPr>
              <p:cNvPr id="37003" name="Rectangle 97">
                <a:extLst>
                  <a:ext uri="{FF2B5EF4-FFF2-40B4-BE49-F238E27FC236}">
                    <a16:creationId xmlns:a16="http://schemas.microsoft.com/office/drawing/2014/main" id="{D1419FD7-5FB6-42FD-A64B-FC72CA43A831}"/>
                  </a:ext>
                </a:extLst>
              </p:cNvPr>
              <p:cNvSpPr>
                <a:spLocks noChangeArrowheads="1"/>
              </p:cNvSpPr>
              <p:nvPr/>
            </p:nvSpPr>
            <p:spPr bwMode="auto">
              <a:xfrm>
                <a:off x="2418" y="1407"/>
                <a:ext cx="3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Symbol" panose="05050102010706020507" pitchFamily="18" charset="2"/>
                  </a:rPr>
                  <a:t>·</a:t>
                </a:r>
                <a:endParaRPr lang="en-US" altLang="zh-CN" sz="1800" b="1">
                  <a:solidFill>
                    <a:schemeClr val="tx1"/>
                  </a:solidFill>
                </a:endParaRPr>
              </a:p>
            </p:txBody>
          </p:sp>
          <p:sp>
            <p:nvSpPr>
              <p:cNvPr id="37004" name="Rectangle 98">
                <a:extLst>
                  <a:ext uri="{FF2B5EF4-FFF2-40B4-BE49-F238E27FC236}">
                    <a16:creationId xmlns:a16="http://schemas.microsoft.com/office/drawing/2014/main" id="{14CD426B-3D7E-4784-9594-9D6C8DA5A241}"/>
                  </a:ext>
                </a:extLst>
              </p:cNvPr>
              <p:cNvSpPr>
                <a:spLocks noChangeArrowheads="1"/>
              </p:cNvSpPr>
              <p:nvPr/>
            </p:nvSpPr>
            <p:spPr bwMode="auto">
              <a:xfrm>
                <a:off x="2342" y="1464"/>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rPr>
                  <a:t>U</a:t>
                </a:r>
                <a:endParaRPr lang="en-US" altLang="zh-CN" sz="1800" b="1">
                  <a:solidFill>
                    <a:schemeClr val="tx1"/>
                  </a:solidFill>
                </a:endParaRPr>
              </a:p>
            </p:txBody>
          </p:sp>
        </p:grpSp>
        <p:grpSp>
          <p:nvGrpSpPr>
            <p:cNvPr id="36989" name="Group 100">
              <a:extLst>
                <a:ext uri="{FF2B5EF4-FFF2-40B4-BE49-F238E27FC236}">
                  <a16:creationId xmlns:a16="http://schemas.microsoft.com/office/drawing/2014/main" id="{8A059D20-DF2C-4D15-AA34-0E4F233B6A04}"/>
                </a:ext>
              </a:extLst>
            </p:cNvPr>
            <p:cNvGrpSpPr>
              <a:grpSpLocks noChangeAspect="1"/>
            </p:cNvGrpSpPr>
            <p:nvPr/>
          </p:nvGrpSpPr>
          <p:grpSpPr bwMode="auto">
            <a:xfrm>
              <a:off x="567" y="1536"/>
              <a:ext cx="299" cy="416"/>
              <a:chOff x="604" y="1536"/>
              <a:chExt cx="299" cy="416"/>
            </a:xfrm>
          </p:grpSpPr>
          <p:sp>
            <p:nvSpPr>
              <p:cNvPr id="36997" name="AutoShape 99">
                <a:extLst>
                  <a:ext uri="{FF2B5EF4-FFF2-40B4-BE49-F238E27FC236}">
                    <a16:creationId xmlns:a16="http://schemas.microsoft.com/office/drawing/2014/main" id="{0D774557-4F27-4A6C-841D-4D5DD306BA52}"/>
                  </a:ext>
                </a:extLst>
              </p:cNvPr>
              <p:cNvSpPr>
                <a:spLocks noChangeAspect="1" noChangeArrowheads="1" noTextEdit="1"/>
              </p:cNvSpPr>
              <p:nvPr/>
            </p:nvSpPr>
            <p:spPr bwMode="auto">
              <a:xfrm>
                <a:off x="604" y="1536"/>
                <a:ext cx="299"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998" name="Rectangle 101">
                <a:extLst>
                  <a:ext uri="{FF2B5EF4-FFF2-40B4-BE49-F238E27FC236}">
                    <a16:creationId xmlns:a16="http://schemas.microsoft.com/office/drawing/2014/main" id="{46C5BEA7-F5BB-401C-86D1-5C9079A747B9}"/>
                  </a:ext>
                </a:extLst>
              </p:cNvPr>
              <p:cNvSpPr>
                <a:spLocks noChangeArrowheads="1"/>
              </p:cNvSpPr>
              <p:nvPr/>
            </p:nvSpPr>
            <p:spPr bwMode="auto">
              <a:xfrm>
                <a:off x="812" y="1799"/>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500" b="1">
                    <a:latin typeface="Times New Roman" panose="02020603050405020304" pitchFamily="18" charset="0"/>
                  </a:rPr>
                  <a:t>C</a:t>
                </a:r>
                <a:endParaRPr lang="en-US" altLang="zh-CN" sz="1800" b="1">
                  <a:solidFill>
                    <a:schemeClr val="tx1"/>
                  </a:solidFill>
                </a:endParaRPr>
              </a:p>
            </p:txBody>
          </p:sp>
          <p:sp>
            <p:nvSpPr>
              <p:cNvPr id="36999" name="Rectangle 102">
                <a:extLst>
                  <a:ext uri="{FF2B5EF4-FFF2-40B4-BE49-F238E27FC236}">
                    <a16:creationId xmlns:a16="http://schemas.microsoft.com/office/drawing/2014/main" id="{13D11FC4-7D9C-4B3B-A3E7-B2B29C6E3E6E}"/>
                  </a:ext>
                </a:extLst>
              </p:cNvPr>
              <p:cNvSpPr>
                <a:spLocks noChangeArrowheads="1"/>
              </p:cNvSpPr>
              <p:nvPr/>
            </p:nvSpPr>
            <p:spPr bwMode="auto">
              <a:xfrm>
                <a:off x="740" y="1602"/>
                <a:ext cx="3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Symbol" panose="05050102010706020507" pitchFamily="18" charset="2"/>
                  </a:rPr>
                  <a:t>·</a:t>
                </a:r>
                <a:endParaRPr lang="en-US" altLang="zh-CN" sz="1800" b="1">
                  <a:solidFill>
                    <a:schemeClr val="tx1"/>
                  </a:solidFill>
                </a:endParaRPr>
              </a:p>
            </p:txBody>
          </p:sp>
          <p:sp>
            <p:nvSpPr>
              <p:cNvPr id="37000" name="Rectangle 103">
                <a:extLst>
                  <a:ext uri="{FF2B5EF4-FFF2-40B4-BE49-F238E27FC236}">
                    <a16:creationId xmlns:a16="http://schemas.microsoft.com/office/drawing/2014/main" id="{097F6DB9-3C50-48D9-AC0A-0581927AF141}"/>
                  </a:ext>
                </a:extLst>
              </p:cNvPr>
              <p:cNvSpPr>
                <a:spLocks noChangeArrowheads="1"/>
              </p:cNvSpPr>
              <p:nvPr/>
            </p:nvSpPr>
            <p:spPr bwMode="auto">
              <a:xfrm>
                <a:off x="663" y="1662"/>
                <a:ext cx="16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900" b="1" i="1">
                    <a:latin typeface="Times New Roman" panose="02020603050405020304" pitchFamily="18" charset="0"/>
                  </a:rPr>
                  <a:t>U</a:t>
                </a:r>
                <a:endParaRPr lang="en-US" altLang="zh-CN" sz="1800" b="1">
                  <a:solidFill>
                    <a:schemeClr val="tx1"/>
                  </a:solidFill>
                </a:endParaRPr>
              </a:p>
            </p:txBody>
          </p:sp>
        </p:grpSp>
        <p:graphicFrame>
          <p:nvGraphicFramePr>
            <p:cNvPr id="36990" name="Object 114">
              <a:extLst>
                <a:ext uri="{FF2B5EF4-FFF2-40B4-BE49-F238E27FC236}">
                  <a16:creationId xmlns:a16="http://schemas.microsoft.com/office/drawing/2014/main" id="{860924DE-D19C-4479-8E06-C9F02E45F1C4}"/>
                </a:ext>
              </a:extLst>
            </p:cNvPr>
            <p:cNvGraphicFramePr>
              <a:graphicFrameLocks noChangeAspect="1"/>
            </p:cNvGraphicFramePr>
            <p:nvPr/>
          </p:nvGraphicFramePr>
          <p:xfrm>
            <a:off x="1519" y="527"/>
            <a:ext cx="283" cy="360"/>
          </p:xfrm>
          <a:graphic>
            <a:graphicData uri="http://schemas.openxmlformats.org/presentationml/2006/ole">
              <mc:AlternateContent xmlns:mc="http://schemas.openxmlformats.org/markup-compatibility/2006">
                <mc:Choice xmlns:v="urn:schemas-microsoft-com:vml" Requires="v">
                  <p:oleObj spid="_x0000_s37213" name="Equation" r:id="rId4" imgW="190417" imgH="241195" progId="Equation.DSMT4">
                    <p:embed/>
                  </p:oleObj>
                </mc:Choice>
                <mc:Fallback>
                  <p:oleObj name="Equation" r:id="rId4" imgW="190417" imgH="241195" progId="Equation.DSMT4">
                    <p:embed/>
                    <p:pic>
                      <p:nvPicPr>
                        <p:cNvPr id="0" name="Object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9" y="527"/>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91" name="Object 115">
              <a:extLst>
                <a:ext uri="{FF2B5EF4-FFF2-40B4-BE49-F238E27FC236}">
                  <a16:creationId xmlns:a16="http://schemas.microsoft.com/office/drawing/2014/main" id="{28F09FB6-E507-4060-86CE-2A6DB15BF07B}"/>
                </a:ext>
              </a:extLst>
            </p:cNvPr>
            <p:cNvGraphicFramePr>
              <a:graphicFrameLocks noChangeAspect="1"/>
            </p:cNvGraphicFramePr>
            <p:nvPr/>
          </p:nvGraphicFramePr>
          <p:xfrm>
            <a:off x="1554" y="1482"/>
            <a:ext cx="283" cy="360"/>
          </p:xfrm>
          <a:graphic>
            <a:graphicData uri="http://schemas.openxmlformats.org/presentationml/2006/ole">
              <mc:AlternateContent xmlns:mc="http://schemas.openxmlformats.org/markup-compatibility/2006">
                <mc:Choice xmlns:v="urn:schemas-microsoft-com:vml" Requires="v">
                  <p:oleObj spid="_x0000_s37214" name="Equation" r:id="rId6" imgW="190417" imgH="241195" progId="Equation.DSMT4">
                    <p:embed/>
                  </p:oleObj>
                </mc:Choice>
                <mc:Fallback>
                  <p:oleObj name="Equation" r:id="rId6" imgW="190417" imgH="241195" progId="Equation.DSMT4">
                    <p:embed/>
                    <p:pic>
                      <p:nvPicPr>
                        <p:cNvPr id="0" name="Object 1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4" y="1482"/>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92" name="Object 116">
              <a:extLst>
                <a:ext uri="{FF2B5EF4-FFF2-40B4-BE49-F238E27FC236}">
                  <a16:creationId xmlns:a16="http://schemas.microsoft.com/office/drawing/2014/main" id="{71BA412E-A5C9-496F-9FC5-6426D809F398}"/>
                </a:ext>
              </a:extLst>
            </p:cNvPr>
            <p:cNvGraphicFramePr>
              <a:graphicFrameLocks noChangeAspect="1"/>
            </p:cNvGraphicFramePr>
            <p:nvPr/>
          </p:nvGraphicFramePr>
          <p:xfrm>
            <a:off x="1610" y="2296"/>
            <a:ext cx="283" cy="360"/>
          </p:xfrm>
          <a:graphic>
            <a:graphicData uri="http://schemas.openxmlformats.org/presentationml/2006/ole">
              <mc:AlternateContent xmlns:mc="http://schemas.openxmlformats.org/markup-compatibility/2006">
                <mc:Choice xmlns:v="urn:schemas-microsoft-com:vml" Requires="v">
                  <p:oleObj spid="_x0000_s37215" name="Equation" r:id="rId8" imgW="190417" imgH="241195" progId="Equation.DSMT4">
                    <p:embed/>
                  </p:oleObj>
                </mc:Choice>
                <mc:Fallback>
                  <p:oleObj name="Equation" r:id="rId8" imgW="190417" imgH="241195" progId="Equation.DSMT4">
                    <p:embed/>
                    <p:pic>
                      <p:nvPicPr>
                        <p:cNvPr id="0" name="Object 1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0" y="2296"/>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993" name="Line 117">
              <a:extLst>
                <a:ext uri="{FF2B5EF4-FFF2-40B4-BE49-F238E27FC236}">
                  <a16:creationId xmlns:a16="http://schemas.microsoft.com/office/drawing/2014/main" id="{2C353569-BA43-4080-8394-E7B98C220EDE}"/>
                </a:ext>
              </a:extLst>
            </p:cNvPr>
            <p:cNvSpPr>
              <a:spLocks noChangeShapeType="1"/>
            </p:cNvSpPr>
            <p:nvPr/>
          </p:nvSpPr>
          <p:spPr bwMode="auto">
            <a:xfrm>
              <a:off x="376" y="2677"/>
              <a:ext cx="238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4" name="Line 118">
              <a:extLst>
                <a:ext uri="{FF2B5EF4-FFF2-40B4-BE49-F238E27FC236}">
                  <a16:creationId xmlns:a16="http://schemas.microsoft.com/office/drawing/2014/main" id="{10A84C49-6610-4E11-9E39-23E08D722F1F}"/>
                </a:ext>
              </a:extLst>
            </p:cNvPr>
            <p:cNvSpPr>
              <a:spLocks noChangeShapeType="1"/>
            </p:cNvSpPr>
            <p:nvPr/>
          </p:nvSpPr>
          <p:spPr bwMode="auto">
            <a:xfrm>
              <a:off x="1537" y="908"/>
              <a:ext cx="27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5" name="Line 119">
              <a:extLst>
                <a:ext uri="{FF2B5EF4-FFF2-40B4-BE49-F238E27FC236}">
                  <a16:creationId xmlns:a16="http://schemas.microsoft.com/office/drawing/2014/main" id="{9B32730C-BE48-42E9-8055-063062BC4D02}"/>
                </a:ext>
              </a:extLst>
            </p:cNvPr>
            <p:cNvSpPr>
              <a:spLocks noChangeShapeType="1"/>
            </p:cNvSpPr>
            <p:nvPr/>
          </p:nvSpPr>
          <p:spPr bwMode="auto">
            <a:xfrm>
              <a:off x="1610" y="1815"/>
              <a:ext cx="27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6" name="Line 120">
              <a:extLst>
                <a:ext uri="{FF2B5EF4-FFF2-40B4-BE49-F238E27FC236}">
                  <a16:creationId xmlns:a16="http://schemas.microsoft.com/office/drawing/2014/main" id="{882C2DCB-5C50-40C2-83C0-2A6FC231F8B7}"/>
                </a:ext>
              </a:extLst>
            </p:cNvPr>
            <p:cNvSpPr>
              <a:spLocks noChangeShapeType="1"/>
            </p:cNvSpPr>
            <p:nvPr/>
          </p:nvSpPr>
          <p:spPr bwMode="auto">
            <a:xfrm>
              <a:off x="1610" y="2677"/>
              <a:ext cx="27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4950" name="Group 230">
            <a:extLst>
              <a:ext uri="{FF2B5EF4-FFF2-40B4-BE49-F238E27FC236}">
                <a16:creationId xmlns:a16="http://schemas.microsoft.com/office/drawing/2014/main" id="{8960F84B-149D-4917-9ACD-A31152DF5159}"/>
              </a:ext>
            </a:extLst>
          </p:cNvPr>
          <p:cNvGrpSpPr>
            <a:grpSpLocks/>
          </p:cNvGrpSpPr>
          <p:nvPr/>
        </p:nvGrpSpPr>
        <p:grpSpPr bwMode="auto">
          <a:xfrm>
            <a:off x="5514975" y="476250"/>
            <a:ext cx="2801938" cy="1731963"/>
            <a:chOff x="204" y="933"/>
            <a:chExt cx="1765" cy="1091"/>
          </a:xfrm>
        </p:grpSpPr>
        <p:sp>
          <p:nvSpPr>
            <p:cNvPr id="36920" name="Text Box 231">
              <a:extLst>
                <a:ext uri="{FF2B5EF4-FFF2-40B4-BE49-F238E27FC236}">
                  <a16:creationId xmlns:a16="http://schemas.microsoft.com/office/drawing/2014/main" id="{88B86A08-0341-4F5C-B35C-BA6BCA01545E}"/>
                </a:ext>
              </a:extLst>
            </p:cNvPr>
            <p:cNvSpPr txBox="1">
              <a:spLocks noChangeArrowheads="1"/>
            </p:cNvSpPr>
            <p:nvPr/>
          </p:nvSpPr>
          <p:spPr bwMode="auto">
            <a:xfrm>
              <a:off x="1247" y="1334"/>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6921" name="Line 232">
              <a:extLst>
                <a:ext uri="{FF2B5EF4-FFF2-40B4-BE49-F238E27FC236}">
                  <a16:creationId xmlns:a16="http://schemas.microsoft.com/office/drawing/2014/main" id="{0C581596-D564-41F5-ACAB-74887DCDD2B1}"/>
                </a:ext>
              </a:extLst>
            </p:cNvPr>
            <p:cNvSpPr>
              <a:spLocks noChangeShapeType="1"/>
            </p:cNvSpPr>
            <p:nvPr/>
          </p:nvSpPr>
          <p:spPr bwMode="auto">
            <a:xfrm>
              <a:off x="811" y="1986"/>
              <a:ext cx="49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2" name="Line 233">
              <a:extLst>
                <a:ext uri="{FF2B5EF4-FFF2-40B4-BE49-F238E27FC236}">
                  <a16:creationId xmlns:a16="http://schemas.microsoft.com/office/drawing/2014/main" id="{B8A6B1D0-066C-43E9-A207-CAD9A207452F}"/>
                </a:ext>
              </a:extLst>
            </p:cNvPr>
            <p:cNvSpPr>
              <a:spLocks noChangeShapeType="1"/>
            </p:cNvSpPr>
            <p:nvPr/>
          </p:nvSpPr>
          <p:spPr bwMode="auto">
            <a:xfrm>
              <a:off x="820" y="1641"/>
              <a:ext cx="63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3" name="Line 234">
              <a:extLst>
                <a:ext uri="{FF2B5EF4-FFF2-40B4-BE49-F238E27FC236}">
                  <a16:creationId xmlns:a16="http://schemas.microsoft.com/office/drawing/2014/main" id="{6BA832C2-F55F-4801-9E40-B740826C9376}"/>
                </a:ext>
              </a:extLst>
            </p:cNvPr>
            <p:cNvSpPr>
              <a:spLocks noChangeShapeType="1"/>
            </p:cNvSpPr>
            <p:nvPr/>
          </p:nvSpPr>
          <p:spPr bwMode="auto">
            <a:xfrm>
              <a:off x="865" y="1296"/>
              <a:ext cx="27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4" name="Line 235">
              <a:extLst>
                <a:ext uri="{FF2B5EF4-FFF2-40B4-BE49-F238E27FC236}">
                  <a16:creationId xmlns:a16="http://schemas.microsoft.com/office/drawing/2014/main" id="{A332202E-0CC4-4062-8863-DE6D988CCB4C}"/>
                </a:ext>
              </a:extLst>
            </p:cNvPr>
            <p:cNvSpPr>
              <a:spLocks noChangeShapeType="1"/>
            </p:cNvSpPr>
            <p:nvPr/>
          </p:nvSpPr>
          <p:spPr bwMode="auto">
            <a:xfrm>
              <a:off x="1174" y="1986"/>
              <a:ext cx="49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5" name="Line 236">
              <a:extLst>
                <a:ext uri="{FF2B5EF4-FFF2-40B4-BE49-F238E27FC236}">
                  <a16:creationId xmlns:a16="http://schemas.microsoft.com/office/drawing/2014/main" id="{7AFAA7DA-5484-4FAA-BEF4-5CC388E57617}"/>
                </a:ext>
              </a:extLst>
            </p:cNvPr>
            <p:cNvSpPr>
              <a:spLocks noChangeShapeType="1"/>
            </p:cNvSpPr>
            <p:nvPr/>
          </p:nvSpPr>
          <p:spPr bwMode="auto">
            <a:xfrm>
              <a:off x="1183" y="1641"/>
              <a:ext cx="63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6" name="Line 237">
              <a:extLst>
                <a:ext uri="{FF2B5EF4-FFF2-40B4-BE49-F238E27FC236}">
                  <a16:creationId xmlns:a16="http://schemas.microsoft.com/office/drawing/2014/main" id="{A97C4752-DA59-4F9D-9EA3-FE79068E471F}"/>
                </a:ext>
              </a:extLst>
            </p:cNvPr>
            <p:cNvSpPr>
              <a:spLocks noChangeShapeType="1"/>
            </p:cNvSpPr>
            <p:nvPr/>
          </p:nvSpPr>
          <p:spPr bwMode="auto">
            <a:xfrm>
              <a:off x="1228" y="1296"/>
              <a:ext cx="27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7" name="AutoShape 238">
              <a:extLst>
                <a:ext uri="{FF2B5EF4-FFF2-40B4-BE49-F238E27FC236}">
                  <a16:creationId xmlns:a16="http://schemas.microsoft.com/office/drawing/2014/main" id="{CDF89DA2-3316-4823-9CE4-31FB20472C92}"/>
                </a:ext>
              </a:extLst>
            </p:cNvPr>
            <p:cNvSpPr>
              <a:spLocks noChangeAspect="1" noChangeArrowheads="1" noTextEdit="1"/>
            </p:cNvSpPr>
            <p:nvPr/>
          </p:nvSpPr>
          <p:spPr bwMode="auto">
            <a:xfrm>
              <a:off x="204" y="933"/>
              <a:ext cx="1705" cy="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928" name="Line 239">
              <a:extLst>
                <a:ext uri="{FF2B5EF4-FFF2-40B4-BE49-F238E27FC236}">
                  <a16:creationId xmlns:a16="http://schemas.microsoft.com/office/drawing/2014/main" id="{9387A8D8-0626-4E76-929A-13C6DD635353}"/>
                </a:ext>
              </a:extLst>
            </p:cNvPr>
            <p:cNvSpPr>
              <a:spLocks noChangeShapeType="1"/>
            </p:cNvSpPr>
            <p:nvPr/>
          </p:nvSpPr>
          <p:spPr bwMode="auto">
            <a:xfrm flipH="1">
              <a:off x="1225" y="1051"/>
              <a:ext cx="78" cy="2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9" name="Line 240">
              <a:extLst>
                <a:ext uri="{FF2B5EF4-FFF2-40B4-BE49-F238E27FC236}">
                  <a16:creationId xmlns:a16="http://schemas.microsoft.com/office/drawing/2014/main" id="{10984C4D-169D-407D-832A-36885863FA35}"/>
                </a:ext>
              </a:extLst>
            </p:cNvPr>
            <p:cNvSpPr>
              <a:spLocks noChangeShapeType="1"/>
            </p:cNvSpPr>
            <p:nvPr/>
          </p:nvSpPr>
          <p:spPr bwMode="auto">
            <a:xfrm flipH="1">
              <a:off x="1184" y="1395"/>
              <a:ext cx="79" cy="2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0" name="Line 241">
              <a:extLst>
                <a:ext uri="{FF2B5EF4-FFF2-40B4-BE49-F238E27FC236}">
                  <a16:creationId xmlns:a16="http://schemas.microsoft.com/office/drawing/2014/main" id="{CBCAFF99-0DED-49CD-BFF9-2FF4BB4C5145}"/>
                </a:ext>
              </a:extLst>
            </p:cNvPr>
            <p:cNvSpPr>
              <a:spLocks noChangeShapeType="1"/>
            </p:cNvSpPr>
            <p:nvPr/>
          </p:nvSpPr>
          <p:spPr bwMode="auto">
            <a:xfrm flipH="1">
              <a:off x="1184" y="1740"/>
              <a:ext cx="79" cy="24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1" name="Rectangle 242">
              <a:extLst>
                <a:ext uri="{FF2B5EF4-FFF2-40B4-BE49-F238E27FC236}">
                  <a16:creationId xmlns:a16="http://schemas.microsoft.com/office/drawing/2014/main" id="{234ABE2F-5F0A-4F6E-82C4-261AAF3265F3}"/>
                </a:ext>
              </a:extLst>
            </p:cNvPr>
            <p:cNvSpPr>
              <a:spLocks noChangeArrowheads="1"/>
            </p:cNvSpPr>
            <p:nvPr/>
          </p:nvSpPr>
          <p:spPr bwMode="auto">
            <a:xfrm>
              <a:off x="1659" y="1696"/>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000" b="1">
                  <a:latin typeface="MT Extra" panose="05050102010205020202" pitchFamily="18" charset="2"/>
                </a:rPr>
                <a:t>o</a:t>
              </a:r>
              <a:endParaRPr lang="en-US" altLang="zh-CN" sz="2000" b="1"/>
            </a:p>
          </p:txBody>
        </p:sp>
        <p:sp>
          <p:nvSpPr>
            <p:cNvPr id="36932" name="Rectangle 243">
              <a:extLst>
                <a:ext uri="{FF2B5EF4-FFF2-40B4-BE49-F238E27FC236}">
                  <a16:creationId xmlns:a16="http://schemas.microsoft.com/office/drawing/2014/main" id="{CC749ECD-CC00-497A-A316-567DC097C2C7}"/>
                </a:ext>
              </a:extLst>
            </p:cNvPr>
            <p:cNvSpPr>
              <a:spLocks noChangeArrowheads="1"/>
            </p:cNvSpPr>
            <p:nvPr/>
          </p:nvSpPr>
          <p:spPr bwMode="auto">
            <a:xfrm>
              <a:off x="1306" y="1709"/>
              <a:ext cx="37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a:latin typeface="Times New Roman" panose="02020603050405020304" pitchFamily="18" charset="0"/>
                </a:rPr>
                <a:t>120</a:t>
              </a:r>
              <a:endParaRPr lang="en-US" altLang="zh-CN" sz="1800" b="1"/>
            </a:p>
          </p:txBody>
        </p:sp>
        <p:sp>
          <p:nvSpPr>
            <p:cNvPr id="36933" name="Rectangle 244">
              <a:extLst>
                <a:ext uri="{FF2B5EF4-FFF2-40B4-BE49-F238E27FC236}">
                  <a16:creationId xmlns:a16="http://schemas.microsoft.com/office/drawing/2014/main" id="{B04AF4DB-AF50-4E74-968D-94041871FDD1}"/>
                </a:ext>
              </a:extLst>
            </p:cNvPr>
            <p:cNvSpPr>
              <a:spLocks noChangeArrowheads="1"/>
            </p:cNvSpPr>
            <p:nvPr/>
          </p:nvSpPr>
          <p:spPr bwMode="auto">
            <a:xfrm>
              <a:off x="289" y="1709"/>
              <a:ext cx="24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a:latin typeface="Times New Roman" panose="02020603050405020304" pitchFamily="18" charset="0"/>
                </a:rPr>
                <a:t>    </a:t>
              </a:r>
              <a:endParaRPr lang="en-US" altLang="zh-CN" sz="1800" b="1"/>
            </a:p>
          </p:txBody>
        </p:sp>
        <p:sp>
          <p:nvSpPr>
            <p:cNvPr id="36934" name="Rectangle 245">
              <a:extLst>
                <a:ext uri="{FF2B5EF4-FFF2-40B4-BE49-F238E27FC236}">
                  <a16:creationId xmlns:a16="http://schemas.microsoft.com/office/drawing/2014/main" id="{71A59702-1139-4AB3-8CF1-D748A6B3162E}"/>
                </a:ext>
              </a:extLst>
            </p:cNvPr>
            <p:cNvSpPr>
              <a:spLocks noChangeArrowheads="1"/>
            </p:cNvSpPr>
            <p:nvPr/>
          </p:nvSpPr>
          <p:spPr bwMode="auto">
            <a:xfrm>
              <a:off x="1465" y="1365"/>
              <a:ext cx="37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a:latin typeface="Times New Roman" panose="02020603050405020304" pitchFamily="18" charset="0"/>
                </a:rPr>
                <a:t>120</a:t>
              </a:r>
              <a:endParaRPr lang="en-US" altLang="zh-CN" sz="1800" b="1"/>
            </a:p>
          </p:txBody>
        </p:sp>
        <p:sp>
          <p:nvSpPr>
            <p:cNvPr id="36935" name="Rectangle 246">
              <a:extLst>
                <a:ext uri="{FF2B5EF4-FFF2-40B4-BE49-F238E27FC236}">
                  <a16:creationId xmlns:a16="http://schemas.microsoft.com/office/drawing/2014/main" id="{898BA024-767C-4618-8B32-E076CE043C2F}"/>
                </a:ext>
              </a:extLst>
            </p:cNvPr>
            <p:cNvSpPr>
              <a:spLocks noChangeArrowheads="1"/>
            </p:cNvSpPr>
            <p:nvPr/>
          </p:nvSpPr>
          <p:spPr bwMode="auto">
            <a:xfrm>
              <a:off x="289" y="1365"/>
              <a:ext cx="24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a:latin typeface="Times New Roman" panose="02020603050405020304" pitchFamily="18" charset="0"/>
                </a:rPr>
                <a:t>    </a:t>
              </a:r>
              <a:endParaRPr lang="en-US" altLang="zh-CN" sz="1800" b="1"/>
            </a:p>
          </p:txBody>
        </p:sp>
        <p:sp>
          <p:nvSpPr>
            <p:cNvPr id="36936" name="Rectangle 247">
              <a:extLst>
                <a:ext uri="{FF2B5EF4-FFF2-40B4-BE49-F238E27FC236}">
                  <a16:creationId xmlns:a16="http://schemas.microsoft.com/office/drawing/2014/main" id="{CCD77F07-A7B3-4C81-8ED8-FB53841A8D61}"/>
                </a:ext>
              </a:extLst>
            </p:cNvPr>
            <p:cNvSpPr>
              <a:spLocks noChangeArrowheads="1"/>
            </p:cNvSpPr>
            <p:nvPr/>
          </p:nvSpPr>
          <p:spPr bwMode="auto">
            <a:xfrm>
              <a:off x="1369" y="1021"/>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a:latin typeface="Times New Roman" panose="02020603050405020304" pitchFamily="18" charset="0"/>
                </a:rPr>
                <a:t>0</a:t>
              </a:r>
              <a:endParaRPr lang="en-US" altLang="zh-CN" sz="1800" b="1"/>
            </a:p>
          </p:txBody>
        </p:sp>
        <p:sp>
          <p:nvSpPr>
            <p:cNvPr id="36937" name="Rectangle 248">
              <a:extLst>
                <a:ext uri="{FF2B5EF4-FFF2-40B4-BE49-F238E27FC236}">
                  <a16:creationId xmlns:a16="http://schemas.microsoft.com/office/drawing/2014/main" id="{D6F623CE-5071-4734-9258-5A29B6992F39}"/>
                </a:ext>
              </a:extLst>
            </p:cNvPr>
            <p:cNvSpPr>
              <a:spLocks noChangeArrowheads="1"/>
            </p:cNvSpPr>
            <p:nvPr/>
          </p:nvSpPr>
          <p:spPr bwMode="auto">
            <a:xfrm>
              <a:off x="743" y="1852"/>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rPr>
                <a:t>C</a:t>
              </a:r>
              <a:endParaRPr lang="en-US" altLang="zh-CN" sz="1800" b="1"/>
            </a:p>
          </p:txBody>
        </p:sp>
        <p:sp>
          <p:nvSpPr>
            <p:cNvPr id="36938" name="Rectangle 249">
              <a:extLst>
                <a:ext uri="{FF2B5EF4-FFF2-40B4-BE49-F238E27FC236}">
                  <a16:creationId xmlns:a16="http://schemas.microsoft.com/office/drawing/2014/main" id="{053E13B0-5516-4479-BA6B-6F2E8BC39122}"/>
                </a:ext>
              </a:extLst>
            </p:cNvPr>
            <p:cNvSpPr>
              <a:spLocks noChangeArrowheads="1"/>
            </p:cNvSpPr>
            <p:nvPr/>
          </p:nvSpPr>
          <p:spPr bwMode="auto">
            <a:xfrm>
              <a:off x="747" y="1508"/>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rPr>
                <a:t>B</a:t>
              </a:r>
              <a:endParaRPr lang="en-US" altLang="zh-CN" sz="1800" b="1"/>
            </a:p>
          </p:txBody>
        </p:sp>
        <p:sp>
          <p:nvSpPr>
            <p:cNvPr id="36939" name="Rectangle 250">
              <a:extLst>
                <a:ext uri="{FF2B5EF4-FFF2-40B4-BE49-F238E27FC236}">
                  <a16:creationId xmlns:a16="http://schemas.microsoft.com/office/drawing/2014/main" id="{CBABFE48-3C49-495E-92AE-B083C03389FC}"/>
                </a:ext>
              </a:extLst>
            </p:cNvPr>
            <p:cNvSpPr>
              <a:spLocks noChangeArrowheads="1"/>
            </p:cNvSpPr>
            <p:nvPr/>
          </p:nvSpPr>
          <p:spPr bwMode="auto">
            <a:xfrm>
              <a:off x="792" y="1190"/>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rPr>
                <a:t>A</a:t>
              </a:r>
              <a:endParaRPr lang="en-US" altLang="zh-CN" sz="1800" b="1"/>
            </a:p>
          </p:txBody>
        </p:sp>
        <p:sp>
          <p:nvSpPr>
            <p:cNvPr id="36940" name="Rectangle 251">
              <a:extLst>
                <a:ext uri="{FF2B5EF4-FFF2-40B4-BE49-F238E27FC236}">
                  <a16:creationId xmlns:a16="http://schemas.microsoft.com/office/drawing/2014/main" id="{25ECCD1E-F0EF-4BBE-8341-55AC7283DE13}"/>
                </a:ext>
              </a:extLst>
            </p:cNvPr>
            <p:cNvSpPr>
              <a:spLocks noChangeArrowheads="1"/>
            </p:cNvSpPr>
            <p:nvPr/>
          </p:nvSpPr>
          <p:spPr bwMode="auto">
            <a:xfrm>
              <a:off x="1027" y="1709"/>
              <a:ext cx="17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i="1">
                  <a:latin typeface="Times New Roman" panose="02020603050405020304" pitchFamily="18" charset="0"/>
                </a:rPr>
                <a:t>U</a:t>
              </a:r>
              <a:endParaRPr lang="en-US" altLang="zh-CN" sz="1800" b="1"/>
            </a:p>
          </p:txBody>
        </p:sp>
        <p:sp>
          <p:nvSpPr>
            <p:cNvPr id="36941" name="Rectangle 252">
              <a:extLst>
                <a:ext uri="{FF2B5EF4-FFF2-40B4-BE49-F238E27FC236}">
                  <a16:creationId xmlns:a16="http://schemas.microsoft.com/office/drawing/2014/main" id="{C10387BA-9475-41D8-AB1E-814495A7C25C}"/>
                </a:ext>
              </a:extLst>
            </p:cNvPr>
            <p:cNvSpPr>
              <a:spLocks noChangeArrowheads="1"/>
            </p:cNvSpPr>
            <p:nvPr/>
          </p:nvSpPr>
          <p:spPr bwMode="auto">
            <a:xfrm>
              <a:off x="600" y="1709"/>
              <a:ext cx="17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i="1">
                  <a:latin typeface="Times New Roman" panose="02020603050405020304" pitchFamily="18" charset="0"/>
                </a:rPr>
                <a:t>U</a:t>
              </a:r>
              <a:endParaRPr lang="en-US" altLang="zh-CN" sz="1800" b="1"/>
            </a:p>
          </p:txBody>
        </p:sp>
        <p:sp>
          <p:nvSpPr>
            <p:cNvPr id="36942" name="Rectangle 253">
              <a:extLst>
                <a:ext uri="{FF2B5EF4-FFF2-40B4-BE49-F238E27FC236}">
                  <a16:creationId xmlns:a16="http://schemas.microsoft.com/office/drawing/2014/main" id="{A2AE9E0A-5BE0-4BBC-B927-F2124589204A}"/>
                </a:ext>
              </a:extLst>
            </p:cNvPr>
            <p:cNvSpPr>
              <a:spLocks noChangeArrowheads="1"/>
            </p:cNvSpPr>
            <p:nvPr/>
          </p:nvSpPr>
          <p:spPr bwMode="auto">
            <a:xfrm>
              <a:off x="1027" y="1365"/>
              <a:ext cx="17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i="1">
                  <a:latin typeface="Times New Roman" panose="02020603050405020304" pitchFamily="18" charset="0"/>
                </a:rPr>
                <a:t>U</a:t>
              </a:r>
              <a:endParaRPr lang="en-US" altLang="zh-CN" sz="1800" b="1"/>
            </a:p>
          </p:txBody>
        </p:sp>
        <p:sp>
          <p:nvSpPr>
            <p:cNvPr id="36943" name="Rectangle 254">
              <a:extLst>
                <a:ext uri="{FF2B5EF4-FFF2-40B4-BE49-F238E27FC236}">
                  <a16:creationId xmlns:a16="http://schemas.microsoft.com/office/drawing/2014/main" id="{7FB2B19E-24EA-4BB2-A73E-ABDD97562024}"/>
                </a:ext>
              </a:extLst>
            </p:cNvPr>
            <p:cNvSpPr>
              <a:spLocks noChangeArrowheads="1"/>
            </p:cNvSpPr>
            <p:nvPr/>
          </p:nvSpPr>
          <p:spPr bwMode="auto">
            <a:xfrm>
              <a:off x="600" y="1365"/>
              <a:ext cx="17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i="1">
                  <a:latin typeface="Times New Roman" panose="02020603050405020304" pitchFamily="18" charset="0"/>
                </a:rPr>
                <a:t>U</a:t>
              </a:r>
              <a:endParaRPr lang="en-US" altLang="zh-CN" sz="1800" b="1"/>
            </a:p>
          </p:txBody>
        </p:sp>
        <p:sp>
          <p:nvSpPr>
            <p:cNvPr id="36944" name="Rectangle 255">
              <a:extLst>
                <a:ext uri="{FF2B5EF4-FFF2-40B4-BE49-F238E27FC236}">
                  <a16:creationId xmlns:a16="http://schemas.microsoft.com/office/drawing/2014/main" id="{FAD2C02A-2E99-4DE4-93B8-00E98B1BB822}"/>
                </a:ext>
              </a:extLst>
            </p:cNvPr>
            <p:cNvSpPr>
              <a:spLocks noChangeArrowheads="1"/>
            </p:cNvSpPr>
            <p:nvPr/>
          </p:nvSpPr>
          <p:spPr bwMode="auto">
            <a:xfrm>
              <a:off x="1067" y="1021"/>
              <a:ext cx="17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i="1">
                  <a:latin typeface="Times New Roman" panose="02020603050405020304" pitchFamily="18" charset="0"/>
                </a:rPr>
                <a:t>U</a:t>
              </a:r>
              <a:endParaRPr lang="en-US" altLang="zh-CN" sz="1800" b="1"/>
            </a:p>
          </p:txBody>
        </p:sp>
        <p:sp>
          <p:nvSpPr>
            <p:cNvPr id="36945" name="Rectangle 256">
              <a:extLst>
                <a:ext uri="{FF2B5EF4-FFF2-40B4-BE49-F238E27FC236}">
                  <a16:creationId xmlns:a16="http://schemas.microsoft.com/office/drawing/2014/main" id="{0A5742DD-CD49-4D0C-BB71-371545C7410E}"/>
                </a:ext>
              </a:extLst>
            </p:cNvPr>
            <p:cNvSpPr>
              <a:spLocks noChangeArrowheads="1"/>
            </p:cNvSpPr>
            <p:nvPr/>
          </p:nvSpPr>
          <p:spPr bwMode="auto">
            <a:xfrm>
              <a:off x="631" y="1021"/>
              <a:ext cx="17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i="1">
                  <a:latin typeface="Times New Roman" panose="02020603050405020304" pitchFamily="18" charset="0"/>
                </a:rPr>
                <a:t>U</a:t>
              </a:r>
              <a:endParaRPr lang="en-US" altLang="zh-CN" sz="1800" b="1"/>
            </a:p>
          </p:txBody>
        </p:sp>
        <p:sp>
          <p:nvSpPr>
            <p:cNvPr id="36946" name="Rectangle 257">
              <a:extLst>
                <a:ext uri="{FF2B5EF4-FFF2-40B4-BE49-F238E27FC236}">
                  <a16:creationId xmlns:a16="http://schemas.microsoft.com/office/drawing/2014/main" id="{5F818108-F297-47A6-AED7-3E9A6E1A5263}"/>
                </a:ext>
              </a:extLst>
            </p:cNvPr>
            <p:cNvSpPr>
              <a:spLocks noChangeArrowheads="1"/>
            </p:cNvSpPr>
            <p:nvPr/>
          </p:nvSpPr>
          <p:spPr bwMode="auto">
            <a:xfrm>
              <a:off x="886" y="1681"/>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a:latin typeface="Symbol" panose="05050102010706020507" pitchFamily="18" charset="2"/>
                </a:rPr>
                <a:t>=</a:t>
              </a:r>
              <a:endParaRPr lang="en-US" altLang="zh-CN" sz="1800" b="1"/>
            </a:p>
          </p:txBody>
        </p:sp>
        <p:sp>
          <p:nvSpPr>
            <p:cNvPr id="36947" name="Rectangle 258">
              <a:extLst>
                <a:ext uri="{FF2B5EF4-FFF2-40B4-BE49-F238E27FC236}">
                  <a16:creationId xmlns:a16="http://schemas.microsoft.com/office/drawing/2014/main" id="{BD0674B7-21E6-4A1E-ABC1-19C1E2D3C73D}"/>
                </a:ext>
              </a:extLst>
            </p:cNvPr>
            <p:cNvSpPr>
              <a:spLocks noChangeArrowheads="1"/>
            </p:cNvSpPr>
            <p:nvPr/>
          </p:nvSpPr>
          <p:spPr bwMode="auto">
            <a:xfrm>
              <a:off x="886" y="1337"/>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a:latin typeface="Symbol" panose="05050102010706020507" pitchFamily="18" charset="2"/>
                </a:rPr>
                <a:t>=</a:t>
              </a:r>
              <a:endParaRPr lang="en-US" altLang="zh-CN" sz="1800" b="1"/>
            </a:p>
          </p:txBody>
        </p:sp>
        <p:sp>
          <p:nvSpPr>
            <p:cNvPr id="36948" name="Rectangle 259">
              <a:extLst>
                <a:ext uri="{FF2B5EF4-FFF2-40B4-BE49-F238E27FC236}">
                  <a16:creationId xmlns:a16="http://schemas.microsoft.com/office/drawing/2014/main" id="{72B9EABA-4D12-4C30-B82F-B58075A4DE2C}"/>
                </a:ext>
              </a:extLst>
            </p:cNvPr>
            <p:cNvSpPr>
              <a:spLocks noChangeArrowheads="1"/>
            </p:cNvSpPr>
            <p:nvPr/>
          </p:nvSpPr>
          <p:spPr bwMode="auto">
            <a:xfrm>
              <a:off x="926" y="993"/>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a:latin typeface="Symbol" panose="05050102010706020507" pitchFamily="18" charset="2"/>
                </a:rPr>
                <a:t>=</a:t>
              </a:r>
              <a:endParaRPr lang="en-US" altLang="zh-CN" sz="1800" b="1"/>
            </a:p>
          </p:txBody>
        </p:sp>
        <p:sp>
          <p:nvSpPr>
            <p:cNvPr id="36949" name="Rectangle 260">
              <a:extLst>
                <a:ext uri="{FF2B5EF4-FFF2-40B4-BE49-F238E27FC236}">
                  <a16:creationId xmlns:a16="http://schemas.microsoft.com/office/drawing/2014/main" id="{9FE200E8-C9A9-46A3-81B5-D69A1D35C6F1}"/>
                </a:ext>
              </a:extLst>
            </p:cNvPr>
            <p:cNvSpPr>
              <a:spLocks noChangeArrowheads="1"/>
            </p:cNvSpPr>
            <p:nvPr/>
          </p:nvSpPr>
          <p:spPr bwMode="auto">
            <a:xfrm>
              <a:off x="696" y="1670"/>
              <a:ext cx="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Symbol" panose="05050102010706020507" pitchFamily="18" charset="2"/>
                </a:rPr>
                <a:t>·</a:t>
              </a:r>
              <a:endParaRPr lang="en-US" altLang="zh-CN" sz="1800" b="1"/>
            </a:p>
          </p:txBody>
        </p:sp>
        <p:sp>
          <p:nvSpPr>
            <p:cNvPr id="36950" name="Rectangle 261">
              <a:extLst>
                <a:ext uri="{FF2B5EF4-FFF2-40B4-BE49-F238E27FC236}">
                  <a16:creationId xmlns:a16="http://schemas.microsoft.com/office/drawing/2014/main" id="{828300C3-0204-41A0-BF36-C4109DE2AFB1}"/>
                </a:ext>
              </a:extLst>
            </p:cNvPr>
            <p:cNvSpPr>
              <a:spLocks noChangeArrowheads="1"/>
            </p:cNvSpPr>
            <p:nvPr/>
          </p:nvSpPr>
          <p:spPr bwMode="auto">
            <a:xfrm>
              <a:off x="696" y="1326"/>
              <a:ext cx="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Symbol" panose="05050102010706020507" pitchFamily="18" charset="2"/>
                </a:rPr>
                <a:t>·</a:t>
              </a:r>
              <a:endParaRPr lang="en-US" altLang="zh-CN" sz="1800" b="1"/>
            </a:p>
          </p:txBody>
        </p:sp>
        <p:sp>
          <p:nvSpPr>
            <p:cNvPr id="36951" name="Rectangle 262">
              <a:extLst>
                <a:ext uri="{FF2B5EF4-FFF2-40B4-BE49-F238E27FC236}">
                  <a16:creationId xmlns:a16="http://schemas.microsoft.com/office/drawing/2014/main" id="{B40010D7-77BD-4829-B7AB-B119FD341684}"/>
                </a:ext>
              </a:extLst>
            </p:cNvPr>
            <p:cNvSpPr>
              <a:spLocks noChangeArrowheads="1"/>
            </p:cNvSpPr>
            <p:nvPr/>
          </p:nvSpPr>
          <p:spPr bwMode="auto">
            <a:xfrm>
              <a:off x="728" y="982"/>
              <a:ext cx="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Symbol" panose="05050102010706020507" pitchFamily="18" charset="2"/>
                </a:rPr>
                <a:t>·</a:t>
              </a:r>
              <a:endParaRPr lang="en-US" altLang="zh-CN" sz="1800" b="1"/>
            </a:p>
          </p:txBody>
        </p:sp>
        <p:sp>
          <p:nvSpPr>
            <p:cNvPr id="36952" name="Rectangle 263">
              <a:extLst>
                <a:ext uri="{FF2B5EF4-FFF2-40B4-BE49-F238E27FC236}">
                  <a16:creationId xmlns:a16="http://schemas.microsoft.com/office/drawing/2014/main" id="{8A6166A5-AF6E-4BA2-93EF-4B79E07CBD48}"/>
                </a:ext>
              </a:extLst>
            </p:cNvPr>
            <p:cNvSpPr>
              <a:spLocks noChangeArrowheads="1"/>
            </p:cNvSpPr>
            <p:nvPr/>
          </p:nvSpPr>
          <p:spPr bwMode="auto">
            <a:xfrm>
              <a:off x="297" y="1028"/>
              <a:ext cx="24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zh-CN" altLang="en-US" sz="3100" b="1" dirty="0">
                  <a:latin typeface="华文楷体" panose="02010600040101010101" pitchFamily="2" charset="-122"/>
                  <a:ea typeface="华文楷体" panose="02010600040101010101" pitchFamily="2" charset="-122"/>
                </a:rPr>
                <a:t>设</a:t>
              </a:r>
              <a:endParaRPr lang="zh-CN" altLang="en-US" sz="1800" b="1" dirty="0">
                <a:latin typeface="华文楷体" panose="02010600040101010101" pitchFamily="2" charset="-122"/>
                <a:ea typeface="华文楷体" panose="02010600040101010101" pitchFamily="2" charset="-122"/>
              </a:endParaRPr>
            </a:p>
          </p:txBody>
        </p:sp>
        <p:sp>
          <p:nvSpPr>
            <p:cNvPr id="36953" name="Rectangle 264">
              <a:extLst>
                <a:ext uri="{FF2B5EF4-FFF2-40B4-BE49-F238E27FC236}">
                  <a16:creationId xmlns:a16="http://schemas.microsoft.com/office/drawing/2014/main" id="{267C1FC7-CC75-4A92-B319-5B8F356050FE}"/>
                </a:ext>
              </a:extLst>
            </p:cNvPr>
            <p:cNvSpPr>
              <a:spLocks noChangeArrowheads="1"/>
            </p:cNvSpPr>
            <p:nvPr/>
          </p:nvSpPr>
          <p:spPr bwMode="auto">
            <a:xfrm>
              <a:off x="1791" y="1344"/>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000" b="1">
                  <a:latin typeface="MT Extra" panose="05050102010205020202" pitchFamily="18" charset="2"/>
                </a:rPr>
                <a:t>o</a:t>
              </a:r>
              <a:endParaRPr lang="en-US" altLang="zh-CN" sz="2000" b="1"/>
            </a:p>
          </p:txBody>
        </p:sp>
        <p:sp>
          <p:nvSpPr>
            <p:cNvPr id="36954" name="Rectangle 265">
              <a:extLst>
                <a:ext uri="{FF2B5EF4-FFF2-40B4-BE49-F238E27FC236}">
                  <a16:creationId xmlns:a16="http://schemas.microsoft.com/office/drawing/2014/main" id="{4A3F4D2E-8931-40F4-8385-20D1E48B51B6}"/>
                </a:ext>
              </a:extLst>
            </p:cNvPr>
            <p:cNvSpPr>
              <a:spLocks noChangeArrowheads="1"/>
            </p:cNvSpPr>
            <p:nvPr/>
          </p:nvSpPr>
          <p:spPr bwMode="auto">
            <a:xfrm>
              <a:off x="1432" y="981"/>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000" b="1">
                  <a:latin typeface="MT Extra" panose="05050102010205020202" pitchFamily="18" charset="2"/>
                </a:rPr>
                <a:t>o</a:t>
              </a:r>
              <a:endParaRPr lang="en-US" altLang="zh-CN" sz="2000" b="1"/>
            </a:p>
          </p:txBody>
        </p:sp>
      </p:grpSp>
      <p:grpSp>
        <p:nvGrpSpPr>
          <p:cNvPr id="414986" name="Group 266">
            <a:extLst>
              <a:ext uri="{FF2B5EF4-FFF2-40B4-BE49-F238E27FC236}">
                <a16:creationId xmlns:a16="http://schemas.microsoft.com/office/drawing/2014/main" id="{96BF41DF-034E-4933-88D5-A3BECA85BD4C}"/>
              </a:ext>
            </a:extLst>
          </p:cNvPr>
          <p:cNvGrpSpPr>
            <a:grpSpLocks/>
          </p:cNvGrpSpPr>
          <p:nvPr/>
        </p:nvGrpSpPr>
        <p:grpSpPr bwMode="auto">
          <a:xfrm>
            <a:off x="5580063" y="2420938"/>
            <a:ext cx="2906712" cy="1628775"/>
            <a:chOff x="278" y="2722"/>
            <a:chExt cx="1831" cy="1026"/>
          </a:xfrm>
        </p:grpSpPr>
        <p:sp>
          <p:nvSpPr>
            <p:cNvPr id="36873" name="Text Box 267">
              <a:extLst>
                <a:ext uri="{FF2B5EF4-FFF2-40B4-BE49-F238E27FC236}">
                  <a16:creationId xmlns:a16="http://schemas.microsoft.com/office/drawing/2014/main" id="{900B60E1-19CF-4770-9959-3A4C553C0781}"/>
                </a:ext>
              </a:extLst>
            </p:cNvPr>
            <p:cNvSpPr txBox="1">
              <a:spLocks noChangeArrowheads="1"/>
            </p:cNvSpPr>
            <p:nvPr/>
          </p:nvSpPr>
          <p:spPr bwMode="auto">
            <a:xfrm>
              <a:off x="1386" y="3075"/>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6874" name="Line 268">
              <a:extLst>
                <a:ext uri="{FF2B5EF4-FFF2-40B4-BE49-F238E27FC236}">
                  <a16:creationId xmlns:a16="http://schemas.microsoft.com/office/drawing/2014/main" id="{02976779-002A-43AE-B48C-FC03F544C118}"/>
                </a:ext>
              </a:extLst>
            </p:cNvPr>
            <p:cNvSpPr>
              <a:spLocks noChangeShapeType="1"/>
            </p:cNvSpPr>
            <p:nvPr/>
          </p:nvSpPr>
          <p:spPr bwMode="auto">
            <a:xfrm>
              <a:off x="950" y="3727"/>
              <a:ext cx="49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5" name="Line 269">
              <a:extLst>
                <a:ext uri="{FF2B5EF4-FFF2-40B4-BE49-F238E27FC236}">
                  <a16:creationId xmlns:a16="http://schemas.microsoft.com/office/drawing/2014/main" id="{24FB20C9-A035-42FD-868E-B6E1D93A2C47}"/>
                </a:ext>
              </a:extLst>
            </p:cNvPr>
            <p:cNvSpPr>
              <a:spLocks noChangeShapeType="1"/>
            </p:cNvSpPr>
            <p:nvPr/>
          </p:nvSpPr>
          <p:spPr bwMode="auto">
            <a:xfrm>
              <a:off x="959" y="3382"/>
              <a:ext cx="63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6" name="Line 270">
              <a:extLst>
                <a:ext uri="{FF2B5EF4-FFF2-40B4-BE49-F238E27FC236}">
                  <a16:creationId xmlns:a16="http://schemas.microsoft.com/office/drawing/2014/main" id="{149D2F61-C0B5-4237-87DD-376A5654AEDA}"/>
                </a:ext>
              </a:extLst>
            </p:cNvPr>
            <p:cNvSpPr>
              <a:spLocks noChangeShapeType="1"/>
            </p:cNvSpPr>
            <p:nvPr/>
          </p:nvSpPr>
          <p:spPr bwMode="auto">
            <a:xfrm>
              <a:off x="1004" y="3037"/>
              <a:ext cx="27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7" name="Line 271">
              <a:extLst>
                <a:ext uri="{FF2B5EF4-FFF2-40B4-BE49-F238E27FC236}">
                  <a16:creationId xmlns:a16="http://schemas.microsoft.com/office/drawing/2014/main" id="{7C62A2CC-0C03-4745-9F6C-803C271C2AAA}"/>
                </a:ext>
              </a:extLst>
            </p:cNvPr>
            <p:cNvSpPr>
              <a:spLocks noChangeShapeType="1"/>
            </p:cNvSpPr>
            <p:nvPr/>
          </p:nvSpPr>
          <p:spPr bwMode="auto">
            <a:xfrm>
              <a:off x="1313" y="3727"/>
              <a:ext cx="49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8" name="Line 272">
              <a:extLst>
                <a:ext uri="{FF2B5EF4-FFF2-40B4-BE49-F238E27FC236}">
                  <a16:creationId xmlns:a16="http://schemas.microsoft.com/office/drawing/2014/main" id="{63018A6C-18C1-481F-91A1-9F0D8238A620}"/>
                </a:ext>
              </a:extLst>
            </p:cNvPr>
            <p:cNvSpPr>
              <a:spLocks noChangeShapeType="1"/>
            </p:cNvSpPr>
            <p:nvPr/>
          </p:nvSpPr>
          <p:spPr bwMode="auto">
            <a:xfrm>
              <a:off x="1322" y="3382"/>
              <a:ext cx="63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9" name="Line 273">
              <a:extLst>
                <a:ext uri="{FF2B5EF4-FFF2-40B4-BE49-F238E27FC236}">
                  <a16:creationId xmlns:a16="http://schemas.microsoft.com/office/drawing/2014/main" id="{AF103121-754C-4579-B2FD-2A2E7ABF4675}"/>
                </a:ext>
              </a:extLst>
            </p:cNvPr>
            <p:cNvSpPr>
              <a:spLocks noChangeShapeType="1"/>
            </p:cNvSpPr>
            <p:nvPr/>
          </p:nvSpPr>
          <p:spPr bwMode="auto">
            <a:xfrm>
              <a:off x="1367" y="3037"/>
              <a:ext cx="27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0" name="Line 274">
              <a:extLst>
                <a:ext uri="{FF2B5EF4-FFF2-40B4-BE49-F238E27FC236}">
                  <a16:creationId xmlns:a16="http://schemas.microsoft.com/office/drawing/2014/main" id="{D4C574E6-EB4D-41EE-86A8-9C9DCC875483}"/>
                </a:ext>
              </a:extLst>
            </p:cNvPr>
            <p:cNvSpPr>
              <a:spLocks noChangeShapeType="1"/>
            </p:cNvSpPr>
            <p:nvPr/>
          </p:nvSpPr>
          <p:spPr bwMode="auto">
            <a:xfrm flipH="1">
              <a:off x="1364" y="2792"/>
              <a:ext cx="78" cy="2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1" name="Line 275">
              <a:extLst>
                <a:ext uri="{FF2B5EF4-FFF2-40B4-BE49-F238E27FC236}">
                  <a16:creationId xmlns:a16="http://schemas.microsoft.com/office/drawing/2014/main" id="{200B3D66-6E47-4A91-947F-A8CAE41E7836}"/>
                </a:ext>
              </a:extLst>
            </p:cNvPr>
            <p:cNvSpPr>
              <a:spLocks noChangeShapeType="1"/>
            </p:cNvSpPr>
            <p:nvPr/>
          </p:nvSpPr>
          <p:spPr bwMode="auto">
            <a:xfrm flipH="1">
              <a:off x="1323" y="3136"/>
              <a:ext cx="79" cy="2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2" name="Line 276">
              <a:extLst>
                <a:ext uri="{FF2B5EF4-FFF2-40B4-BE49-F238E27FC236}">
                  <a16:creationId xmlns:a16="http://schemas.microsoft.com/office/drawing/2014/main" id="{DBF4741D-59AE-498E-8EA7-4E31E713F4A9}"/>
                </a:ext>
              </a:extLst>
            </p:cNvPr>
            <p:cNvSpPr>
              <a:spLocks noChangeShapeType="1"/>
            </p:cNvSpPr>
            <p:nvPr/>
          </p:nvSpPr>
          <p:spPr bwMode="auto">
            <a:xfrm flipH="1">
              <a:off x="1323" y="3481"/>
              <a:ext cx="79" cy="24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3" name="Rectangle 277">
              <a:extLst>
                <a:ext uri="{FF2B5EF4-FFF2-40B4-BE49-F238E27FC236}">
                  <a16:creationId xmlns:a16="http://schemas.microsoft.com/office/drawing/2014/main" id="{6AE25216-DC48-45A7-924E-61178D5A8F97}"/>
                </a:ext>
              </a:extLst>
            </p:cNvPr>
            <p:cNvSpPr>
              <a:spLocks noChangeArrowheads="1"/>
            </p:cNvSpPr>
            <p:nvPr/>
          </p:nvSpPr>
          <p:spPr bwMode="auto">
            <a:xfrm>
              <a:off x="1798" y="3437"/>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000" b="1">
                  <a:latin typeface="MT Extra" panose="05050102010205020202" pitchFamily="18" charset="2"/>
                </a:rPr>
                <a:t>o</a:t>
              </a:r>
              <a:endParaRPr lang="en-US" altLang="zh-CN" sz="2000" b="1"/>
            </a:p>
          </p:txBody>
        </p:sp>
        <p:sp>
          <p:nvSpPr>
            <p:cNvPr id="36884" name="Rectangle 278">
              <a:extLst>
                <a:ext uri="{FF2B5EF4-FFF2-40B4-BE49-F238E27FC236}">
                  <a16:creationId xmlns:a16="http://schemas.microsoft.com/office/drawing/2014/main" id="{AB46A0C6-0963-4C89-B0DA-3F5AD3F128F0}"/>
                </a:ext>
              </a:extLst>
            </p:cNvPr>
            <p:cNvSpPr>
              <a:spLocks noChangeArrowheads="1"/>
            </p:cNvSpPr>
            <p:nvPr/>
          </p:nvSpPr>
          <p:spPr bwMode="auto">
            <a:xfrm>
              <a:off x="1445" y="3450"/>
              <a:ext cx="37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a:latin typeface="Times New Roman" panose="02020603050405020304" pitchFamily="18" charset="0"/>
                </a:rPr>
                <a:t>120</a:t>
              </a:r>
              <a:endParaRPr lang="en-US" altLang="zh-CN" sz="1800" b="1"/>
            </a:p>
          </p:txBody>
        </p:sp>
        <p:sp>
          <p:nvSpPr>
            <p:cNvPr id="36885" name="Rectangle 279">
              <a:extLst>
                <a:ext uri="{FF2B5EF4-FFF2-40B4-BE49-F238E27FC236}">
                  <a16:creationId xmlns:a16="http://schemas.microsoft.com/office/drawing/2014/main" id="{36CC2706-4FD2-46E6-9663-BBB745153ADE}"/>
                </a:ext>
              </a:extLst>
            </p:cNvPr>
            <p:cNvSpPr>
              <a:spLocks noChangeArrowheads="1"/>
            </p:cNvSpPr>
            <p:nvPr/>
          </p:nvSpPr>
          <p:spPr bwMode="auto">
            <a:xfrm>
              <a:off x="1604" y="3106"/>
              <a:ext cx="37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a:latin typeface="Times New Roman" panose="02020603050405020304" pitchFamily="18" charset="0"/>
                </a:rPr>
                <a:t>120</a:t>
              </a:r>
              <a:endParaRPr lang="en-US" altLang="zh-CN" sz="1800" b="1"/>
            </a:p>
          </p:txBody>
        </p:sp>
        <p:sp>
          <p:nvSpPr>
            <p:cNvPr id="36886" name="Rectangle 280">
              <a:extLst>
                <a:ext uri="{FF2B5EF4-FFF2-40B4-BE49-F238E27FC236}">
                  <a16:creationId xmlns:a16="http://schemas.microsoft.com/office/drawing/2014/main" id="{2FE77205-80ED-4A16-B790-700622080531}"/>
                </a:ext>
              </a:extLst>
            </p:cNvPr>
            <p:cNvSpPr>
              <a:spLocks noChangeArrowheads="1"/>
            </p:cNvSpPr>
            <p:nvPr/>
          </p:nvSpPr>
          <p:spPr bwMode="auto">
            <a:xfrm>
              <a:off x="1508" y="2762"/>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a:latin typeface="Times New Roman" panose="02020603050405020304" pitchFamily="18" charset="0"/>
                </a:rPr>
                <a:t>0</a:t>
              </a:r>
              <a:endParaRPr lang="en-US" altLang="zh-CN" sz="1800" b="1"/>
            </a:p>
          </p:txBody>
        </p:sp>
        <p:sp>
          <p:nvSpPr>
            <p:cNvPr id="36887" name="Rectangle 281">
              <a:extLst>
                <a:ext uri="{FF2B5EF4-FFF2-40B4-BE49-F238E27FC236}">
                  <a16:creationId xmlns:a16="http://schemas.microsoft.com/office/drawing/2014/main" id="{9CD03FD3-65AE-4C28-8D52-4D084466F061}"/>
                </a:ext>
              </a:extLst>
            </p:cNvPr>
            <p:cNvSpPr>
              <a:spLocks noChangeArrowheads="1"/>
            </p:cNvSpPr>
            <p:nvPr/>
          </p:nvSpPr>
          <p:spPr bwMode="auto">
            <a:xfrm>
              <a:off x="882" y="3593"/>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rPr>
                <a:t>C</a:t>
              </a:r>
              <a:endParaRPr lang="en-US" altLang="zh-CN" sz="1800" b="1"/>
            </a:p>
          </p:txBody>
        </p:sp>
        <p:sp>
          <p:nvSpPr>
            <p:cNvPr id="36888" name="Rectangle 282">
              <a:extLst>
                <a:ext uri="{FF2B5EF4-FFF2-40B4-BE49-F238E27FC236}">
                  <a16:creationId xmlns:a16="http://schemas.microsoft.com/office/drawing/2014/main" id="{08BE37F6-7EFE-4391-800B-E87E3A125098}"/>
                </a:ext>
              </a:extLst>
            </p:cNvPr>
            <p:cNvSpPr>
              <a:spLocks noChangeArrowheads="1"/>
            </p:cNvSpPr>
            <p:nvPr/>
          </p:nvSpPr>
          <p:spPr bwMode="auto">
            <a:xfrm>
              <a:off x="886" y="3249"/>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rPr>
                <a:t>B</a:t>
              </a:r>
              <a:endParaRPr lang="en-US" altLang="zh-CN" sz="1800" b="1"/>
            </a:p>
          </p:txBody>
        </p:sp>
        <p:sp>
          <p:nvSpPr>
            <p:cNvPr id="36889" name="Rectangle 283">
              <a:extLst>
                <a:ext uri="{FF2B5EF4-FFF2-40B4-BE49-F238E27FC236}">
                  <a16:creationId xmlns:a16="http://schemas.microsoft.com/office/drawing/2014/main" id="{A754EF8D-4ECA-4645-8E87-EDD127EEB213}"/>
                </a:ext>
              </a:extLst>
            </p:cNvPr>
            <p:cNvSpPr>
              <a:spLocks noChangeArrowheads="1"/>
            </p:cNvSpPr>
            <p:nvPr/>
          </p:nvSpPr>
          <p:spPr bwMode="auto">
            <a:xfrm>
              <a:off x="931" y="2931"/>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rPr>
                <a:t>A</a:t>
              </a:r>
              <a:endParaRPr lang="en-US" altLang="zh-CN" sz="1800" b="1"/>
            </a:p>
          </p:txBody>
        </p:sp>
        <p:sp>
          <p:nvSpPr>
            <p:cNvPr id="36890" name="Rectangle 284">
              <a:extLst>
                <a:ext uri="{FF2B5EF4-FFF2-40B4-BE49-F238E27FC236}">
                  <a16:creationId xmlns:a16="http://schemas.microsoft.com/office/drawing/2014/main" id="{59149437-B773-437A-87DE-4029631038DF}"/>
                </a:ext>
              </a:extLst>
            </p:cNvPr>
            <p:cNvSpPr>
              <a:spLocks noChangeArrowheads="1"/>
            </p:cNvSpPr>
            <p:nvPr/>
          </p:nvSpPr>
          <p:spPr bwMode="auto">
            <a:xfrm>
              <a:off x="1166" y="3450"/>
              <a:ext cx="17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i="1">
                  <a:latin typeface="Times New Roman" panose="02020603050405020304" pitchFamily="18" charset="0"/>
                </a:rPr>
                <a:t>U</a:t>
              </a:r>
              <a:endParaRPr lang="en-US" altLang="zh-CN" sz="1800" b="1"/>
            </a:p>
          </p:txBody>
        </p:sp>
        <p:sp>
          <p:nvSpPr>
            <p:cNvPr id="36891" name="Rectangle 285">
              <a:extLst>
                <a:ext uri="{FF2B5EF4-FFF2-40B4-BE49-F238E27FC236}">
                  <a16:creationId xmlns:a16="http://schemas.microsoft.com/office/drawing/2014/main" id="{EC9004D4-2FC3-437A-811A-6B5080EAAA5B}"/>
                </a:ext>
              </a:extLst>
            </p:cNvPr>
            <p:cNvSpPr>
              <a:spLocks noChangeArrowheads="1"/>
            </p:cNvSpPr>
            <p:nvPr/>
          </p:nvSpPr>
          <p:spPr bwMode="auto">
            <a:xfrm>
              <a:off x="739" y="3450"/>
              <a:ext cx="17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i="1">
                  <a:latin typeface="Times New Roman" panose="02020603050405020304" pitchFamily="18" charset="0"/>
                </a:rPr>
                <a:t>U</a:t>
              </a:r>
              <a:endParaRPr lang="en-US" altLang="zh-CN" sz="1800" b="1"/>
            </a:p>
          </p:txBody>
        </p:sp>
        <p:sp>
          <p:nvSpPr>
            <p:cNvPr id="36892" name="Rectangle 286">
              <a:extLst>
                <a:ext uri="{FF2B5EF4-FFF2-40B4-BE49-F238E27FC236}">
                  <a16:creationId xmlns:a16="http://schemas.microsoft.com/office/drawing/2014/main" id="{3EE918A8-37EB-42D4-8379-506750681898}"/>
                </a:ext>
              </a:extLst>
            </p:cNvPr>
            <p:cNvSpPr>
              <a:spLocks noChangeArrowheads="1"/>
            </p:cNvSpPr>
            <p:nvPr/>
          </p:nvSpPr>
          <p:spPr bwMode="auto">
            <a:xfrm>
              <a:off x="1166" y="3106"/>
              <a:ext cx="17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i="1">
                  <a:latin typeface="Times New Roman" panose="02020603050405020304" pitchFamily="18" charset="0"/>
                </a:rPr>
                <a:t>U</a:t>
              </a:r>
              <a:endParaRPr lang="en-US" altLang="zh-CN" sz="1800" b="1"/>
            </a:p>
          </p:txBody>
        </p:sp>
        <p:sp>
          <p:nvSpPr>
            <p:cNvPr id="36893" name="Rectangle 287">
              <a:extLst>
                <a:ext uri="{FF2B5EF4-FFF2-40B4-BE49-F238E27FC236}">
                  <a16:creationId xmlns:a16="http://schemas.microsoft.com/office/drawing/2014/main" id="{19E5B6AF-E73E-4F7A-A9F9-F7E8E305CAAC}"/>
                </a:ext>
              </a:extLst>
            </p:cNvPr>
            <p:cNvSpPr>
              <a:spLocks noChangeArrowheads="1"/>
            </p:cNvSpPr>
            <p:nvPr/>
          </p:nvSpPr>
          <p:spPr bwMode="auto">
            <a:xfrm>
              <a:off x="739" y="3106"/>
              <a:ext cx="17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i="1">
                  <a:latin typeface="Times New Roman" panose="02020603050405020304" pitchFamily="18" charset="0"/>
                </a:rPr>
                <a:t>U</a:t>
              </a:r>
              <a:endParaRPr lang="en-US" altLang="zh-CN" sz="1800" b="1"/>
            </a:p>
          </p:txBody>
        </p:sp>
        <p:sp>
          <p:nvSpPr>
            <p:cNvPr id="36894" name="Rectangle 288">
              <a:extLst>
                <a:ext uri="{FF2B5EF4-FFF2-40B4-BE49-F238E27FC236}">
                  <a16:creationId xmlns:a16="http://schemas.microsoft.com/office/drawing/2014/main" id="{67113B62-A085-4171-B735-68F800112E32}"/>
                </a:ext>
              </a:extLst>
            </p:cNvPr>
            <p:cNvSpPr>
              <a:spLocks noChangeArrowheads="1"/>
            </p:cNvSpPr>
            <p:nvPr/>
          </p:nvSpPr>
          <p:spPr bwMode="auto">
            <a:xfrm>
              <a:off x="1206" y="2762"/>
              <a:ext cx="17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i="1">
                  <a:latin typeface="Times New Roman" panose="02020603050405020304" pitchFamily="18" charset="0"/>
                </a:rPr>
                <a:t>U</a:t>
              </a:r>
              <a:endParaRPr lang="en-US" altLang="zh-CN" sz="1800" b="1"/>
            </a:p>
          </p:txBody>
        </p:sp>
        <p:sp>
          <p:nvSpPr>
            <p:cNvPr id="36895" name="Rectangle 289">
              <a:extLst>
                <a:ext uri="{FF2B5EF4-FFF2-40B4-BE49-F238E27FC236}">
                  <a16:creationId xmlns:a16="http://schemas.microsoft.com/office/drawing/2014/main" id="{FF7D090A-A2D1-4735-976D-CF009DB8B729}"/>
                </a:ext>
              </a:extLst>
            </p:cNvPr>
            <p:cNvSpPr>
              <a:spLocks noChangeArrowheads="1"/>
            </p:cNvSpPr>
            <p:nvPr/>
          </p:nvSpPr>
          <p:spPr bwMode="auto">
            <a:xfrm>
              <a:off x="770" y="2762"/>
              <a:ext cx="17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i="1">
                  <a:latin typeface="Times New Roman" panose="02020603050405020304" pitchFamily="18" charset="0"/>
                </a:rPr>
                <a:t>U</a:t>
              </a:r>
              <a:endParaRPr lang="en-US" altLang="zh-CN" sz="1800" b="1"/>
            </a:p>
          </p:txBody>
        </p:sp>
        <p:sp>
          <p:nvSpPr>
            <p:cNvPr id="36896" name="Rectangle 290">
              <a:extLst>
                <a:ext uri="{FF2B5EF4-FFF2-40B4-BE49-F238E27FC236}">
                  <a16:creationId xmlns:a16="http://schemas.microsoft.com/office/drawing/2014/main" id="{FFA79BA2-4CCB-497C-9964-4AFD90AB9928}"/>
                </a:ext>
              </a:extLst>
            </p:cNvPr>
            <p:cNvSpPr>
              <a:spLocks noChangeArrowheads="1"/>
            </p:cNvSpPr>
            <p:nvPr/>
          </p:nvSpPr>
          <p:spPr bwMode="auto">
            <a:xfrm>
              <a:off x="1025" y="3422"/>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a:latin typeface="Symbol" panose="05050102010706020507" pitchFamily="18" charset="2"/>
                </a:rPr>
                <a:t>=</a:t>
              </a:r>
              <a:endParaRPr lang="en-US" altLang="zh-CN" sz="1800" b="1"/>
            </a:p>
          </p:txBody>
        </p:sp>
        <p:sp>
          <p:nvSpPr>
            <p:cNvPr id="36897" name="Rectangle 291">
              <a:extLst>
                <a:ext uri="{FF2B5EF4-FFF2-40B4-BE49-F238E27FC236}">
                  <a16:creationId xmlns:a16="http://schemas.microsoft.com/office/drawing/2014/main" id="{94C4E32E-6A98-4CE5-A13B-F9AD1AA374D5}"/>
                </a:ext>
              </a:extLst>
            </p:cNvPr>
            <p:cNvSpPr>
              <a:spLocks noChangeArrowheads="1"/>
            </p:cNvSpPr>
            <p:nvPr/>
          </p:nvSpPr>
          <p:spPr bwMode="auto">
            <a:xfrm>
              <a:off x="1025" y="3078"/>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a:latin typeface="Symbol" panose="05050102010706020507" pitchFamily="18" charset="2"/>
                </a:rPr>
                <a:t>=</a:t>
              </a:r>
              <a:endParaRPr lang="en-US" altLang="zh-CN" sz="1800" b="1"/>
            </a:p>
          </p:txBody>
        </p:sp>
        <p:sp>
          <p:nvSpPr>
            <p:cNvPr id="36898" name="Rectangle 292">
              <a:extLst>
                <a:ext uri="{FF2B5EF4-FFF2-40B4-BE49-F238E27FC236}">
                  <a16:creationId xmlns:a16="http://schemas.microsoft.com/office/drawing/2014/main" id="{42788EE5-52DD-439E-A845-692EAE178A2A}"/>
                </a:ext>
              </a:extLst>
            </p:cNvPr>
            <p:cNvSpPr>
              <a:spLocks noChangeArrowheads="1"/>
            </p:cNvSpPr>
            <p:nvPr/>
          </p:nvSpPr>
          <p:spPr bwMode="auto">
            <a:xfrm>
              <a:off x="1065" y="2734"/>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3100" b="1">
                  <a:latin typeface="Symbol" panose="05050102010706020507" pitchFamily="18" charset="2"/>
                </a:rPr>
                <a:t>=</a:t>
              </a:r>
              <a:endParaRPr lang="en-US" altLang="zh-CN" sz="1800" b="1"/>
            </a:p>
          </p:txBody>
        </p:sp>
        <p:sp>
          <p:nvSpPr>
            <p:cNvPr id="36899" name="Rectangle 293">
              <a:extLst>
                <a:ext uri="{FF2B5EF4-FFF2-40B4-BE49-F238E27FC236}">
                  <a16:creationId xmlns:a16="http://schemas.microsoft.com/office/drawing/2014/main" id="{2C7007A3-F0BA-4D50-B8A4-DBBFB70776B1}"/>
                </a:ext>
              </a:extLst>
            </p:cNvPr>
            <p:cNvSpPr>
              <a:spLocks noChangeArrowheads="1"/>
            </p:cNvSpPr>
            <p:nvPr/>
          </p:nvSpPr>
          <p:spPr bwMode="auto">
            <a:xfrm>
              <a:off x="835" y="3411"/>
              <a:ext cx="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Symbol" panose="05050102010706020507" pitchFamily="18" charset="2"/>
                </a:rPr>
                <a:t>·</a:t>
              </a:r>
              <a:endParaRPr lang="en-US" altLang="zh-CN" sz="1800" b="1"/>
            </a:p>
          </p:txBody>
        </p:sp>
        <p:sp>
          <p:nvSpPr>
            <p:cNvPr id="36900" name="Rectangle 294">
              <a:extLst>
                <a:ext uri="{FF2B5EF4-FFF2-40B4-BE49-F238E27FC236}">
                  <a16:creationId xmlns:a16="http://schemas.microsoft.com/office/drawing/2014/main" id="{B4615905-7620-4303-B0C8-A5A60CCCAEB5}"/>
                </a:ext>
              </a:extLst>
            </p:cNvPr>
            <p:cNvSpPr>
              <a:spLocks noChangeArrowheads="1"/>
            </p:cNvSpPr>
            <p:nvPr/>
          </p:nvSpPr>
          <p:spPr bwMode="auto">
            <a:xfrm>
              <a:off x="835" y="3067"/>
              <a:ext cx="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Symbol" panose="05050102010706020507" pitchFamily="18" charset="2"/>
                </a:rPr>
                <a:t>·</a:t>
              </a:r>
              <a:endParaRPr lang="en-US" altLang="zh-CN" sz="1800" b="1"/>
            </a:p>
          </p:txBody>
        </p:sp>
        <p:sp>
          <p:nvSpPr>
            <p:cNvPr id="36901" name="Rectangle 295">
              <a:extLst>
                <a:ext uri="{FF2B5EF4-FFF2-40B4-BE49-F238E27FC236}">
                  <a16:creationId xmlns:a16="http://schemas.microsoft.com/office/drawing/2014/main" id="{9893E623-4A5C-462D-B6BD-40FB98F1E32D}"/>
                </a:ext>
              </a:extLst>
            </p:cNvPr>
            <p:cNvSpPr>
              <a:spLocks noChangeArrowheads="1"/>
            </p:cNvSpPr>
            <p:nvPr/>
          </p:nvSpPr>
          <p:spPr bwMode="auto">
            <a:xfrm>
              <a:off x="867" y="2723"/>
              <a:ext cx="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100" b="1">
                  <a:latin typeface="Symbol" panose="05050102010706020507" pitchFamily="18" charset="2"/>
                </a:rPr>
                <a:t>·</a:t>
              </a:r>
              <a:endParaRPr lang="en-US" altLang="zh-CN" sz="1800" b="1"/>
            </a:p>
          </p:txBody>
        </p:sp>
        <p:sp>
          <p:nvSpPr>
            <p:cNvPr id="36902" name="Rectangle 296">
              <a:extLst>
                <a:ext uri="{FF2B5EF4-FFF2-40B4-BE49-F238E27FC236}">
                  <a16:creationId xmlns:a16="http://schemas.microsoft.com/office/drawing/2014/main" id="{1F4EB509-FA0D-4DF1-9067-448E3B3398C3}"/>
                </a:ext>
              </a:extLst>
            </p:cNvPr>
            <p:cNvSpPr>
              <a:spLocks noChangeArrowheads="1"/>
            </p:cNvSpPr>
            <p:nvPr/>
          </p:nvSpPr>
          <p:spPr bwMode="auto">
            <a:xfrm>
              <a:off x="1571" y="272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000" b="1">
                  <a:latin typeface="MT Extra" panose="05050102010205020202" pitchFamily="18" charset="2"/>
                </a:rPr>
                <a:t>o</a:t>
              </a:r>
              <a:endParaRPr lang="en-US" altLang="zh-CN" sz="2000" b="1"/>
            </a:p>
          </p:txBody>
        </p:sp>
        <p:sp>
          <p:nvSpPr>
            <p:cNvPr id="36903" name="Rectangle 297">
              <a:extLst>
                <a:ext uri="{FF2B5EF4-FFF2-40B4-BE49-F238E27FC236}">
                  <a16:creationId xmlns:a16="http://schemas.microsoft.com/office/drawing/2014/main" id="{EA74F6BB-D519-40FD-8562-8AD3AC1A3C49}"/>
                </a:ext>
              </a:extLst>
            </p:cNvPr>
            <p:cNvSpPr>
              <a:spLocks noChangeArrowheads="1"/>
            </p:cNvSpPr>
            <p:nvPr/>
          </p:nvSpPr>
          <p:spPr bwMode="auto">
            <a:xfrm>
              <a:off x="1931" y="3083"/>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2000" b="1">
                  <a:latin typeface="MT Extra" panose="05050102010205020202" pitchFamily="18" charset="2"/>
                </a:rPr>
                <a:t>o</a:t>
              </a:r>
              <a:endParaRPr lang="en-US" altLang="zh-CN" sz="2000" b="1"/>
            </a:p>
          </p:txBody>
        </p:sp>
        <p:sp>
          <p:nvSpPr>
            <p:cNvPr id="36904" name="Rectangle 298">
              <a:extLst>
                <a:ext uri="{FF2B5EF4-FFF2-40B4-BE49-F238E27FC236}">
                  <a16:creationId xmlns:a16="http://schemas.microsoft.com/office/drawing/2014/main" id="{E779AC7E-0776-40A8-901D-7D5033F221D8}"/>
                </a:ext>
              </a:extLst>
            </p:cNvPr>
            <p:cNvSpPr>
              <a:spLocks noChangeArrowheads="1"/>
            </p:cNvSpPr>
            <p:nvPr/>
          </p:nvSpPr>
          <p:spPr bwMode="auto">
            <a:xfrm>
              <a:off x="421" y="3633"/>
              <a:ext cx="11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rPr>
                <a:t>CA</a:t>
              </a:r>
              <a:endParaRPr lang="en-US" altLang="zh-CN" sz="1800" b="1"/>
            </a:p>
          </p:txBody>
        </p:sp>
        <p:sp>
          <p:nvSpPr>
            <p:cNvPr id="36905" name="Rectangle 299">
              <a:extLst>
                <a:ext uri="{FF2B5EF4-FFF2-40B4-BE49-F238E27FC236}">
                  <a16:creationId xmlns:a16="http://schemas.microsoft.com/office/drawing/2014/main" id="{4F611F41-4992-4B3C-93A7-EF544F703EAD}"/>
                </a:ext>
              </a:extLst>
            </p:cNvPr>
            <p:cNvSpPr>
              <a:spLocks noChangeArrowheads="1"/>
            </p:cNvSpPr>
            <p:nvPr/>
          </p:nvSpPr>
          <p:spPr bwMode="auto">
            <a:xfrm>
              <a:off x="472" y="3275"/>
              <a:ext cx="5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rPr>
                <a:t>C</a:t>
              </a:r>
              <a:endParaRPr lang="en-US" altLang="zh-CN" sz="1800" b="1"/>
            </a:p>
          </p:txBody>
        </p:sp>
        <p:sp>
          <p:nvSpPr>
            <p:cNvPr id="36906" name="Rectangle 300">
              <a:extLst>
                <a:ext uri="{FF2B5EF4-FFF2-40B4-BE49-F238E27FC236}">
                  <a16:creationId xmlns:a16="http://schemas.microsoft.com/office/drawing/2014/main" id="{C4D1F333-81BD-4F18-93EC-FFE5107038A7}"/>
                </a:ext>
              </a:extLst>
            </p:cNvPr>
            <p:cNvSpPr>
              <a:spLocks noChangeArrowheads="1"/>
            </p:cNvSpPr>
            <p:nvPr/>
          </p:nvSpPr>
          <p:spPr bwMode="auto">
            <a:xfrm>
              <a:off x="413" y="3251"/>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rPr>
                <a:t>  </a:t>
              </a:r>
              <a:endParaRPr lang="en-US" altLang="zh-CN" sz="1800" b="1"/>
            </a:p>
          </p:txBody>
        </p:sp>
        <p:sp>
          <p:nvSpPr>
            <p:cNvPr id="36907" name="Rectangle 301">
              <a:extLst>
                <a:ext uri="{FF2B5EF4-FFF2-40B4-BE49-F238E27FC236}">
                  <a16:creationId xmlns:a16="http://schemas.microsoft.com/office/drawing/2014/main" id="{831E9326-694F-40A0-B434-180CBC59BC1F}"/>
                </a:ext>
              </a:extLst>
            </p:cNvPr>
            <p:cNvSpPr>
              <a:spLocks noChangeArrowheads="1"/>
            </p:cNvSpPr>
            <p:nvPr/>
          </p:nvSpPr>
          <p:spPr bwMode="auto">
            <a:xfrm>
              <a:off x="400" y="3275"/>
              <a:ext cx="5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rPr>
                <a:t>B</a:t>
              </a:r>
              <a:endParaRPr lang="en-US" altLang="zh-CN" sz="1800" b="1"/>
            </a:p>
          </p:txBody>
        </p:sp>
        <p:sp>
          <p:nvSpPr>
            <p:cNvPr id="36908" name="Rectangle 302">
              <a:extLst>
                <a:ext uri="{FF2B5EF4-FFF2-40B4-BE49-F238E27FC236}">
                  <a16:creationId xmlns:a16="http://schemas.microsoft.com/office/drawing/2014/main" id="{2FBE8F70-CD7E-4F94-AB57-8B21A7A83249}"/>
                </a:ext>
              </a:extLst>
            </p:cNvPr>
            <p:cNvSpPr>
              <a:spLocks noChangeArrowheads="1"/>
            </p:cNvSpPr>
            <p:nvPr/>
          </p:nvSpPr>
          <p:spPr bwMode="auto">
            <a:xfrm>
              <a:off x="475" y="2917"/>
              <a:ext cx="5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rPr>
                <a:t>B</a:t>
              </a:r>
              <a:endParaRPr lang="en-US" altLang="zh-CN" sz="1800" b="1"/>
            </a:p>
          </p:txBody>
        </p:sp>
        <p:sp>
          <p:nvSpPr>
            <p:cNvPr id="36909" name="Rectangle 303">
              <a:extLst>
                <a:ext uri="{FF2B5EF4-FFF2-40B4-BE49-F238E27FC236}">
                  <a16:creationId xmlns:a16="http://schemas.microsoft.com/office/drawing/2014/main" id="{DE4B8174-A358-43C5-BDCA-2162CE38EC0F}"/>
                </a:ext>
              </a:extLst>
            </p:cNvPr>
            <p:cNvSpPr>
              <a:spLocks noChangeArrowheads="1"/>
            </p:cNvSpPr>
            <p:nvPr/>
          </p:nvSpPr>
          <p:spPr bwMode="auto">
            <a:xfrm>
              <a:off x="420" y="2893"/>
              <a:ext cx="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rPr>
                <a:t> </a:t>
              </a:r>
              <a:endParaRPr lang="en-US" altLang="zh-CN" sz="1800" b="1"/>
            </a:p>
          </p:txBody>
        </p:sp>
        <p:sp>
          <p:nvSpPr>
            <p:cNvPr id="36910" name="Rectangle 304">
              <a:extLst>
                <a:ext uri="{FF2B5EF4-FFF2-40B4-BE49-F238E27FC236}">
                  <a16:creationId xmlns:a16="http://schemas.microsoft.com/office/drawing/2014/main" id="{D04B0413-BFE5-4E56-B1F3-B0622EA3CD07}"/>
                </a:ext>
              </a:extLst>
            </p:cNvPr>
            <p:cNvSpPr>
              <a:spLocks noChangeArrowheads="1"/>
            </p:cNvSpPr>
            <p:nvPr/>
          </p:nvSpPr>
          <p:spPr bwMode="auto">
            <a:xfrm>
              <a:off x="424" y="2917"/>
              <a:ext cx="5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Times New Roman" panose="02020603050405020304" pitchFamily="18" charset="0"/>
                </a:rPr>
                <a:t>A</a:t>
              </a:r>
              <a:endParaRPr lang="en-US" altLang="zh-CN" sz="1800" b="1"/>
            </a:p>
          </p:txBody>
        </p:sp>
        <p:sp>
          <p:nvSpPr>
            <p:cNvPr id="36911" name="Rectangle 305">
              <a:extLst>
                <a:ext uri="{FF2B5EF4-FFF2-40B4-BE49-F238E27FC236}">
                  <a16:creationId xmlns:a16="http://schemas.microsoft.com/office/drawing/2014/main" id="{455EF989-EE54-44B8-856B-14EEDD34AF2C}"/>
                </a:ext>
              </a:extLst>
            </p:cNvPr>
            <p:cNvSpPr>
              <a:spLocks noChangeArrowheads="1"/>
            </p:cNvSpPr>
            <p:nvPr/>
          </p:nvSpPr>
          <p:spPr bwMode="auto">
            <a:xfrm>
              <a:off x="278" y="3479"/>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rPr>
                <a:t>U</a:t>
              </a:r>
              <a:endParaRPr lang="en-US" altLang="zh-CN" sz="1800" b="1"/>
            </a:p>
          </p:txBody>
        </p:sp>
        <p:sp>
          <p:nvSpPr>
            <p:cNvPr id="36912" name="Rectangle 306">
              <a:extLst>
                <a:ext uri="{FF2B5EF4-FFF2-40B4-BE49-F238E27FC236}">
                  <a16:creationId xmlns:a16="http://schemas.microsoft.com/office/drawing/2014/main" id="{BA35B9A0-CB1E-42DC-93C4-40B121DF5FBA}"/>
                </a:ext>
              </a:extLst>
            </p:cNvPr>
            <p:cNvSpPr>
              <a:spLocks noChangeArrowheads="1"/>
            </p:cNvSpPr>
            <p:nvPr/>
          </p:nvSpPr>
          <p:spPr bwMode="auto">
            <a:xfrm>
              <a:off x="278" y="3121"/>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rPr>
                <a:t>U</a:t>
              </a:r>
              <a:endParaRPr lang="en-US" altLang="zh-CN" sz="1800" b="1"/>
            </a:p>
          </p:txBody>
        </p:sp>
        <p:sp>
          <p:nvSpPr>
            <p:cNvPr id="36913" name="Rectangle 307">
              <a:extLst>
                <a:ext uri="{FF2B5EF4-FFF2-40B4-BE49-F238E27FC236}">
                  <a16:creationId xmlns:a16="http://schemas.microsoft.com/office/drawing/2014/main" id="{DF2DFC67-2200-44BF-8F32-C248744109FB}"/>
                </a:ext>
              </a:extLst>
            </p:cNvPr>
            <p:cNvSpPr>
              <a:spLocks noChangeArrowheads="1"/>
            </p:cNvSpPr>
            <p:nvPr/>
          </p:nvSpPr>
          <p:spPr bwMode="auto">
            <a:xfrm>
              <a:off x="278" y="2764"/>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rPr>
                <a:t>U</a:t>
              </a:r>
              <a:endParaRPr lang="en-US" altLang="zh-CN" sz="1800" b="1"/>
            </a:p>
          </p:txBody>
        </p:sp>
        <p:sp>
          <p:nvSpPr>
            <p:cNvPr id="36914" name="Rectangle 308">
              <a:extLst>
                <a:ext uri="{FF2B5EF4-FFF2-40B4-BE49-F238E27FC236}">
                  <a16:creationId xmlns:a16="http://schemas.microsoft.com/office/drawing/2014/main" id="{1DA462C9-4449-445E-85E0-6F27622684AB}"/>
                </a:ext>
              </a:extLst>
            </p:cNvPr>
            <p:cNvSpPr>
              <a:spLocks noChangeArrowheads="1"/>
            </p:cNvSpPr>
            <p:nvPr/>
          </p:nvSpPr>
          <p:spPr bwMode="auto">
            <a:xfrm>
              <a:off x="597" y="345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Symbol" panose="05050102010706020507" pitchFamily="18" charset="2"/>
                </a:rPr>
                <a:t>=</a:t>
              </a:r>
              <a:endParaRPr lang="en-US" altLang="zh-CN" sz="1800" b="1"/>
            </a:p>
          </p:txBody>
        </p:sp>
        <p:sp>
          <p:nvSpPr>
            <p:cNvPr id="36915" name="Rectangle 309">
              <a:extLst>
                <a:ext uri="{FF2B5EF4-FFF2-40B4-BE49-F238E27FC236}">
                  <a16:creationId xmlns:a16="http://schemas.microsoft.com/office/drawing/2014/main" id="{B2584990-B643-4010-8268-F28666EEF733}"/>
                </a:ext>
              </a:extLst>
            </p:cNvPr>
            <p:cNvSpPr>
              <a:spLocks noChangeArrowheads="1"/>
            </p:cNvSpPr>
            <p:nvPr/>
          </p:nvSpPr>
          <p:spPr bwMode="auto">
            <a:xfrm>
              <a:off x="625" y="309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Symbol" panose="05050102010706020507" pitchFamily="18" charset="2"/>
                </a:rPr>
                <a:t>=</a:t>
              </a:r>
              <a:endParaRPr lang="en-US" altLang="zh-CN" sz="1800" b="1"/>
            </a:p>
          </p:txBody>
        </p:sp>
        <p:sp>
          <p:nvSpPr>
            <p:cNvPr id="36916" name="Rectangle 310">
              <a:extLst>
                <a:ext uri="{FF2B5EF4-FFF2-40B4-BE49-F238E27FC236}">
                  <a16:creationId xmlns:a16="http://schemas.microsoft.com/office/drawing/2014/main" id="{EF640409-D1EF-4D83-8AC1-6C68B74CE0E9}"/>
                </a:ext>
              </a:extLst>
            </p:cNvPr>
            <p:cNvSpPr>
              <a:spLocks noChangeArrowheads="1"/>
            </p:cNvSpPr>
            <p:nvPr/>
          </p:nvSpPr>
          <p:spPr bwMode="auto">
            <a:xfrm>
              <a:off x="613" y="273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Symbol" panose="05050102010706020507" pitchFamily="18" charset="2"/>
                </a:rPr>
                <a:t>=</a:t>
              </a:r>
              <a:endParaRPr lang="en-US" altLang="zh-CN" sz="1800" b="1"/>
            </a:p>
          </p:txBody>
        </p:sp>
        <p:sp>
          <p:nvSpPr>
            <p:cNvPr id="36917" name="Rectangle 311">
              <a:extLst>
                <a:ext uri="{FF2B5EF4-FFF2-40B4-BE49-F238E27FC236}">
                  <a16:creationId xmlns:a16="http://schemas.microsoft.com/office/drawing/2014/main" id="{01C8073A-AE0C-4C33-A382-1774C73DF783}"/>
                </a:ext>
              </a:extLst>
            </p:cNvPr>
            <p:cNvSpPr>
              <a:spLocks noChangeArrowheads="1"/>
            </p:cNvSpPr>
            <p:nvPr/>
          </p:nvSpPr>
          <p:spPr bwMode="auto">
            <a:xfrm>
              <a:off x="366" y="3445"/>
              <a:ext cx="3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Symbol" panose="05050102010706020507" pitchFamily="18" charset="2"/>
                </a:rPr>
                <a:t>·</a:t>
              </a:r>
              <a:endParaRPr lang="en-US" altLang="zh-CN" sz="1800" b="1"/>
            </a:p>
          </p:txBody>
        </p:sp>
        <p:sp>
          <p:nvSpPr>
            <p:cNvPr id="36918" name="Rectangle 312">
              <a:extLst>
                <a:ext uri="{FF2B5EF4-FFF2-40B4-BE49-F238E27FC236}">
                  <a16:creationId xmlns:a16="http://schemas.microsoft.com/office/drawing/2014/main" id="{7147EC7C-2137-409F-9F22-634C29EFEBFF}"/>
                </a:ext>
              </a:extLst>
            </p:cNvPr>
            <p:cNvSpPr>
              <a:spLocks noChangeArrowheads="1"/>
            </p:cNvSpPr>
            <p:nvPr/>
          </p:nvSpPr>
          <p:spPr bwMode="auto">
            <a:xfrm>
              <a:off x="366" y="3087"/>
              <a:ext cx="3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Symbol" panose="05050102010706020507" pitchFamily="18" charset="2"/>
                </a:rPr>
                <a:t>·</a:t>
              </a:r>
              <a:endParaRPr lang="en-US" altLang="zh-CN" sz="1800" b="1"/>
            </a:p>
          </p:txBody>
        </p:sp>
        <p:sp>
          <p:nvSpPr>
            <p:cNvPr id="36919" name="Rectangle 313">
              <a:extLst>
                <a:ext uri="{FF2B5EF4-FFF2-40B4-BE49-F238E27FC236}">
                  <a16:creationId xmlns:a16="http://schemas.microsoft.com/office/drawing/2014/main" id="{B6D96D7F-47E6-4CCB-A068-DF9133777179}"/>
                </a:ext>
              </a:extLst>
            </p:cNvPr>
            <p:cNvSpPr>
              <a:spLocks noChangeArrowheads="1"/>
            </p:cNvSpPr>
            <p:nvPr/>
          </p:nvSpPr>
          <p:spPr bwMode="auto">
            <a:xfrm>
              <a:off x="366" y="2729"/>
              <a:ext cx="3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000" b="1">
                  <a:latin typeface="Symbol" panose="05050102010706020507" pitchFamily="18" charset="2"/>
                </a:rPr>
                <a:t>·</a:t>
              </a:r>
              <a:endParaRPr lang="en-US" altLang="zh-CN" sz="1800" b="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48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49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49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5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C1AC845-F528-495A-A3B3-8C293DD07096}"/>
              </a:ext>
            </a:extLst>
          </p:cNvPr>
          <p:cNvPicPr>
            <a:picLocks/>
          </p:cNvPicPr>
          <p:nvPr>
            <p:custDataLst>
              <p:tags r:id="rId3"/>
            </p:custDataLst>
          </p:nvPr>
        </p:nvPicPr>
        <p:blipFill>
          <a:blip r:embed="rId18">
            <a:extLst>
              <a:ext uri="{28A0092B-C50C-407E-A947-70E740481C1C}">
                <a14:useLocalDpi xmlns:a14="http://schemas.microsoft.com/office/drawing/2010/main" val="0"/>
              </a:ext>
            </a:extLst>
          </a:blip>
          <a:stretch>
            <a:fillRect/>
          </a:stretch>
        </p:blipFill>
        <p:spPr>
          <a:xfrm>
            <a:off x="8661400" y="0"/>
            <a:ext cx="482600" cy="1270000"/>
          </a:xfrm>
          <a:prstGeom prst="rect">
            <a:avLst/>
          </a:prstGeom>
        </p:spPr>
      </p:pic>
      <p:sp>
        <p:nvSpPr>
          <p:cNvPr id="4" name="矩形 3">
            <a:extLst>
              <a:ext uri="{FF2B5EF4-FFF2-40B4-BE49-F238E27FC236}">
                <a16:creationId xmlns:a16="http://schemas.microsoft.com/office/drawing/2014/main" id="{CEDD2064-9294-4FE3-AF5E-0994D4D5DEB5}"/>
              </a:ext>
            </a:extLst>
          </p:cNvPr>
          <p:cNvSpPr/>
          <p:nvPr>
            <p:custDataLst>
              <p:tags r:id="rId4"/>
            </p:custDataLst>
          </p:nvPr>
        </p:nvSpPr>
        <p:spPr bwMode="auto">
          <a:xfrm>
            <a:off x="277960" y="385762"/>
            <a:ext cx="7606407" cy="214312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r>
              <a:rPr kumimoji="0" lang="zh-CN" altLang="en-US" sz="2600" b="1" i="0" u="none" strike="noStrike" cap="none" normalizeH="0" baseline="0" dirty="0">
                <a:ln>
                  <a:noFill/>
                </a:ln>
                <a:effectLst/>
                <a:latin typeface="Arial" panose="020B0604020202020204" pitchFamily="34" charset="0"/>
                <a:ea typeface="宋体" panose="02010600030101010101" pitchFamily="2" charset="-122"/>
              </a:rPr>
              <a:t>对三相三线制</a:t>
            </a:r>
            <a:r>
              <a:rPr kumimoji="0" lang="en-US" altLang="zh-CN" sz="2600" b="1" i="0" u="none" strike="noStrike" cap="none" normalizeH="0" baseline="0" dirty="0">
                <a:ln>
                  <a:noFill/>
                </a:ln>
                <a:effectLst/>
                <a:latin typeface="Arial" panose="020B0604020202020204" pitchFamily="34" charset="0"/>
                <a:ea typeface="宋体" panose="02010600030101010101" pitchFamily="2" charset="-122"/>
              </a:rPr>
              <a:t>Y-Y</a:t>
            </a:r>
            <a:r>
              <a:rPr kumimoji="0" lang="zh-CN" altLang="en-US" sz="2600" b="1" i="0" u="none" strike="noStrike" cap="none" normalizeH="0" baseline="0" dirty="0">
                <a:ln>
                  <a:noFill/>
                </a:ln>
                <a:effectLst/>
                <a:latin typeface="Arial" panose="020B0604020202020204" pitchFamily="34" charset="0"/>
                <a:ea typeface="宋体" panose="02010600030101010101" pitchFamily="2" charset="-122"/>
              </a:rPr>
              <a:t>接三相电路，</a:t>
            </a:r>
            <a:r>
              <a:rPr lang="zh-CN" altLang="en-US" sz="2600" b="1" dirty="0"/>
              <a:t>已知电源的线电压</a:t>
            </a:r>
            <a:r>
              <a:rPr lang="en-US" altLang="zh-CN" sz="2600" b="1" dirty="0"/>
              <a:t>:</a:t>
            </a:r>
          </a:p>
          <a:p>
            <a:r>
              <a:rPr lang="zh-CN" altLang="en-US" sz="2600" b="1" dirty="0"/>
              <a:t>                             则</a:t>
            </a:r>
            <a:r>
              <a:rPr lang="en-US" altLang="zh-CN" sz="2600" b="1" dirty="0"/>
              <a:t>B</a:t>
            </a:r>
            <a:r>
              <a:rPr lang="zh-CN" altLang="en-US" sz="2600" b="1" dirty="0"/>
              <a:t>相电源的相电压为：（      ）。</a:t>
            </a:r>
            <a:endParaRPr kumimoji="0" lang="zh-CN" altLang="en-US" sz="2600" b="1" i="0" u="none" strike="noStrike" cap="none" normalizeH="0" baseline="0" dirty="0">
              <a:ln>
                <a:noFill/>
              </a:ln>
              <a:effectLst/>
              <a:latin typeface="Arial" panose="020B0604020202020204" pitchFamily="34" charset="0"/>
              <a:ea typeface="宋体" panose="02010600030101010101" pitchFamily="2" charset="-122"/>
            </a:endParaRPr>
          </a:p>
        </p:txBody>
      </p:sp>
      <p:sp>
        <p:nvSpPr>
          <p:cNvPr id="5" name="矩形 4">
            <a:extLst>
              <a:ext uri="{FF2B5EF4-FFF2-40B4-BE49-F238E27FC236}">
                <a16:creationId xmlns:a16="http://schemas.microsoft.com/office/drawing/2014/main" id="{BB228F67-ADC6-4072-94AB-AC88517A0EB6}"/>
              </a:ext>
            </a:extLst>
          </p:cNvPr>
          <p:cNvSpPr/>
          <p:nvPr>
            <p:custDataLst>
              <p:tags r:id="rId5"/>
            </p:custDataLst>
          </p:nvPr>
        </p:nvSpPr>
        <p:spPr bwMode="auto">
          <a:xfrm>
            <a:off x="1828800" y="2786063"/>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endParaRPr kumimoji="0" lang="zh-CN" altLang="en-US" sz="2600" b="0" i="0" u="none" strike="noStrike" cap="none" normalizeH="0" baseline="0" dirty="0">
              <a:ln>
                <a:noFill/>
              </a:ln>
              <a:effectLst/>
              <a:latin typeface="Arial" panose="020B0604020202020204" pitchFamily="34" charset="0"/>
              <a:ea typeface="宋体" panose="02010600030101010101" pitchFamily="2" charset="-122"/>
            </a:endParaRPr>
          </a:p>
        </p:txBody>
      </p:sp>
      <p:sp>
        <p:nvSpPr>
          <p:cNvPr id="6" name="矩形 5">
            <a:extLst>
              <a:ext uri="{FF2B5EF4-FFF2-40B4-BE49-F238E27FC236}">
                <a16:creationId xmlns:a16="http://schemas.microsoft.com/office/drawing/2014/main" id="{645318F9-9F40-42E7-85C4-C7E7F0DE33A7}"/>
              </a:ext>
            </a:extLst>
          </p:cNvPr>
          <p:cNvSpPr/>
          <p:nvPr>
            <p:custDataLst>
              <p:tags r:id="rId6"/>
            </p:custDataLst>
          </p:nvPr>
        </p:nvSpPr>
        <p:spPr bwMode="auto">
          <a:xfrm>
            <a:off x="1828800" y="3643313"/>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endParaRPr kumimoji="0" lang="zh-CN" altLang="en-US" sz="2600" b="0" i="0" u="none" strike="noStrike" cap="none" normalizeH="0" baseline="0" dirty="0">
              <a:ln>
                <a:noFill/>
              </a:ln>
              <a:effectLst/>
              <a:latin typeface="Arial" panose="020B0604020202020204" pitchFamily="34" charset="0"/>
              <a:ea typeface="宋体" panose="02010600030101010101" pitchFamily="2" charset="-122"/>
            </a:endParaRPr>
          </a:p>
        </p:txBody>
      </p:sp>
      <p:sp>
        <p:nvSpPr>
          <p:cNvPr id="7" name="矩形 6">
            <a:extLst>
              <a:ext uri="{FF2B5EF4-FFF2-40B4-BE49-F238E27FC236}">
                <a16:creationId xmlns:a16="http://schemas.microsoft.com/office/drawing/2014/main" id="{2C6CF4EF-C55F-44E9-94E9-A671D0DADA83}"/>
              </a:ext>
            </a:extLst>
          </p:cNvPr>
          <p:cNvSpPr/>
          <p:nvPr>
            <p:custDataLst>
              <p:tags r:id="rId7"/>
            </p:custDataLst>
          </p:nvPr>
        </p:nvSpPr>
        <p:spPr bwMode="auto">
          <a:xfrm>
            <a:off x="1814512" y="4415681"/>
            <a:ext cx="3693592"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endParaRPr kumimoji="0" lang="zh-CN" altLang="en-US" sz="2600" b="0" i="0" u="none" strike="noStrike" cap="none" normalizeH="0" baseline="0" dirty="0">
              <a:ln>
                <a:noFill/>
              </a:ln>
              <a:effectLst/>
              <a:latin typeface="Arial" panose="020B0604020202020204" pitchFamily="34" charset="0"/>
              <a:ea typeface="宋体" panose="02010600030101010101" pitchFamily="2" charset="-122"/>
            </a:endParaRPr>
          </a:p>
        </p:txBody>
      </p:sp>
      <p:sp>
        <p:nvSpPr>
          <p:cNvPr id="8" name="矩形 7">
            <a:extLst>
              <a:ext uri="{FF2B5EF4-FFF2-40B4-BE49-F238E27FC236}">
                <a16:creationId xmlns:a16="http://schemas.microsoft.com/office/drawing/2014/main" id="{82B78CCE-D6B0-4B01-8C5B-94B66979E0DE}"/>
              </a:ext>
            </a:extLst>
          </p:cNvPr>
          <p:cNvSpPr/>
          <p:nvPr>
            <p:custDataLst>
              <p:tags r:id="rId8"/>
            </p:custDataLst>
          </p:nvPr>
        </p:nvSpPr>
        <p:spPr bwMode="auto">
          <a:xfrm>
            <a:off x="1828800" y="5357813"/>
            <a:ext cx="3175248"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endParaRPr kumimoji="0" lang="zh-CN" altLang="en-US" sz="2600" b="0" i="0" u="none" strike="noStrike" cap="none" normalizeH="0" baseline="0" dirty="0">
              <a:ln>
                <a:noFill/>
              </a:ln>
              <a:effectLst/>
              <a:latin typeface="Arial" panose="020B0604020202020204" pitchFamily="34" charset="0"/>
              <a:ea typeface="宋体" panose="02010600030101010101" pitchFamily="2" charset="-122"/>
            </a:endParaRPr>
          </a:p>
        </p:txBody>
      </p:sp>
      <p:sp>
        <p:nvSpPr>
          <p:cNvPr id="9" name="椭圆 8">
            <a:extLst>
              <a:ext uri="{FF2B5EF4-FFF2-40B4-BE49-F238E27FC236}">
                <a16:creationId xmlns:a16="http://schemas.microsoft.com/office/drawing/2014/main" id="{C155063F-1853-4E41-9DEF-7731BC18A63B}"/>
              </a:ext>
            </a:extLst>
          </p:cNvPr>
          <p:cNvSpPr>
            <a:spLocks noChangeAspect="1"/>
          </p:cNvSpPr>
          <p:nvPr>
            <p:custDataLst>
              <p:tags r:id="rId9"/>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宋体" panose="02010600030101010101" pitchFamily="2" charset="-122"/>
              </a:rPr>
              <a:t>A</a:t>
            </a:r>
            <a:endParaRPr kumimoji="0" lang="zh-CN" altLang="en-US" sz="1600" b="0" i="0" u="none" strike="noStrike" cap="none" normalizeH="0" baseline="0">
              <a:ln>
                <a:noFill/>
              </a:ln>
              <a:solidFill>
                <a:srgbClr val="FFFFFF"/>
              </a:solidFill>
              <a:effectLst/>
              <a:latin typeface="Arial" panose="020B0604020202020204" pitchFamily="34" charset="0"/>
              <a:ea typeface="宋体" panose="02010600030101010101" pitchFamily="2" charset="-122"/>
            </a:endParaRPr>
          </a:p>
        </p:txBody>
      </p:sp>
      <p:sp>
        <p:nvSpPr>
          <p:cNvPr id="10" name="椭圆 9">
            <a:extLst>
              <a:ext uri="{FF2B5EF4-FFF2-40B4-BE49-F238E27FC236}">
                <a16:creationId xmlns:a16="http://schemas.microsoft.com/office/drawing/2014/main" id="{FA25914B-9B01-4317-9E63-155BFE9935B4}"/>
              </a:ext>
            </a:extLst>
          </p:cNvPr>
          <p:cNvSpPr>
            <a:spLocks noChangeAspect="1"/>
          </p:cNvSpPr>
          <p:nvPr>
            <p:custDataLst>
              <p:tags r:id="rId10"/>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宋体" panose="02010600030101010101" pitchFamily="2" charset="-122"/>
              </a:rPr>
              <a:t>B</a:t>
            </a:r>
            <a:endParaRPr kumimoji="0" lang="zh-CN" altLang="en-US" sz="1600" b="0" i="0" u="none" strike="noStrike" cap="none" normalizeH="0" baseline="0">
              <a:ln>
                <a:noFill/>
              </a:ln>
              <a:solidFill>
                <a:srgbClr val="FFFFFF"/>
              </a:solidFill>
              <a:effectLst/>
              <a:latin typeface="Arial" panose="020B0604020202020204" pitchFamily="34" charset="0"/>
              <a:ea typeface="宋体" panose="02010600030101010101" pitchFamily="2" charset="-122"/>
            </a:endParaRPr>
          </a:p>
        </p:txBody>
      </p:sp>
      <p:sp>
        <p:nvSpPr>
          <p:cNvPr id="11" name="椭圆 10">
            <a:extLst>
              <a:ext uri="{FF2B5EF4-FFF2-40B4-BE49-F238E27FC236}">
                <a16:creationId xmlns:a16="http://schemas.microsoft.com/office/drawing/2014/main" id="{A715ACD5-30E0-47F4-A6AE-FE17EAC9C2DE}"/>
              </a:ext>
            </a:extLst>
          </p:cNvPr>
          <p:cNvSpPr>
            <a:spLocks noChangeAspect="1"/>
          </p:cNvSpPr>
          <p:nvPr>
            <p:custDataLst>
              <p:tags r:id="rId11"/>
            </p:custDataLst>
          </p:nvPr>
        </p:nvSpPr>
        <p:spPr bwMode="auto">
          <a:xfrm>
            <a:off x="1114425" y="45648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宋体" panose="02010600030101010101" pitchFamily="2" charset="-122"/>
              </a:rPr>
              <a:t>C</a:t>
            </a:r>
            <a:endParaRPr kumimoji="0" lang="zh-CN" altLang="en-US" sz="1600" b="0" i="0" u="none" strike="noStrike" cap="none" normalizeH="0" baseline="0">
              <a:ln>
                <a:noFill/>
              </a:ln>
              <a:solidFill>
                <a:srgbClr val="FFFFFF"/>
              </a:solidFill>
              <a:effectLst/>
              <a:latin typeface="Arial" panose="020B0604020202020204" pitchFamily="34" charset="0"/>
              <a:ea typeface="宋体" panose="02010600030101010101" pitchFamily="2" charset="-122"/>
            </a:endParaRPr>
          </a:p>
        </p:txBody>
      </p:sp>
      <p:sp>
        <p:nvSpPr>
          <p:cNvPr id="12" name="椭圆 11">
            <a:extLst>
              <a:ext uri="{FF2B5EF4-FFF2-40B4-BE49-F238E27FC236}">
                <a16:creationId xmlns:a16="http://schemas.microsoft.com/office/drawing/2014/main" id="{F48ECAA4-F17F-4327-900F-149277CB207A}"/>
              </a:ext>
            </a:extLst>
          </p:cNvPr>
          <p:cNvSpPr>
            <a:spLocks noChangeAspect="1"/>
          </p:cNvSpPr>
          <p:nvPr>
            <p:custDataLst>
              <p:tags r:id="rId12"/>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宋体" panose="02010600030101010101" pitchFamily="2" charset="-122"/>
              </a:rPr>
              <a:t>D</a:t>
            </a:r>
            <a:endParaRPr kumimoji="0" lang="zh-CN" altLang="en-US" sz="1600" b="0" i="0" u="none" strike="noStrike" cap="none" normalizeH="0" baseline="0">
              <a:ln>
                <a:noFill/>
              </a:ln>
              <a:solidFill>
                <a:srgbClr val="FFFFFF"/>
              </a:solidFill>
              <a:effectLst/>
              <a:latin typeface="Arial" panose="020B0604020202020204" pitchFamily="34" charset="0"/>
              <a:ea typeface="宋体" panose="02010600030101010101" pitchFamily="2" charset="-122"/>
            </a:endParaRPr>
          </a:p>
        </p:txBody>
      </p:sp>
      <p:sp>
        <p:nvSpPr>
          <p:cNvPr id="13" name="矩形: 圆角 12">
            <a:extLst>
              <a:ext uri="{FF2B5EF4-FFF2-40B4-BE49-F238E27FC236}">
                <a16:creationId xmlns:a16="http://schemas.microsoft.com/office/drawing/2014/main" id="{2775ED14-4529-48D4-AB44-F5F52B30AEE8}"/>
              </a:ext>
            </a:extLst>
          </p:cNvPr>
          <p:cNvSpPr/>
          <p:nvPr>
            <p:custDataLst>
              <p:tags r:id="rId1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Arial" panose="020B0604020202020204" pitchFamily="34" charset="0"/>
                <a:ea typeface="宋体" panose="02010600030101010101" pitchFamily="2" charset="-122"/>
              </a:rPr>
              <a:t>提交</a:t>
            </a:r>
          </a:p>
        </p:txBody>
      </p:sp>
      <p:grpSp>
        <p:nvGrpSpPr>
          <p:cNvPr id="16" name="组合 15">
            <a:extLst>
              <a:ext uri="{FF2B5EF4-FFF2-40B4-BE49-F238E27FC236}">
                <a16:creationId xmlns:a16="http://schemas.microsoft.com/office/drawing/2014/main" id="{922AEAE4-C83C-44DC-832C-702A352A0394}"/>
              </a:ext>
            </a:extLst>
          </p:cNvPr>
          <p:cNvGrpSpPr/>
          <p:nvPr>
            <p:custDataLst>
              <p:tags r:id="rId14"/>
            </p:custDataLst>
          </p:nvPr>
        </p:nvGrpSpPr>
        <p:grpSpPr>
          <a:xfrm>
            <a:off x="0" y="0"/>
            <a:ext cx="1574800" cy="635000"/>
            <a:chOff x="0" y="0"/>
            <a:chExt cx="1574800" cy="635000"/>
          </a:xfrm>
        </p:grpSpPr>
        <p:sp>
          <p:nvSpPr>
            <p:cNvPr id="14" name="ColorBlock">
              <a:extLst>
                <a:ext uri="{FF2B5EF4-FFF2-40B4-BE49-F238E27FC236}">
                  <a16:creationId xmlns:a16="http://schemas.microsoft.com/office/drawing/2014/main" id="{0ECC7935-6FC2-44CC-8FEA-FD15A9A8AB0F}"/>
                </a:ext>
              </a:extLst>
            </p:cNvPr>
            <p:cNvSpPr/>
            <p:nvPr>
              <p:custDataLst>
                <p:tags r:id="rId15"/>
              </p:custDataLst>
            </p:nvPr>
          </p:nvSpPr>
          <p:spPr bwMode="auto">
            <a:xfrm>
              <a:off x="0" y="0"/>
              <a:ext cx="254000" cy="635000"/>
            </a:xfrm>
            <a:prstGeom prst="rect">
              <a:avLst/>
            </a:prstGeom>
            <a:solidFill>
              <a:srgbClr val="36A3E1"/>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p:txBody>
        </p:sp>
        <p:sp>
          <p:nvSpPr>
            <p:cNvPr id="15" name="TypeText">
              <a:extLst>
                <a:ext uri="{FF2B5EF4-FFF2-40B4-BE49-F238E27FC236}">
                  <a16:creationId xmlns:a16="http://schemas.microsoft.com/office/drawing/2014/main" id="{D18B4FA1-FA9D-4EC4-BD12-94863143195E}"/>
                </a:ext>
              </a:extLst>
            </p:cNvPr>
            <p:cNvSpPr/>
            <p:nvPr>
              <p:custDataLst>
                <p:tags r:id="rId16"/>
              </p:custDataLst>
            </p:nvPr>
          </p:nvSpPr>
          <p:spPr bwMode="auto">
            <a:xfrm>
              <a:off x="304800" y="0"/>
              <a:ext cx="1270000" cy="635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r>
                <a:rPr kumimoji="0" lang="zh-CN" altLang="en-US" sz="2600" b="0" i="0" u="none" strike="noStrike" cap="none" normalizeH="0" baseline="0">
                  <a:ln>
                    <a:noFill/>
                  </a:ln>
                  <a:effectLst/>
                  <a:latin typeface="Arial" panose="020B0604020202020204" pitchFamily="34" charset="0"/>
                  <a:ea typeface="宋体" panose="02010600030101010101" pitchFamily="2" charset="-122"/>
                </a:rPr>
                <a:t>单选题</a:t>
              </a:r>
            </a:p>
          </p:txBody>
        </p:sp>
      </p:grpSp>
      <p:graphicFrame>
        <p:nvGraphicFramePr>
          <p:cNvPr id="18" name="Object 22">
            <a:extLst>
              <a:ext uri="{FF2B5EF4-FFF2-40B4-BE49-F238E27FC236}">
                <a16:creationId xmlns:a16="http://schemas.microsoft.com/office/drawing/2014/main" id="{E0B9EECE-093D-4257-B990-B52F6069ABEF}"/>
              </a:ext>
            </a:extLst>
          </p:cNvPr>
          <p:cNvGraphicFramePr>
            <a:graphicFrameLocks noChangeAspect="1"/>
          </p:cNvGraphicFramePr>
          <p:nvPr>
            <p:extLst>
              <p:ext uri="{D42A27DB-BD31-4B8C-83A1-F6EECF244321}">
                <p14:modId xmlns:p14="http://schemas.microsoft.com/office/powerpoint/2010/main" val="3213332907"/>
              </p:ext>
            </p:extLst>
          </p:nvPr>
        </p:nvGraphicFramePr>
        <p:xfrm>
          <a:off x="311224" y="1491828"/>
          <a:ext cx="2616200" cy="469900"/>
        </p:xfrm>
        <a:graphic>
          <a:graphicData uri="http://schemas.openxmlformats.org/presentationml/2006/ole">
            <mc:AlternateContent xmlns:mc="http://schemas.openxmlformats.org/markup-compatibility/2006">
              <mc:Choice xmlns:v="urn:schemas-microsoft-com:vml" Requires="v">
                <p:oleObj spid="_x0000_s107687" name="Equation" r:id="rId19" imgW="2616120" imgH="469800" progId="Equation.DSMT4">
                  <p:embed/>
                </p:oleObj>
              </mc:Choice>
              <mc:Fallback>
                <p:oleObj name="Equation" r:id="rId19" imgW="2616120" imgH="469800" progId="Equation.DSMT4">
                  <p:embed/>
                  <p:pic>
                    <p:nvPicPr>
                      <p:cNvPr id="18" name="Object 22">
                        <a:extLst>
                          <a:ext uri="{FF2B5EF4-FFF2-40B4-BE49-F238E27FC236}">
                            <a16:creationId xmlns:a16="http://schemas.microsoft.com/office/drawing/2014/main" id="{E0B9EECE-093D-4257-B990-B52F6069ABEF}"/>
                          </a:ext>
                        </a:extLst>
                      </p:cNvPr>
                      <p:cNvPicPr>
                        <a:picLocks noChangeAspect="1" noChangeArrowheads="1"/>
                      </p:cNvPicPr>
                      <p:nvPr/>
                    </p:nvPicPr>
                    <p:blipFill>
                      <a:blip r:embed="rId20"/>
                      <a:srcRect/>
                      <a:stretch>
                        <a:fillRect/>
                      </a:stretch>
                    </p:blipFill>
                    <p:spPr bwMode="auto">
                      <a:xfrm>
                        <a:off x="311224" y="1491828"/>
                        <a:ext cx="26162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22">
            <a:extLst>
              <a:ext uri="{FF2B5EF4-FFF2-40B4-BE49-F238E27FC236}">
                <a16:creationId xmlns:a16="http://schemas.microsoft.com/office/drawing/2014/main" id="{27DA602E-4331-4E11-AD12-19960120DB64}"/>
              </a:ext>
            </a:extLst>
          </p:cNvPr>
          <p:cNvGraphicFramePr>
            <a:graphicFrameLocks noChangeAspect="1"/>
          </p:cNvGraphicFramePr>
          <p:nvPr/>
        </p:nvGraphicFramePr>
        <p:xfrm>
          <a:off x="1846263" y="3875088"/>
          <a:ext cx="1981200" cy="317500"/>
        </p:xfrm>
        <a:graphic>
          <a:graphicData uri="http://schemas.openxmlformats.org/presentationml/2006/ole">
            <mc:AlternateContent xmlns:mc="http://schemas.openxmlformats.org/markup-compatibility/2006">
              <mc:Choice xmlns:v="urn:schemas-microsoft-com:vml" Requires="v">
                <p:oleObj spid="_x0000_s107688" name="Equation" r:id="rId21" imgW="1981080" imgH="317160" progId="Equation.DSMT4">
                  <p:embed/>
                </p:oleObj>
              </mc:Choice>
              <mc:Fallback>
                <p:oleObj name="Equation" r:id="rId21" imgW="1981080" imgH="317160" progId="Equation.DSMT4">
                  <p:embed/>
                  <p:pic>
                    <p:nvPicPr>
                      <p:cNvPr id="19" name="Object 22">
                        <a:extLst>
                          <a:ext uri="{FF2B5EF4-FFF2-40B4-BE49-F238E27FC236}">
                            <a16:creationId xmlns:a16="http://schemas.microsoft.com/office/drawing/2014/main" id="{27DA602E-4331-4E11-AD12-19960120DB64}"/>
                          </a:ext>
                        </a:extLst>
                      </p:cNvPr>
                      <p:cNvPicPr>
                        <a:picLocks noChangeAspect="1" noChangeArrowheads="1"/>
                      </p:cNvPicPr>
                      <p:nvPr/>
                    </p:nvPicPr>
                    <p:blipFill>
                      <a:blip r:embed="rId22"/>
                      <a:srcRect/>
                      <a:stretch>
                        <a:fillRect/>
                      </a:stretch>
                    </p:blipFill>
                    <p:spPr bwMode="auto">
                      <a:xfrm>
                        <a:off x="1846263" y="3875088"/>
                        <a:ext cx="19812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22">
            <a:extLst>
              <a:ext uri="{FF2B5EF4-FFF2-40B4-BE49-F238E27FC236}">
                <a16:creationId xmlns:a16="http://schemas.microsoft.com/office/drawing/2014/main" id="{B510ED0B-5467-4E39-89E8-AFA836E1710F}"/>
              </a:ext>
            </a:extLst>
          </p:cNvPr>
          <p:cNvGraphicFramePr>
            <a:graphicFrameLocks noChangeAspect="1"/>
          </p:cNvGraphicFramePr>
          <p:nvPr/>
        </p:nvGraphicFramePr>
        <p:xfrm>
          <a:off x="1930400" y="2905125"/>
          <a:ext cx="1955800" cy="317500"/>
        </p:xfrm>
        <a:graphic>
          <a:graphicData uri="http://schemas.openxmlformats.org/presentationml/2006/ole">
            <mc:AlternateContent xmlns:mc="http://schemas.openxmlformats.org/markup-compatibility/2006">
              <mc:Choice xmlns:v="urn:schemas-microsoft-com:vml" Requires="v">
                <p:oleObj spid="_x0000_s107689" name="Equation" r:id="rId23" imgW="1955520" imgH="317160" progId="Equation.DSMT4">
                  <p:embed/>
                </p:oleObj>
              </mc:Choice>
              <mc:Fallback>
                <p:oleObj name="Equation" r:id="rId23" imgW="1955520" imgH="317160" progId="Equation.DSMT4">
                  <p:embed/>
                  <p:pic>
                    <p:nvPicPr>
                      <p:cNvPr id="20" name="Object 22">
                        <a:extLst>
                          <a:ext uri="{FF2B5EF4-FFF2-40B4-BE49-F238E27FC236}">
                            <a16:creationId xmlns:a16="http://schemas.microsoft.com/office/drawing/2014/main" id="{B510ED0B-5467-4E39-89E8-AFA836E1710F}"/>
                          </a:ext>
                        </a:extLst>
                      </p:cNvPr>
                      <p:cNvPicPr>
                        <a:picLocks noChangeAspect="1" noChangeArrowheads="1"/>
                      </p:cNvPicPr>
                      <p:nvPr/>
                    </p:nvPicPr>
                    <p:blipFill>
                      <a:blip r:embed="rId24"/>
                      <a:srcRect/>
                      <a:stretch>
                        <a:fillRect/>
                      </a:stretch>
                    </p:blipFill>
                    <p:spPr bwMode="auto">
                      <a:xfrm>
                        <a:off x="1930400" y="2905125"/>
                        <a:ext cx="19558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22">
            <a:extLst>
              <a:ext uri="{FF2B5EF4-FFF2-40B4-BE49-F238E27FC236}">
                <a16:creationId xmlns:a16="http://schemas.microsoft.com/office/drawing/2014/main" id="{070176FE-BD20-42DB-9588-796A0563D5ED}"/>
              </a:ext>
            </a:extLst>
          </p:cNvPr>
          <p:cNvGraphicFramePr>
            <a:graphicFrameLocks noChangeAspect="1"/>
          </p:cNvGraphicFramePr>
          <p:nvPr/>
        </p:nvGraphicFramePr>
        <p:xfrm>
          <a:off x="2103438" y="4719638"/>
          <a:ext cx="1689100" cy="317500"/>
        </p:xfrm>
        <a:graphic>
          <a:graphicData uri="http://schemas.openxmlformats.org/presentationml/2006/ole">
            <mc:AlternateContent xmlns:mc="http://schemas.openxmlformats.org/markup-compatibility/2006">
              <mc:Choice xmlns:v="urn:schemas-microsoft-com:vml" Requires="v">
                <p:oleObj spid="_x0000_s107690" name="Equation" r:id="rId25" imgW="1688760" imgH="317160" progId="Equation.DSMT4">
                  <p:embed/>
                </p:oleObj>
              </mc:Choice>
              <mc:Fallback>
                <p:oleObj name="Equation" r:id="rId25" imgW="1688760" imgH="317160" progId="Equation.DSMT4">
                  <p:embed/>
                  <p:pic>
                    <p:nvPicPr>
                      <p:cNvPr id="21" name="Object 22">
                        <a:extLst>
                          <a:ext uri="{FF2B5EF4-FFF2-40B4-BE49-F238E27FC236}">
                            <a16:creationId xmlns:a16="http://schemas.microsoft.com/office/drawing/2014/main" id="{070176FE-BD20-42DB-9588-796A0563D5ED}"/>
                          </a:ext>
                        </a:extLst>
                      </p:cNvPr>
                      <p:cNvPicPr>
                        <a:picLocks noChangeAspect="1" noChangeArrowheads="1"/>
                      </p:cNvPicPr>
                      <p:nvPr/>
                    </p:nvPicPr>
                    <p:blipFill>
                      <a:blip r:embed="rId26"/>
                      <a:srcRect/>
                      <a:stretch>
                        <a:fillRect/>
                      </a:stretch>
                    </p:blipFill>
                    <p:spPr bwMode="auto">
                      <a:xfrm>
                        <a:off x="2103438" y="4719638"/>
                        <a:ext cx="16891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22">
            <a:extLst>
              <a:ext uri="{FF2B5EF4-FFF2-40B4-BE49-F238E27FC236}">
                <a16:creationId xmlns:a16="http://schemas.microsoft.com/office/drawing/2014/main" id="{C2E61BC7-A9BD-495D-8C62-0A4C6570CFBB}"/>
              </a:ext>
            </a:extLst>
          </p:cNvPr>
          <p:cNvGraphicFramePr>
            <a:graphicFrameLocks noChangeAspect="1"/>
          </p:cNvGraphicFramePr>
          <p:nvPr/>
        </p:nvGraphicFramePr>
        <p:xfrm>
          <a:off x="2105025" y="5519738"/>
          <a:ext cx="1714500" cy="317500"/>
        </p:xfrm>
        <a:graphic>
          <a:graphicData uri="http://schemas.openxmlformats.org/presentationml/2006/ole">
            <mc:AlternateContent xmlns:mc="http://schemas.openxmlformats.org/markup-compatibility/2006">
              <mc:Choice xmlns:v="urn:schemas-microsoft-com:vml" Requires="v">
                <p:oleObj spid="_x0000_s107691" name="Equation" r:id="rId27" imgW="1714320" imgH="317160" progId="Equation.DSMT4">
                  <p:embed/>
                </p:oleObj>
              </mc:Choice>
              <mc:Fallback>
                <p:oleObj name="Equation" r:id="rId27" imgW="1714320" imgH="317160" progId="Equation.DSMT4">
                  <p:embed/>
                  <p:pic>
                    <p:nvPicPr>
                      <p:cNvPr id="22" name="Object 22">
                        <a:extLst>
                          <a:ext uri="{FF2B5EF4-FFF2-40B4-BE49-F238E27FC236}">
                            <a16:creationId xmlns:a16="http://schemas.microsoft.com/office/drawing/2014/main" id="{C2E61BC7-A9BD-495D-8C62-0A4C6570CFBB}"/>
                          </a:ext>
                        </a:extLst>
                      </p:cNvPr>
                      <p:cNvPicPr>
                        <a:picLocks noChangeAspect="1" noChangeArrowheads="1"/>
                      </p:cNvPicPr>
                      <p:nvPr/>
                    </p:nvPicPr>
                    <p:blipFill>
                      <a:blip r:embed="rId28"/>
                      <a:srcRect/>
                      <a:stretch>
                        <a:fillRect/>
                      </a:stretch>
                    </p:blipFill>
                    <p:spPr bwMode="auto">
                      <a:xfrm>
                        <a:off x="2105025" y="5519738"/>
                        <a:ext cx="17145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198789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Text Box 2">
            <a:extLst>
              <a:ext uri="{FF2B5EF4-FFF2-40B4-BE49-F238E27FC236}">
                <a16:creationId xmlns:a16="http://schemas.microsoft.com/office/drawing/2014/main" id="{49311C41-8875-4DFD-BD9B-98271BE2D299}"/>
              </a:ext>
            </a:extLst>
          </p:cNvPr>
          <p:cNvSpPr txBox="1">
            <a:spLocks noChangeArrowheads="1"/>
          </p:cNvSpPr>
          <p:nvPr/>
        </p:nvSpPr>
        <p:spPr bwMode="auto">
          <a:xfrm>
            <a:off x="468313" y="908050"/>
            <a:ext cx="2736850"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dirty="0">
                <a:latin typeface="华文楷体" panose="02010600040101010101" pitchFamily="2" charset="-122"/>
                <a:ea typeface="华文楷体" panose="02010600040101010101" pitchFamily="2" charset="-122"/>
              </a:rPr>
              <a:t>1</a:t>
            </a:r>
            <a:r>
              <a:rPr kumimoji="1" lang="zh-CN" altLang="en-US" b="1" dirty="0">
                <a:latin typeface="华文楷体" panose="02010600040101010101" pitchFamily="2" charset="-122"/>
                <a:ea typeface="华文楷体" panose="02010600040101010101" pitchFamily="2" charset="-122"/>
              </a:rPr>
              <a:t>）</a:t>
            </a:r>
            <a:r>
              <a:rPr kumimoji="1" lang="en-US" altLang="zh-CN" b="1" dirty="0">
                <a:latin typeface="华文楷体" panose="02010600040101010101" pitchFamily="2" charset="-122"/>
                <a:ea typeface="华文楷体" panose="02010600040101010101" pitchFamily="2" charset="-122"/>
              </a:rPr>
              <a:t>Y</a:t>
            </a:r>
            <a:r>
              <a:rPr kumimoji="1" lang="zh-CN" altLang="en-US" b="1" dirty="0">
                <a:latin typeface="华文楷体" panose="02010600040101010101" pitchFamily="2" charset="-122"/>
                <a:ea typeface="华文楷体" panose="02010600040101010101" pitchFamily="2" charset="-122"/>
              </a:rPr>
              <a:t>形联接</a:t>
            </a:r>
          </a:p>
        </p:txBody>
      </p:sp>
      <p:sp>
        <p:nvSpPr>
          <p:cNvPr id="37891" name="Text Box 3">
            <a:extLst>
              <a:ext uri="{FF2B5EF4-FFF2-40B4-BE49-F238E27FC236}">
                <a16:creationId xmlns:a16="http://schemas.microsoft.com/office/drawing/2014/main" id="{8DCA8190-05E7-4D84-9B07-2F4893AD2C52}"/>
              </a:ext>
            </a:extLst>
          </p:cNvPr>
          <p:cNvSpPr txBox="1">
            <a:spLocks noChangeArrowheads="1"/>
          </p:cNvSpPr>
          <p:nvPr/>
        </p:nvSpPr>
        <p:spPr bwMode="auto">
          <a:xfrm>
            <a:off x="250825" y="0"/>
            <a:ext cx="6121400"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sz="3200" b="1" dirty="0">
                <a:latin typeface="华文楷体" panose="02010600040101010101" pitchFamily="2" charset="-122"/>
                <a:ea typeface="华文楷体" panose="02010600040101010101" pitchFamily="2" charset="-122"/>
              </a:rPr>
              <a:t>3. </a:t>
            </a:r>
            <a:r>
              <a:rPr kumimoji="1" lang="zh-CN" altLang="en-US" sz="3200" b="1" dirty="0">
                <a:latin typeface="华文楷体" panose="02010600040101010101" pitchFamily="2" charset="-122"/>
                <a:ea typeface="华文楷体" panose="02010600040101010101" pitchFamily="2" charset="-122"/>
              </a:rPr>
              <a:t>线电流和相电流的关系</a:t>
            </a:r>
          </a:p>
        </p:txBody>
      </p:sp>
      <p:grpSp>
        <p:nvGrpSpPr>
          <p:cNvPr id="420150" name="Group 310">
            <a:extLst>
              <a:ext uri="{FF2B5EF4-FFF2-40B4-BE49-F238E27FC236}">
                <a16:creationId xmlns:a16="http://schemas.microsoft.com/office/drawing/2014/main" id="{59E05049-D76C-4FED-857E-A069A66C8538}"/>
              </a:ext>
            </a:extLst>
          </p:cNvPr>
          <p:cNvGrpSpPr>
            <a:grpSpLocks/>
          </p:cNvGrpSpPr>
          <p:nvPr/>
        </p:nvGrpSpPr>
        <p:grpSpPr bwMode="auto">
          <a:xfrm>
            <a:off x="684213" y="1125538"/>
            <a:ext cx="7088187" cy="4322762"/>
            <a:chOff x="501" y="619"/>
            <a:chExt cx="4465" cy="2723"/>
          </a:xfrm>
        </p:grpSpPr>
        <p:grpSp>
          <p:nvGrpSpPr>
            <p:cNvPr id="37912" name="Group 234">
              <a:extLst>
                <a:ext uri="{FF2B5EF4-FFF2-40B4-BE49-F238E27FC236}">
                  <a16:creationId xmlns:a16="http://schemas.microsoft.com/office/drawing/2014/main" id="{63A49909-83D6-4D5F-9672-9D8D782B798D}"/>
                </a:ext>
              </a:extLst>
            </p:cNvPr>
            <p:cNvGrpSpPr>
              <a:grpSpLocks/>
            </p:cNvGrpSpPr>
            <p:nvPr/>
          </p:nvGrpSpPr>
          <p:grpSpPr bwMode="auto">
            <a:xfrm>
              <a:off x="699" y="1962"/>
              <a:ext cx="3946" cy="1317"/>
              <a:chOff x="431" y="1343"/>
              <a:chExt cx="3946" cy="1317"/>
            </a:xfrm>
          </p:grpSpPr>
          <p:sp>
            <p:nvSpPr>
              <p:cNvPr id="37973" name="Line 235">
                <a:extLst>
                  <a:ext uri="{FF2B5EF4-FFF2-40B4-BE49-F238E27FC236}">
                    <a16:creationId xmlns:a16="http://schemas.microsoft.com/office/drawing/2014/main" id="{4B78A3DB-D1BE-4BC7-986B-6E5CC9D65DE8}"/>
                  </a:ext>
                </a:extLst>
              </p:cNvPr>
              <p:cNvSpPr>
                <a:spLocks noChangeAspect="1" noChangeShapeType="1"/>
              </p:cNvSpPr>
              <p:nvPr/>
            </p:nvSpPr>
            <p:spPr bwMode="auto">
              <a:xfrm>
                <a:off x="458" y="1353"/>
                <a:ext cx="136" cy="0"/>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74" name="Line 236">
                <a:extLst>
                  <a:ext uri="{FF2B5EF4-FFF2-40B4-BE49-F238E27FC236}">
                    <a16:creationId xmlns:a16="http://schemas.microsoft.com/office/drawing/2014/main" id="{46BBF74A-D73B-4EE2-88C6-65C21CF0D7C7}"/>
                  </a:ext>
                </a:extLst>
              </p:cNvPr>
              <p:cNvSpPr>
                <a:spLocks noChangeAspect="1" noChangeShapeType="1"/>
              </p:cNvSpPr>
              <p:nvPr/>
            </p:nvSpPr>
            <p:spPr bwMode="auto">
              <a:xfrm>
                <a:off x="431" y="2657"/>
                <a:ext cx="3937" cy="3"/>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75" name="Line 237">
                <a:extLst>
                  <a:ext uri="{FF2B5EF4-FFF2-40B4-BE49-F238E27FC236}">
                    <a16:creationId xmlns:a16="http://schemas.microsoft.com/office/drawing/2014/main" id="{F3BEDDD7-5E88-4580-8CC0-C2B3A084815E}"/>
                  </a:ext>
                </a:extLst>
              </p:cNvPr>
              <p:cNvSpPr>
                <a:spLocks noChangeAspect="1" noChangeShapeType="1"/>
              </p:cNvSpPr>
              <p:nvPr/>
            </p:nvSpPr>
            <p:spPr bwMode="auto">
              <a:xfrm>
                <a:off x="4241" y="1344"/>
                <a:ext cx="136" cy="0"/>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76" name="Line 238">
                <a:extLst>
                  <a:ext uri="{FF2B5EF4-FFF2-40B4-BE49-F238E27FC236}">
                    <a16:creationId xmlns:a16="http://schemas.microsoft.com/office/drawing/2014/main" id="{1F9DA3F7-B161-45A3-BAE3-90313C93D5C6}"/>
                  </a:ext>
                </a:extLst>
              </p:cNvPr>
              <p:cNvSpPr>
                <a:spLocks noChangeShapeType="1"/>
              </p:cNvSpPr>
              <p:nvPr/>
            </p:nvSpPr>
            <p:spPr bwMode="auto">
              <a:xfrm>
                <a:off x="4377" y="1343"/>
                <a:ext cx="0" cy="131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77" name="Line 239">
                <a:extLst>
                  <a:ext uri="{FF2B5EF4-FFF2-40B4-BE49-F238E27FC236}">
                    <a16:creationId xmlns:a16="http://schemas.microsoft.com/office/drawing/2014/main" id="{FA1C4502-2258-4B23-AA01-3DF6ED03591F}"/>
                  </a:ext>
                </a:extLst>
              </p:cNvPr>
              <p:cNvSpPr>
                <a:spLocks noChangeShapeType="1"/>
              </p:cNvSpPr>
              <p:nvPr/>
            </p:nvSpPr>
            <p:spPr bwMode="auto">
              <a:xfrm>
                <a:off x="449" y="1344"/>
                <a:ext cx="0" cy="131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913" name="Group 240">
              <a:extLst>
                <a:ext uri="{FF2B5EF4-FFF2-40B4-BE49-F238E27FC236}">
                  <a16:creationId xmlns:a16="http://schemas.microsoft.com/office/drawing/2014/main" id="{8FA00596-7468-4853-AF10-E7F46A5D9567}"/>
                </a:ext>
              </a:extLst>
            </p:cNvPr>
            <p:cNvGrpSpPr>
              <a:grpSpLocks/>
            </p:cNvGrpSpPr>
            <p:nvPr/>
          </p:nvGrpSpPr>
          <p:grpSpPr bwMode="auto">
            <a:xfrm>
              <a:off x="2114" y="820"/>
              <a:ext cx="1194" cy="1941"/>
              <a:chOff x="2004" y="210"/>
              <a:chExt cx="1194" cy="1941"/>
            </a:xfrm>
          </p:grpSpPr>
          <p:sp>
            <p:nvSpPr>
              <p:cNvPr id="37963" name="Line 241">
                <a:extLst>
                  <a:ext uri="{FF2B5EF4-FFF2-40B4-BE49-F238E27FC236}">
                    <a16:creationId xmlns:a16="http://schemas.microsoft.com/office/drawing/2014/main" id="{65D96889-DD07-4620-BA95-39A98FB736B3}"/>
                  </a:ext>
                </a:extLst>
              </p:cNvPr>
              <p:cNvSpPr>
                <a:spLocks noChangeAspect="1" noChangeShapeType="1"/>
              </p:cNvSpPr>
              <p:nvPr/>
            </p:nvSpPr>
            <p:spPr bwMode="auto">
              <a:xfrm>
                <a:off x="2049" y="1360"/>
                <a:ext cx="1113"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64" name="Rectangle 242">
                <a:extLst>
                  <a:ext uri="{FF2B5EF4-FFF2-40B4-BE49-F238E27FC236}">
                    <a16:creationId xmlns:a16="http://schemas.microsoft.com/office/drawing/2014/main" id="{345B80FC-D1F7-46E2-BC71-DFB264217B42}"/>
                  </a:ext>
                </a:extLst>
              </p:cNvPr>
              <p:cNvSpPr>
                <a:spLocks noChangeArrowheads="1"/>
              </p:cNvSpPr>
              <p:nvPr/>
            </p:nvSpPr>
            <p:spPr bwMode="auto">
              <a:xfrm>
                <a:off x="2503" y="1298"/>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37965" name="Group 243">
                <a:extLst>
                  <a:ext uri="{FF2B5EF4-FFF2-40B4-BE49-F238E27FC236}">
                    <a16:creationId xmlns:a16="http://schemas.microsoft.com/office/drawing/2014/main" id="{3E048DEE-0347-46DF-B56A-9B98EDD660F2}"/>
                  </a:ext>
                </a:extLst>
              </p:cNvPr>
              <p:cNvGrpSpPr>
                <a:grpSpLocks/>
              </p:cNvGrpSpPr>
              <p:nvPr/>
            </p:nvGrpSpPr>
            <p:grpSpPr bwMode="auto">
              <a:xfrm>
                <a:off x="2019" y="2024"/>
                <a:ext cx="1179" cy="127"/>
                <a:chOff x="2381" y="2024"/>
                <a:chExt cx="1179" cy="127"/>
              </a:xfrm>
            </p:grpSpPr>
            <p:sp>
              <p:nvSpPr>
                <p:cNvPr id="37971" name="Line 244">
                  <a:extLst>
                    <a:ext uri="{FF2B5EF4-FFF2-40B4-BE49-F238E27FC236}">
                      <a16:creationId xmlns:a16="http://schemas.microsoft.com/office/drawing/2014/main" id="{EDB45122-D1F2-4C7D-98B1-0367B6F4C052}"/>
                    </a:ext>
                  </a:extLst>
                </p:cNvPr>
                <p:cNvSpPr>
                  <a:spLocks noChangeAspect="1" noChangeShapeType="1"/>
                </p:cNvSpPr>
                <p:nvPr/>
              </p:nvSpPr>
              <p:spPr bwMode="auto">
                <a:xfrm>
                  <a:off x="2381" y="2086"/>
                  <a:ext cx="1179"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72" name="Rectangle 245">
                  <a:extLst>
                    <a:ext uri="{FF2B5EF4-FFF2-40B4-BE49-F238E27FC236}">
                      <a16:creationId xmlns:a16="http://schemas.microsoft.com/office/drawing/2014/main" id="{E04BA80B-A7BB-441B-8187-3372EA9629AC}"/>
                    </a:ext>
                  </a:extLst>
                </p:cNvPr>
                <p:cNvSpPr>
                  <a:spLocks noChangeArrowheads="1"/>
                </p:cNvSpPr>
                <p:nvPr/>
              </p:nvSpPr>
              <p:spPr bwMode="auto">
                <a:xfrm>
                  <a:off x="2835" y="2024"/>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pSp>
          <p:sp>
            <p:nvSpPr>
              <p:cNvPr id="37966" name="Line 246">
                <a:extLst>
                  <a:ext uri="{FF2B5EF4-FFF2-40B4-BE49-F238E27FC236}">
                    <a16:creationId xmlns:a16="http://schemas.microsoft.com/office/drawing/2014/main" id="{C9626786-8FEF-4584-9DA3-4C98E23E9992}"/>
                  </a:ext>
                </a:extLst>
              </p:cNvPr>
              <p:cNvSpPr>
                <a:spLocks noChangeAspect="1" noChangeShapeType="1"/>
              </p:cNvSpPr>
              <p:nvPr/>
            </p:nvSpPr>
            <p:spPr bwMode="auto">
              <a:xfrm>
                <a:off x="2004" y="634"/>
                <a:ext cx="115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67" name="Rectangle 247">
                <a:extLst>
                  <a:ext uri="{FF2B5EF4-FFF2-40B4-BE49-F238E27FC236}">
                    <a16:creationId xmlns:a16="http://schemas.microsoft.com/office/drawing/2014/main" id="{C8A7CDC6-059F-4A9C-8015-26A48CD03598}"/>
                  </a:ext>
                </a:extLst>
              </p:cNvPr>
              <p:cNvSpPr>
                <a:spLocks noChangeArrowheads="1"/>
              </p:cNvSpPr>
              <p:nvPr/>
            </p:nvSpPr>
            <p:spPr bwMode="auto">
              <a:xfrm>
                <a:off x="2458" y="572"/>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7968" name="Text Box 248">
                <a:extLst>
                  <a:ext uri="{FF2B5EF4-FFF2-40B4-BE49-F238E27FC236}">
                    <a16:creationId xmlns:a16="http://schemas.microsoft.com/office/drawing/2014/main" id="{26202ED5-5022-4849-A493-C1928713067E}"/>
                  </a:ext>
                </a:extLst>
              </p:cNvPr>
              <p:cNvSpPr txBox="1">
                <a:spLocks noChangeArrowheads="1"/>
              </p:cNvSpPr>
              <p:nvPr/>
            </p:nvSpPr>
            <p:spPr bwMode="auto">
              <a:xfrm>
                <a:off x="2481" y="21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i="1" baseline="-25000">
                    <a:latin typeface="Times New Roman" panose="02020603050405020304" pitchFamily="18" charset="0"/>
                  </a:rPr>
                  <a:t>l</a:t>
                </a:r>
              </a:p>
            </p:txBody>
          </p:sp>
          <p:sp>
            <p:nvSpPr>
              <p:cNvPr id="37969" name="Text Box 249">
                <a:extLst>
                  <a:ext uri="{FF2B5EF4-FFF2-40B4-BE49-F238E27FC236}">
                    <a16:creationId xmlns:a16="http://schemas.microsoft.com/office/drawing/2014/main" id="{361751E8-7683-497D-863E-DE89D1493F95}"/>
                  </a:ext>
                </a:extLst>
              </p:cNvPr>
              <p:cNvSpPr txBox="1">
                <a:spLocks noChangeArrowheads="1"/>
              </p:cNvSpPr>
              <p:nvPr/>
            </p:nvSpPr>
            <p:spPr bwMode="auto">
              <a:xfrm>
                <a:off x="2481" y="93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i="1" baseline="-25000">
                    <a:latin typeface="Times New Roman" panose="02020603050405020304" pitchFamily="18" charset="0"/>
                  </a:rPr>
                  <a:t>l</a:t>
                </a:r>
              </a:p>
            </p:txBody>
          </p:sp>
          <p:sp>
            <p:nvSpPr>
              <p:cNvPr id="37970" name="Text Box 250">
                <a:extLst>
                  <a:ext uri="{FF2B5EF4-FFF2-40B4-BE49-F238E27FC236}">
                    <a16:creationId xmlns:a16="http://schemas.microsoft.com/office/drawing/2014/main" id="{94643FF0-7246-49DE-A9BF-CEB1A0CBDB3B}"/>
                  </a:ext>
                </a:extLst>
              </p:cNvPr>
              <p:cNvSpPr txBox="1">
                <a:spLocks noChangeArrowheads="1"/>
              </p:cNvSpPr>
              <p:nvPr/>
            </p:nvSpPr>
            <p:spPr bwMode="auto">
              <a:xfrm>
                <a:off x="2436" y="1706"/>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i="1" baseline="-25000">
                    <a:latin typeface="Times New Roman" panose="02020603050405020304" pitchFamily="18" charset="0"/>
                  </a:rPr>
                  <a:t>l</a:t>
                </a:r>
              </a:p>
            </p:txBody>
          </p:sp>
        </p:grpSp>
        <p:grpSp>
          <p:nvGrpSpPr>
            <p:cNvPr id="37914" name="Group 251">
              <a:extLst>
                <a:ext uri="{FF2B5EF4-FFF2-40B4-BE49-F238E27FC236}">
                  <a16:creationId xmlns:a16="http://schemas.microsoft.com/office/drawing/2014/main" id="{AEE9EC6D-F7DB-4129-AE80-2E1BAC6976FB}"/>
                </a:ext>
              </a:extLst>
            </p:cNvPr>
            <p:cNvGrpSpPr>
              <a:grpSpLocks/>
            </p:cNvGrpSpPr>
            <p:nvPr/>
          </p:nvGrpSpPr>
          <p:grpSpPr bwMode="auto">
            <a:xfrm>
              <a:off x="501" y="619"/>
              <a:ext cx="1785" cy="2251"/>
              <a:chOff x="224" y="0"/>
              <a:chExt cx="1785" cy="2251"/>
            </a:xfrm>
          </p:grpSpPr>
          <p:graphicFrame>
            <p:nvGraphicFramePr>
              <p:cNvPr id="37936" name="Object 252">
                <a:extLst>
                  <a:ext uri="{FF2B5EF4-FFF2-40B4-BE49-F238E27FC236}">
                    <a16:creationId xmlns:a16="http://schemas.microsoft.com/office/drawing/2014/main" id="{F86C3CD0-E8DF-4984-B71F-72A0FD12CE3D}"/>
                  </a:ext>
                </a:extLst>
              </p:cNvPr>
              <p:cNvGraphicFramePr>
                <a:graphicFrameLocks noChangeAspect="1"/>
              </p:cNvGraphicFramePr>
              <p:nvPr/>
            </p:nvGraphicFramePr>
            <p:xfrm>
              <a:off x="884" y="0"/>
              <a:ext cx="321" cy="454"/>
            </p:xfrm>
            <a:graphic>
              <a:graphicData uri="http://schemas.openxmlformats.org/presentationml/2006/ole">
                <mc:AlternateContent xmlns:mc="http://schemas.openxmlformats.org/markup-compatibility/2006">
                  <mc:Choice xmlns:v="urn:schemas-microsoft-com:vml" Requires="v">
                    <p:oleObj spid="_x0000_s38536" name="Equation" r:id="rId3" imgW="215713" imgH="304536" progId="Equation.DSMT4">
                      <p:embed/>
                    </p:oleObj>
                  </mc:Choice>
                  <mc:Fallback>
                    <p:oleObj name="Equation" r:id="rId3" imgW="215713" imgH="304536" progId="Equation.DSMT4">
                      <p:embed/>
                      <p:pic>
                        <p:nvPicPr>
                          <p:cNvPr id="0" name="Object 2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0"/>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7937" name="Group 253">
                <a:extLst>
                  <a:ext uri="{FF2B5EF4-FFF2-40B4-BE49-F238E27FC236}">
                    <a16:creationId xmlns:a16="http://schemas.microsoft.com/office/drawing/2014/main" id="{DF9D3389-FA07-46F7-ABA6-486F5498C5CB}"/>
                  </a:ext>
                </a:extLst>
              </p:cNvPr>
              <p:cNvGrpSpPr>
                <a:grpSpLocks/>
              </p:cNvGrpSpPr>
              <p:nvPr/>
            </p:nvGrpSpPr>
            <p:grpSpPr bwMode="auto">
              <a:xfrm>
                <a:off x="224" y="300"/>
                <a:ext cx="1785" cy="1951"/>
                <a:chOff x="204" y="300"/>
                <a:chExt cx="1785" cy="1951"/>
              </a:xfrm>
            </p:grpSpPr>
            <p:sp>
              <p:nvSpPr>
                <p:cNvPr id="37938" name="Oval 254">
                  <a:extLst>
                    <a:ext uri="{FF2B5EF4-FFF2-40B4-BE49-F238E27FC236}">
                      <a16:creationId xmlns:a16="http://schemas.microsoft.com/office/drawing/2014/main" id="{19F67166-ED5D-4F2E-9510-0CC46A10D8FC}"/>
                    </a:ext>
                  </a:extLst>
                </p:cNvPr>
                <p:cNvSpPr>
                  <a:spLocks noChangeArrowheads="1"/>
                </p:cNvSpPr>
                <p:nvPr/>
              </p:nvSpPr>
              <p:spPr bwMode="auto">
                <a:xfrm>
                  <a:off x="794" y="448"/>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ea typeface="仿宋_GB2312" pitchFamily="49" charset="-122"/>
                  </a:endParaRPr>
                </a:p>
              </p:txBody>
            </p:sp>
            <p:sp>
              <p:nvSpPr>
                <p:cNvPr id="37939" name="Oval 255">
                  <a:extLst>
                    <a:ext uri="{FF2B5EF4-FFF2-40B4-BE49-F238E27FC236}">
                      <a16:creationId xmlns:a16="http://schemas.microsoft.com/office/drawing/2014/main" id="{226CB3A8-EF1A-4C1F-89BE-C1E5D22D333C}"/>
                    </a:ext>
                  </a:extLst>
                </p:cNvPr>
                <p:cNvSpPr>
                  <a:spLocks noChangeArrowheads="1"/>
                </p:cNvSpPr>
                <p:nvPr/>
              </p:nvSpPr>
              <p:spPr bwMode="auto">
                <a:xfrm>
                  <a:off x="749" y="1174"/>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ea typeface="仿宋_GB2312" pitchFamily="49" charset="-122"/>
                  </a:endParaRPr>
                </a:p>
              </p:txBody>
            </p:sp>
            <p:sp>
              <p:nvSpPr>
                <p:cNvPr id="37940" name="Oval 256">
                  <a:extLst>
                    <a:ext uri="{FF2B5EF4-FFF2-40B4-BE49-F238E27FC236}">
                      <a16:creationId xmlns:a16="http://schemas.microsoft.com/office/drawing/2014/main" id="{838BB465-3F42-4446-B219-22349CFD135C}"/>
                    </a:ext>
                  </a:extLst>
                </p:cNvPr>
                <p:cNvSpPr>
                  <a:spLocks noChangeArrowheads="1"/>
                </p:cNvSpPr>
                <p:nvPr/>
              </p:nvSpPr>
              <p:spPr bwMode="auto">
                <a:xfrm>
                  <a:off x="748" y="1888"/>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ea typeface="仿宋_GB2312" pitchFamily="49" charset="-122"/>
                  </a:endParaRPr>
                </a:p>
              </p:txBody>
            </p:sp>
            <p:sp>
              <p:nvSpPr>
                <p:cNvPr id="37941" name="Line 257">
                  <a:extLst>
                    <a:ext uri="{FF2B5EF4-FFF2-40B4-BE49-F238E27FC236}">
                      <a16:creationId xmlns:a16="http://schemas.microsoft.com/office/drawing/2014/main" id="{1B99AA72-0845-449F-87B9-2C878BDD672B}"/>
                    </a:ext>
                  </a:extLst>
                </p:cNvPr>
                <p:cNvSpPr>
                  <a:spLocks noChangeShapeType="1"/>
                </p:cNvSpPr>
                <p:nvPr/>
              </p:nvSpPr>
              <p:spPr bwMode="auto">
                <a:xfrm rot="5400000" flipH="1">
                  <a:off x="996" y="201"/>
                  <a:ext cx="1" cy="86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42" name="Text Box 258">
                  <a:extLst>
                    <a:ext uri="{FF2B5EF4-FFF2-40B4-BE49-F238E27FC236}">
                      <a16:creationId xmlns:a16="http://schemas.microsoft.com/office/drawing/2014/main" id="{DEC16988-96E9-4173-9232-38571F9FB8B9}"/>
                    </a:ext>
                  </a:extLst>
                </p:cNvPr>
                <p:cNvSpPr txBox="1">
                  <a:spLocks noChangeArrowheads="1"/>
                </p:cNvSpPr>
                <p:nvPr/>
              </p:nvSpPr>
              <p:spPr bwMode="auto">
                <a:xfrm rot="5400000">
                  <a:off x="1207" y="318"/>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7943" name="Text Box 259">
                  <a:extLst>
                    <a:ext uri="{FF2B5EF4-FFF2-40B4-BE49-F238E27FC236}">
                      <a16:creationId xmlns:a16="http://schemas.microsoft.com/office/drawing/2014/main" id="{24394F80-EE76-4566-989F-3B03032CB561}"/>
                    </a:ext>
                  </a:extLst>
                </p:cNvPr>
                <p:cNvSpPr txBox="1">
                  <a:spLocks noChangeArrowheads="1"/>
                </p:cNvSpPr>
                <p:nvPr/>
              </p:nvSpPr>
              <p:spPr bwMode="auto">
                <a:xfrm>
                  <a:off x="568" y="300"/>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7944" name="Line 260">
                  <a:extLst>
                    <a:ext uri="{FF2B5EF4-FFF2-40B4-BE49-F238E27FC236}">
                      <a16:creationId xmlns:a16="http://schemas.microsoft.com/office/drawing/2014/main" id="{1B4E452E-EFFF-4CDF-8990-07ED3EE83EF7}"/>
                    </a:ext>
                  </a:extLst>
                </p:cNvPr>
                <p:cNvSpPr>
                  <a:spLocks noChangeAspect="1" noChangeShapeType="1"/>
                </p:cNvSpPr>
                <p:nvPr/>
              </p:nvSpPr>
              <p:spPr bwMode="auto">
                <a:xfrm flipV="1">
                  <a:off x="1384" y="630"/>
                  <a:ext cx="40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45" name="Oval 261">
                  <a:extLst>
                    <a:ext uri="{FF2B5EF4-FFF2-40B4-BE49-F238E27FC236}">
                      <a16:creationId xmlns:a16="http://schemas.microsoft.com/office/drawing/2014/main" id="{A1C2BC68-0784-4E86-8743-53E71D1F6860}"/>
                    </a:ext>
                  </a:extLst>
                </p:cNvPr>
                <p:cNvSpPr>
                  <a:spLocks noChangeArrowheads="1"/>
                </p:cNvSpPr>
                <p:nvPr/>
              </p:nvSpPr>
              <p:spPr bwMode="auto">
                <a:xfrm>
                  <a:off x="1775" y="602"/>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7946" name="Text Box 262">
                  <a:extLst>
                    <a:ext uri="{FF2B5EF4-FFF2-40B4-BE49-F238E27FC236}">
                      <a16:creationId xmlns:a16="http://schemas.microsoft.com/office/drawing/2014/main" id="{0F2F26FC-A4E5-4A42-904A-27618B3D4077}"/>
                    </a:ext>
                  </a:extLst>
                </p:cNvPr>
                <p:cNvSpPr txBox="1">
                  <a:spLocks noChangeArrowheads="1"/>
                </p:cNvSpPr>
                <p:nvPr/>
              </p:nvSpPr>
              <p:spPr bwMode="auto">
                <a:xfrm>
                  <a:off x="1666" y="300"/>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37947" name="Line 263">
                  <a:extLst>
                    <a:ext uri="{FF2B5EF4-FFF2-40B4-BE49-F238E27FC236}">
                      <a16:creationId xmlns:a16="http://schemas.microsoft.com/office/drawing/2014/main" id="{77BA9963-B5B1-4749-B32C-463BD40E834B}"/>
                    </a:ext>
                  </a:extLst>
                </p:cNvPr>
                <p:cNvSpPr>
                  <a:spLocks noChangeShapeType="1"/>
                </p:cNvSpPr>
                <p:nvPr/>
              </p:nvSpPr>
              <p:spPr bwMode="auto">
                <a:xfrm rot="5400000" flipH="1">
                  <a:off x="996" y="926"/>
                  <a:ext cx="1" cy="860"/>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48" name="Text Box 264">
                  <a:extLst>
                    <a:ext uri="{FF2B5EF4-FFF2-40B4-BE49-F238E27FC236}">
                      <a16:creationId xmlns:a16="http://schemas.microsoft.com/office/drawing/2014/main" id="{53B5488C-F617-46EF-ADAB-5720B56DE637}"/>
                    </a:ext>
                  </a:extLst>
                </p:cNvPr>
                <p:cNvSpPr txBox="1">
                  <a:spLocks noChangeArrowheads="1"/>
                </p:cNvSpPr>
                <p:nvPr/>
              </p:nvSpPr>
              <p:spPr bwMode="auto">
                <a:xfrm rot="5400000">
                  <a:off x="1207" y="1044"/>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7949" name="Text Box 265">
                  <a:extLst>
                    <a:ext uri="{FF2B5EF4-FFF2-40B4-BE49-F238E27FC236}">
                      <a16:creationId xmlns:a16="http://schemas.microsoft.com/office/drawing/2014/main" id="{09351833-D9A8-4455-BC44-52C2D9A3B8BD}"/>
                    </a:ext>
                  </a:extLst>
                </p:cNvPr>
                <p:cNvSpPr txBox="1">
                  <a:spLocks noChangeArrowheads="1"/>
                </p:cNvSpPr>
                <p:nvPr/>
              </p:nvSpPr>
              <p:spPr bwMode="auto">
                <a:xfrm>
                  <a:off x="568" y="1026"/>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7950" name="Line 266">
                  <a:extLst>
                    <a:ext uri="{FF2B5EF4-FFF2-40B4-BE49-F238E27FC236}">
                      <a16:creationId xmlns:a16="http://schemas.microsoft.com/office/drawing/2014/main" id="{3688B42B-7C7F-41CE-8009-9A0E7D2183FD}"/>
                    </a:ext>
                  </a:extLst>
                </p:cNvPr>
                <p:cNvSpPr>
                  <a:spLocks noChangeAspect="1" noChangeShapeType="1"/>
                </p:cNvSpPr>
                <p:nvPr/>
              </p:nvSpPr>
              <p:spPr bwMode="auto">
                <a:xfrm flipV="1">
                  <a:off x="1384" y="1355"/>
                  <a:ext cx="459"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51" name="Oval 267">
                  <a:extLst>
                    <a:ext uri="{FF2B5EF4-FFF2-40B4-BE49-F238E27FC236}">
                      <a16:creationId xmlns:a16="http://schemas.microsoft.com/office/drawing/2014/main" id="{D00C5660-47E6-43DA-8230-D5CB7EAC48E2}"/>
                    </a:ext>
                  </a:extLst>
                </p:cNvPr>
                <p:cNvSpPr>
                  <a:spLocks noChangeArrowheads="1"/>
                </p:cNvSpPr>
                <p:nvPr/>
              </p:nvSpPr>
              <p:spPr bwMode="auto">
                <a:xfrm>
                  <a:off x="1826" y="1328"/>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7952" name="Text Box 268">
                  <a:extLst>
                    <a:ext uri="{FF2B5EF4-FFF2-40B4-BE49-F238E27FC236}">
                      <a16:creationId xmlns:a16="http://schemas.microsoft.com/office/drawing/2014/main" id="{11D690A6-3282-4FDB-9BCB-EF1B6BBB3FAA}"/>
                    </a:ext>
                  </a:extLst>
                </p:cNvPr>
                <p:cNvSpPr txBox="1">
                  <a:spLocks noChangeArrowheads="1"/>
                </p:cNvSpPr>
                <p:nvPr/>
              </p:nvSpPr>
              <p:spPr bwMode="auto">
                <a:xfrm>
                  <a:off x="1675" y="1053"/>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37953" name="Line 269">
                  <a:extLst>
                    <a:ext uri="{FF2B5EF4-FFF2-40B4-BE49-F238E27FC236}">
                      <a16:creationId xmlns:a16="http://schemas.microsoft.com/office/drawing/2014/main" id="{FDC071BC-53B4-4295-97D4-3E16D50BF26A}"/>
                    </a:ext>
                  </a:extLst>
                </p:cNvPr>
                <p:cNvSpPr>
                  <a:spLocks noChangeShapeType="1"/>
                </p:cNvSpPr>
                <p:nvPr/>
              </p:nvSpPr>
              <p:spPr bwMode="auto">
                <a:xfrm rot="5400000" flipH="1">
                  <a:off x="996" y="1652"/>
                  <a:ext cx="1" cy="86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54" name="Text Box 270">
                  <a:extLst>
                    <a:ext uri="{FF2B5EF4-FFF2-40B4-BE49-F238E27FC236}">
                      <a16:creationId xmlns:a16="http://schemas.microsoft.com/office/drawing/2014/main" id="{8BBB7E65-49C2-47F2-867A-E593C04190DD}"/>
                    </a:ext>
                  </a:extLst>
                </p:cNvPr>
                <p:cNvSpPr txBox="1">
                  <a:spLocks noChangeArrowheads="1"/>
                </p:cNvSpPr>
                <p:nvPr/>
              </p:nvSpPr>
              <p:spPr bwMode="auto">
                <a:xfrm rot="5400000">
                  <a:off x="1206" y="1765"/>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7955" name="Text Box 271">
                  <a:extLst>
                    <a:ext uri="{FF2B5EF4-FFF2-40B4-BE49-F238E27FC236}">
                      <a16:creationId xmlns:a16="http://schemas.microsoft.com/office/drawing/2014/main" id="{95AB19F4-6138-496B-988E-75E6F43BDD6C}"/>
                    </a:ext>
                  </a:extLst>
                </p:cNvPr>
                <p:cNvSpPr txBox="1">
                  <a:spLocks noChangeArrowheads="1"/>
                </p:cNvSpPr>
                <p:nvPr/>
              </p:nvSpPr>
              <p:spPr bwMode="auto">
                <a:xfrm>
                  <a:off x="568" y="1797"/>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7956" name="Line 272">
                  <a:extLst>
                    <a:ext uri="{FF2B5EF4-FFF2-40B4-BE49-F238E27FC236}">
                      <a16:creationId xmlns:a16="http://schemas.microsoft.com/office/drawing/2014/main" id="{CBFF0AC0-1BD7-443D-B36E-8023DA0A3231}"/>
                    </a:ext>
                  </a:extLst>
                </p:cNvPr>
                <p:cNvSpPr>
                  <a:spLocks noChangeAspect="1" noChangeShapeType="1"/>
                </p:cNvSpPr>
                <p:nvPr/>
              </p:nvSpPr>
              <p:spPr bwMode="auto">
                <a:xfrm flipV="1">
                  <a:off x="1384" y="2081"/>
                  <a:ext cx="40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57" name="Oval 273">
                  <a:extLst>
                    <a:ext uri="{FF2B5EF4-FFF2-40B4-BE49-F238E27FC236}">
                      <a16:creationId xmlns:a16="http://schemas.microsoft.com/office/drawing/2014/main" id="{0C687802-BA77-447A-A217-CCF35CE258BE}"/>
                    </a:ext>
                  </a:extLst>
                </p:cNvPr>
                <p:cNvSpPr>
                  <a:spLocks noChangeArrowheads="1"/>
                </p:cNvSpPr>
                <p:nvPr/>
              </p:nvSpPr>
              <p:spPr bwMode="auto">
                <a:xfrm>
                  <a:off x="1773" y="2054"/>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7958" name="Text Box 274">
                  <a:extLst>
                    <a:ext uri="{FF2B5EF4-FFF2-40B4-BE49-F238E27FC236}">
                      <a16:creationId xmlns:a16="http://schemas.microsoft.com/office/drawing/2014/main" id="{FA42435B-A4C5-446F-8263-DF856F8724F9}"/>
                    </a:ext>
                  </a:extLst>
                </p:cNvPr>
                <p:cNvSpPr txBox="1">
                  <a:spLocks noChangeArrowheads="1"/>
                </p:cNvSpPr>
                <p:nvPr/>
              </p:nvSpPr>
              <p:spPr bwMode="auto">
                <a:xfrm>
                  <a:off x="1655" y="1770"/>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37959" name="Line 275">
                  <a:extLst>
                    <a:ext uri="{FF2B5EF4-FFF2-40B4-BE49-F238E27FC236}">
                      <a16:creationId xmlns:a16="http://schemas.microsoft.com/office/drawing/2014/main" id="{C4C48C9B-963F-4555-A342-76BD1FF98125}"/>
                    </a:ext>
                  </a:extLst>
                </p:cNvPr>
                <p:cNvSpPr>
                  <a:spLocks noChangeShapeType="1"/>
                </p:cNvSpPr>
                <p:nvPr/>
              </p:nvSpPr>
              <p:spPr bwMode="auto">
                <a:xfrm>
                  <a:off x="567" y="639"/>
                  <a:ext cx="0" cy="143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960" name="Object 276">
                  <a:extLst>
                    <a:ext uri="{FF2B5EF4-FFF2-40B4-BE49-F238E27FC236}">
                      <a16:creationId xmlns:a16="http://schemas.microsoft.com/office/drawing/2014/main" id="{C6073D5A-D4C7-44BF-AA29-C220D076E628}"/>
                    </a:ext>
                  </a:extLst>
                </p:cNvPr>
                <p:cNvGraphicFramePr>
                  <a:graphicFrameLocks noChangeAspect="1"/>
                </p:cNvGraphicFramePr>
                <p:nvPr/>
              </p:nvGraphicFramePr>
              <p:xfrm>
                <a:off x="835" y="753"/>
                <a:ext cx="338" cy="454"/>
              </p:xfrm>
              <a:graphic>
                <a:graphicData uri="http://schemas.openxmlformats.org/presentationml/2006/ole">
                  <mc:AlternateContent xmlns:mc="http://schemas.openxmlformats.org/markup-compatibility/2006">
                    <mc:Choice xmlns:v="urn:schemas-microsoft-com:vml" Requires="v">
                      <p:oleObj spid="_x0000_s38537" name="Equation" r:id="rId5" imgW="215713" imgH="304536" progId="Equation.DSMT4">
                        <p:embed/>
                      </p:oleObj>
                    </mc:Choice>
                    <mc:Fallback>
                      <p:oleObj name="Equation" r:id="rId5" imgW="215713" imgH="304536" progId="Equation.DSMT4">
                        <p:embed/>
                        <p:pic>
                          <p:nvPicPr>
                            <p:cNvPr id="0" name="Object 2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 y="753"/>
                              <a:ext cx="338"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61" name="Object 277">
                  <a:extLst>
                    <a:ext uri="{FF2B5EF4-FFF2-40B4-BE49-F238E27FC236}">
                      <a16:creationId xmlns:a16="http://schemas.microsoft.com/office/drawing/2014/main" id="{95A051F8-4BA5-49BF-BA32-A855F3013073}"/>
                    </a:ext>
                  </a:extLst>
                </p:cNvPr>
                <p:cNvGraphicFramePr>
                  <a:graphicFrameLocks noChangeAspect="1"/>
                </p:cNvGraphicFramePr>
                <p:nvPr/>
              </p:nvGraphicFramePr>
              <p:xfrm>
                <a:off x="839" y="1480"/>
                <a:ext cx="338" cy="454"/>
              </p:xfrm>
              <a:graphic>
                <a:graphicData uri="http://schemas.openxmlformats.org/presentationml/2006/ole">
                  <mc:AlternateContent xmlns:mc="http://schemas.openxmlformats.org/markup-compatibility/2006">
                    <mc:Choice xmlns:v="urn:schemas-microsoft-com:vml" Requires="v">
                      <p:oleObj spid="_x0000_s38538" name="Equation" r:id="rId7" imgW="215713" imgH="304536" progId="Equation.DSMT4">
                        <p:embed/>
                      </p:oleObj>
                    </mc:Choice>
                    <mc:Fallback>
                      <p:oleObj name="Equation" r:id="rId7" imgW="215713" imgH="304536" progId="Equation.DSMT4">
                        <p:embed/>
                        <p:pic>
                          <p:nvPicPr>
                            <p:cNvPr id="0" name="Object 2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1480"/>
                              <a:ext cx="338"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62" name="Text Box 278">
                  <a:extLst>
                    <a:ext uri="{FF2B5EF4-FFF2-40B4-BE49-F238E27FC236}">
                      <a16:creationId xmlns:a16="http://schemas.microsoft.com/office/drawing/2014/main" id="{08E17844-257A-4B5F-920F-49D46F9BEDDC}"/>
                    </a:ext>
                  </a:extLst>
                </p:cNvPr>
                <p:cNvSpPr txBox="1">
                  <a:spLocks noChangeArrowheads="1"/>
                </p:cNvSpPr>
                <p:nvPr/>
              </p:nvSpPr>
              <p:spPr bwMode="auto">
                <a:xfrm>
                  <a:off x="204" y="1162"/>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N</a:t>
                  </a:r>
                </a:p>
              </p:txBody>
            </p:sp>
          </p:grpSp>
        </p:grpSp>
        <p:grpSp>
          <p:nvGrpSpPr>
            <p:cNvPr id="37915" name="Group 279">
              <a:extLst>
                <a:ext uri="{FF2B5EF4-FFF2-40B4-BE49-F238E27FC236}">
                  <a16:creationId xmlns:a16="http://schemas.microsoft.com/office/drawing/2014/main" id="{72862A27-1141-4779-907D-DDF174439D42}"/>
                </a:ext>
              </a:extLst>
            </p:cNvPr>
            <p:cNvGrpSpPr>
              <a:grpSpLocks/>
            </p:cNvGrpSpPr>
            <p:nvPr/>
          </p:nvGrpSpPr>
          <p:grpSpPr bwMode="auto">
            <a:xfrm>
              <a:off x="3151" y="820"/>
              <a:ext cx="1815" cy="1941"/>
              <a:chOff x="3288" y="210"/>
              <a:chExt cx="1815" cy="1941"/>
            </a:xfrm>
          </p:grpSpPr>
          <p:sp>
            <p:nvSpPr>
              <p:cNvPr id="37919" name="Line 280">
                <a:extLst>
                  <a:ext uri="{FF2B5EF4-FFF2-40B4-BE49-F238E27FC236}">
                    <a16:creationId xmlns:a16="http://schemas.microsoft.com/office/drawing/2014/main" id="{9F3FB4D6-BC93-4799-9950-9C358704EC0F}"/>
                  </a:ext>
                </a:extLst>
              </p:cNvPr>
              <p:cNvSpPr>
                <a:spLocks noChangeShapeType="1"/>
              </p:cNvSpPr>
              <p:nvPr/>
            </p:nvSpPr>
            <p:spPr bwMode="auto">
              <a:xfrm rot="10800000">
                <a:off x="4649" y="628"/>
                <a:ext cx="0" cy="145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0" name="Line 281">
                <a:extLst>
                  <a:ext uri="{FF2B5EF4-FFF2-40B4-BE49-F238E27FC236}">
                    <a16:creationId xmlns:a16="http://schemas.microsoft.com/office/drawing/2014/main" id="{512479FF-BDEA-4EE3-B151-20C0EF12EA65}"/>
                  </a:ext>
                </a:extLst>
              </p:cNvPr>
              <p:cNvSpPr>
                <a:spLocks noChangeAspect="1" noChangeShapeType="1"/>
              </p:cNvSpPr>
              <p:nvPr/>
            </p:nvSpPr>
            <p:spPr bwMode="auto">
              <a:xfrm>
                <a:off x="3469" y="628"/>
                <a:ext cx="118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1" name="Line 282">
                <a:extLst>
                  <a:ext uri="{FF2B5EF4-FFF2-40B4-BE49-F238E27FC236}">
                    <a16:creationId xmlns:a16="http://schemas.microsoft.com/office/drawing/2014/main" id="{F883CFD9-220D-410A-93A1-58C6876D03F6}"/>
                  </a:ext>
                </a:extLst>
              </p:cNvPr>
              <p:cNvSpPr>
                <a:spLocks noChangeAspect="1" noChangeShapeType="1"/>
              </p:cNvSpPr>
              <p:nvPr/>
            </p:nvSpPr>
            <p:spPr bwMode="auto">
              <a:xfrm flipV="1">
                <a:off x="3470" y="1358"/>
                <a:ext cx="1178" cy="4"/>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2" name="Line 283">
                <a:extLst>
                  <a:ext uri="{FF2B5EF4-FFF2-40B4-BE49-F238E27FC236}">
                    <a16:creationId xmlns:a16="http://schemas.microsoft.com/office/drawing/2014/main" id="{F8610411-D0C3-48D4-BB30-9434324B4D22}"/>
                  </a:ext>
                </a:extLst>
              </p:cNvPr>
              <p:cNvSpPr>
                <a:spLocks noChangeAspect="1" noChangeShapeType="1"/>
              </p:cNvSpPr>
              <p:nvPr/>
            </p:nvSpPr>
            <p:spPr bwMode="auto">
              <a:xfrm>
                <a:off x="3491" y="2080"/>
                <a:ext cx="115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3" name="Text Box 284">
                <a:extLst>
                  <a:ext uri="{FF2B5EF4-FFF2-40B4-BE49-F238E27FC236}">
                    <a16:creationId xmlns:a16="http://schemas.microsoft.com/office/drawing/2014/main" id="{D16ACA83-44CF-450B-8D4F-960C56DACEB7}"/>
                  </a:ext>
                </a:extLst>
              </p:cNvPr>
              <p:cNvSpPr txBox="1">
                <a:spLocks noChangeArrowheads="1"/>
              </p:cNvSpPr>
              <p:nvPr/>
            </p:nvSpPr>
            <p:spPr bwMode="auto">
              <a:xfrm>
                <a:off x="3968" y="935"/>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baseline="-25000">
                    <a:latin typeface="Times New Roman" panose="02020603050405020304" pitchFamily="18" charset="0"/>
                  </a:rPr>
                  <a:t>B' </a:t>
                </a:r>
                <a:endParaRPr kumimoji="1" lang="en-US" altLang="zh-CN" b="1" baseline="-25000">
                  <a:latin typeface="Times New Roman" panose="02020603050405020304" pitchFamily="18" charset="0"/>
                  <a:ea typeface="楷体_GB2312" pitchFamily="49" charset="-122"/>
                </a:endParaRPr>
              </a:p>
            </p:txBody>
          </p:sp>
          <p:sp>
            <p:nvSpPr>
              <p:cNvPr id="37924" name="Text Box 285">
                <a:extLst>
                  <a:ext uri="{FF2B5EF4-FFF2-40B4-BE49-F238E27FC236}">
                    <a16:creationId xmlns:a16="http://schemas.microsoft.com/office/drawing/2014/main" id="{B07BEBD8-D83B-4E69-840E-4125B099F89E}"/>
                  </a:ext>
                </a:extLst>
              </p:cNvPr>
              <p:cNvSpPr txBox="1">
                <a:spLocks noChangeArrowheads="1"/>
              </p:cNvSpPr>
              <p:nvPr/>
            </p:nvSpPr>
            <p:spPr bwMode="auto">
              <a:xfrm>
                <a:off x="3969" y="1661"/>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sz="3200" b="1" baseline="-25000">
                    <a:latin typeface="Times New Roman" panose="02020603050405020304" pitchFamily="18" charset="0"/>
                    <a:ea typeface="楷体_GB2312" pitchFamily="49" charset="-122"/>
                  </a:rPr>
                  <a:t>C' </a:t>
                </a:r>
                <a:endParaRPr kumimoji="1" lang="en-US" altLang="zh-CN" b="1" baseline="-25000">
                  <a:latin typeface="Times New Roman" panose="02020603050405020304" pitchFamily="18" charset="0"/>
                  <a:ea typeface="楷体_GB2312" pitchFamily="49" charset="-122"/>
                </a:endParaRPr>
              </a:p>
            </p:txBody>
          </p:sp>
          <p:sp>
            <p:nvSpPr>
              <p:cNvPr id="37925" name="Text Box 286">
                <a:extLst>
                  <a:ext uri="{FF2B5EF4-FFF2-40B4-BE49-F238E27FC236}">
                    <a16:creationId xmlns:a16="http://schemas.microsoft.com/office/drawing/2014/main" id="{F3E8EE56-D204-4517-BB7F-8F8899EBE4D0}"/>
                  </a:ext>
                </a:extLst>
              </p:cNvPr>
              <p:cNvSpPr txBox="1">
                <a:spLocks noChangeArrowheads="1"/>
              </p:cNvSpPr>
              <p:nvPr/>
            </p:nvSpPr>
            <p:spPr bwMode="auto">
              <a:xfrm>
                <a:off x="3968" y="210"/>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baseline="-25000">
                    <a:latin typeface="Times New Roman" panose="02020603050405020304" pitchFamily="18" charset="0"/>
                  </a:rPr>
                  <a:t>A'</a:t>
                </a:r>
              </a:p>
            </p:txBody>
          </p:sp>
          <p:sp>
            <p:nvSpPr>
              <p:cNvPr id="37926" name="Rectangle 287">
                <a:extLst>
                  <a:ext uri="{FF2B5EF4-FFF2-40B4-BE49-F238E27FC236}">
                    <a16:creationId xmlns:a16="http://schemas.microsoft.com/office/drawing/2014/main" id="{BB3F4F6A-12B9-4DD9-9FE2-15F52C16FD57}"/>
                  </a:ext>
                </a:extLst>
              </p:cNvPr>
              <p:cNvSpPr>
                <a:spLocks noChangeArrowheads="1"/>
              </p:cNvSpPr>
              <p:nvPr/>
            </p:nvSpPr>
            <p:spPr bwMode="auto">
              <a:xfrm>
                <a:off x="4013" y="572"/>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7927" name="Rectangle 288">
                <a:extLst>
                  <a:ext uri="{FF2B5EF4-FFF2-40B4-BE49-F238E27FC236}">
                    <a16:creationId xmlns:a16="http://schemas.microsoft.com/office/drawing/2014/main" id="{D3CB64A4-D8BD-4543-95A8-09B5295C7975}"/>
                  </a:ext>
                </a:extLst>
              </p:cNvPr>
              <p:cNvSpPr>
                <a:spLocks noChangeArrowheads="1"/>
              </p:cNvSpPr>
              <p:nvPr/>
            </p:nvSpPr>
            <p:spPr bwMode="auto">
              <a:xfrm>
                <a:off x="4013" y="1298"/>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7928" name="Rectangle 289">
                <a:extLst>
                  <a:ext uri="{FF2B5EF4-FFF2-40B4-BE49-F238E27FC236}">
                    <a16:creationId xmlns:a16="http://schemas.microsoft.com/office/drawing/2014/main" id="{EE121C08-3765-47F4-AB2C-5868917A85F7}"/>
                  </a:ext>
                </a:extLst>
              </p:cNvPr>
              <p:cNvSpPr>
                <a:spLocks noChangeArrowheads="1"/>
              </p:cNvSpPr>
              <p:nvPr/>
            </p:nvSpPr>
            <p:spPr bwMode="auto">
              <a:xfrm>
                <a:off x="4022" y="2024"/>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7929" name="Oval 290">
                <a:extLst>
                  <a:ext uri="{FF2B5EF4-FFF2-40B4-BE49-F238E27FC236}">
                    <a16:creationId xmlns:a16="http://schemas.microsoft.com/office/drawing/2014/main" id="{51A54815-CCDD-405E-BB1E-5B0049A916FE}"/>
                  </a:ext>
                </a:extLst>
              </p:cNvPr>
              <p:cNvSpPr>
                <a:spLocks noChangeArrowheads="1"/>
              </p:cNvSpPr>
              <p:nvPr/>
            </p:nvSpPr>
            <p:spPr bwMode="auto">
              <a:xfrm>
                <a:off x="3422" y="610"/>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7930" name="Oval 291">
                <a:extLst>
                  <a:ext uri="{FF2B5EF4-FFF2-40B4-BE49-F238E27FC236}">
                    <a16:creationId xmlns:a16="http://schemas.microsoft.com/office/drawing/2014/main" id="{F196274E-AA6A-4583-8675-4F9CCA98BFC4}"/>
                  </a:ext>
                </a:extLst>
              </p:cNvPr>
              <p:cNvSpPr>
                <a:spLocks noChangeArrowheads="1"/>
              </p:cNvSpPr>
              <p:nvPr/>
            </p:nvSpPr>
            <p:spPr bwMode="auto">
              <a:xfrm>
                <a:off x="3423" y="1336"/>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7931" name="Oval 292">
                <a:extLst>
                  <a:ext uri="{FF2B5EF4-FFF2-40B4-BE49-F238E27FC236}">
                    <a16:creationId xmlns:a16="http://schemas.microsoft.com/office/drawing/2014/main" id="{E978F298-1D89-4A76-AA02-C148AA9A5440}"/>
                  </a:ext>
                </a:extLst>
              </p:cNvPr>
              <p:cNvSpPr>
                <a:spLocks noChangeArrowheads="1"/>
              </p:cNvSpPr>
              <p:nvPr/>
            </p:nvSpPr>
            <p:spPr bwMode="auto">
              <a:xfrm>
                <a:off x="3442" y="206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7932" name="Text Box 293">
                <a:extLst>
                  <a:ext uri="{FF2B5EF4-FFF2-40B4-BE49-F238E27FC236}">
                    <a16:creationId xmlns:a16="http://schemas.microsoft.com/office/drawing/2014/main" id="{4ADB7CFC-D0E5-4A42-AC0C-BE0CD5B15EC0}"/>
                  </a:ext>
                </a:extLst>
              </p:cNvPr>
              <p:cNvSpPr txBox="1">
                <a:spLocks noChangeArrowheads="1"/>
              </p:cNvSpPr>
              <p:nvPr/>
            </p:nvSpPr>
            <p:spPr bwMode="auto">
              <a:xfrm>
                <a:off x="3288" y="31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37933" name="Text Box 294">
                <a:extLst>
                  <a:ext uri="{FF2B5EF4-FFF2-40B4-BE49-F238E27FC236}">
                    <a16:creationId xmlns:a16="http://schemas.microsoft.com/office/drawing/2014/main" id="{05DCC373-1D43-4220-B571-A02A7D4D3E4D}"/>
                  </a:ext>
                </a:extLst>
              </p:cNvPr>
              <p:cNvSpPr txBox="1">
                <a:spLocks noChangeArrowheads="1"/>
              </p:cNvSpPr>
              <p:nvPr/>
            </p:nvSpPr>
            <p:spPr bwMode="auto">
              <a:xfrm>
                <a:off x="3288" y="103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37934" name="Text Box 295">
                <a:extLst>
                  <a:ext uri="{FF2B5EF4-FFF2-40B4-BE49-F238E27FC236}">
                    <a16:creationId xmlns:a16="http://schemas.microsoft.com/office/drawing/2014/main" id="{4C416151-66F1-45C5-ACDC-8B048356BA64}"/>
                  </a:ext>
                </a:extLst>
              </p:cNvPr>
              <p:cNvSpPr txBox="1">
                <a:spLocks noChangeArrowheads="1"/>
              </p:cNvSpPr>
              <p:nvPr/>
            </p:nvSpPr>
            <p:spPr bwMode="auto">
              <a:xfrm>
                <a:off x="3288" y="1771"/>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37935" name="Text Box 296">
                <a:extLst>
                  <a:ext uri="{FF2B5EF4-FFF2-40B4-BE49-F238E27FC236}">
                    <a16:creationId xmlns:a16="http://schemas.microsoft.com/office/drawing/2014/main" id="{9B6350E3-0372-4512-B92F-5C665EA35C19}"/>
                  </a:ext>
                </a:extLst>
              </p:cNvPr>
              <p:cNvSpPr txBox="1">
                <a:spLocks noChangeArrowheads="1"/>
              </p:cNvSpPr>
              <p:nvPr/>
            </p:nvSpPr>
            <p:spPr bwMode="auto">
              <a:xfrm>
                <a:off x="4740" y="1198"/>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N'</a:t>
                </a:r>
              </a:p>
            </p:txBody>
          </p:sp>
        </p:grpSp>
        <p:grpSp>
          <p:nvGrpSpPr>
            <p:cNvPr id="37916" name="Group 297">
              <a:extLst>
                <a:ext uri="{FF2B5EF4-FFF2-40B4-BE49-F238E27FC236}">
                  <a16:creationId xmlns:a16="http://schemas.microsoft.com/office/drawing/2014/main" id="{87447F6D-0082-4C3C-B4C4-977458A2AFDC}"/>
                </a:ext>
              </a:extLst>
            </p:cNvPr>
            <p:cNvGrpSpPr>
              <a:grpSpLocks/>
            </p:cNvGrpSpPr>
            <p:nvPr/>
          </p:nvGrpSpPr>
          <p:grpSpPr bwMode="auto">
            <a:xfrm>
              <a:off x="2513" y="2824"/>
              <a:ext cx="363" cy="518"/>
              <a:chOff x="2245" y="2205"/>
              <a:chExt cx="363" cy="518"/>
            </a:xfrm>
          </p:grpSpPr>
          <p:sp>
            <p:nvSpPr>
              <p:cNvPr id="37917" name="Rectangle 298">
                <a:extLst>
                  <a:ext uri="{FF2B5EF4-FFF2-40B4-BE49-F238E27FC236}">
                    <a16:creationId xmlns:a16="http://schemas.microsoft.com/office/drawing/2014/main" id="{AC1D8262-C25A-47A9-ABC8-F972335C7046}"/>
                  </a:ext>
                </a:extLst>
              </p:cNvPr>
              <p:cNvSpPr>
                <a:spLocks noChangeArrowheads="1"/>
              </p:cNvSpPr>
              <p:nvPr/>
            </p:nvSpPr>
            <p:spPr bwMode="auto">
              <a:xfrm>
                <a:off x="2290" y="2596"/>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7918" name="Text Box 299">
                <a:extLst>
                  <a:ext uri="{FF2B5EF4-FFF2-40B4-BE49-F238E27FC236}">
                    <a16:creationId xmlns:a16="http://schemas.microsoft.com/office/drawing/2014/main" id="{B55AAB03-FDE4-40F1-BDAC-E78E5FDF9F7D}"/>
                  </a:ext>
                </a:extLst>
              </p:cNvPr>
              <p:cNvSpPr txBox="1">
                <a:spLocks noChangeArrowheads="1"/>
              </p:cNvSpPr>
              <p:nvPr/>
            </p:nvSpPr>
            <p:spPr bwMode="auto">
              <a:xfrm>
                <a:off x="2245" y="2205"/>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baseline="-25000">
                    <a:latin typeface="Times New Roman" panose="02020603050405020304" pitchFamily="18" charset="0"/>
                  </a:rPr>
                  <a:t>N</a:t>
                </a:r>
              </a:p>
            </p:txBody>
          </p:sp>
        </p:grpSp>
      </p:grpSp>
      <p:grpSp>
        <p:nvGrpSpPr>
          <p:cNvPr id="420140" name="Group 300">
            <a:extLst>
              <a:ext uri="{FF2B5EF4-FFF2-40B4-BE49-F238E27FC236}">
                <a16:creationId xmlns:a16="http://schemas.microsoft.com/office/drawing/2014/main" id="{90974840-7F22-4E6F-BED2-8309835FB06C}"/>
              </a:ext>
            </a:extLst>
          </p:cNvPr>
          <p:cNvGrpSpPr>
            <a:grpSpLocks/>
          </p:cNvGrpSpPr>
          <p:nvPr/>
        </p:nvGrpSpPr>
        <p:grpSpPr bwMode="auto">
          <a:xfrm>
            <a:off x="4537075" y="2122488"/>
            <a:ext cx="466725" cy="3770312"/>
            <a:chOff x="2824" y="1107"/>
            <a:chExt cx="294" cy="2375"/>
          </a:xfrm>
        </p:grpSpPr>
        <p:sp>
          <p:nvSpPr>
            <p:cNvPr id="37904" name="Line 301">
              <a:extLst>
                <a:ext uri="{FF2B5EF4-FFF2-40B4-BE49-F238E27FC236}">
                  <a16:creationId xmlns:a16="http://schemas.microsoft.com/office/drawing/2014/main" id="{2701A7DF-17A0-4E13-8B3A-07C51090A39E}"/>
                </a:ext>
              </a:extLst>
            </p:cNvPr>
            <p:cNvSpPr>
              <a:spLocks noChangeShapeType="1"/>
            </p:cNvSpPr>
            <p:nvPr/>
          </p:nvSpPr>
          <p:spPr bwMode="auto">
            <a:xfrm>
              <a:off x="2880" y="1107"/>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5" name="Line 302">
              <a:extLst>
                <a:ext uri="{FF2B5EF4-FFF2-40B4-BE49-F238E27FC236}">
                  <a16:creationId xmlns:a16="http://schemas.microsoft.com/office/drawing/2014/main" id="{C8D75494-7F87-44B7-AA85-59ADF4F71B90}"/>
                </a:ext>
              </a:extLst>
            </p:cNvPr>
            <p:cNvSpPr>
              <a:spLocks noChangeShapeType="1"/>
            </p:cNvSpPr>
            <p:nvPr/>
          </p:nvSpPr>
          <p:spPr bwMode="auto">
            <a:xfrm>
              <a:off x="2880" y="1833"/>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6" name="Line 303">
              <a:extLst>
                <a:ext uri="{FF2B5EF4-FFF2-40B4-BE49-F238E27FC236}">
                  <a16:creationId xmlns:a16="http://schemas.microsoft.com/office/drawing/2014/main" id="{B5C631CD-1AFA-40BE-AD17-BF975634CC56}"/>
                </a:ext>
              </a:extLst>
            </p:cNvPr>
            <p:cNvSpPr>
              <a:spLocks noChangeShapeType="1"/>
            </p:cNvSpPr>
            <p:nvPr/>
          </p:nvSpPr>
          <p:spPr bwMode="auto">
            <a:xfrm>
              <a:off x="2880" y="2559"/>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7" name="Line 304">
              <a:extLst>
                <a:ext uri="{FF2B5EF4-FFF2-40B4-BE49-F238E27FC236}">
                  <a16:creationId xmlns:a16="http://schemas.microsoft.com/office/drawing/2014/main" id="{F9345C25-FF5F-46EB-B040-7BFDEDB135EB}"/>
                </a:ext>
              </a:extLst>
            </p:cNvPr>
            <p:cNvSpPr>
              <a:spLocks noChangeShapeType="1"/>
            </p:cNvSpPr>
            <p:nvPr/>
          </p:nvSpPr>
          <p:spPr bwMode="auto">
            <a:xfrm>
              <a:off x="2880" y="3140"/>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7908" name="Object 305">
              <a:extLst>
                <a:ext uri="{FF2B5EF4-FFF2-40B4-BE49-F238E27FC236}">
                  <a16:creationId xmlns:a16="http://schemas.microsoft.com/office/drawing/2014/main" id="{DE18667B-F14E-4EFC-940A-393B7D7A1F3A}"/>
                </a:ext>
              </a:extLst>
            </p:cNvPr>
            <p:cNvGraphicFramePr>
              <a:graphicFrameLocks noChangeAspect="1"/>
            </p:cNvGraphicFramePr>
            <p:nvPr/>
          </p:nvGraphicFramePr>
          <p:xfrm>
            <a:off x="2835" y="1120"/>
            <a:ext cx="283" cy="360"/>
          </p:xfrm>
          <a:graphic>
            <a:graphicData uri="http://schemas.openxmlformats.org/presentationml/2006/ole">
              <mc:AlternateContent xmlns:mc="http://schemas.openxmlformats.org/markup-compatibility/2006">
                <mc:Choice xmlns:v="urn:schemas-microsoft-com:vml" Requires="v">
                  <p:oleObj spid="_x0000_s38539" name="Equation" r:id="rId9" imgW="190417" imgH="241195" progId="Equation.DSMT4">
                    <p:embed/>
                  </p:oleObj>
                </mc:Choice>
                <mc:Fallback>
                  <p:oleObj name="Equation" r:id="rId9" imgW="190417" imgH="241195" progId="Equation.DSMT4">
                    <p:embed/>
                    <p:pic>
                      <p:nvPicPr>
                        <p:cNvPr id="0" name="Object 3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5" y="1120"/>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9" name="Object 306">
              <a:extLst>
                <a:ext uri="{FF2B5EF4-FFF2-40B4-BE49-F238E27FC236}">
                  <a16:creationId xmlns:a16="http://schemas.microsoft.com/office/drawing/2014/main" id="{BC975A10-9E8C-4BDA-8F90-3882F0CC16E5}"/>
                </a:ext>
              </a:extLst>
            </p:cNvPr>
            <p:cNvGraphicFramePr>
              <a:graphicFrameLocks noChangeAspect="1"/>
            </p:cNvGraphicFramePr>
            <p:nvPr/>
          </p:nvGraphicFramePr>
          <p:xfrm>
            <a:off x="2835" y="1842"/>
            <a:ext cx="283" cy="360"/>
          </p:xfrm>
          <a:graphic>
            <a:graphicData uri="http://schemas.openxmlformats.org/presentationml/2006/ole">
              <mc:AlternateContent xmlns:mc="http://schemas.openxmlformats.org/markup-compatibility/2006">
                <mc:Choice xmlns:v="urn:schemas-microsoft-com:vml" Requires="v">
                  <p:oleObj spid="_x0000_s38540" name="Equation" r:id="rId11" imgW="190417" imgH="241195" progId="Equation.DSMT4">
                    <p:embed/>
                  </p:oleObj>
                </mc:Choice>
                <mc:Fallback>
                  <p:oleObj name="Equation" r:id="rId11" imgW="190417" imgH="241195" progId="Equation.DSMT4">
                    <p:embed/>
                    <p:pic>
                      <p:nvPicPr>
                        <p:cNvPr id="0" name="Object 3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5" y="1842"/>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10" name="Object 307">
              <a:extLst>
                <a:ext uri="{FF2B5EF4-FFF2-40B4-BE49-F238E27FC236}">
                  <a16:creationId xmlns:a16="http://schemas.microsoft.com/office/drawing/2014/main" id="{E9BB22F4-2E1E-4F78-B24B-64DA4C36A411}"/>
                </a:ext>
              </a:extLst>
            </p:cNvPr>
            <p:cNvGraphicFramePr>
              <a:graphicFrameLocks noChangeAspect="1"/>
            </p:cNvGraphicFramePr>
            <p:nvPr/>
          </p:nvGraphicFramePr>
          <p:xfrm>
            <a:off x="2835" y="2559"/>
            <a:ext cx="283" cy="360"/>
          </p:xfrm>
          <a:graphic>
            <a:graphicData uri="http://schemas.openxmlformats.org/presentationml/2006/ole">
              <mc:AlternateContent xmlns:mc="http://schemas.openxmlformats.org/markup-compatibility/2006">
                <mc:Choice xmlns:v="urn:schemas-microsoft-com:vml" Requires="v">
                  <p:oleObj spid="_x0000_s38541" name="Equation" r:id="rId13" imgW="190417" imgH="241195" progId="Equation.DSMT4">
                    <p:embed/>
                  </p:oleObj>
                </mc:Choice>
                <mc:Fallback>
                  <p:oleObj name="Equation" r:id="rId13" imgW="190417" imgH="241195" progId="Equation.DSMT4">
                    <p:embed/>
                    <p:pic>
                      <p:nvPicPr>
                        <p:cNvPr id="0" name="Object 3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5" y="2559"/>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11" name="Object 308">
              <a:extLst>
                <a:ext uri="{FF2B5EF4-FFF2-40B4-BE49-F238E27FC236}">
                  <a16:creationId xmlns:a16="http://schemas.microsoft.com/office/drawing/2014/main" id="{FBEEAB27-3276-4DAA-BA0A-9AA80F1584C0}"/>
                </a:ext>
              </a:extLst>
            </p:cNvPr>
            <p:cNvGraphicFramePr>
              <a:graphicFrameLocks noChangeAspect="1"/>
            </p:cNvGraphicFramePr>
            <p:nvPr/>
          </p:nvGraphicFramePr>
          <p:xfrm>
            <a:off x="2824" y="3122"/>
            <a:ext cx="283" cy="360"/>
          </p:xfrm>
          <a:graphic>
            <a:graphicData uri="http://schemas.openxmlformats.org/presentationml/2006/ole">
              <mc:AlternateContent xmlns:mc="http://schemas.openxmlformats.org/markup-compatibility/2006">
                <mc:Choice xmlns:v="urn:schemas-microsoft-com:vml" Requires="v">
                  <p:oleObj spid="_x0000_s38542" name="Equation" r:id="rId15" imgW="190417" imgH="241195" progId="Equation.DSMT4">
                    <p:embed/>
                  </p:oleObj>
                </mc:Choice>
                <mc:Fallback>
                  <p:oleObj name="Equation" r:id="rId15" imgW="190417" imgH="241195" progId="Equation.DSMT4">
                    <p:embed/>
                    <p:pic>
                      <p:nvPicPr>
                        <p:cNvPr id="0" name="Object 30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24" y="3122"/>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20149" name="Text Box 309">
            <a:extLst>
              <a:ext uri="{FF2B5EF4-FFF2-40B4-BE49-F238E27FC236}">
                <a16:creationId xmlns:a16="http://schemas.microsoft.com/office/drawing/2014/main" id="{3AA43CBB-67B5-4BCE-9464-25F3669D7348}"/>
              </a:ext>
            </a:extLst>
          </p:cNvPr>
          <p:cNvSpPr txBox="1">
            <a:spLocks noChangeArrowheads="1"/>
          </p:cNvSpPr>
          <p:nvPr/>
        </p:nvSpPr>
        <p:spPr bwMode="auto">
          <a:xfrm>
            <a:off x="395288" y="5876925"/>
            <a:ext cx="5761037"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b="1" dirty="0">
                <a:latin typeface="华文楷体" panose="02010600040101010101" pitchFamily="2" charset="-122"/>
                <a:ea typeface="华文楷体" panose="02010600040101010101" pitchFamily="2" charset="-122"/>
              </a:rPr>
              <a:t>Y</a:t>
            </a:r>
            <a:r>
              <a:rPr lang="zh-CN" altLang="en-US" b="1" dirty="0">
                <a:latin typeface="华文楷体" panose="02010600040101010101" pitchFamily="2" charset="-122"/>
                <a:ea typeface="华文楷体" panose="02010600040101010101" pitchFamily="2" charset="-122"/>
              </a:rPr>
              <a:t>形联结时，线电流等于相电流</a:t>
            </a:r>
            <a:r>
              <a:rPr lang="zh-CN" altLang="en-US" b="1" dirty="0">
                <a:latin typeface="华文新魏" panose="02010800040101010101" pitchFamily="2" charset="-122"/>
                <a:ea typeface="华文新魏" panose="02010800040101010101" pitchFamily="2" charset="-122"/>
              </a:rPr>
              <a:t>。</a:t>
            </a:r>
          </a:p>
        </p:txBody>
      </p:sp>
      <p:grpSp>
        <p:nvGrpSpPr>
          <p:cNvPr id="420171" name="Group 331">
            <a:extLst>
              <a:ext uri="{FF2B5EF4-FFF2-40B4-BE49-F238E27FC236}">
                <a16:creationId xmlns:a16="http://schemas.microsoft.com/office/drawing/2014/main" id="{734169A7-ACC1-49D6-920E-228706406568}"/>
              </a:ext>
            </a:extLst>
          </p:cNvPr>
          <p:cNvGrpSpPr>
            <a:grpSpLocks/>
          </p:cNvGrpSpPr>
          <p:nvPr/>
        </p:nvGrpSpPr>
        <p:grpSpPr bwMode="auto">
          <a:xfrm>
            <a:off x="6408738" y="2117725"/>
            <a:ext cx="827087" cy="2824163"/>
            <a:chOff x="4037" y="1334"/>
            <a:chExt cx="521" cy="1779"/>
          </a:xfrm>
        </p:grpSpPr>
        <p:sp>
          <p:nvSpPr>
            <p:cNvPr id="37898" name="Rectangle 319">
              <a:extLst>
                <a:ext uri="{FF2B5EF4-FFF2-40B4-BE49-F238E27FC236}">
                  <a16:creationId xmlns:a16="http://schemas.microsoft.com/office/drawing/2014/main" id="{D8DA54BF-0DEA-4108-9688-BC3846318EBD}"/>
                </a:ext>
              </a:extLst>
            </p:cNvPr>
            <p:cNvSpPr>
              <a:spLocks noChangeArrowheads="1"/>
            </p:cNvSpPr>
            <p:nvPr/>
          </p:nvSpPr>
          <p:spPr bwMode="auto">
            <a:xfrm>
              <a:off x="4037" y="1334"/>
              <a:ext cx="521" cy="3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i="1">
                  <a:latin typeface="Times New Roman" panose="02020603050405020304" pitchFamily="18" charset="0"/>
                </a:rPr>
                <a:t>I</a:t>
              </a:r>
              <a:r>
                <a:rPr kumimoji="1" lang="en-US" altLang="zh-CN" b="1" baseline="-25000"/>
                <a:t>A'</a:t>
              </a:r>
            </a:p>
          </p:txBody>
        </p:sp>
        <p:sp>
          <p:nvSpPr>
            <p:cNvPr id="37899" name="Line 226">
              <a:extLst>
                <a:ext uri="{FF2B5EF4-FFF2-40B4-BE49-F238E27FC236}">
                  <a16:creationId xmlns:a16="http://schemas.microsoft.com/office/drawing/2014/main" id="{14684358-9565-4B79-B43B-EDA1FEB505B2}"/>
                </a:ext>
              </a:extLst>
            </p:cNvPr>
            <p:cNvSpPr>
              <a:spLocks noChangeShapeType="1"/>
            </p:cNvSpPr>
            <p:nvPr/>
          </p:nvSpPr>
          <p:spPr bwMode="auto">
            <a:xfrm>
              <a:off x="4151" y="1334"/>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0" name="Line 227">
              <a:extLst>
                <a:ext uri="{FF2B5EF4-FFF2-40B4-BE49-F238E27FC236}">
                  <a16:creationId xmlns:a16="http://schemas.microsoft.com/office/drawing/2014/main" id="{01A361AA-1F7D-4EC9-992E-C22D022B6D3A}"/>
                </a:ext>
              </a:extLst>
            </p:cNvPr>
            <p:cNvSpPr>
              <a:spLocks noChangeShapeType="1"/>
            </p:cNvSpPr>
            <p:nvPr/>
          </p:nvSpPr>
          <p:spPr bwMode="auto">
            <a:xfrm>
              <a:off x="4151" y="2060"/>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1" name="Line 228">
              <a:extLst>
                <a:ext uri="{FF2B5EF4-FFF2-40B4-BE49-F238E27FC236}">
                  <a16:creationId xmlns:a16="http://schemas.microsoft.com/office/drawing/2014/main" id="{1536451F-0D87-406F-BFA0-4F16A64522E9}"/>
                </a:ext>
              </a:extLst>
            </p:cNvPr>
            <p:cNvSpPr>
              <a:spLocks noChangeShapeType="1"/>
            </p:cNvSpPr>
            <p:nvPr/>
          </p:nvSpPr>
          <p:spPr bwMode="auto">
            <a:xfrm>
              <a:off x="4151" y="2786"/>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2" name="Rectangle 321">
              <a:extLst>
                <a:ext uri="{FF2B5EF4-FFF2-40B4-BE49-F238E27FC236}">
                  <a16:creationId xmlns:a16="http://schemas.microsoft.com/office/drawing/2014/main" id="{4E638A8A-8613-4390-BB9B-64E87E9F3466}"/>
                </a:ext>
              </a:extLst>
            </p:cNvPr>
            <p:cNvSpPr>
              <a:spLocks noChangeArrowheads="1"/>
            </p:cNvSpPr>
            <p:nvPr/>
          </p:nvSpPr>
          <p:spPr bwMode="auto">
            <a:xfrm>
              <a:off x="4127" y="2060"/>
              <a:ext cx="386" cy="3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i="1">
                  <a:latin typeface="Times New Roman" panose="02020603050405020304" pitchFamily="18" charset="0"/>
                </a:rPr>
                <a:t>I</a:t>
              </a:r>
              <a:r>
                <a:rPr kumimoji="1" lang="en-US" altLang="zh-CN" b="1" baseline="-25000">
                  <a:latin typeface="Times New Roman" panose="02020603050405020304" pitchFamily="18" charset="0"/>
                </a:rPr>
                <a:t>B'</a:t>
              </a:r>
              <a:r>
                <a:rPr kumimoji="1" lang="en-US" altLang="zh-CN" sz="1800" b="1"/>
                <a:t> </a:t>
              </a:r>
            </a:p>
          </p:txBody>
        </p:sp>
        <p:sp>
          <p:nvSpPr>
            <p:cNvPr id="37903" name="Rectangle 323">
              <a:extLst>
                <a:ext uri="{FF2B5EF4-FFF2-40B4-BE49-F238E27FC236}">
                  <a16:creationId xmlns:a16="http://schemas.microsoft.com/office/drawing/2014/main" id="{1C70356D-B5E9-430E-AA17-F38A5BDF15B7}"/>
                </a:ext>
              </a:extLst>
            </p:cNvPr>
            <p:cNvSpPr>
              <a:spLocks noChangeArrowheads="1"/>
            </p:cNvSpPr>
            <p:nvPr/>
          </p:nvSpPr>
          <p:spPr bwMode="auto">
            <a:xfrm>
              <a:off x="4105" y="2786"/>
              <a:ext cx="355" cy="3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kumimoji="1" lang="en-US" altLang="zh-CN" b="1" i="1">
                  <a:latin typeface="Times New Roman" panose="02020603050405020304" pitchFamily="18" charset="0"/>
                </a:rPr>
                <a:t>I</a:t>
              </a:r>
              <a:r>
                <a:rPr kumimoji="1" lang="en-US" altLang="zh-CN" b="1" baseline="-25000">
                  <a:latin typeface="Times New Roman" panose="02020603050405020304" pitchFamily="18" charset="0"/>
                </a:rPr>
                <a:t>C'</a:t>
              </a:r>
            </a:p>
          </p:txBody>
        </p:sp>
      </p:grpSp>
      <p:graphicFrame>
        <p:nvGraphicFramePr>
          <p:cNvPr id="420164" name="Object 324">
            <a:extLst>
              <a:ext uri="{FF2B5EF4-FFF2-40B4-BE49-F238E27FC236}">
                <a16:creationId xmlns:a16="http://schemas.microsoft.com/office/drawing/2014/main" id="{466EBB96-62FF-442B-A512-EC621B6AABD0}"/>
              </a:ext>
            </a:extLst>
          </p:cNvPr>
          <p:cNvGraphicFramePr>
            <a:graphicFrameLocks noChangeAspect="1"/>
          </p:cNvGraphicFramePr>
          <p:nvPr/>
        </p:nvGraphicFramePr>
        <p:xfrm>
          <a:off x="7596188" y="3860800"/>
          <a:ext cx="1257300" cy="1744663"/>
        </p:xfrm>
        <a:graphic>
          <a:graphicData uri="http://schemas.openxmlformats.org/presentationml/2006/ole">
            <mc:AlternateContent xmlns:mc="http://schemas.openxmlformats.org/markup-compatibility/2006">
              <mc:Choice xmlns:v="urn:schemas-microsoft-com:vml" Requires="v">
                <p:oleObj spid="_x0000_s38543" name="Equation" r:id="rId17" imgW="533169" imgH="736280" progId="Equation.DSMT4">
                  <p:embed/>
                </p:oleObj>
              </mc:Choice>
              <mc:Fallback>
                <p:oleObj name="Equation" r:id="rId17" imgW="533169" imgH="736280" progId="Equation.DSMT4">
                  <p:embed/>
                  <p:pic>
                    <p:nvPicPr>
                      <p:cNvPr id="0" name="Object 3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96188" y="3860800"/>
                        <a:ext cx="1257300"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170" name="Object 330">
            <a:extLst>
              <a:ext uri="{FF2B5EF4-FFF2-40B4-BE49-F238E27FC236}">
                <a16:creationId xmlns:a16="http://schemas.microsoft.com/office/drawing/2014/main" id="{884D716C-3024-42ED-A4E2-E6851AACFB50}"/>
              </a:ext>
            </a:extLst>
          </p:cNvPr>
          <p:cNvGraphicFramePr>
            <a:graphicFrameLocks noChangeAspect="1"/>
          </p:cNvGraphicFramePr>
          <p:nvPr/>
        </p:nvGraphicFramePr>
        <p:xfrm>
          <a:off x="5795963" y="5876925"/>
          <a:ext cx="3113087" cy="571500"/>
        </p:xfrm>
        <a:graphic>
          <a:graphicData uri="http://schemas.openxmlformats.org/presentationml/2006/ole">
            <mc:AlternateContent xmlns:mc="http://schemas.openxmlformats.org/markup-compatibility/2006">
              <mc:Choice xmlns:v="urn:schemas-microsoft-com:vml" Requires="v">
                <p:oleObj spid="_x0000_s38544" name="Equation" r:id="rId19" imgW="1320227" imgH="241195" progId="Equation.DSMT4">
                  <p:embed/>
                </p:oleObj>
              </mc:Choice>
              <mc:Fallback>
                <p:oleObj name="Equation" r:id="rId19" imgW="1320227" imgH="241195" progId="Equation.DSMT4">
                  <p:embed/>
                  <p:pic>
                    <p:nvPicPr>
                      <p:cNvPr id="0" name="Object 3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95963" y="5876925"/>
                        <a:ext cx="3113087"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01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01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420171"/>
                                        </p:tgtEl>
                                        <p:attrNameLst>
                                          <p:attrName>style.visibility</p:attrName>
                                        </p:attrNameLst>
                                      </p:cBhvr>
                                      <p:to>
                                        <p:strVal val="visible"/>
                                      </p:to>
                                    </p:set>
                                    <p:anim calcmode="lin" valueType="num">
                                      <p:cBhvr>
                                        <p:cTn id="19" dur="500" fill="hold"/>
                                        <p:tgtEl>
                                          <p:spTgt spid="420171"/>
                                        </p:tgtEl>
                                        <p:attrNameLst>
                                          <p:attrName>ppt_w</p:attrName>
                                        </p:attrNameLst>
                                      </p:cBhvr>
                                      <p:tavLst>
                                        <p:tav tm="0">
                                          <p:val>
                                            <p:fltVal val="0"/>
                                          </p:val>
                                        </p:tav>
                                        <p:tav tm="100000">
                                          <p:val>
                                            <p:strVal val="#ppt_w"/>
                                          </p:val>
                                        </p:tav>
                                      </p:tavLst>
                                    </p:anim>
                                    <p:anim calcmode="lin" valueType="num">
                                      <p:cBhvr>
                                        <p:cTn id="20" dur="500" fill="hold"/>
                                        <p:tgtEl>
                                          <p:spTgt spid="420171"/>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2014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nodeType="clickEffect">
                                  <p:stCondLst>
                                    <p:cond delay="0"/>
                                  </p:stCondLst>
                                  <p:childTnLst>
                                    <p:set>
                                      <p:cBhvr>
                                        <p:cTn id="28" dur="1" fill="hold">
                                          <p:stCondLst>
                                            <p:cond delay="0"/>
                                          </p:stCondLst>
                                        </p:cTn>
                                        <p:tgtEl>
                                          <p:spTgt spid="420164"/>
                                        </p:tgtEl>
                                        <p:attrNameLst>
                                          <p:attrName>style.visibility</p:attrName>
                                        </p:attrNameLst>
                                      </p:cBhvr>
                                      <p:to>
                                        <p:strVal val="visible"/>
                                      </p:to>
                                    </p:set>
                                    <p:animEffect transition="in" filter="diamond(in)">
                                      <p:cBhvr>
                                        <p:cTn id="29" dur="2000"/>
                                        <p:tgtEl>
                                          <p:spTgt spid="42016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420170"/>
                                        </p:tgtEl>
                                        <p:attrNameLst>
                                          <p:attrName>style.visibility</p:attrName>
                                        </p:attrNameLst>
                                      </p:cBhvr>
                                      <p:to>
                                        <p:strVal val="visible"/>
                                      </p:to>
                                    </p:set>
                                    <p:animEffect transition="in" filter="box(in)">
                                      <p:cBhvr>
                                        <p:cTn id="34" dur="500"/>
                                        <p:tgtEl>
                                          <p:spTgt spid="42017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0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2" grpId="0"/>
      <p:bldP spid="42014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a:extLst>
              <a:ext uri="{FF2B5EF4-FFF2-40B4-BE49-F238E27FC236}">
                <a16:creationId xmlns:a16="http://schemas.microsoft.com/office/drawing/2014/main" id="{57FEE5CD-FB7F-4FDF-8A7B-3385B223AC73}"/>
              </a:ext>
            </a:extLst>
          </p:cNvPr>
          <p:cNvSpPr txBox="1">
            <a:spLocks noChangeArrowheads="1"/>
          </p:cNvSpPr>
          <p:nvPr/>
        </p:nvSpPr>
        <p:spPr bwMode="auto">
          <a:xfrm>
            <a:off x="468313" y="908050"/>
            <a:ext cx="5327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sz="3200" b="1">
                <a:solidFill>
                  <a:srgbClr val="FF0000"/>
                </a:solidFill>
                <a:latin typeface="Times New Roman" panose="02020603050405020304" pitchFamily="18" charset="0"/>
                <a:ea typeface="华文新魏" panose="02010800040101010101" pitchFamily="2" charset="-122"/>
              </a:rPr>
              <a:t>结论</a:t>
            </a:r>
            <a:r>
              <a:rPr kumimoji="1" lang="zh-CN" altLang="en-US" b="1">
                <a:solidFill>
                  <a:srgbClr val="FF0000"/>
                </a:solidFill>
                <a:latin typeface="Times New Roman" panose="02020603050405020304" pitchFamily="18" charset="0"/>
                <a:ea typeface="华文新魏" panose="02010800040101010101" pitchFamily="2" charset="-122"/>
              </a:rPr>
              <a:t>：</a:t>
            </a:r>
            <a:r>
              <a:rPr kumimoji="1" lang="zh-CN" altLang="en-US" b="1">
                <a:latin typeface="Times New Roman" panose="02020603050405020304" pitchFamily="18" charset="0"/>
                <a:ea typeface="华文新魏" panose="02010800040101010101" pitchFamily="2" charset="-122"/>
              </a:rPr>
              <a:t>对</a:t>
            </a:r>
            <a:r>
              <a:rPr kumimoji="1" lang="en-US" altLang="en-US" b="1">
                <a:ea typeface="华文新魏" panose="02010800040101010101" pitchFamily="2" charset="-122"/>
              </a:rPr>
              <a:t>△</a:t>
            </a:r>
            <a:r>
              <a:rPr kumimoji="1" lang="zh-CN" altLang="zh-CN" b="1">
                <a:latin typeface="Times New Roman" panose="02020603050405020304" pitchFamily="18" charset="0"/>
                <a:ea typeface="华文新魏" panose="02010800040101010101" pitchFamily="2" charset="-122"/>
              </a:rPr>
              <a:t>接法的</a:t>
            </a:r>
            <a:r>
              <a:rPr kumimoji="1" lang="zh-CN" altLang="en-US" b="1">
                <a:latin typeface="Times New Roman" panose="02020603050405020304" pitchFamily="18" charset="0"/>
                <a:ea typeface="华文新魏" panose="02010800040101010101" pitchFamily="2" charset="-122"/>
              </a:rPr>
              <a:t>对称三相负载</a:t>
            </a:r>
          </a:p>
        </p:txBody>
      </p:sp>
      <p:sp>
        <p:nvSpPr>
          <p:cNvPr id="123907" name="Rectangle 3">
            <a:extLst>
              <a:ext uri="{FF2B5EF4-FFF2-40B4-BE49-F238E27FC236}">
                <a16:creationId xmlns:a16="http://schemas.microsoft.com/office/drawing/2014/main" id="{AE966CA7-CF8C-4C92-AC34-3B52E3E7234E}"/>
              </a:ext>
            </a:extLst>
          </p:cNvPr>
          <p:cNvSpPr>
            <a:spLocks noChangeArrowheads="1"/>
          </p:cNvSpPr>
          <p:nvPr/>
        </p:nvSpPr>
        <p:spPr bwMode="auto">
          <a:xfrm>
            <a:off x="755650" y="1862138"/>
            <a:ext cx="5729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新魏" panose="02010800040101010101" pitchFamily="2" charset="-122"/>
                <a:ea typeface="华文新魏" panose="02010800040101010101" pitchFamily="2" charset="-122"/>
              </a:rPr>
              <a:t>(1) </a:t>
            </a:r>
            <a:r>
              <a:rPr kumimoji="1" lang="zh-CN" altLang="zh-CN" b="1">
                <a:latin typeface="华文新魏" panose="02010800040101010101" pitchFamily="2" charset="-122"/>
                <a:ea typeface="华文新魏" panose="02010800040101010101" pitchFamily="2" charset="-122"/>
              </a:rPr>
              <a:t> 相电</a:t>
            </a:r>
            <a:r>
              <a:rPr kumimoji="1" lang="zh-CN" altLang="en-US" b="1">
                <a:latin typeface="华文新魏" panose="02010800040101010101" pitchFamily="2" charset="-122"/>
                <a:ea typeface="华文新魏" panose="02010800040101010101" pitchFamily="2" charset="-122"/>
              </a:rPr>
              <a:t>流</a:t>
            </a:r>
            <a:r>
              <a:rPr kumimoji="1" lang="zh-CN" altLang="zh-CN" b="1">
                <a:latin typeface="华文新魏" panose="02010800040101010101" pitchFamily="2" charset="-122"/>
                <a:ea typeface="华文新魏" panose="02010800040101010101" pitchFamily="2" charset="-122"/>
              </a:rPr>
              <a:t>对称，则线电</a:t>
            </a:r>
            <a:r>
              <a:rPr kumimoji="1" lang="zh-CN" altLang="en-US" b="1">
                <a:latin typeface="华文新魏" panose="02010800040101010101" pitchFamily="2" charset="-122"/>
                <a:ea typeface="华文新魏" panose="02010800040101010101" pitchFamily="2" charset="-122"/>
              </a:rPr>
              <a:t>流</a:t>
            </a:r>
            <a:r>
              <a:rPr kumimoji="1" lang="zh-CN" altLang="zh-CN" b="1">
                <a:latin typeface="华文新魏" panose="02010800040101010101" pitchFamily="2" charset="-122"/>
                <a:ea typeface="华文新魏" panose="02010800040101010101" pitchFamily="2" charset="-122"/>
              </a:rPr>
              <a:t>也对称。</a:t>
            </a:r>
            <a:endParaRPr kumimoji="1" lang="zh-CN" altLang="en-US" b="1">
              <a:latin typeface="华文新魏" panose="02010800040101010101" pitchFamily="2" charset="-122"/>
              <a:ea typeface="华文新魏" panose="02010800040101010101" pitchFamily="2" charset="-122"/>
            </a:endParaRPr>
          </a:p>
        </p:txBody>
      </p:sp>
      <p:sp>
        <p:nvSpPr>
          <p:cNvPr id="123908" name="Rectangle 4">
            <a:extLst>
              <a:ext uri="{FF2B5EF4-FFF2-40B4-BE49-F238E27FC236}">
                <a16:creationId xmlns:a16="http://schemas.microsoft.com/office/drawing/2014/main" id="{0D7FE421-11D5-4662-8B48-B5ADFD1707D6}"/>
              </a:ext>
            </a:extLst>
          </p:cNvPr>
          <p:cNvSpPr>
            <a:spLocks noChangeArrowheads="1"/>
          </p:cNvSpPr>
          <p:nvPr/>
        </p:nvSpPr>
        <p:spPr bwMode="auto">
          <a:xfrm>
            <a:off x="755650" y="3014663"/>
            <a:ext cx="5992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zh-CN" b="1">
                <a:latin typeface="华文新魏" panose="02010800040101010101" pitchFamily="2" charset="-122"/>
                <a:ea typeface="华文新魏" panose="02010800040101010101" pitchFamily="2" charset="-122"/>
              </a:rPr>
              <a:t>(3) 线电</a:t>
            </a:r>
            <a:r>
              <a:rPr kumimoji="1" lang="zh-CN" altLang="en-US" b="1">
                <a:latin typeface="华文新魏" panose="02010800040101010101" pitchFamily="2" charset="-122"/>
                <a:ea typeface="华文新魏" panose="02010800040101010101" pitchFamily="2" charset="-122"/>
              </a:rPr>
              <a:t>流</a:t>
            </a:r>
            <a:r>
              <a:rPr kumimoji="1" lang="zh-CN" altLang="zh-CN" b="1">
                <a:latin typeface="华文新魏" panose="02010800040101010101" pitchFamily="2" charset="-122"/>
                <a:ea typeface="华文新魏" panose="02010800040101010101" pitchFamily="2" charset="-122"/>
              </a:rPr>
              <a:t>相位</a:t>
            </a:r>
            <a:r>
              <a:rPr kumimoji="1" lang="zh-CN" altLang="en-US" b="1">
                <a:latin typeface="华文新魏" panose="02010800040101010101" pitchFamily="2" charset="-122"/>
                <a:ea typeface="华文新魏" panose="02010800040101010101" pitchFamily="2" charset="-122"/>
              </a:rPr>
              <a:t>滞后</a:t>
            </a:r>
            <a:r>
              <a:rPr kumimoji="1" lang="zh-CN" altLang="zh-CN" b="1">
                <a:latin typeface="华文新魏" panose="02010800040101010101" pitchFamily="2" charset="-122"/>
                <a:ea typeface="华文新魏" panose="02010800040101010101" pitchFamily="2" charset="-122"/>
              </a:rPr>
              <a:t>对应相电</a:t>
            </a:r>
            <a:r>
              <a:rPr kumimoji="1" lang="zh-CN" altLang="en-US" b="1">
                <a:latin typeface="华文新魏" panose="02010800040101010101" pitchFamily="2" charset="-122"/>
                <a:ea typeface="华文新魏" panose="02010800040101010101" pitchFamily="2" charset="-122"/>
              </a:rPr>
              <a:t>流</a:t>
            </a:r>
            <a:r>
              <a:rPr kumimoji="1" lang="zh-CN" altLang="zh-CN" b="1">
                <a:latin typeface="华文新魏" panose="02010800040101010101" pitchFamily="2" charset="-122"/>
                <a:ea typeface="华文新魏" panose="02010800040101010101" pitchFamily="2" charset="-122"/>
              </a:rPr>
              <a:t>30</a:t>
            </a:r>
            <a:r>
              <a:rPr kumimoji="1" lang="en-US" altLang="zh-CN" b="1" baseline="42000">
                <a:latin typeface="华文新魏" panose="02010800040101010101" pitchFamily="2" charset="-122"/>
                <a:ea typeface="华文新魏" panose="02010800040101010101" pitchFamily="2" charset="-122"/>
              </a:rPr>
              <a:t>o</a:t>
            </a:r>
            <a:r>
              <a:rPr kumimoji="1" lang="zh-CN" altLang="en-US" b="1">
                <a:latin typeface="华文新魏" panose="02010800040101010101" pitchFamily="2" charset="-122"/>
                <a:ea typeface="华文新魏" panose="02010800040101010101" pitchFamily="2" charset="-122"/>
              </a:rPr>
              <a:t>。</a:t>
            </a:r>
            <a:r>
              <a:rPr kumimoji="1" lang="zh-CN" altLang="en-US">
                <a:solidFill>
                  <a:schemeClr val="tx1"/>
                </a:solidFill>
                <a:latin typeface="华文新魏" panose="02010800040101010101" pitchFamily="2" charset="-122"/>
                <a:ea typeface="华文新魏" panose="02010800040101010101" pitchFamily="2" charset="-122"/>
              </a:rPr>
              <a:t> </a:t>
            </a:r>
            <a:endParaRPr kumimoji="1" lang="zh-CN" altLang="en-US" baseline="42000">
              <a:solidFill>
                <a:schemeClr val="tx1"/>
              </a:solidFill>
              <a:latin typeface="华文新魏" panose="02010800040101010101" pitchFamily="2" charset="-122"/>
              <a:ea typeface="华文新魏" panose="02010800040101010101" pitchFamily="2" charset="-122"/>
            </a:endParaRPr>
          </a:p>
        </p:txBody>
      </p:sp>
      <p:sp>
        <p:nvSpPr>
          <p:cNvPr id="123909" name="Text Box 5">
            <a:extLst>
              <a:ext uri="{FF2B5EF4-FFF2-40B4-BE49-F238E27FC236}">
                <a16:creationId xmlns:a16="http://schemas.microsoft.com/office/drawing/2014/main" id="{4EE59DEB-FF98-49E5-85C7-7FAE5069EBEA}"/>
              </a:ext>
            </a:extLst>
          </p:cNvPr>
          <p:cNvSpPr txBox="1">
            <a:spLocks noChangeArrowheads="1"/>
          </p:cNvSpPr>
          <p:nvPr/>
        </p:nvSpPr>
        <p:spPr bwMode="auto">
          <a:xfrm>
            <a:off x="3132138" y="4365625"/>
            <a:ext cx="54737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30000"/>
              </a:lnSpc>
            </a:pPr>
            <a:r>
              <a:rPr kumimoji="1" lang="en-US" altLang="zh-CN" b="1">
                <a:solidFill>
                  <a:schemeClr val="tx1"/>
                </a:solidFill>
                <a:latin typeface="华文新魏" panose="02010800040101010101" pitchFamily="2" charset="-122"/>
                <a:ea typeface="华文新魏" panose="02010800040101010101" pitchFamily="2" charset="-122"/>
              </a:rPr>
              <a:t>       </a:t>
            </a:r>
            <a:r>
              <a:rPr kumimoji="1" lang="zh-CN" altLang="en-US" b="1">
                <a:latin typeface="华文新魏" panose="02010800040101010101" pitchFamily="2" charset="-122"/>
                <a:ea typeface="华文新魏" panose="02010800040101010101" pitchFamily="2" charset="-122"/>
              </a:rPr>
              <a:t>所谓的“对应”：对应线电流与相电流的第一个下标字母相同。</a:t>
            </a:r>
            <a:r>
              <a:rPr kumimoji="1" lang="zh-CN" altLang="en-US" sz="2400" b="1">
                <a:solidFill>
                  <a:schemeClr val="tx1"/>
                </a:solidFill>
                <a:latin typeface="华文新魏" panose="02010800040101010101" pitchFamily="2" charset="-122"/>
                <a:ea typeface="华文新魏" panose="02010800040101010101" pitchFamily="2" charset="-122"/>
              </a:rPr>
              <a:t> </a:t>
            </a:r>
          </a:p>
        </p:txBody>
      </p:sp>
      <p:graphicFrame>
        <p:nvGraphicFramePr>
          <p:cNvPr id="123910" name="Object 6">
            <a:extLst>
              <a:ext uri="{FF2B5EF4-FFF2-40B4-BE49-F238E27FC236}">
                <a16:creationId xmlns:a16="http://schemas.microsoft.com/office/drawing/2014/main" id="{BA545595-3EC5-479B-A9E2-C1380B0A43DA}"/>
              </a:ext>
            </a:extLst>
          </p:cNvPr>
          <p:cNvGraphicFramePr>
            <a:graphicFrameLocks noChangeAspect="1"/>
          </p:cNvGraphicFramePr>
          <p:nvPr/>
        </p:nvGraphicFramePr>
        <p:xfrm>
          <a:off x="930275" y="3783013"/>
          <a:ext cx="1808163" cy="2401887"/>
        </p:xfrm>
        <a:graphic>
          <a:graphicData uri="http://schemas.openxmlformats.org/presentationml/2006/ole">
            <mc:AlternateContent xmlns:mc="http://schemas.openxmlformats.org/markup-compatibility/2006">
              <mc:Choice xmlns:v="urn:schemas-microsoft-com:vml" Requires="v">
                <p:oleObj spid="_x0000_s43205" name="Equation" r:id="rId3" imgW="1663700" imgH="2400300" progId="Equation.DSMT4">
                  <p:embed/>
                </p:oleObj>
              </mc:Choice>
              <mc:Fallback>
                <p:oleObj name="Equation" r:id="rId3" imgW="1663700" imgH="24003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75" y="3783013"/>
                        <a:ext cx="1808163" cy="240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915" name="Group 11">
            <a:extLst>
              <a:ext uri="{FF2B5EF4-FFF2-40B4-BE49-F238E27FC236}">
                <a16:creationId xmlns:a16="http://schemas.microsoft.com/office/drawing/2014/main" id="{6BEAAB4C-3B6B-4877-9A7E-9FBEAC2586E0}"/>
              </a:ext>
            </a:extLst>
          </p:cNvPr>
          <p:cNvGrpSpPr>
            <a:grpSpLocks/>
          </p:cNvGrpSpPr>
          <p:nvPr/>
        </p:nvGrpSpPr>
        <p:grpSpPr bwMode="auto">
          <a:xfrm>
            <a:off x="755650" y="2420938"/>
            <a:ext cx="7858125" cy="528637"/>
            <a:chOff x="476" y="844"/>
            <a:chExt cx="4950" cy="333"/>
          </a:xfrm>
        </p:grpSpPr>
        <p:sp>
          <p:nvSpPr>
            <p:cNvPr id="43016" name="Rectangle 8">
              <a:extLst>
                <a:ext uri="{FF2B5EF4-FFF2-40B4-BE49-F238E27FC236}">
                  <a16:creationId xmlns:a16="http://schemas.microsoft.com/office/drawing/2014/main" id="{6472B753-1F2E-4C9E-A72D-2C8F1A14AB4B}"/>
                </a:ext>
              </a:extLst>
            </p:cNvPr>
            <p:cNvSpPr>
              <a:spLocks noChangeArrowheads="1"/>
            </p:cNvSpPr>
            <p:nvPr/>
          </p:nvSpPr>
          <p:spPr bwMode="auto">
            <a:xfrm>
              <a:off x="476" y="850"/>
              <a:ext cx="49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Times New Roman" panose="02020603050405020304" pitchFamily="18" charset="0"/>
                  <a:ea typeface="楷体_GB2312" pitchFamily="49" charset="-122"/>
                </a:rPr>
                <a:t>(2) </a:t>
              </a:r>
              <a:r>
                <a:rPr kumimoji="1" lang="zh-CN" altLang="zh-CN" b="1">
                  <a:latin typeface="Times New Roman" panose="02020603050405020304" pitchFamily="18" charset="0"/>
                  <a:ea typeface="楷体_GB2312" pitchFamily="49" charset="-122"/>
                </a:rPr>
                <a:t> </a:t>
              </a:r>
              <a:r>
                <a:rPr kumimoji="1" lang="zh-CN" altLang="en-US" b="1">
                  <a:latin typeface="华文新魏" panose="02010800040101010101" pitchFamily="2" charset="-122"/>
                  <a:ea typeface="华文新魏" panose="02010800040101010101" pitchFamily="2" charset="-122"/>
                </a:rPr>
                <a:t>线</a:t>
              </a:r>
              <a:r>
                <a:rPr kumimoji="1" lang="zh-CN" altLang="zh-CN" b="1">
                  <a:latin typeface="华文新魏" panose="02010800040101010101" pitchFamily="2" charset="-122"/>
                  <a:ea typeface="华文新魏" panose="02010800040101010101" pitchFamily="2" charset="-122"/>
                </a:rPr>
                <a:t>电</a:t>
              </a:r>
              <a:r>
                <a:rPr kumimoji="1" lang="zh-CN" altLang="en-US" b="1">
                  <a:latin typeface="华文新魏" panose="02010800040101010101" pitchFamily="2" charset="-122"/>
                  <a:ea typeface="华文新魏" panose="02010800040101010101" pitchFamily="2" charset="-122"/>
                </a:rPr>
                <a:t>流大小等于相</a:t>
              </a:r>
              <a:r>
                <a:rPr kumimoji="1" lang="zh-CN" altLang="zh-CN" b="1">
                  <a:latin typeface="华文新魏" panose="02010800040101010101" pitchFamily="2" charset="-122"/>
                  <a:ea typeface="华文新魏" panose="02010800040101010101" pitchFamily="2" charset="-122"/>
                </a:rPr>
                <a:t>电</a:t>
              </a:r>
              <a:r>
                <a:rPr kumimoji="1" lang="zh-CN" altLang="en-US" b="1">
                  <a:latin typeface="华文新魏" panose="02010800040101010101" pitchFamily="2" charset="-122"/>
                  <a:ea typeface="华文新魏" panose="02010800040101010101" pitchFamily="2" charset="-122"/>
                </a:rPr>
                <a:t>流的     倍</a:t>
              </a:r>
              <a:r>
                <a:rPr kumimoji="1" lang="zh-CN" altLang="zh-CN" b="1">
                  <a:latin typeface="华文新魏" panose="02010800040101010101" pitchFamily="2" charset="-122"/>
                  <a:ea typeface="华文新魏" panose="02010800040101010101" pitchFamily="2" charset="-122"/>
                </a:rPr>
                <a:t>，</a:t>
              </a:r>
              <a:r>
                <a:rPr kumimoji="1" lang="zh-CN" altLang="en-US" b="1">
                  <a:latin typeface="华文新魏" panose="02010800040101010101" pitchFamily="2" charset="-122"/>
                  <a:ea typeface="华文新魏" panose="02010800040101010101" pitchFamily="2" charset="-122"/>
                </a:rPr>
                <a:t>即               </a:t>
              </a:r>
              <a:r>
                <a:rPr kumimoji="1" lang="zh-CN" altLang="zh-CN" b="1">
                  <a:latin typeface="华文新魏" panose="02010800040101010101" pitchFamily="2" charset="-122"/>
                  <a:ea typeface="华文新魏" panose="02010800040101010101" pitchFamily="2" charset="-122"/>
                </a:rPr>
                <a:t>。</a:t>
              </a:r>
              <a:endParaRPr kumimoji="1" lang="zh-CN" altLang="en-US" b="1">
                <a:latin typeface="华文新魏" panose="02010800040101010101" pitchFamily="2" charset="-122"/>
                <a:ea typeface="华文新魏" panose="02010800040101010101" pitchFamily="2" charset="-122"/>
              </a:endParaRPr>
            </a:p>
          </p:txBody>
        </p:sp>
        <p:graphicFrame>
          <p:nvGraphicFramePr>
            <p:cNvPr id="43017" name="Object 9">
              <a:extLst>
                <a:ext uri="{FF2B5EF4-FFF2-40B4-BE49-F238E27FC236}">
                  <a16:creationId xmlns:a16="http://schemas.microsoft.com/office/drawing/2014/main" id="{B2A81DB6-D082-48D0-9AD5-39E67ABA7FC3}"/>
                </a:ext>
              </a:extLst>
            </p:cNvPr>
            <p:cNvGraphicFramePr>
              <a:graphicFrameLocks noChangeAspect="1"/>
            </p:cNvGraphicFramePr>
            <p:nvPr/>
          </p:nvGraphicFramePr>
          <p:xfrm>
            <a:off x="3379" y="890"/>
            <a:ext cx="272" cy="256"/>
          </p:xfrm>
          <a:graphic>
            <a:graphicData uri="http://schemas.openxmlformats.org/presentationml/2006/ole">
              <mc:AlternateContent xmlns:mc="http://schemas.openxmlformats.org/markup-compatibility/2006">
                <mc:Choice xmlns:v="urn:schemas-microsoft-com:vml" Requires="v">
                  <p:oleObj spid="_x0000_s43206" name="Equation" r:id="rId5" imgW="431613" imgH="406224" progId="Equation.DSMT4">
                    <p:embed/>
                  </p:oleObj>
                </mc:Choice>
                <mc:Fallback>
                  <p:oleObj name="Equation" r:id="rId5" imgW="431613" imgH="406224"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9" y="890"/>
                          <a:ext cx="272"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8" name="Object 10">
              <a:extLst>
                <a:ext uri="{FF2B5EF4-FFF2-40B4-BE49-F238E27FC236}">
                  <a16:creationId xmlns:a16="http://schemas.microsoft.com/office/drawing/2014/main" id="{DDE9A51B-4FB9-4212-B5D3-2C21B83E07C6}"/>
                </a:ext>
              </a:extLst>
            </p:cNvPr>
            <p:cNvGraphicFramePr>
              <a:graphicFrameLocks noChangeAspect="1"/>
            </p:cNvGraphicFramePr>
            <p:nvPr/>
          </p:nvGraphicFramePr>
          <p:xfrm>
            <a:off x="4422" y="844"/>
            <a:ext cx="787" cy="313"/>
          </p:xfrm>
          <a:graphic>
            <a:graphicData uri="http://schemas.openxmlformats.org/presentationml/2006/ole">
              <mc:AlternateContent xmlns:mc="http://schemas.openxmlformats.org/markup-compatibility/2006">
                <mc:Choice xmlns:v="urn:schemas-microsoft-com:vml" Requires="v">
                  <p:oleObj spid="_x0000_s43207" name="Equation" r:id="rId7" imgW="1244060" imgH="495085" progId="Equation.DSMT4">
                    <p:embed/>
                  </p:oleObj>
                </mc:Choice>
                <mc:Fallback>
                  <p:oleObj name="Equation" r:id="rId7" imgW="1244060" imgH="495085"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2" y="844"/>
                          <a:ext cx="787"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 calcmode="lin" valueType="num">
                                      <p:cBhvr>
                                        <p:cTn id="7" dur="1000" fill="hold"/>
                                        <p:tgtEl>
                                          <p:spTgt spid="123906"/>
                                        </p:tgtEl>
                                        <p:attrNameLst>
                                          <p:attrName>ppt_w</p:attrName>
                                        </p:attrNameLst>
                                      </p:cBhvr>
                                      <p:tavLst>
                                        <p:tav tm="0">
                                          <p:val>
                                            <p:fltVal val="0"/>
                                          </p:val>
                                        </p:tav>
                                        <p:tav tm="100000">
                                          <p:val>
                                            <p:strVal val="#ppt_w"/>
                                          </p:val>
                                        </p:tav>
                                      </p:tavLst>
                                    </p:anim>
                                    <p:anim calcmode="lin" valueType="num">
                                      <p:cBhvr>
                                        <p:cTn id="8" dur="1000" fill="hold"/>
                                        <p:tgtEl>
                                          <p:spTgt spid="123906"/>
                                        </p:tgtEl>
                                        <p:attrNameLst>
                                          <p:attrName>ppt_h</p:attrName>
                                        </p:attrNameLst>
                                      </p:cBhvr>
                                      <p:tavLst>
                                        <p:tav tm="0">
                                          <p:val>
                                            <p:fltVal val="0"/>
                                          </p:val>
                                        </p:tav>
                                        <p:tav tm="100000">
                                          <p:val>
                                            <p:strVal val="#ppt_h"/>
                                          </p:val>
                                        </p:tav>
                                      </p:tavLst>
                                    </p:anim>
                                    <p:anim calcmode="lin" valueType="num">
                                      <p:cBhvr>
                                        <p:cTn id="9" dur="1000" fill="hold"/>
                                        <p:tgtEl>
                                          <p:spTgt spid="12390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390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23907"/>
                                        </p:tgtEl>
                                        <p:attrNameLst>
                                          <p:attrName>style.visibility</p:attrName>
                                        </p:attrNameLst>
                                      </p:cBhvr>
                                      <p:to>
                                        <p:strVal val="visible"/>
                                      </p:to>
                                    </p:set>
                                    <p:animEffect transition="in" filter="wipe(up)">
                                      <p:cBhvr>
                                        <p:cTn id="15" dur="500"/>
                                        <p:tgtEl>
                                          <p:spTgt spid="12390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23915"/>
                                        </p:tgtEl>
                                        <p:attrNameLst>
                                          <p:attrName>style.visibility</p:attrName>
                                        </p:attrNameLst>
                                      </p:cBhvr>
                                      <p:to>
                                        <p:strVal val="visible"/>
                                      </p:to>
                                    </p:set>
                                    <p:animEffect transition="in" filter="wipe(up)">
                                      <p:cBhvr>
                                        <p:cTn id="20" dur="500"/>
                                        <p:tgtEl>
                                          <p:spTgt spid="1239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23908"/>
                                        </p:tgtEl>
                                        <p:attrNameLst>
                                          <p:attrName>style.visibility</p:attrName>
                                        </p:attrNameLst>
                                      </p:cBhvr>
                                      <p:to>
                                        <p:strVal val="visible"/>
                                      </p:to>
                                    </p:set>
                                    <p:animEffect transition="in" filter="wipe(up)">
                                      <p:cBhvr>
                                        <p:cTn id="25" dur="500"/>
                                        <p:tgtEl>
                                          <p:spTgt spid="12390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123910"/>
                                        </p:tgtEl>
                                        <p:attrNameLst>
                                          <p:attrName>style.visibility</p:attrName>
                                        </p:attrNameLst>
                                      </p:cBhvr>
                                      <p:to>
                                        <p:strVal val="visible"/>
                                      </p:to>
                                    </p:set>
                                    <p:animEffect transition="in" filter="slide(fromBottom)">
                                      <p:cBhvr>
                                        <p:cTn id="30" dur="500"/>
                                        <p:tgtEl>
                                          <p:spTgt spid="1239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23909"/>
                                        </p:tgtEl>
                                        <p:attrNameLst>
                                          <p:attrName>style.visibility</p:attrName>
                                        </p:attrNameLst>
                                      </p:cBhvr>
                                      <p:to>
                                        <p:strVal val="visible"/>
                                      </p:to>
                                    </p:set>
                                    <p:animEffect transition="in" filter="wipe(up)">
                                      <p:cBhvr>
                                        <p:cTn id="35" dur="500"/>
                                        <p:tgtEl>
                                          <p:spTgt spid="123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P spid="123907" grpId="0" autoUpdateAnimBg="0"/>
      <p:bldP spid="123908" grpId="0" autoUpdateAnimBg="0"/>
      <p:bldP spid="12390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02" name="Group 2">
            <a:extLst>
              <a:ext uri="{FF2B5EF4-FFF2-40B4-BE49-F238E27FC236}">
                <a16:creationId xmlns:a16="http://schemas.microsoft.com/office/drawing/2014/main" id="{6DF94282-0C49-4F03-A42D-3E9228F1C8C6}"/>
              </a:ext>
            </a:extLst>
          </p:cNvPr>
          <p:cNvGrpSpPr>
            <a:grpSpLocks/>
          </p:cNvGrpSpPr>
          <p:nvPr/>
        </p:nvGrpSpPr>
        <p:grpSpPr bwMode="auto">
          <a:xfrm>
            <a:off x="3348038" y="1628775"/>
            <a:ext cx="1439862" cy="2520950"/>
            <a:chOff x="2199" y="1026"/>
            <a:chExt cx="907" cy="1588"/>
          </a:xfrm>
        </p:grpSpPr>
        <p:sp>
          <p:nvSpPr>
            <p:cNvPr id="39006" name="Line 3">
              <a:extLst>
                <a:ext uri="{FF2B5EF4-FFF2-40B4-BE49-F238E27FC236}">
                  <a16:creationId xmlns:a16="http://schemas.microsoft.com/office/drawing/2014/main" id="{FCAA3B07-7B99-45F5-8E45-ABE7422703BB}"/>
                </a:ext>
              </a:extLst>
            </p:cNvPr>
            <p:cNvSpPr>
              <a:spLocks noChangeShapeType="1"/>
            </p:cNvSpPr>
            <p:nvPr/>
          </p:nvSpPr>
          <p:spPr bwMode="auto">
            <a:xfrm rot="5400000" flipV="1">
              <a:off x="1995" y="2408"/>
              <a:ext cx="40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07" name="Line 4">
              <a:extLst>
                <a:ext uri="{FF2B5EF4-FFF2-40B4-BE49-F238E27FC236}">
                  <a16:creationId xmlns:a16="http://schemas.microsoft.com/office/drawing/2014/main" id="{0CA9176E-2501-48E7-8065-C5B7BF3FFCB8}"/>
                </a:ext>
              </a:extLst>
            </p:cNvPr>
            <p:cNvSpPr>
              <a:spLocks noChangeShapeType="1"/>
            </p:cNvSpPr>
            <p:nvPr/>
          </p:nvSpPr>
          <p:spPr bwMode="auto">
            <a:xfrm rot="5400000" flipV="1">
              <a:off x="1995" y="1546"/>
              <a:ext cx="40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08" name="Line 5">
              <a:extLst>
                <a:ext uri="{FF2B5EF4-FFF2-40B4-BE49-F238E27FC236}">
                  <a16:creationId xmlns:a16="http://schemas.microsoft.com/office/drawing/2014/main" id="{3AB1BB7A-BDC9-4905-9B1B-474D2FD42D27}"/>
                </a:ext>
              </a:extLst>
            </p:cNvPr>
            <p:cNvSpPr>
              <a:spLocks noChangeShapeType="1"/>
            </p:cNvSpPr>
            <p:nvPr/>
          </p:nvSpPr>
          <p:spPr bwMode="auto">
            <a:xfrm flipV="1">
              <a:off x="3106" y="1026"/>
              <a:ext cx="0" cy="45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9009" name="Object 6">
              <a:extLst>
                <a:ext uri="{FF2B5EF4-FFF2-40B4-BE49-F238E27FC236}">
                  <a16:creationId xmlns:a16="http://schemas.microsoft.com/office/drawing/2014/main" id="{966F1F04-1D86-4A38-94AB-0BC1380651B9}"/>
                </a:ext>
              </a:extLst>
            </p:cNvPr>
            <p:cNvGraphicFramePr>
              <a:graphicFrameLocks noChangeAspect="1"/>
            </p:cNvGraphicFramePr>
            <p:nvPr/>
          </p:nvGraphicFramePr>
          <p:xfrm>
            <a:off x="2231" y="1437"/>
            <a:ext cx="377" cy="360"/>
          </p:xfrm>
          <a:graphic>
            <a:graphicData uri="http://schemas.openxmlformats.org/presentationml/2006/ole">
              <mc:AlternateContent xmlns:mc="http://schemas.openxmlformats.org/markup-compatibility/2006">
                <mc:Choice xmlns:v="urn:schemas-microsoft-com:vml" Requires="v">
                  <p:oleObj spid="_x0000_s113103" name="Equation" r:id="rId3" imgW="253890" imgH="241195" progId="Equation.DSMT4">
                    <p:embed/>
                  </p:oleObj>
                </mc:Choice>
                <mc:Fallback>
                  <p:oleObj name="Equation" r:id="rId3" imgW="253890" imgH="24119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1" y="1437"/>
                          <a:ext cx="377"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010" name="Object 7">
              <a:extLst>
                <a:ext uri="{FF2B5EF4-FFF2-40B4-BE49-F238E27FC236}">
                  <a16:creationId xmlns:a16="http://schemas.microsoft.com/office/drawing/2014/main" id="{3608A6AC-B234-47BD-A682-A2DF14CFAEF1}"/>
                </a:ext>
              </a:extLst>
            </p:cNvPr>
            <p:cNvGraphicFramePr>
              <a:graphicFrameLocks noChangeAspect="1"/>
            </p:cNvGraphicFramePr>
            <p:nvPr/>
          </p:nvGraphicFramePr>
          <p:xfrm>
            <a:off x="2250" y="2254"/>
            <a:ext cx="358" cy="360"/>
          </p:xfrm>
          <a:graphic>
            <a:graphicData uri="http://schemas.openxmlformats.org/presentationml/2006/ole">
              <mc:AlternateContent xmlns:mc="http://schemas.openxmlformats.org/markup-compatibility/2006">
                <mc:Choice xmlns:v="urn:schemas-microsoft-com:vml" Requires="v">
                  <p:oleObj spid="_x0000_s113104" name="Equation" r:id="rId5" imgW="241195" imgH="241195" progId="Equation.DSMT4">
                    <p:embed/>
                  </p:oleObj>
                </mc:Choice>
                <mc:Fallback>
                  <p:oleObj name="Equation" r:id="rId5" imgW="241195" imgH="241195"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0" y="2254"/>
                          <a:ext cx="358"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011" name="Object 8">
              <a:extLst>
                <a:ext uri="{FF2B5EF4-FFF2-40B4-BE49-F238E27FC236}">
                  <a16:creationId xmlns:a16="http://schemas.microsoft.com/office/drawing/2014/main" id="{D2CCA389-F56A-4439-8CC2-124D4B698276}"/>
                </a:ext>
              </a:extLst>
            </p:cNvPr>
            <p:cNvGraphicFramePr>
              <a:graphicFrameLocks noChangeAspect="1"/>
            </p:cNvGraphicFramePr>
            <p:nvPr/>
          </p:nvGraphicFramePr>
          <p:xfrm>
            <a:off x="2684" y="1117"/>
            <a:ext cx="377" cy="360"/>
          </p:xfrm>
          <a:graphic>
            <a:graphicData uri="http://schemas.openxmlformats.org/presentationml/2006/ole">
              <mc:AlternateContent xmlns:mc="http://schemas.openxmlformats.org/markup-compatibility/2006">
                <mc:Choice xmlns:v="urn:schemas-microsoft-com:vml" Requires="v">
                  <p:oleObj spid="_x0000_s113105" name="Equation" r:id="rId7" imgW="253890" imgH="241195" progId="Equation.DSMT4">
                    <p:embed/>
                  </p:oleObj>
                </mc:Choice>
                <mc:Fallback>
                  <p:oleObj name="Equation" r:id="rId7" imgW="253890" imgH="241195"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4" y="1117"/>
                          <a:ext cx="377"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8915" name="Oval 9">
            <a:extLst>
              <a:ext uri="{FF2B5EF4-FFF2-40B4-BE49-F238E27FC236}">
                <a16:creationId xmlns:a16="http://schemas.microsoft.com/office/drawing/2014/main" id="{71638E7D-174C-437A-9477-AB64E401984C}"/>
              </a:ext>
            </a:extLst>
          </p:cNvPr>
          <p:cNvSpPr>
            <a:spLocks noChangeArrowheads="1"/>
          </p:cNvSpPr>
          <p:nvPr/>
        </p:nvSpPr>
        <p:spPr bwMode="auto">
          <a:xfrm>
            <a:off x="107950" y="2401888"/>
            <a:ext cx="576263" cy="576262"/>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38916" name="Oval 10">
            <a:extLst>
              <a:ext uri="{FF2B5EF4-FFF2-40B4-BE49-F238E27FC236}">
                <a16:creationId xmlns:a16="http://schemas.microsoft.com/office/drawing/2014/main" id="{D70F75A1-1BDA-4F79-AFBE-35E84B1C454E}"/>
              </a:ext>
            </a:extLst>
          </p:cNvPr>
          <p:cNvSpPr>
            <a:spLocks noChangeArrowheads="1"/>
          </p:cNvSpPr>
          <p:nvPr/>
        </p:nvSpPr>
        <p:spPr bwMode="auto">
          <a:xfrm>
            <a:off x="1258888" y="1754188"/>
            <a:ext cx="576262" cy="576262"/>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38917" name="Oval 11">
            <a:extLst>
              <a:ext uri="{FF2B5EF4-FFF2-40B4-BE49-F238E27FC236}">
                <a16:creationId xmlns:a16="http://schemas.microsoft.com/office/drawing/2014/main" id="{1FDD4F20-64DA-4301-A015-9C2276491520}"/>
              </a:ext>
            </a:extLst>
          </p:cNvPr>
          <p:cNvSpPr>
            <a:spLocks noChangeArrowheads="1"/>
          </p:cNvSpPr>
          <p:nvPr/>
        </p:nvSpPr>
        <p:spPr bwMode="auto">
          <a:xfrm>
            <a:off x="1258888" y="3194050"/>
            <a:ext cx="576262" cy="5762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38918" name="Line 12">
            <a:extLst>
              <a:ext uri="{FF2B5EF4-FFF2-40B4-BE49-F238E27FC236}">
                <a16:creationId xmlns:a16="http://schemas.microsoft.com/office/drawing/2014/main" id="{FEA8C96B-1694-448F-92BE-6FFE2B2DA232}"/>
              </a:ext>
            </a:extLst>
          </p:cNvPr>
          <p:cNvSpPr>
            <a:spLocks noChangeShapeType="1"/>
          </p:cNvSpPr>
          <p:nvPr/>
        </p:nvSpPr>
        <p:spPr bwMode="auto">
          <a:xfrm rot="10800000">
            <a:off x="395288" y="1393825"/>
            <a:ext cx="0" cy="2808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9" name="Text Box 13">
            <a:extLst>
              <a:ext uri="{FF2B5EF4-FFF2-40B4-BE49-F238E27FC236}">
                <a16:creationId xmlns:a16="http://schemas.microsoft.com/office/drawing/2014/main" id="{95C3948D-A2C6-45CB-9100-60082A4D3AE7}"/>
              </a:ext>
            </a:extLst>
          </p:cNvPr>
          <p:cNvSpPr txBox="1">
            <a:spLocks noChangeArrowheads="1"/>
          </p:cNvSpPr>
          <p:nvPr/>
        </p:nvSpPr>
        <p:spPr bwMode="auto">
          <a:xfrm rot="10800000">
            <a:off x="465138" y="2981325"/>
            <a:ext cx="276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8920" name="Text Box 14">
            <a:extLst>
              <a:ext uri="{FF2B5EF4-FFF2-40B4-BE49-F238E27FC236}">
                <a16:creationId xmlns:a16="http://schemas.microsoft.com/office/drawing/2014/main" id="{270F8394-2FEB-4CD8-9A2F-B61EA7CD58A3}"/>
              </a:ext>
            </a:extLst>
          </p:cNvPr>
          <p:cNvSpPr txBox="1">
            <a:spLocks noChangeArrowheads="1"/>
          </p:cNvSpPr>
          <p:nvPr/>
        </p:nvSpPr>
        <p:spPr bwMode="auto">
          <a:xfrm>
            <a:off x="341313" y="1882775"/>
            <a:ext cx="271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dirty="0">
                <a:latin typeface="Times New Roman" panose="02020603050405020304" pitchFamily="18" charset="0"/>
              </a:rPr>
              <a:t>–</a:t>
            </a:r>
          </a:p>
        </p:txBody>
      </p:sp>
      <p:sp>
        <p:nvSpPr>
          <p:cNvPr id="38921" name="Line 15">
            <a:extLst>
              <a:ext uri="{FF2B5EF4-FFF2-40B4-BE49-F238E27FC236}">
                <a16:creationId xmlns:a16="http://schemas.microsoft.com/office/drawing/2014/main" id="{1C27F121-A212-4886-8B0B-8EB4BF73B576}"/>
              </a:ext>
            </a:extLst>
          </p:cNvPr>
          <p:cNvSpPr>
            <a:spLocks noChangeShapeType="1"/>
          </p:cNvSpPr>
          <p:nvPr/>
        </p:nvSpPr>
        <p:spPr bwMode="auto">
          <a:xfrm>
            <a:off x="395288" y="1393825"/>
            <a:ext cx="4394200" cy="15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2" name="Line 16">
            <a:extLst>
              <a:ext uri="{FF2B5EF4-FFF2-40B4-BE49-F238E27FC236}">
                <a16:creationId xmlns:a16="http://schemas.microsoft.com/office/drawing/2014/main" id="{B8E442C3-3CE3-4093-9F3F-31B647FFBB7D}"/>
              </a:ext>
            </a:extLst>
          </p:cNvPr>
          <p:cNvSpPr>
            <a:spLocks noChangeShapeType="1"/>
          </p:cNvSpPr>
          <p:nvPr/>
        </p:nvSpPr>
        <p:spPr bwMode="auto">
          <a:xfrm flipV="1">
            <a:off x="1547813" y="2835275"/>
            <a:ext cx="1800225" cy="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3" name="Line 17">
            <a:extLst>
              <a:ext uri="{FF2B5EF4-FFF2-40B4-BE49-F238E27FC236}">
                <a16:creationId xmlns:a16="http://schemas.microsoft.com/office/drawing/2014/main" id="{EC64A237-9D02-483F-BFD9-0D3741C352F2}"/>
              </a:ext>
            </a:extLst>
          </p:cNvPr>
          <p:cNvSpPr>
            <a:spLocks noChangeShapeType="1"/>
          </p:cNvSpPr>
          <p:nvPr/>
        </p:nvSpPr>
        <p:spPr bwMode="auto">
          <a:xfrm>
            <a:off x="395288" y="4202113"/>
            <a:ext cx="4394200" cy="15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4" name="Line 18">
            <a:extLst>
              <a:ext uri="{FF2B5EF4-FFF2-40B4-BE49-F238E27FC236}">
                <a16:creationId xmlns:a16="http://schemas.microsoft.com/office/drawing/2014/main" id="{541F4E85-F355-4260-ABEE-A9D8B65B9979}"/>
              </a:ext>
            </a:extLst>
          </p:cNvPr>
          <p:cNvSpPr>
            <a:spLocks noChangeShapeType="1"/>
          </p:cNvSpPr>
          <p:nvPr/>
        </p:nvSpPr>
        <p:spPr bwMode="auto">
          <a:xfrm flipH="1">
            <a:off x="1547813" y="1393825"/>
            <a:ext cx="0" cy="144145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5" name="Text Box 19">
            <a:extLst>
              <a:ext uri="{FF2B5EF4-FFF2-40B4-BE49-F238E27FC236}">
                <a16:creationId xmlns:a16="http://schemas.microsoft.com/office/drawing/2014/main" id="{4099C88B-EB9B-4D16-BD0A-BB8D55E4BAE3}"/>
              </a:ext>
            </a:extLst>
          </p:cNvPr>
          <p:cNvSpPr txBox="1">
            <a:spLocks noChangeArrowheads="1"/>
          </p:cNvSpPr>
          <p:nvPr/>
        </p:nvSpPr>
        <p:spPr bwMode="auto">
          <a:xfrm>
            <a:off x="1549400" y="1393825"/>
            <a:ext cx="271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8926" name="Text Box 20">
            <a:extLst>
              <a:ext uri="{FF2B5EF4-FFF2-40B4-BE49-F238E27FC236}">
                <a16:creationId xmlns:a16="http://schemas.microsoft.com/office/drawing/2014/main" id="{74EEFFF2-8266-4267-8FA8-7018A619FDBC}"/>
              </a:ext>
            </a:extLst>
          </p:cNvPr>
          <p:cNvSpPr txBox="1">
            <a:spLocks noChangeArrowheads="1"/>
          </p:cNvSpPr>
          <p:nvPr/>
        </p:nvSpPr>
        <p:spPr bwMode="auto">
          <a:xfrm rot="10800000">
            <a:off x="1692275" y="2262188"/>
            <a:ext cx="271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8927" name="Line 21">
            <a:extLst>
              <a:ext uri="{FF2B5EF4-FFF2-40B4-BE49-F238E27FC236}">
                <a16:creationId xmlns:a16="http://schemas.microsoft.com/office/drawing/2014/main" id="{CBE7855C-B6FC-46E2-86F2-3836EAFBAECF}"/>
              </a:ext>
            </a:extLst>
          </p:cNvPr>
          <p:cNvSpPr>
            <a:spLocks noChangeShapeType="1"/>
          </p:cNvSpPr>
          <p:nvPr/>
        </p:nvSpPr>
        <p:spPr bwMode="auto">
          <a:xfrm flipH="1">
            <a:off x="1547813" y="2835275"/>
            <a:ext cx="0" cy="136683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8" name="Text Box 22">
            <a:extLst>
              <a:ext uri="{FF2B5EF4-FFF2-40B4-BE49-F238E27FC236}">
                <a16:creationId xmlns:a16="http://schemas.microsoft.com/office/drawing/2014/main" id="{B1E1FFAB-682C-4320-AC40-CA25C9E9F098}"/>
              </a:ext>
            </a:extLst>
          </p:cNvPr>
          <p:cNvSpPr txBox="1">
            <a:spLocks noChangeArrowheads="1"/>
          </p:cNvSpPr>
          <p:nvPr/>
        </p:nvSpPr>
        <p:spPr bwMode="auto">
          <a:xfrm>
            <a:off x="1549400" y="2762250"/>
            <a:ext cx="271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8929" name="Text Box 23">
            <a:extLst>
              <a:ext uri="{FF2B5EF4-FFF2-40B4-BE49-F238E27FC236}">
                <a16:creationId xmlns:a16="http://schemas.microsoft.com/office/drawing/2014/main" id="{DB9ECBB1-E6A3-4B8D-9570-010C6F578D5D}"/>
              </a:ext>
            </a:extLst>
          </p:cNvPr>
          <p:cNvSpPr txBox="1">
            <a:spLocks noChangeArrowheads="1"/>
          </p:cNvSpPr>
          <p:nvPr/>
        </p:nvSpPr>
        <p:spPr bwMode="auto">
          <a:xfrm rot="10800000">
            <a:off x="1692275" y="3702050"/>
            <a:ext cx="271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8930" name="Line 24">
            <a:extLst>
              <a:ext uri="{FF2B5EF4-FFF2-40B4-BE49-F238E27FC236}">
                <a16:creationId xmlns:a16="http://schemas.microsoft.com/office/drawing/2014/main" id="{6DAE7CEE-75A3-4360-A7DC-31D56D2A39BD}"/>
              </a:ext>
            </a:extLst>
          </p:cNvPr>
          <p:cNvSpPr>
            <a:spLocks noChangeShapeType="1"/>
          </p:cNvSpPr>
          <p:nvPr/>
        </p:nvSpPr>
        <p:spPr bwMode="auto">
          <a:xfrm>
            <a:off x="3348038" y="1395413"/>
            <a:ext cx="0" cy="28082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1" name="Line 25">
            <a:extLst>
              <a:ext uri="{FF2B5EF4-FFF2-40B4-BE49-F238E27FC236}">
                <a16:creationId xmlns:a16="http://schemas.microsoft.com/office/drawing/2014/main" id="{77A0D884-E5F0-4225-857F-7EB170B16412}"/>
              </a:ext>
            </a:extLst>
          </p:cNvPr>
          <p:cNvSpPr>
            <a:spLocks noChangeShapeType="1"/>
          </p:cNvSpPr>
          <p:nvPr/>
        </p:nvSpPr>
        <p:spPr bwMode="auto">
          <a:xfrm>
            <a:off x="4787900" y="1395413"/>
            <a:ext cx="0" cy="28082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2" name="Rectangle 26">
            <a:extLst>
              <a:ext uri="{FF2B5EF4-FFF2-40B4-BE49-F238E27FC236}">
                <a16:creationId xmlns:a16="http://schemas.microsoft.com/office/drawing/2014/main" id="{8759080D-EDB0-4BC7-9C8F-E904278C5C43}"/>
              </a:ext>
            </a:extLst>
          </p:cNvPr>
          <p:cNvSpPr>
            <a:spLocks noChangeArrowheads="1"/>
          </p:cNvSpPr>
          <p:nvPr/>
        </p:nvSpPr>
        <p:spPr bwMode="auto">
          <a:xfrm>
            <a:off x="4673600" y="2474913"/>
            <a:ext cx="201613" cy="504825"/>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8933" name="Text Box 27">
            <a:extLst>
              <a:ext uri="{FF2B5EF4-FFF2-40B4-BE49-F238E27FC236}">
                <a16:creationId xmlns:a16="http://schemas.microsoft.com/office/drawing/2014/main" id="{901B382B-6023-428C-A43D-062612A71D0E}"/>
              </a:ext>
            </a:extLst>
          </p:cNvPr>
          <p:cNvSpPr txBox="1">
            <a:spLocks noChangeArrowheads="1"/>
          </p:cNvSpPr>
          <p:nvPr/>
        </p:nvSpPr>
        <p:spPr bwMode="auto">
          <a:xfrm>
            <a:off x="4284663" y="2474913"/>
            <a:ext cx="70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endParaRPr kumimoji="1" lang="en-US" altLang="zh-CN" b="1" baseline="-25000">
              <a:latin typeface="Times New Roman" panose="02020603050405020304" pitchFamily="18" charset="0"/>
            </a:endParaRPr>
          </a:p>
        </p:txBody>
      </p:sp>
      <p:sp>
        <p:nvSpPr>
          <p:cNvPr id="38934" name="Text Box 28">
            <a:extLst>
              <a:ext uri="{FF2B5EF4-FFF2-40B4-BE49-F238E27FC236}">
                <a16:creationId xmlns:a16="http://schemas.microsoft.com/office/drawing/2014/main" id="{25EA4AD9-6D5F-4A9C-9504-A13ECA421D5C}"/>
              </a:ext>
            </a:extLst>
          </p:cNvPr>
          <p:cNvSpPr txBox="1">
            <a:spLocks noChangeArrowheads="1"/>
          </p:cNvSpPr>
          <p:nvPr/>
        </p:nvSpPr>
        <p:spPr bwMode="auto">
          <a:xfrm>
            <a:off x="2844800" y="3122613"/>
            <a:ext cx="86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endParaRPr kumimoji="1" lang="en-US" altLang="zh-CN" b="1" baseline="-25000">
              <a:latin typeface="Times New Roman" panose="02020603050405020304" pitchFamily="18" charset="0"/>
            </a:endParaRPr>
          </a:p>
        </p:txBody>
      </p:sp>
      <p:sp>
        <p:nvSpPr>
          <p:cNvPr id="38935" name="Text Box 29">
            <a:extLst>
              <a:ext uri="{FF2B5EF4-FFF2-40B4-BE49-F238E27FC236}">
                <a16:creationId xmlns:a16="http://schemas.microsoft.com/office/drawing/2014/main" id="{C710FE05-5F3E-419C-867C-B2D02C076F6B}"/>
              </a:ext>
            </a:extLst>
          </p:cNvPr>
          <p:cNvSpPr txBox="1">
            <a:spLocks noChangeArrowheads="1"/>
          </p:cNvSpPr>
          <p:nvPr/>
        </p:nvSpPr>
        <p:spPr bwMode="auto">
          <a:xfrm>
            <a:off x="2844800" y="1898650"/>
            <a:ext cx="422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endParaRPr kumimoji="1" lang="en-US" altLang="zh-CN" b="1" baseline="-25000">
              <a:latin typeface="Times New Roman" panose="02020603050405020304" pitchFamily="18" charset="0"/>
            </a:endParaRPr>
          </a:p>
        </p:txBody>
      </p:sp>
      <p:sp>
        <p:nvSpPr>
          <p:cNvPr id="38936" name="Rectangle 30">
            <a:extLst>
              <a:ext uri="{FF2B5EF4-FFF2-40B4-BE49-F238E27FC236}">
                <a16:creationId xmlns:a16="http://schemas.microsoft.com/office/drawing/2014/main" id="{B3E19305-3536-47B7-9493-DBCB37D9BA33}"/>
              </a:ext>
            </a:extLst>
          </p:cNvPr>
          <p:cNvSpPr>
            <a:spLocks noChangeArrowheads="1"/>
          </p:cNvSpPr>
          <p:nvPr/>
        </p:nvSpPr>
        <p:spPr bwMode="auto">
          <a:xfrm>
            <a:off x="3217863" y="3136900"/>
            <a:ext cx="201612" cy="504825"/>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8937" name="Rectangle 31">
            <a:extLst>
              <a:ext uri="{FF2B5EF4-FFF2-40B4-BE49-F238E27FC236}">
                <a16:creationId xmlns:a16="http://schemas.microsoft.com/office/drawing/2014/main" id="{96B66744-A74F-4A87-B3F1-9FB484211DFB}"/>
              </a:ext>
            </a:extLst>
          </p:cNvPr>
          <p:cNvSpPr>
            <a:spLocks noChangeArrowheads="1"/>
          </p:cNvSpPr>
          <p:nvPr/>
        </p:nvSpPr>
        <p:spPr bwMode="auto">
          <a:xfrm>
            <a:off x="3276600" y="1827213"/>
            <a:ext cx="201613" cy="504825"/>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12032" name="Text Box 32">
            <a:extLst>
              <a:ext uri="{FF2B5EF4-FFF2-40B4-BE49-F238E27FC236}">
                <a16:creationId xmlns:a16="http://schemas.microsoft.com/office/drawing/2014/main" id="{11110BF7-5B5F-4270-BEB4-3E2B717138A8}"/>
              </a:ext>
            </a:extLst>
          </p:cNvPr>
          <p:cNvSpPr txBox="1">
            <a:spLocks noChangeArrowheads="1"/>
          </p:cNvSpPr>
          <p:nvPr/>
        </p:nvSpPr>
        <p:spPr bwMode="auto">
          <a:xfrm>
            <a:off x="252413" y="173038"/>
            <a:ext cx="5400675" cy="519112"/>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dirty="0">
                <a:latin typeface="华文楷体" panose="02010600040101010101" pitchFamily="2" charset="-122"/>
                <a:ea typeface="华文楷体" panose="02010600040101010101" pitchFamily="2" charset="-122"/>
                <a:sym typeface="Symbol" panose="05050102010706020507" pitchFamily="18" charset="2"/>
              </a:rPr>
              <a:t>2</a:t>
            </a:r>
            <a:r>
              <a:rPr kumimoji="1" lang="zh-CN" altLang="en-US" b="1" dirty="0">
                <a:latin typeface="华文楷体" panose="02010600040101010101" pitchFamily="2" charset="-122"/>
                <a:ea typeface="华文楷体" panose="02010600040101010101" pitchFamily="2" charset="-122"/>
                <a:sym typeface="Symbol" panose="05050102010706020507" pitchFamily="18" charset="2"/>
              </a:rPr>
              <a:t>）形</a:t>
            </a:r>
            <a:r>
              <a:rPr kumimoji="1" lang="zh-CN" altLang="en-US" b="1" dirty="0">
                <a:latin typeface="华文楷体" panose="02010600040101010101" pitchFamily="2" charset="-122"/>
                <a:ea typeface="华文楷体" panose="02010600040101010101" pitchFamily="2" charset="-122"/>
              </a:rPr>
              <a:t>联结线电流与相电流关系</a:t>
            </a:r>
          </a:p>
        </p:txBody>
      </p:sp>
      <p:graphicFrame>
        <p:nvGraphicFramePr>
          <p:cNvPr id="38939" name="Object 33">
            <a:extLst>
              <a:ext uri="{FF2B5EF4-FFF2-40B4-BE49-F238E27FC236}">
                <a16:creationId xmlns:a16="http://schemas.microsoft.com/office/drawing/2014/main" id="{EA8B6BEB-7819-4320-841F-27A6EAE1F553}"/>
              </a:ext>
            </a:extLst>
          </p:cNvPr>
          <p:cNvGraphicFramePr>
            <a:graphicFrameLocks noChangeAspect="1"/>
          </p:cNvGraphicFramePr>
          <p:nvPr/>
        </p:nvGraphicFramePr>
        <p:xfrm>
          <a:off x="1836738" y="1681163"/>
          <a:ext cx="560387" cy="792162"/>
        </p:xfrm>
        <a:graphic>
          <a:graphicData uri="http://schemas.openxmlformats.org/presentationml/2006/ole">
            <mc:AlternateContent xmlns:mc="http://schemas.openxmlformats.org/markup-compatibility/2006">
              <mc:Choice xmlns:v="urn:schemas-microsoft-com:vml" Requires="v">
                <p:oleObj spid="_x0000_s113106" name="Equation" r:id="rId9" imgW="215713" imgH="304536" progId="Equation.DSMT4">
                  <p:embed/>
                </p:oleObj>
              </mc:Choice>
              <mc:Fallback>
                <p:oleObj name="Equation" r:id="rId9" imgW="215713" imgH="304536" progId="Equation.DSMT4">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6738" y="1681163"/>
                        <a:ext cx="56038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40" name="Object 34">
            <a:extLst>
              <a:ext uri="{FF2B5EF4-FFF2-40B4-BE49-F238E27FC236}">
                <a16:creationId xmlns:a16="http://schemas.microsoft.com/office/drawing/2014/main" id="{8FB9D6F4-BA45-482A-997E-E8AF2107D269}"/>
              </a:ext>
            </a:extLst>
          </p:cNvPr>
          <p:cNvGraphicFramePr>
            <a:graphicFrameLocks noChangeAspect="1"/>
          </p:cNvGraphicFramePr>
          <p:nvPr/>
        </p:nvGraphicFramePr>
        <p:xfrm>
          <a:off x="1836738" y="3049588"/>
          <a:ext cx="560387" cy="792162"/>
        </p:xfrm>
        <a:graphic>
          <a:graphicData uri="http://schemas.openxmlformats.org/presentationml/2006/ole">
            <mc:AlternateContent xmlns:mc="http://schemas.openxmlformats.org/markup-compatibility/2006">
              <mc:Choice xmlns:v="urn:schemas-microsoft-com:vml" Requires="v">
                <p:oleObj spid="_x0000_s113107" name="Equation" r:id="rId11" imgW="215713" imgH="304536" progId="Equation.DSMT4">
                  <p:embed/>
                </p:oleObj>
              </mc:Choice>
              <mc:Fallback>
                <p:oleObj name="Equation" r:id="rId11" imgW="215713" imgH="304536" progId="Equation.DSMT4">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6738" y="3049588"/>
                        <a:ext cx="56038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41" name="Object 35">
            <a:extLst>
              <a:ext uri="{FF2B5EF4-FFF2-40B4-BE49-F238E27FC236}">
                <a16:creationId xmlns:a16="http://schemas.microsoft.com/office/drawing/2014/main" id="{4B153932-5048-450D-8244-77B5DAECC866}"/>
              </a:ext>
            </a:extLst>
          </p:cNvPr>
          <p:cNvGraphicFramePr>
            <a:graphicFrameLocks noChangeAspect="1"/>
          </p:cNvGraphicFramePr>
          <p:nvPr/>
        </p:nvGraphicFramePr>
        <p:xfrm>
          <a:off x="700088" y="2184400"/>
          <a:ext cx="560387" cy="792163"/>
        </p:xfrm>
        <a:graphic>
          <a:graphicData uri="http://schemas.openxmlformats.org/presentationml/2006/ole">
            <mc:AlternateContent xmlns:mc="http://schemas.openxmlformats.org/markup-compatibility/2006">
              <mc:Choice xmlns:v="urn:schemas-microsoft-com:vml" Requires="v">
                <p:oleObj spid="_x0000_s113108" name="Equation" r:id="rId13" imgW="215713" imgH="304536" progId="Equation.DSMT4">
                  <p:embed/>
                </p:oleObj>
              </mc:Choice>
              <mc:Fallback>
                <p:oleObj name="Equation" r:id="rId13" imgW="215713" imgH="304536" progId="Equation.DSMT4">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0088" y="2184400"/>
                        <a:ext cx="560387"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2036" name="Group 36">
            <a:extLst>
              <a:ext uri="{FF2B5EF4-FFF2-40B4-BE49-F238E27FC236}">
                <a16:creationId xmlns:a16="http://schemas.microsoft.com/office/drawing/2014/main" id="{6581AB44-BC57-4798-8845-660DF94D3FE3}"/>
              </a:ext>
            </a:extLst>
          </p:cNvPr>
          <p:cNvGrpSpPr>
            <a:grpSpLocks/>
          </p:cNvGrpSpPr>
          <p:nvPr/>
        </p:nvGrpSpPr>
        <p:grpSpPr bwMode="auto">
          <a:xfrm>
            <a:off x="2197100" y="841375"/>
            <a:ext cx="681038" cy="3397250"/>
            <a:chOff x="1474" y="530"/>
            <a:chExt cx="429" cy="2140"/>
          </a:xfrm>
        </p:grpSpPr>
        <p:sp>
          <p:nvSpPr>
            <p:cNvPr id="39000" name="Line 37">
              <a:extLst>
                <a:ext uri="{FF2B5EF4-FFF2-40B4-BE49-F238E27FC236}">
                  <a16:creationId xmlns:a16="http://schemas.microsoft.com/office/drawing/2014/main" id="{38B9B751-F304-4161-B277-31D69A40D3E4}"/>
                </a:ext>
              </a:extLst>
            </p:cNvPr>
            <p:cNvSpPr>
              <a:spLocks noChangeShapeType="1"/>
            </p:cNvSpPr>
            <p:nvPr/>
          </p:nvSpPr>
          <p:spPr bwMode="auto">
            <a:xfrm rot="-5400000">
              <a:off x="1711" y="1593"/>
              <a:ext cx="0" cy="38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01" name="Line 38">
              <a:extLst>
                <a:ext uri="{FF2B5EF4-FFF2-40B4-BE49-F238E27FC236}">
                  <a16:creationId xmlns:a16="http://schemas.microsoft.com/office/drawing/2014/main" id="{4728D041-DAE6-4EA5-9760-E161C3AAAA39}"/>
                </a:ext>
              </a:extLst>
            </p:cNvPr>
            <p:cNvSpPr>
              <a:spLocks noChangeShapeType="1"/>
            </p:cNvSpPr>
            <p:nvPr/>
          </p:nvSpPr>
          <p:spPr bwMode="auto">
            <a:xfrm rot="-5400000">
              <a:off x="1710" y="2456"/>
              <a:ext cx="0" cy="38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02" name="Line 39">
              <a:extLst>
                <a:ext uri="{FF2B5EF4-FFF2-40B4-BE49-F238E27FC236}">
                  <a16:creationId xmlns:a16="http://schemas.microsoft.com/office/drawing/2014/main" id="{E20A54E7-8F3F-4B56-96FD-BF69554CA949}"/>
                </a:ext>
              </a:extLst>
            </p:cNvPr>
            <p:cNvSpPr>
              <a:spLocks noChangeShapeType="1"/>
            </p:cNvSpPr>
            <p:nvPr/>
          </p:nvSpPr>
          <p:spPr bwMode="auto">
            <a:xfrm rot="-5400000">
              <a:off x="1666" y="686"/>
              <a:ext cx="0" cy="38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9003" name="Object 40">
              <a:extLst>
                <a:ext uri="{FF2B5EF4-FFF2-40B4-BE49-F238E27FC236}">
                  <a16:creationId xmlns:a16="http://schemas.microsoft.com/office/drawing/2014/main" id="{30F7B699-904A-4F73-8C1F-DA7B65514835}"/>
                </a:ext>
              </a:extLst>
            </p:cNvPr>
            <p:cNvGraphicFramePr>
              <a:graphicFrameLocks noChangeAspect="1"/>
            </p:cNvGraphicFramePr>
            <p:nvPr/>
          </p:nvGraphicFramePr>
          <p:xfrm>
            <a:off x="1519" y="530"/>
            <a:ext cx="283" cy="360"/>
          </p:xfrm>
          <a:graphic>
            <a:graphicData uri="http://schemas.openxmlformats.org/presentationml/2006/ole">
              <mc:AlternateContent xmlns:mc="http://schemas.openxmlformats.org/markup-compatibility/2006">
                <mc:Choice xmlns:v="urn:schemas-microsoft-com:vml" Requires="v">
                  <p:oleObj spid="_x0000_s113109" name="Equation" r:id="rId15" imgW="190417" imgH="241195" progId="Equation.DSMT4">
                    <p:embed/>
                  </p:oleObj>
                </mc:Choice>
                <mc:Fallback>
                  <p:oleObj name="Equation" r:id="rId15" imgW="190417" imgH="241195" progId="Equation.DSMT4">
                    <p:embed/>
                    <p:pic>
                      <p:nvPicPr>
                        <p:cNvPr id="0"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19" y="530"/>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004" name="Object 41">
              <a:extLst>
                <a:ext uri="{FF2B5EF4-FFF2-40B4-BE49-F238E27FC236}">
                  <a16:creationId xmlns:a16="http://schemas.microsoft.com/office/drawing/2014/main" id="{20095727-1208-4627-8022-27E081C03346}"/>
                </a:ext>
              </a:extLst>
            </p:cNvPr>
            <p:cNvGraphicFramePr>
              <a:graphicFrameLocks noChangeAspect="1"/>
            </p:cNvGraphicFramePr>
            <p:nvPr/>
          </p:nvGraphicFramePr>
          <p:xfrm>
            <a:off x="1519" y="1443"/>
            <a:ext cx="283" cy="360"/>
          </p:xfrm>
          <a:graphic>
            <a:graphicData uri="http://schemas.openxmlformats.org/presentationml/2006/ole">
              <mc:AlternateContent xmlns:mc="http://schemas.openxmlformats.org/markup-compatibility/2006">
                <mc:Choice xmlns:v="urn:schemas-microsoft-com:vml" Requires="v">
                  <p:oleObj spid="_x0000_s113110" name="Equation" r:id="rId17" imgW="190417" imgH="241195" progId="Equation.DSMT4">
                    <p:embed/>
                  </p:oleObj>
                </mc:Choice>
                <mc:Fallback>
                  <p:oleObj name="Equation" r:id="rId17" imgW="190417" imgH="241195" progId="Equation.DSMT4">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19" y="1443"/>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005" name="Object 42">
              <a:extLst>
                <a:ext uri="{FF2B5EF4-FFF2-40B4-BE49-F238E27FC236}">
                  <a16:creationId xmlns:a16="http://schemas.microsoft.com/office/drawing/2014/main" id="{EDF67602-608D-42A0-8BCA-34110EACC271}"/>
                </a:ext>
              </a:extLst>
            </p:cNvPr>
            <p:cNvGraphicFramePr>
              <a:graphicFrameLocks noChangeAspect="1"/>
            </p:cNvGraphicFramePr>
            <p:nvPr/>
          </p:nvGraphicFramePr>
          <p:xfrm>
            <a:off x="1519" y="2310"/>
            <a:ext cx="283" cy="360"/>
          </p:xfrm>
          <a:graphic>
            <a:graphicData uri="http://schemas.openxmlformats.org/presentationml/2006/ole">
              <mc:AlternateContent xmlns:mc="http://schemas.openxmlformats.org/markup-compatibility/2006">
                <mc:Choice xmlns:v="urn:schemas-microsoft-com:vml" Requires="v">
                  <p:oleObj spid="_x0000_s113111" name="Equation" r:id="rId19" imgW="190417" imgH="241195" progId="Equation.DSMT4">
                    <p:embed/>
                  </p:oleObj>
                </mc:Choice>
                <mc:Fallback>
                  <p:oleObj name="Equation" r:id="rId19" imgW="190417" imgH="241195" progId="Equation.DSMT4">
                    <p:embed/>
                    <p:pic>
                      <p:nvPicPr>
                        <p:cNvPr id="0"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19" y="2310"/>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12043" name="Group 43">
            <a:extLst>
              <a:ext uri="{FF2B5EF4-FFF2-40B4-BE49-F238E27FC236}">
                <a16:creationId xmlns:a16="http://schemas.microsoft.com/office/drawing/2014/main" id="{4CBF3A09-5D6C-4CBF-A83B-EDCA8B78B043}"/>
              </a:ext>
            </a:extLst>
          </p:cNvPr>
          <p:cNvGrpSpPr>
            <a:grpSpLocks noChangeAspect="1"/>
          </p:cNvGrpSpPr>
          <p:nvPr/>
        </p:nvGrpSpPr>
        <p:grpSpPr bwMode="auto">
          <a:xfrm>
            <a:off x="5076825" y="549275"/>
            <a:ext cx="1462088" cy="1116013"/>
            <a:chOff x="4032" y="251"/>
            <a:chExt cx="921" cy="703"/>
          </a:xfrm>
        </p:grpSpPr>
        <p:sp>
          <p:nvSpPr>
            <p:cNvPr id="38990" name="AutoShape 44">
              <a:extLst>
                <a:ext uri="{FF2B5EF4-FFF2-40B4-BE49-F238E27FC236}">
                  <a16:creationId xmlns:a16="http://schemas.microsoft.com/office/drawing/2014/main" id="{FC61FD74-C765-4229-A950-387015D2ADF2}"/>
                </a:ext>
              </a:extLst>
            </p:cNvPr>
            <p:cNvSpPr>
              <a:spLocks noChangeAspect="1" noChangeArrowheads="1" noTextEdit="1"/>
            </p:cNvSpPr>
            <p:nvPr/>
          </p:nvSpPr>
          <p:spPr bwMode="auto">
            <a:xfrm>
              <a:off x="4032" y="327"/>
              <a:ext cx="921"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91" name="Line 45">
              <a:extLst>
                <a:ext uri="{FF2B5EF4-FFF2-40B4-BE49-F238E27FC236}">
                  <a16:creationId xmlns:a16="http://schemas.microsoft.com/office/drawing/2014/main" id="{1EB33EDD-6084-4F88-9DDB-AC18F24D1652}"/>
                </a:ext>
              </a:extLst>
            </p:cNvPr>
            <p:cNvSpPr>
              <a:spLocks noChangeShapeType="1"/>
            </p:cNvSpPr>
            <p:nvPr/>
          </p:nvSpPr>
          <p:spPr bwMode="auto">
            <a:xfrm>
              <a:off x="4612" y="655"/>
              <a:ext cx="30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2" name="Rectangle 46">
              <a:extLst>
                <a:ext uri="{FF2B5EF4-FFF2-40B4-BE49-F238E27FC236}">
                  <a16:creationId xmlns:a16="http://schemas.microsoft.com/office/drawing/2014/main" id="{196D033C-1A37-4872-A34D-D88C14EA9338}"/>
                </a:ext>
              </a:extLst>
            </p:cNvPr>
            <p:cNvSpPr>
              <a:spLocks noChangeArrowheads="1"/>
            </p:cNvSpPr>
            <p:nvPr/>
          </p:nvSpPr>
          <p:spPr bwMode="auto">
            <a:xfrm>
              <a:off x="4815" y="510"/>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600" b="1">
                  <a:latin typeface="Times New Roman" panose="02020603050405020304" pitchFamily="18" charset="0"/>
                </a:rPr>
                <a:t>A</a:t>
              </a:r>
              <a:endParaRPr lang="en-US" altLang="zh-CN" sz="1800" b="1"/>
            </a:p>
          </p:txBody>
        </p:sp>
        <p:sp>
          <p:nvSpPr>
            <p:cNvPr id="38993" name="Rectangle 47">
              <a:extLst>
                <a:ext uri="{FF2B5EF4-FFF2-40B4-BE49-F238E27FC236}">
                  <a16:creationId xmlns:a16="http://schemas.microsoft.com/office/drawing/2014/main" id="{2FE35D61-1426-40E0-9225-582C28262B4C}"/>
                </a:ext>
              </a:extLst>
            </p:cNvPr>
            <p:cNvSpPr>
              <a:spLocks noChangeArrowheads="1"/>
            </p:cNvSpPr>
            <p:nvPr/>
          </p:nvSpPr>
          <p:spPr bwMode="auto">
            <a:xfrm>
              <a:off x="4204" y="655"/>
              <a:ext cx="1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600" b="1">
                  <a:latin typeface="Times New Roman" panose="02020603050405020304" pitchFamily="18" charset="0"/>
                </a:rPr>
                <a:t>AB</a:t>
              </a:r>
              <a:endParaRPr lang="en-US" altLang="zh-CN" sz="1800" b="1"/>
            </a:p>
          </p:txBody>
        </p:sp>
        <p:sp>
          <p:nvSpPr>
            <p:cNvPr id="38994" name="Rectangle 48">
              <a:extLst>
                <a:ext uri="{FF2B5EF4-FFF2-40B4-BE49-F238E27FC236}">
                  <a16:creationId xmlns:a16="http://schemas.microsoft.com/office/drawing/2014/main" id="{37D4833B-EBD5-46A4-ADAD-FC193C4A484B}"/>
                </a:ext>
              </a:extLst>
            </p:cNvPr>
            <p:cNvSpPr>
              <a:spLocks noChangeArrowheads="1"/>
            </p:cNvSpPr>
            <p:nvPr/>
          </p:nvSpPr>
          <p:spPr bwMode="auto">
            <a:xfrm>
              <a:off x="4658" y="371"/>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dirty="0">
                  <a:latin typeface="Times New Roman" panose="02020603050405020304" pitchFamily="18" charset="0"/>
                </a:rPr>
                <a:t>U</a:t>
              </a:r>
              <a:endParaRPr lang="en-US" altLang="zh-CN" sz="1800" b="1" dirty="0"/>
            </a:p>
          </p:txBody>
        </p:sp>
        <p:sp>
          <p:nvSpPr>
            <p:cNvPr id="38995" name="Rectangle 49">
              <a:extLst>
                <a:ext uri="{FF2B5EF4-FFF2-40B4-BE49-F238E27FC236}">
                  <a16:creationId xmlns:a16="http://schemas.microsoft.com/office/drawing/2014/main" id="{EB6A90E2-CF8D-4A75-8FBC-AAD910C42A33}"/>
                </a:ext>
              </a:extLst>
            </p:cNvPr>
            <p:cNvSpPr>
              <a:spLocks noChangeArrowheads="1"/>
            </p:cNvSpPr>
            <p:nvPr/>
          </p:nvSpPr>
          <p:spPr bwMode="auto">
            <a:xfrm>
              <a:off x="4122" y="51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rPr>
                <a:t>I</a:t>
              </a:r>
              <a:endParaRPr lang="en-US" altLang="zh-CN" sz="1800" b="1"/>
            </a:p>
          </p:txBody>
        </p:sp>
        <p:sp>
          <p:nvSpPr>
            <p:cNvPr id="38996" name="Rectangle 50">
              <a:extLst>
                <a:ext uri="{FF2B5EF4-FFF2-40B4-BE49-F238E27FC236}">
                  <a16:creationId xmlns:a16="http://schemas.microsoft.com/office/drawing/2014/main" id="{24399EBF-AC07-4168-B610-060BADF47116}"/>
                </a:ext>
              </a:extLst>
            </p:cNvPr>
            <p:cNvSpPr>
              <a:spLocks noChangeArrowheads="1"/>
            </p:cNvSpPr>
            <p:nvPr/>
          </p:nvSpPr>
          <p:spPr bwMode="auto">
            <a:xfrm>
              <a:off x="4739" y="685"/>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rPr>
                <a:t>Z</a:t>
              </a:r>
              <a:endParaRPr lang="en-US" altLang="zh-CN" sz="1800" b="1"/>
            </a:p>
          </p:txBody>
        </p:sp>
        <p:sp>
          <p:nvSpPr>
            <p:cNvPr id="38997" name="Rectangle 51">
              <a:extLst>
                <a:ext uri="{FF2B5EF4-FFF2-40B4-BE49-F238E27FC236}">
                  <a16:creationId xmlns:a16="http://schemas.microsoft.com/office/drawing/2014/main" id="{601C60B8-30BB-4DDD-85D8-350D7A30B399}"/>
                </a:ext>
              </a:extLst>
            </p:cNvPr>
            <p:cNvSpPr>
              <a:spLocks noChangeArrowheads="1"/>
            </p:cNvSpPr>
            <p:nvPr/>
          </p:nvSpPr>
          <p:spPr bwMode="auto">
            <a:xfrm>
              <a:off x="4497" y="49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dirty="0">
                  <a:latin typeface="Symbol" panose="05050102010706020507" pitchFamily="18" charset="2"/>
                </a:rPr>
                <a:t>=</a:t>
              </a:r>
              <a:endParaRPr lang="en-US" altLang="zh-CN" sz="1800" b="1" dirty="0"/>
            </a:p>
          </p:txBody>
        </p:sp>
        <p:sp>
          <p:nvSpPr>
            <p:cNvPr id="38998" name="Rectangle 52">
              <a:extLst>
                <a:ext uri="{FF2B5EF4-FFF2-40B4-BE49-F238E27FC236}">
                  <a16:creationId xmlns:a16="http://schemas.microsoft.com/office/drawing/2014/main" id="{A6BFB49A-F796-4EB6-A280-DDC0E56E98E9}"/>
                </a:ext>
              </a:extLst>
            </p:cNvPr>
            <p:cNvSpPr>
              <a:spLocks noChangeArrowheads="1"/>
            </p:cNvSpPr>
            <p:nvPr/>
          </p:nvSpPr>
          <p:spPr bwMode="auto">
            <a:xfrm>
              <a:off x="4763" y="251"/>
              <a:ext cx="15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dirty="0">
                  <a:latin typeface="MT Extra" panose="05050102010205020202" pitchFamily="18" charset="2"/>
                </a:rPr>
                <a:t>&amp;</a:t>
              </a:r>
              <a:endParaRPr lang="en-US" altLang="zh-CN" sz="1800" b="1" dirty="0"/>
            </a:p>
          </p:txBody>
        </p:sp>
        <p:sp>
          <p:nvSpPr>
            <p:cNvPr id="38999" name="Rectangle 53">
              <a:extLst>
                <a:ext uri="{FF2B5EF4-FFF2-40B4-BE49-F238E27FC236}">
                  <a16:creationId xmlns:a16="http://schemas.microsoft.com/office/drawing/2014/main" id="{A6BDD31F-749E-42B7-9D88-E3B548DCCC79}"/>
                </a:ext>
              </a:extLst>
            </p:cNvPr>
            <p:cNvSpPr>
              <a:spLocks noChangeArrowheads="1"/>
            </p:cNvSpPr>
            <p:nvPr/>
          </p:nvSpPr>
          <p:spPr bwMode="auto">
            <a:xfrm>
              <a:off x="4177" y="39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MT Extra" panose="05050102010205020202" pitchFamily="18" charset="2"/>
                </a:rPr>
                <a:t>&amp;</a:t>
              </a:r>
              <a:endParaRPr lang="en-US" altLang="zh-CN" sz="1800" b="1"/>
            </a:p>
          </p:txBody>
        </p:sp>
      </p:grpSp>
      <p:graphicFrame>
        <p:nvGraphicFramePr>
          <p:cNvPr id="512086" name="Object 86">
            <a:extLst>
              <a:ext uri="{FF2B5EF4-FFF2-40B4-BE49-F238E27FC236}">
                <a16:creationId xmlns:a16="http://schemas.microsoft.com/office/drawing/2014/main" id="{F3ECBD4C-43B1-48B9-9E18-9095E21A44C7}"/>
              </a:ext>
            </a:extLst>
          </p:cNvPr>
          <p:cNvGraphicFramePr>
            <a:graphicFrameLocks noChangeAspect="1"/>
          </p:cNvGraphicFramePr>
          <p:nvPr>
            <p:extLst>
              <p:ext uri="{D42A27DB-BD31-4B8C-83A1-F6EECF244321}">
                <p14:modId xmlns:p14="http://schemas.microsoft.com/office/powerpoint/2010/main" val="345789004"/>
              </p:ext>
            </p:extLst>
          </p:nvPr>
        </p:nvGraphicFramePr>
        <p:xfrm>
          <a:off x="373063" y="4409282"/>
          <a:ext cx="1920875" cy="554038"/>
        </p:xfrm>
        <a:graphic>
          <a:graphicData uri="http://schemas.openxmlformats.org/presentationml/2006/ole">
            <mc:AlternateContent xmlns:mc="http://schemas.openxmlformats.org/markup-compatibility/2006">
              <mc:Choice xmlns:v="urn:schemas-microsoft-com:vml" Requires="v">
                <p:oleObj spid="_x0000_s113112" name="Equation" r:id="rId21" imgW="838080" imgH="241200" progId="Equation.DSMT4">
                  <p:embed/>
                </p:oleObj>
              </mc:Choice>
              <mc:Fallback>
                <p:oleObj name="Equation" r:id="rId21" imgW="838080" imgH="241200" progId="Equation.DSMT4">
                  <p:embed/>
                  <p:pic>
                    <p:nvPicPr>
                      <p:cNvPr id="0" name="Object 86"/>
                      <p:cNvPicPr>
                        <a:picLocks noChangeAspect="1" noChangeArrowheads="1"/>
                      </p:cNvPicPr>
                      <p:nvPr/>
                    </p:nvPicPr>
                    <p:blipFill>
                      <a:blip r:embed="rId22"/>
                      <a:srcRect/>
                      <a:stretch>
                        <a:fillRect/>
                      </a:stretch>
                    </p:blipFill>
                    <p:spPr bwMode="auto">
                      <a:xfrm>
                        <a:off x="373063" y="4409282"/>
                        <a:ext cx="1920875"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87" name="Object 87">
            <a:extLst>
              <a:ext uri="{FF2B5EF4-FFF2-40B4-BE49-F238E27FC236}">
                <a16:creationId xmlns:a16="http://schemas.microsoft.com/office/drawing/2014/main" id="{0E9733C3-48D5-4083-B9BA-9F37159E6F23}"/>
              </a:ext>
            </a:extLst>
          </p:cNvPr>
          <p:cNvGraphicFramePr>
            <a:graphicFrameLocks noChangeAspect="1"/>
          </p:cNvGraphicFramePr>
          <p:nvPr>
            <p:extLst>
              <p:ext uri="{D42A27DB-BD31-4B8C-83A1-F6EECF244321}">
                <p14:modId xmlns:p14="http://schemas.microsoft.com/office/powerpoint/2010/main" val="2704924902"/>
              </p:ext>
            </p:extLst>
          </p:nvPr>
        </p:nvGraphicFramePr>
        <p:xfrm>
          <a:off x="350837" y="5168902"/>
          <a:ext cx="1892300" cy="554038"/>
        </p:xfrm>
        <a:graphic>
          <a:graphicData uri="http://schemas.openxmlformats.org/presentationml/2006/ole">
            <mc:AlternateContent xmlns:mc="http://schemas.openxmlformats.org/markup-compatibility/2006">
              <mc:Choice xmlns:v="urn:schemas-microsoft-com:vml" Requires="v">
                <p:oleObj spid="_x0000_s113113" name="Equation" r:id="rId23" imgW="825480" imgH="241200" progId="Equation.DSMT4">
                  <p:embed/>
                </p:oleObj>
              </mc:Choice>
              <mc:Fallback>
                <p:oleObj name="Equation" r:id="rId23" imgW="825480" imgH="241200" progId="Equation.DSMT4">
                  <p:embed/>
                  <p:pic>
                    <p:nvPicPr>
                      <p:cNvPr id="0" name="Object 87"/>
                      <p:cNvPicPr>
                        <a:picLocks noChangeAspect="1" noChangeArrowheads="1"/>
                      </p:cNvPicPr>
                      <p:nvPr/>
                    </p:nvPicPr>
                    <p:blipFill>
                      <a:blip r:embed="rId24"/>
                      <a:srcRect/>
                      <a:stretch>
                        <a:fillRect/>
                      </a:stretch>
                    </p:blipFill>
                    <p:spPr bwMode="auto">
                      <a:xfrm>
                        <a:off x="350837" y="5168902"/>
                        <a:ext cx="18923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88" name="Object 88">
            <a:extLst>
              <a:ext uri="{FF2B5EF4-FFF2-40B4-BE49-F238E27FC236}">
                <a16:creationId xmlns:a16="http://schemas.microsoft.com/office/drawing/2014/main" id="{FF4048C8-6DE3-4EE4-9876-3E3901E52246}"/>
              </a:ext>
            </a:extLst>
          </p:cNvPr>
          <p:cNvGraphicFramePr>
            <a:graphicFrameLocks noChangeAspect="1"/>
          </p:cNvGraphicFramePr>
          <p:nvPr>
            <p:extLst>
              <p:ext uri="{D42A27DB-BD31-4B8C-83A1-F6EECF244321}">
                <p14:modId xmlns:p14="http://schemas.microsoft.com/office/powerpoint/2010/main" val="2317752882"/>
              </p:ext>
            </p:extLst>
          </p:nvPr>
        </p:nvGraphicFramePr>
        <p:xfrm>
          <a:off x="294512" y="6011069"/>
          <a:ext cx="1892300" cy="554037"/>
        </p:xfrm>
        <a:graphic>
          <a:graphicData uri="http://schemas.openxmlformats.org/presentationml/2006/ole">
            <mc:AlternateContent xmlns:mc="http://schemas.openxmlformats.org/markup-compatibility/2006">
              <mc:Choice xmlns:v="urn:schemas-microsoft-com:vml" Requires="v">
                <p:oleObj spid="_x0000_s113114" name="Equation" r:id="rId25" imgW="825480" imgH="241200" progId="Equation.DSMT4">
                  <p:embed/>
                </p:oleObj>
              </mc:Choice>
              <mc:Fallback>
                <p:oleObj name="Equation" r:id="rId25" imgW="825480" imgH="241200" progId="Equation.DSMT4">
                  <p:embed/>
                  <p:pic>
                    <p:nvPicPr>
                      <p:cNvPr id="0" name="Object 88"/>
                      <p:cNvPicPr>
                        <a:picLocks noChangeAspect="1" noChangeArrowheads="1"/>
                      </p:cNvPicPr>
                      <p:nvPr/>
                    </p:nvPicPr>
                    <p:blipFill>
                      <a:blip r:embed="rId26"/>
                      <a:srcRect/>
                      <a:stretch>
                        <a:fillRect/>
                      </a:stretch>
                    </p:blipFill>
                    <p:spPr bwMode="auto">
                      <a:xfrm>
                        <a:off x="294512" y="6011069"/>
                        <a:ext cx="189230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089" name="Group 89">
            <a:extLst>
              <a:ext uri="{FF2B5EF4-FFF2-40B4-BE49-F238E27FC236}">
                <a16:creationId xmlns:a16="http://schemas.microsoft.com/office/drawing/2014/main" id="{5084022B-E5AC-4983-A101-3DD9CD0BBFEB}"/>
              </a:ext>
            </a:extLst>
          </p:cNvPr>
          <p:cNvGrpSpPr>
            <a:grpSpLocks noChangeAspect="1"/>
          </p:cNvGrpSpPr>
          <p:nvPr/>
        </p:nvGrpSpPr>
        <p:grpSpPr bwMode="auto">
          <a:xfrm>
            <a:off x="6950075" y="476250"/>
            <a:ext cx="1462088" cy="1116013"/>
            <a:chOff x="4032" y="251"/>
            <a:chExt cx="921" cy="703"/>
          </a:xfrm>
        </p:grpSpPr>
        <p:sp>
          <p:nvSpPr>
            <p:cNvPr id="38980" name="AutoShape 90">
              <a:extLst>
                <a:ext uri="{FF2B5EF4-FFF2-40B4-BE49-F238E27FC236}">
                  <a16:creationId xmlns:a16="http://schemas.microsoft.com/office/drawing/2014/main" id="{EA057411-2EEA-41D0-A92A-85D0182306AE}"/>
                </a:ext>
              </a:extLst>
            </p:cNvPr>
            <p:cNvSpPr>
              <a:spLocks noChangeAspect="1" noChangeArrowheads="1" noTextEdit="1"/>
            </p:cNvSpPr>
            <p:nvPr/>
          </p:nvSpPr>
          <p:spPr bwMode="auto">
            <a:xfrm>
              <a:off x="4032" y="327"/>
              <a:ext cx="921"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81" name="Line 91">
              <a:extLst>
                <a:ext uri="{FF2B5EF4-FFF2-40B4-BE49-F238E27FC236}">
                  <a16:creationId xmlns:a16="http://schemas.microsoft.com/office/drawing/2014/main" id="{1EE8859F-15F4-4FFE-985C-701B76BB9375}"/>
                </a:ext>
              </a:extLst>
            </p:cNvPr>
            <p:cNvSpPr>
              <a:spLocks noChangeShapeType="1"/>
            </p:cNvSpPr>
            <p:nvPr/>
          </p:nvSpPr>
          <p:spPr bwMode="auto">
            <a:xfrm>
              <a:off x="4612" y="655"/>
              <a:ext cx="30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2" name="Rectangle 92">
              <a:extLst>
                <a:ext uri="{FF2B5EF4-FFF2-40B4-BE49-F238E27FC236}">
                  <a16:creationId xmlns:a16="http://schemas.microsoft.com/office/drawing/2014/main" id="{A0DD20AA-76DF-4281-B2DB-B97C879F2BD9}"/>
                </a:ext>
              </a:extLst>
            </p:cNvPr>
            <p:cNvSpPr>
              <a:spLocks noChangeArrowheads="1"/>
            </p:cNvSpPr>
            <p:nvPr/>
          </p:nvSpPr>
          <p:spPr bwMode="auto">
            <a:xfrm>
              <a:off x="4818" y="51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600" b="1">
                  <a:latin typeface="Times New Roman" panose="02020603050405020304" pitchFamily="18" charset="0"/>
                </a:rPr>
                <a:t>B</a:t>
              </a:r>
              <a:endParaRPr lang="en-US" altLang="zh-CN" sz="1800" b="1"/>
            </a:p>
          </p:txBody>
        </p:sp>
        <p:sp>
          <p:nvSpPr>
            <p:cNvPr id="38983" name="Rectangle 93">
              <a:extLst>
                <a:ext uri="{FF2B5EF4-FFF2-40B4-BE49-F238E27FC236}">
                  <a16:creationId xmlns:a16="http://schemas.microsoft.com/office/drawing/2014/main" id="{1748395D-65F0-4382-A1FE-4BF66D6B9786}"/>
                </a:ext>
              </a:extLst>
            </p:cNvPr>
            <p:cNvSpPr>
              <a:spLocks noChangeArrowheads="1"/>
            </p:cNvSpPr>
            <p:nvPr/>
          </p:nvSpPr>
          <p:spPr bwMode="auto">
            <a:xfrm>
              <a:off x="4204" y="655"/>
              <a:ext cx="1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600" b="1">
                  <a:latin typeface="Times New Roman" panose="02020603050405020304" pitchFamily="18" charset="0"/>
                </a:rPr>
                <a:t>BC</a:t>
              </a:r>
              <a:endParaRPr lang="en-US" altLang="zh-CN" sz="1800" b="1"/>
            </a:p>
          </p:txBody>
        </p:sp>
        <p:sp>
          <p:nvSpPr>
            <p:cNvPr id="38984" name="Rectangle 94">
              <a:extLst>
                <a:ext uri="{FF2B5EF4-FFF2-40B4-BE49-F238E27FC236}">
                  <a16:creationId xmlns:a16="http://schemas.microsoft.com/office/drawing/2014/main" id="{120E37F2-B3B6-415D-A19A-1DC4061B539E}"/>
                </a:ext>
              </a:extLst>
            </p:cNvPr>
            <p:cNvSpPr>
              <a:spLocks noChangeArrowheads="1"/>
            </p:cNvSpPr>
            <p:nvPr/>
          </p:nvSpPr>
          <p:spPr bwMode="auto">
            <a:xfrm>
              <a:off x="4658" y="371"/>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dirty="0">
                  <a:latin typeface="Times New Roman" panose="02020603050405020304" pitchFamily="18" charset="0"/>
                </a:rPr>
                <a:t>U</a:t>
              </a:r>
              <a:endParaRPr lang="en-US" altLang="zh-CN" sz="1800" b="1" dirty="0"/>
            </a:p>
          </p:txBody>
        </p:sp>
        <p:sp>
          <p:nvSpPr>
            <p:cNvPr id="38985" name="Rectangle 95">
              <a:extLst>
                <a:ext uri="{FF2B5EF4-FFF2-40B4-BE49-F238E27FC236}">
                  <a16:creationId xmlns:a16="http://schemas.microsoft.com/office/drawing/2014/main" id="{830EF6D1-E613-4E20-9DEE-C7CCA76E450B}"/>
                </a:ext>
              </a:extLst>
            </p:cNvPr>
            <p:cNvSpPr>
              <a:spLocks noChangeArrowheads="1"/>
            </p:cNvSpPr>
            <p:nvPr/>
          </p:nvSpPr>
          <p:spPr bwMode="auto">
            <a:xfrm>
              <a:off x="4122" y="51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rPr>
                <a:t>I</a:t>
              </a:r>
              <a:endParaRPr lang="en-US" altLang="zh-CN" sz="1800" b="1"/>
            </a:p>
          </p:txBody>
        </p:sp>
        <p:sp>
          <p:nvSpPr>
            <p:cNvPr id="38986" name="Rectangle 96">
              <a:extLst>
                <a:ext uri="{FF2B5EF4-FFF2-40B4-BE49-F238E27FC236}">
                  <a16:creationId xmlns:a16="http://schemas.microsoft.com/office/drawing/2014/main" id="{C303266A-A0BD-45C8-967E-27F052E0AC50}"/>
                </a:ext>
              </a:extLst>
            </p:cNvPr>
            <p:cNvSpPr>
              <a:spLocks noChangeArrowheads="1"/>
            </p:cNvSpPr>
            <p:nvPr/>
          </p:nvSpPr>
          <p:spPr bwMode="auto">
            <a:xfrm>
              <a:off x="4739" y="685"/>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rPr>
                <a:t>Z</a:t>
              </a:r>
              <a:endParaRPr lang="en-US" altLang="zh-CN" sz="1800" b="1"/>
            </a:p>
          </p:txBody>
        </p:sp>
        <p:sp>
          <p:nvSpPr>
            <p:cNvPr id="38987" name="Rectangle 97">
              <a:extLst>
                <a:ext uri="{FF2B5EF4-FFF2-40B4-BE49-F238E27FC236}">
                  <a16:creationId xmlns:a16="http://schemas.microsoft.com/office/drawing/2014/main" id="{09A2A344-4A54-4B4B-AC37-4F6F38C57117}"/>
                </a:ext>
              </a:extLst>
            </p:cNvPr>
            <p:cNvSpPr>
              <a:spLocks noChangeArrowheads="1"/>
            </p:cNvSpPr>
            <p:nvPr/>
          </p:nvSpPr>
          <p:spPr bwMode="auto">
            <a:xfrm>
              <a:off x="4497" y="49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Symbol" panose="05050102010706020507" pitchFamily="18" charset="2"/>
                </a:rPr>
                <a:t>=</a:t>
              </a:r>
              <a:endParaRPr lang="en-US" altLang="zh-CN" sz="1800" b="1"/>
            </a:p>
          </p:txBody>
        </p:sp>
        <p:sp>
          <p:nvSpPr>
            <p:cNvPr id="38988" name="Rectangle 98">
              <a:extLst>
                <a:ext uri="{FF2B5EF4-FFF2-40B4-BE49-F238E27FC236}">
                  <a16:creationId xmlns:a16="http://schemas.microsoft.com/office/drawing/2014/main" id="{B059633E-6B4B-476B-9989-7179FFB87067}"/>
                </a:ext>
              </a:extLst>
            </p:cNvPr>
            <p:cNvSpPr>
              <a:spLocks noChangeArrowheads="1"/>
            </p:cNvSpPr>
            <p:nvPr/>
          </p:nvSpPr>
          <p:spPr bwMode="auto">
            <a:xfrm>
              <a:off x="4763" y="251"/>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MT Extra" panose="05050102010205020202" pitchFamily="18" charset="2"/>
                </a:rPr>
                <a:t>&amp;</a:t>
              </a:r>
              <a:endParaRPr lang="en-US" altLang="zh-CN" sz="1800" b="1"/>
            </a:p>
          </p:txBody>
        </p:sp>
        <p:sp>
          <p:nvSpPr>
            <p:cNvPr id="38989" name="Rectangle 99">
              <a:extLst>
                <a:ext uri="{FF2B5EF4-FFF2-40B4-BE49-F238E27FC236}">
                  <a16:creationId xmlns:a16="http://schemas.microsoft.com/office/drawing/2014/main" id="{6387A98A-B014-49BF-BA43-799E1AC7736E}"/>
                </a:ext>
              </a:extLst>
            </p:cNvPr>
            <p:cNvSpPr>
              <a:spLocks noChangeArrowheads="1"/>
            </p:cNvSpPr>
            <p:nvPr/>
          </p:nvSpPr>
          <p:spPr bwMode="auto">
            <a:xfrm>
              <a:off x="4177" y="39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MT Extra" panose="05050102010205020202" pitchFamily="18" charset="2"/>
                </a:rPr>
                <a:t>&amp;</a:t>
              </a:r>
              <a:endParaRPr lang="en-US" altLang="zh-CN" sz="1800" b="1"/>
            </a:p>
          </p:txBody>
        </p:sp>
      </p:grpSp>
      <p:grpSp>
        <p:nvGrpSpPr>
          <p:cNvPr id="512100" name="Group 100">
            <a:extLst>
              <a:ext uri="{FF2B5EF4-FFF2-40B4-BE49-F238E27FC236}">
                <a16:creationId xmlns:a16="http://schemas.microsoft.com/office/drawing/2014/main" id="{3FC14F9D-CA59-49CB-A136-0FD994F274DE}"/>
              </a:ext>
            </a:extLst>
          </p:cNvPr>
          <p:cNvGrpSpPr>
            <a:grpSpLocks noChangeAspect="1"/>
          </p:cNvGrpSpPr>
          <p:nvPr/>
        </p:nvGrpSpPr>
        <p:grpSpPr bwMode="auto">
          <a:xfrm>
            <a:off x="6978651" y="1485088"/>
            <a:ext cx="1462087" cy="1116012"/>
            <a:chOff x="4032" y="251"/>
            <a:chExt cx="921" cy="703"/>
          </a:xfrm>
        </p:grpSpPr>
        <p:sp>
          <p:nvSpPr>
            <p:cNvPr id="38970" name="AutoShape 101">
              <a:extLst>
                <a:ext uri="{FF2B5EF4-FFF2-40B4-BE49-F238E27FC236}">
                  <a16:creationId xmlns:a16="http://schemas.microsoft.com/office/drawing/2014/main" id="{CA291D6B-986E-4DB8-8EDB-21FC68F29697}"/>
                </a:ext>
              </a:extLst>
            </p:cNvPr>
            <p:cNvSpPr>
              <a:spLocks noChangeAspect="1" noChangeArrowheads="1" noTextEdit="1"/>
            </p:cNvSpPr>
            <p:nvPr/>
          </p:nvSpPr>
          <p:spPr bwMode="auto">
            <a:xfrm>
              <a:off x="4032" y="327"/>
              <a:ext cx="921"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71" name="Line 102">
              <a:extLst>
                <a:ext uri="{FF2B5EF4-FFF2-40B4-BE49-F238E27FC236}">
                  <a16:creationId xmlns:a16="http://schemas.microsoft.com/office/drawing/2014/main" id="{497577BF-F50D-494A-8DF0-B6D6CE749C0D}"/>
                </a:ext>
              </a:extLst>
            </p:cNvPr>
            <p:cNvSpPr>
              <a:spLocks noChangeShapeType="1"/>
            </p:cNvSpPr>
            <p:nvPr/>
          </p:nvSpPr>
          <p:spPr bwMode="auto">
            <a:xfrm>
              <a:off x="4612" y="655"/>
              <a:ext cx="30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2" name="Rectangle 103">
              <a:extLst>
                <a:ext uri="{FF2B5EF4-FFF2-40B4-BE49-F238E27FC236}">
                  <a16:creationId xmlns:a16="http://schemas.microsoft.com/office/drawing/2014/main" id="{B81CB95A-F318-4953-B5D7-0E6A88C2B2EA}"/>
                </a:ext>
              </a:extLst>
            </p:cNvPr>
            <p:cNvSpPr>
              <a:spLocks noChangeArrowheads="1"/>
            </p:cNvSpPr>
            <p:nvPr/>
          </p:nvSpPr>
          <p:spPr bwMode="auto">
            <a:xfrm>
              <a:off x="4814" y="510"/>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600" b="1">
                  <a:latin typeface="Times New Roman" panose="02020603050405020304" pitchFamily="18" charset="0"/>
                </a:rPr>
                <a:t>C</a:t>
              </a:r>
              <a:endParaRPr lang="en-US" altLang="zh-CN" sz="1800" b="1"/>
            </a:p>
          </p:txBody>
        </p:sp>
        <p:sp>
          <p:nvSpPr>
            <p:cNvPr id="38973" name="Rectangle 104">
              <a:extLst>
                <a:ext uri="{FF2B5EF4-FFF2-40B4-BE49-F238E27FC236}">
                  <a16:creationId xmlns:a16="http://schemas.microsoft.com/office/drawing/2014/main" id="{5CDFDD33-3326-4699-AA29-217F82D4AE1E}"/>
                </a:ext>
              </a:extLst>
            </p:cNvPr>
            <p:cNvSpPr>
              <a:spLocks noChangeArrowheads="1"/>
            </p:cNvSpPr>
            <p:nvPr/>
          </p:nvSpPr>
          <p:spPr bwMode="auto">
            <a:xfrm>
              <a:off x="4200" y="655"/>
              <a:ext cx="1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sz="1600" b="1">
                  <a:latin typeface="Times New Roman" panose="02020603050405020304" pitchFamily="18" charset="0"/>
                </a:rPr>
                <a:t>CA</a:t>
              </a:r>
              <a:endParaRPr lang="en-US" altLang="zh-CN" sz="1800" b="1"/>
            </a:p>
          </p:txBody>
        </p:sp>
        <p:sp>
          <p:nvSpPr>
            <p:cNvPr id="38974" name="Rectangle 105">
              <a:extLst>
                <a:ext uri="{FF2B5EF4-FFF2-40B4-BE49-F238E27FC236}">
                  <a16:creationId xmlns:a16="http://schemas.microsoft.com/office/drawing/2014/main" id="{6610EC80-C21D-4628-94FA-48F602ED3722}"/>
                </a:ext>
              </a:extLst>
            </p:cNvPr>
            <p:cNvSpPr>
              <a:spLocks noChangeArrowheads="1"/>
            </p:cNvSpPr>
            <p:nvPr/>
          </p:nvSpPr>
          <p:spPr bwMode="auto">
            <a:xfrm>
              <a:off x="4658" y="371"/>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rPr>
                <a:t>U</a:t>
              </a:r>
              <a:endParaRPr lang="en-US" altLang="zh-CN" sz="1800" b="1"/>
            </a:p>
          </p:txBody>
        </p:sp>
        <p:sp>
          <p:nvSpPr>
            <p:cNvPr id="38975" name="Rectangle 106">
              <a:extLst>
                <a:ext uri="{FF2B5EF4-FFF2-40B4-BE49-F238E27FC236}">
                  <a16:creationId xmlns:a16="http://schemas.microsoft.com/office/drawing/2014/main" id="{2388938A-9B40-45CF-A1AA-696B05A5B784}"/>
                </a:ext>
              </a:extLst>
            </p:cNvPr>
            <p:cNvSpPr>
              <a:spLocks noChangeArrowheads="1"/>
            </p:cNvSpPr>
            <p:nvPr/>
          </p:nvSpPr>
          <p:spPr bwMode="auto">
            <a:xfrm>
              <a:off x="4122" y="51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rPr>
                <a:t>I</a:t>
              </a:r>
              <a:endParaRPr lang="en-US" altLang="zh-CN" sz="1800" b="1"/>
            </a:p>
          </p:txBody>
        </p:sp>
        <p:sp>
          <p:nvSpPr>
            <p:cNvPr id="38976" name="Rectangle 107">
              <a:extLst>
                <a:ext uri="{FF2B5EF4-FFF2-40B4-BE49-F238E27FC236}">
                  <a16:creationId xmlns:a16="http://schemas.microsoft.com/office/drawing/2014/main" id="{74D0B51D-A2E2-45DF-BA5C-1C633CB832EE}"/>
                </a:ext>
              </a:extLst>
            </p:cNvPr>
            <p:cNvSpPr>
              <a:spLocks noChangeArrowheads="1"/>
            </p:cNvSpPr>
            <p:nvPr/>
          </p:nvSpPr>
          <p:spPr bwMode="auto">
            <a:xfrm>
              <a:off x="4739" y="685"/>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i="1">
                  <a:latin typeface="Times New Roman" panose="02020603050405020304" pitchFamily="18" charset="0"/>
                </a:rPr>
                <a:t>Z</a:t>
              </a:r>
              <a:endParaRPr lang="en-US" altLang="zh-CN" sz="1800" b="1"/>
            </a:p>
          </p:txBody>
        </p:sp>
        <p:sp>
          <p:nvSpPr>
            <p:cNvPr id="38977" name="Rectangle 108">
              <a:extLst>
                <a:ext uri="{FF2B5EF4-FFF2-40B4-BE49-F238E27FC236}">
                  <a16:creationId xmlns:a16="http://schemas.microsoft.com/office/drawing/2014/main" id="{50356CBD-CEB1-4941-9283-7DD2C5E64493}"/>
                </a:ext>
              </a:extLst>
            </p:cNvPr>
            <p:cNvSpPr>
              <a:spLocks noChangeArrowheads="1"/>
            </p:cNvSpPr>
            <p:nvPr/>
          </p:nvSpPr>
          <p:spPr bwMode="auto">
            <a:xfrm>
              <a:off x="4497" y="49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Symbol" panose="05050102010706020507" pitchFamily="18" charset="2"/>
                </a:rPr>
                <a:t>=</a:t>
              </a:r>
              <a:endParaRPr lang="en-US" altLang="zh-CN" sz="1800" b="1"/>
            </a:p>
          </p:txBody>
        </p:sp>
        <p:sp>
          <p:nvSpPr>
            <p:cNvPr id="38978" name="Rectangle 109">
              <a:extLst>
                <a:ext uri="{FF2B5EF4-FFF2-40B4-BE49-F238E27FC236}">
                  <a16:creationId xmlns:a16="http://schemas.microsoft.com/office/drawing/2014/main" id="{EB70A88E-9B50-475E-95DB-54040CB761B7}"/>
                </a:ext>
              </a:extLst>
            </p:cNvPr>
            <p:cNvSpPr>
              <a:spLocks noChangeArrowheads="1"/>
            </p:cNvSpPr>
            <p:nvPr/>
          </p:nvSpPr>
          <p:spPr bwMode="auto">
            <a:xfrm>
              <a:off x="4763" y="251"/>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MT Extra" panose="05050102010205020202" pitchFamily="18" charset="2"/>
                </a:rPr>
                <a:t>&amp;</a:t>
              </a:r>
              <a:endParaRPr lang="en-US" altLang="zh-CN" sz="1800" b="1"/>
            </a:p>
          </p:txBody>
        </p:sp>
        <p:sp>
          <p:nvSpPr>
            <p:cNvPr id="38979" name="Rectangle 110">
              <a:extLst>
                <a:ext uri="{FF2B5EF4-FFF2-40B4-BE49-F238E27FC236}">
                  <a16:creationId xmlns:a16="http://schemas.microsoft.com/office/drawing/2014/main" id="{7DFFE573-83B8-47FC-AE43-F187D5247559}"/>
                </a:ext>
              </a:extLst>
            </p:cNvPr>
            <p:cNvSpPr>
              <a:spLocks noChangeArrowheads="1"/>
            </p:cNvSpPr>
            <p:nvPr/>
          </p:nvSpPr>
          <p:spPr bwMode="auto">
            <a:xfrm>
              <a:off x="4177" y="39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a:latin typeface="MT Extra" panose="05050102010205020202" pitchFamily="18" charset="2"/>
                </a:rPr>
                <a:t>&amp;</a:t>
              </a:r>
              <a:endParaRPr lang="en-US" altLang="zh-CN" sz="1800" b="1"/>
            </a:p>
          </p:txBody>
        </p:sp>
      </p:grpSp>
      <p:sp>
        <p:nvSpPr>
          <p:cNvPr id="512114" name="Line 114">
            <a:extLst>
              <a:ext uri="{FF2B5EF4-FFF2-40B4-BE49-F238E27FC236}">
                <a16:creationId xmlns:a16="http://schemas.microsoft.com/office/drawing/2014/main" id="{37391C4A-BD4E-461B-9FA9-E56DF42CBCC4}"/>
              </a:ext>
            </a:extLst>
          </p:cNvPr>
          <p:cNvSpPr>
            <a:spLocks noChangeAspect="1" noChangeShapeType="1"/>
          </p:cNvSpPr>
          <p:nvPr/>
        </p:nvSpPr>
        <p:spPr bwMode="auto">
          <a:xfrm rot="-7089965">
            <a:off x="6843712" y="3695701"/>
            <a:ext cx="98425" cy="3600450"/>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115" name="Group 115">
            <a:extLst>
              <a:ext uri="{FF2B5EF4-FFF2-40B4-BE49-F238E27FC236}">
                <a16:creationId xmlns:a16="http://schemas.microsoft.com/office/drawing/2014/main" id="{36C23737-A891-48AE-8174-38BBA4C8B13F}"/>
              </a:ext>
            </a:extLst>
          </p:cNvPr>
          <p:cNvGrpSpPr>
            <a:grpSpLocks noChangeAspect="1"/>
          </p:cNvGrpSpPr>
          <p:nvPr/>
        </p:nvGrpSpPr>
        <p:grpSpPr bwMode="auto">
          <a:xfrm>
            <a:off x="5864225" y="2638425"/>
            <a:ext cx="2590800" cy="3851275"/>
            <a:chOff x="2244" y="1344"/>
            <a:chExt cx="1088" cy="1617"/>
          </a:xfrm>
        </p:grpSpPr>
        <p:sp>
          <p:nvSpPr>
            <p:cNvPr id="38967" name="Line 116">
              <a:extLst>
                <a:ext uri="{FF2B5EF4-FFF2-40B4-BE49-F238E27FC236}">
                  <a16:creationId xmlns:a16="http://schemas.microsoft.com/office/drawing/2014/main" id="{3092C617-4C58-4FA5-81C8-27E23A2D8A16}"/>
                </a:ext>
              </a:extLst>
            </p:cNvPr>
            <p:cNvSpPr>
              <a:spLocks noChangeAspect="1" noChangeShapeType="1"/>
            </p:cNvSpPr>
            <p:nvPr/>
          </p:nvSpPr>
          <p:spPr bwMode="auto">
            <a:xfrm>
              <a:off x="2468" y="2160"/>
              <a:ext cx="864" cy="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8" name="Line 117">
              <a:extLst>
                <a:ext uri="{FF2B5EF4-FFF2-40B4-BE49-F238E27FC236}">
                  <a16:creationId xmlns:a16="http://schemas.microsoft.com/office/drawing/2014/main" id="{CDD7E6C6-8C72-46A9-8662-F7C5B7D1819D}"/>
                </a:ext>
              </a:extLst>
            </p:cNvPr>
            <p:cNvSpPr>
              <a:spLocks noChangeAspect="1" noChangeShapeType="1"/>
            </p:cNvSpPr>
            <p:nvPr/>
          </p:nvSpPr>
          <p:spPr bwMode="auto">
            <a:xfrm rot="-7200000">
              <a:off x="1814" y="1775"/>
              <a:ext cx="864" cy="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9" name="Line 118">
              <a:extLst>
                <a:ext uri="{FF2B5EF4-FFF2-40B4-BE49-F238E27FC236}">
                  <a16:creationId xmlns:a16="http://schemas.microsoft.com/office/drawing/2014/main" id="{12C5D6EA-1A3E-4ECB-9181-B0922C1F14F2}"/>
                </a:ext>
              </a:extLst>
            </p:cNvPr>
            <p:cNvSpPr>
              <a:spLocks noChangeAspect="1" noChangeShapeType="1"/>
            </p:cNvSpPr>
            <p:nvPr/>
          </p:nvSpPr>
          <p:spPr bwMode="auto">
            <a:xfrm rot="7200000">
              <a:off x="1813" y="2528"/>
              <a:ext cx="864" cy="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119" name="Line 119">
            <a:extLst>
              <a:ext uri="{FF2B5EF4-FFF2-40B4-BE49-F238E27FC236}">
                <a16:creationId xmlns:a16="http://schemas.microsoft.com/office/drawing/2014/main" id="{ADDC7E1F-52ED-411D-BDAE-1E2E3E50D061}"/>
              </a:ext>
            </a:extLst>
          </p:cNvPr>
          <p:cNvSpPr>
            <a:spLocks noChangeAspect="1" noChangeShapeType="1"/>
          </p:cNvSpPr>
          <p:nvPr/>
        </p:nvSpPr>
        <p:spPr bwMode="auto">
          <a:xfrm rot="7200000">
            <a:off x="6921500" y="1844675"/>
            <a:ext cx="26988" cy="3627438"/>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20" name="Line 120">
            <a:extLst>
              <a:ext uri="{FF2B5EF4-FFF2-40B4-BE49-F238E27FC236}">
                <a16:creationId xmlns:a16="http://schemas.microsoft.com/office/drawing/2014/main" id="{B3D36CB3-C80C-45BA-95CE-759009AB6C41}"/>
              </a:ext>
            </a:extLst>
          </p:cNvPr>
          <p:cNvSpPr>
            <a:spLocks noChangeAspect="1" noChangeShapeType="1"/>
          </p:cNvSpPr>
          <p:nvPr/>
        </p:nvSpPr>
        <p:spPr bwMode="auto">
          <a:xfrm rot="76899">
            <a:off x="5302250" y="2781300"/>
            <a:ext cx="79375" cy="3565525"/>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12121" name="Object 121">
            <a:extLst>
              <a:ext uri="{FF2B5EF4-FFF2-40B4-BE49-F238E27FC236}">
                <a16:creationId xmlns:a16="http://schemas.microsoft.com/office/drawing/2014/main" id="{57740FAD-F7C3-4B0D-B3C7-ED2E42F06A1B}"/>
              </a:ext>
            </a:extLst>
          </p:cNvPr>
          <p:cNvGraphicFramePr>
            <a:graphicFrameLocks noChangeAspect="1"/>
          </p:cNvGraphicFramePr>
          <p:nvPr/>
        </p:nvGraphicFramePr>
        <p:xfrm>
          <a:off x="8442325" y="4078288"/>
          <a:ext cx="628650" cy="792162"/>
        </p:xfrm>
        <a:graphic>
          <a:graphicData uri="http://schemas.openxmlformats.org/presentationml/2006/ole">
            <mc:AlternateContent xmlns:mc="http://schemas.openxmlformats.org/markup-compatibility/2006">
              <mc:Choice xmlns:v="urn:schemas-microsoft-com:vml" Requires="v">
                <p:oleObj spid="_x0000_s113115" name="Equation" r:id="rId27" imgW="241195" imgH="304668" progId="Equation.DSMT4">
                  <p:embed/>
                </p:oleObj>
              </mc:Choice>
              <mc:Fallback>
                <p:oleObj name="Equation" r:id="rId27" imgW="241195" imgH="304668" progId="Equation.DSMT4">
                  <p:embed/>
                  <p:pic>
                    <p:nvPicPr>
                      <p:cNvPr id="0" name="Object 1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442325" y="4078288"/>
                        <a:ext cx="6286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22" name="Object 122">
            <a:extLst>
              <a:ext uri="{FF2B5EF4-FFF2-40B4-BE49-F238E27FC236}">
                <a16:creationId xmlns:a16="http://schemas.microsoft.com/office/drawing/2014/main" id="{027C1A96-7DBB-4DC2-9B9A-E53E8FC2A6BC}"/>
              </a:ext>
            </a:extLst>
          </p:cNvPr>
          <p:cNvGraphicFramePr>
            <a:graphicFrameLocks noChangeAspect="1"/>
          </p:cNvGraphicFramePr>
          <p:nvPr/>
        </p:nvGraphicFramePr>
        <p:xfrm>
          <a:off x="4860925" y="5949950"/>
          <a:ext cx="593725" cy="792163"/>
        </p:xfrm>
        <a:graphic>
          <a:graphicData uri="http://schemas.openxmlformats.org/presentationml/2006/ole">
            <mc:AlternateContent xmlns:mc="http://schemas.openxmlformats.org/markup-compatibility/2006">
              <mc:Choice xmlns:v="urn:schemas-microsoft-com:vml" Requires="v">
                <p:oleObj spid="_x0000_s113116" name="Equation" r:id="rId29" imgW="228501" imgH="304668" progId="Equation.DSMT4">
                  <p:embed/>
                </p:oleObj>
              </mc:Choice>
              <mc:Fallback>
                <p:oleObj name="Equation" r:id="rId29" imgW="228501" imgH="304668" progId="Equation.DSMT4">
                  <p:embed/>
                  <p:pic>
                    <p:nvPicPr>
                      <p:cNvPr id="0" name="Object 12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60925" y="5949950"/>
                        <a:ext cx="5937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23" name="Object 123">
            <a:extLst>
              <a:ext uri="{FF2B5EF4-FFF2-40B4-BE49-F238E27FC236}">
                <a16:creationId xmlns:a16="http://schemas.microsoft.com/office/drawing/2014/main" id="{FF890100-5D71-4E2C-87A2-7D9CEAAE2514}"/>
              </a:ext>
            </a:extLst>
          </p:cNvPr>
          <p:cNvGraphicFramePr>
            <a:graphicFrameLocks noChangeAspect="1"/>
          </p:cNvGraphicFramePr>
          <p:nvPr/>
        </p:nvGraphicFramePr>
        <p:xfrm>
          <a:off x="4900613" y="1916113"/>
          <a:ext cx="627062" cy="792162"/>
        </p:xfrm>
        <a:graphic>
          <a:graphicData uri="http://schemas.openxmlformats.org/presentationml/2006/ole">
            <mc:AlternateContent xmlns:mc="http://schemas.openxmlformats.org/markup-compatibility/2006">
              <mc:Choice xmlns:v="urn:schemas-microsoft-com:vml" Requires="v">
                <p:oleObj spid="_x0000_s113117" name="Equation" r:id="rId31" imgW="241195" imgH="304668" progId="Equation.DSMT4">
                  <p:embed/>
                </p:oleObj>
              </mc:Choice>
              <mc:Fallback>
                <p:oleObj name="Equation" r:id="rId31" imgW="241195" imgH="304668" progId="Equation.DSMT4">
                  <p:embed/>
                  <p:pic>
                    <p:nvPicPr>
                      <p:cNvPr id="0" name="Object 12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00613" y="1916113"/>
                        <a:ext cx="62706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24" name="Object 124">
            <a:extLst>
              <a:ext uri="{FF2B5EF4-FFF2-40B4-BE49-F238E27FC236}">
                <a16:creationId xmlns:a16="http://schemas.microsoft.com/office/drawing/2014/main" id="{001F2DEE-44FC-491C-8FCE-0AE9C886B100}"/>
              </a:ext>
            </a:extLst>
          </p:cNvPr>
          <p:cNvGraphicFramePr>
            <a:graphicFrameLocks noChangeAspect="1"/>
          </p:cNvGraphicFramePr>
          <p:nvPr/>
        </p:nvGraphicFramePr>
        <p:xfrm>
          <a:off x="7385050" y="5086350"/>
          <a:ext cx="461963" cy="792163"/>
        </p:xfrm>
        <a:graphic>
          <a:graphicData uri="http://schemas.openxmlformats.org/presentationml/2006/ole">
            <mc:AlternateContent xmlns:mc="http://schemas.openxmlformats.org/markup-compatibility/2006">
              <mc:Choice xmlns:v="urn:schemas-microsoft-com:vml" Requires="v">
                <p:oleObj spid="_x0000_s113118" name="Equation" r:id="rId33" imgW="177569" imgH="304404" progId="Equation.DSMT4">
                  <p:embed/>
                </p:oleObj>
              </mc:Choice>
              <mc:Fallback>
                <p:oleObj name="Equation" r:id="rId33" imgW="177569" imgH="304404" progId="Equation.DSMT4">
                  <p:embed/>
                  <p:pic>
                    <p:nvPicPr>
                      <p:cNvPr id="0" name="Object 12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385050" y="5086350"/>
                        <a:ext cx="46196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25" name="Object 125">
            <a:extLst>
              <a:ext uri="{FF2B5EF4-FFF2-40B4-BE49-F238E27FC236}">
                <a16:creationId xmlns:a16="http://schemas.microsoft.com/office/drawing/2014/main" id="{AE75DE7A-7E7A-45D3-88A1-F046B8C4C139}"/>
              </a:ext>
            </a:extLst>
          </p:cNvPr>
          <p:cNvGraphicFramePr>
            <a:graphicFrameLocks noChangeAspect="1"/>
          </p:cNvGraphicFramePr>
          <p:nvPr/>
        </p:nvGraphicFramePr>
        <p:xfrm>
          <a:off x="4630738" y="4221163"/>
          <a:ext cx="460375" cy="792162"/>
        </p:xfrm>
        <a:graphic>
          <a:graphicData uri="http://schemas.openxmlformats.org/presentationml/2006/ole">
            <mc:AlternateContent xmlns:mc="http://schemas.openxmlformats.org/markup-compatibility/2006">
              <mc:Choice xmlns:v="urn:schemas-microsoft-com:vml" Requires="v">
                <p:oleObj spid="_x0000_s113119" name="Equation" r:id="rId35" imgW="177569" imgH="304404" progId="Equation.DSMT4">
                  <p:embed/>
                </p:oleObj>
              </mc:Choice>
              <mc:Fallback>
                <p:oleObj name="Equation" r:id="rId35" imgW="177569" imgH="304404" progId="Equation.DSMT4">
                  <p:embed/>
                  <p:pic>
                    <p:nvPicPr>
                      <p:cNvPr id="0" name="Object 12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630738" y="4221163"/>
                        <a:ext cx="460375"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26" name="Object 126">
            <a:extLst>
              <a:ext uri="{FF2B5EF4-FFF2-40B4-BE49-F238E27FC236}">
                <a16:creationId xmlns:a16="http://schemas.microsoft.com/office/drawing/2014/main" id="{C00654F2-C0AE-4ED5-82B9-CF5E752CC1BB}"/>
              </a:ext>
            </a:extLst>
          </p:cNvPr>
          <p:cNvGraphicFramePr>
            <a:graphicFrameLocks noChangeAspect="1"/>
          </p:cNvGraphicFramePr>
          <p:nvPr/>
        </p:nvGraphicFramePr>
        <p:xfrm>
          <a:off x="6935788" y="2781300"/>
          <a:ext cx="495300" cy="792163"/>
        </p:xfrm>
        <a:graphic>
          <a:graphicData uri="http://schemas.openxmlformats.org/presentationml/2006/ole">
            <mc:AlternateContent xmlns:mc="http://schemas.openxmlformats.org/markup-compatibility/2006">
              <mc:Choice xmlns:v="urn:schemas-microsoft-com:vml" Requires="v">
                <p:oleObj spid="_x0000_s113120" name="Equation" r:id="rId37" imgW="190417" imgH="304668" progId="Equation.DSMT4">
                  <p:embed/>
                </p:oleObj>
              </mc:Choice>
              <mc:Fallback>
                <p:oleObj name="Equation" r:id="rId37" imgW="190417" imgH="304668" progId="Equation.DSMT4">
                  <p:embed/>
                  <p:pic>
                    <p:nvPicPr>
                      <p:cNvPr id="0" name="Object 126"/>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935788" y="2781300"/>
                        <a:ext cx="4953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27" name="Arc 127">
            <a:extLst>
              <a:ext uri="{FF2B5EF4-FFF2-40B4-BE49-F238E27FC236}">
                <a16:creationId xmlns:a16="http://schemas.microsoft.com/office/drawing/2014/main" id="{88DEBBD1-0522-4B7E-B32A-37C97C40A209}"/>
              </a:ext>
            </a:extLst>
          </p:cNvPr>
          <p:cNvSpPr>
            <a:spLocks/>
          </p:cNvSpPr>
          <p:nvPr/>
        </p:nvSpPr>
        <p:spPr bwMode="auto">
          <a:xfrm rot="-8035950">
            <a:off x="7289007" y="4096543"/>
            <a:ext cx="400050" cy="360363"/>
          </a:xfrm>
          <a:custGeom>
            <a:avLst/>
            <a:gdLst>
              <a:gd name="T0" fmla="*/ 0 w 28323"/>
              <a:gd name="T1" fmla="*/ 17901 h 21600"/>
              <a:gd name="T2" fmla="*/ 400050 w 28323"/>
              <a:gd name="T3" fmla="*/ 360363 h 21600"/>
              <a:gd name="T4" fmla="*/ 94959 w 28323"/>
              <a:gd name="T5" fmla="*/ 360363 h 21600"/>
              <a:gd name="T6" fmla="*/ 0 60000 65536"/>
              <a:gd name="T7" fmla="*/ 0 60000 65536"/>
              <a:gd name="T8" fmla="*/ 0 60000 65536"/>
            </a:gdLst>
            <a:ahLst/>
            <a:cxnLst>
              <a:cxn ang="T6">
                <a:pos x="T0" y="T1"/>
              </a:cxn>
              <a:cxn ang="T7">
                <a:pos x="T2" y="T3"/>
              </a:cxn>
              <a:cxn ang="T8">
                <a:pos x="T4" y="T5"/>
              </a:cxn>
            </a:cxnLst>
            <a:rect l="0" t="0" r="r" b="b"/>
            <a:pathLst>
              <a:path w="28323" h="21600" fill="none" extrusionOk="0">
                <a:moveTo>
                  <a:pt x="-1" y="1072"/>
                </a:moveTo>
                <a:cubicBezTo>
                  <a:pt x="2170" y="362"/>
                  <a:pt x="4439" y="0"/>
                  <a:pt x="6723" y="0"/>
                </a:cubicBezTo>
                <a:cubicBezTo>
                  <a:pt x="18652" y="0"/>
                  <a:pt x="28323" y="9670"/>
                  <a:pt x="28323" y="21600"/>
                </a:cubicBezTo>
              </a:path>
              <a:path w="28323" h="21600" stroke="0" extrusionOk="0">
                <a:moveTo>
                  <a:pt x="-1" y="1072"/>
                </a:moveTo>
                <a:cubicBezTo>
                  <a:pt x="2170" y="362"/>
                  <a:pt x="4439" y="0"/>
                  <a:pt x="6723" y="0"/>
                </a:cubicBezTo>
                <a:cubicBezTo>
                  <a:pt x="18652" y="0"/>
                  <a:pt x="28323" y="9670"/>
                  <a:pt x="28323" y="21600"/>
                </a:cubicBezTo>
                <a:lnTo>
                  <a:pt x="6723" y="21600"/>
                </a:lnTo>
                <a:lnTo>
                  <a:pt x="-1" y="1072"/>
                </a:lnTo>
                <a:close/>
              </a:path>
            </a:pathLst>
          </a:cu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12128" name="Object 128">
            <a:extLst>
              <a:ext uri="{FF2B5EF4-FFF2-40B4-BE49-F238E27FC236}">
                <a16:creationId xmlns:a16="http://schemas.microsoft.com/office/drawing/2014/main" id="{CF5D3432-1A78-44B5-9935-BD0848BCAA99}"/>
              </a:ext>
            </a:extLst>
          </p:cNvPr>
          <p:cNvGraphicFramePr>
            <a:graphicFrameLocks noChangeAspect="1"/>
          </p:cNvGraphicFramePr>
          <p:nvPr/>
        </p:nvGraphicFramePr>
        <p:xfrm>
          <a:off x="7424738" y="4157663"/>
          <a:ext cx="604837" cy="423862"/>
        </p:xfrm>
        <a:graphic>
          <a:graphicData uri="http://schemas.openxmlformats.org/presentationml/2006/ole">
            <mc:AlternateContent xmlns:mc="http://schemas.openxmlformats.org/markup-compatibility/2006">
              <mc:Choice xmlns:v="urn:schemas-microsoft-com:vml" Requires="v">
                <p:oleObj spid="_x0000_s113121" name="Equation" r:id="rId39" imgW="253670" imgH="177569" progId="Equation.DSMT4">
                  <p:embed/>
                </p:oleObj>
              </mc:Choice>
              <mc:Fallback>
                <p:oleObj name="Equation" r:id="rId39" imgW="253670" imgH="177569" progId="Equation.DSMT4">
                  <p:embed/>
                  <p:pic>
                    <p:nvPicPr>
                      <p:cNvPr id="0" name="Object 12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424738" y="4157663"/>
                        <a:ext cx="604837"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29" name="Line 129">
            <a:extLst>
              <a:ext uri="{FF2B5EF4-FFF2-40B4-BE49-F238E27FC236}">
                <a16:creationId xmlns:a16="http://schemas.microsoft.com/office/drawing/2014/main" id="{FB7DA348-A0A8-463E-8BA6-53DDC6437C5E}"/>
              </a:ext>
            </a:extLst>
          </p:cNvPr>
          <p:cNvSpPr>
            <a:spLocks noChangeShapeType="1"/>
          </p:cNvSpPr>
          <p:nvPr/>
        </p:nvSpPr>
        <p:spPr bwMode="auto">
          <a:xfrm>
            <a:off x="8389938" y="4508500"/>
            <a:ext cx="611187" cy="433388"/>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30" name="Line 130">
            <a:extLst>
              <a:ext uri="{FF2B5EF4-FFF2-40B4-BE49-F238E27FC236}">
                <a16:creationId xmlns:a16="http://schemas.microsoft.com/office/drawing/2014/main" id="{EB685CD0-BF4D-4E40-B01B-2A24364E44A2}"/>
              </a:ext>
            </a:extLst>
          </p:cNvPr>
          <p:cNvSpPr>
            <a:spLocks noChangeShapeType="1"/>
          </p:cNvSpPr>
          <p:nvPr/>
        </p:nvSpPr>
        <p:spPr bwMode="auto">
          <a:xfrm>
            <a:off x="8461375" y="4581525"/>
            <a:ext cx="539750" cy="0"/>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 name="对象 1">
            <a:extLst>
              <a:ext uri="{FF2B5EF4-FFF2-40B4-BE49-F238E27FC236}">
                <a16:creationId xmlns:a16="http://schemas.microsoft.com/office/drawing/2014/main" id="{49F0B2CD-C595-4857-A85C-938C41DDAAC1}"/>
              </a:ext>
            </a:extLst>
          </p:cNvPr>
          <p:cNvGraphicFramePr>
            <a:graphicFrameLocks noChangeAspect="1"/>
          </p:cNvGraphicFramePr>
          <p:nvPr>
            <p:extLst>
              <p:ext uri="{D42A27DB-BD31-4B8C-83A1-F6EECF244321}">
                <p14:modId xmlns:p14="http://schemas.microsoft.com/office/powerpoint/2010/main" val="2330530117"/>
              </p:ext>
            </p:extLst>
          </p:nvPr>
        </p:nvGraphicFramePr>
        <p:xfrm>
          <a:off x="2239822" y="4390500"/>
          <a:ext cx="1978166" cy="513809"/>
        </p:xfrm>
        <a:graphic>
          <a:graphicData uri="http://schemas.openxmlformats.org/presentationml/2006/ole">
            <mc:AlternateContent xmlns:mc="http://schemas.openxmlformats.org/markup-compatibility/2006">
              <mc:Choice xmlns:v="urn:schemas-microsoft-com:vml" Requires="v">
                <p:oleObj spid="_x0000_s113122" name="Equation" r:id="rId41" imgW="977760" imgH="253800" progId="Equation.DSMT4">
                  <p:embed/>
                </p:oleObj>
              </mc:Choice>
              <mc:Fallback>
                <p:oleObj name="Equation" r:id="rId41" imgW="977760" imgH="253800" progId="Equation.DSMT4">
                  <p:embed/>
                  <p:pic>
                    <p:nvPicPr>
                      <p:cNvPr id="0" name=""/>
                      <p:cNvPicPr/>
                      <p:nvPr/>
                    </p:nvPicPr>
                    <p:blipFill>
                      <a:blip r:embed="rId42"/>
                      <a:stretch>
                        <a:fillRect/>
                      </a:stretch>
                    </p:blipFill>
                    <p:spPr>
                      <a:xfrm>
                        <a:off x="2239822" y="4390500"/>
                        <a:ext cx="1978166" cy="513809"/>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E94BF381-38C2-4C12-ADEF-8FFC0732B405}"/>
              </a:ext>
            </a:extLst>
          </p:cNvPr>
          <p:cNvGraphicFramePr>
            <a:graphicFrameLocks noChangeAspect="1"/>
          </p:cNvGraphicFramePr>
          <p:nvPr>
            <p:extLst>
              <p:ext uri="{D42A27DB-BD31-4B8C-83A1-F6EECF244321}">
                <p14:modId xmlns:p14="http://schemas.microsoft.com/office/powerpoint/2010/main" val="1587072855"/>
              </p:ext>
            </p:extLst>
          </p:nvPr>
        </p:nvGraphicFramePr>
        <p:xfrm>
          <a:off x="2239822" y="5255417"/>
          <a:ext cx="1951521" cy="513558"/>
        </p:xfrm>
        <a:graphic>
          <a:graphicData uri="http://schemas.openxmlformats.org/presentationml/2006/ole">
            <mc:AlternateContent xmlns:mc="http://schemas.openxmlformats.org/markup-compatibility/2006">
              <mc:Choice xmlns:v="urn:schemas-microsoft-com:vml" Requires="v">
                <p:oleObj spid="_x0000_s113123" name="Equation" r:id="rId43" imgW="965160" imgH="253800" progId="Equation.DSMT4">
                  <p:embed/>
                </p:oleObj>
              </mc:Choice>
              <mc:Fallback>
                <p:oleObj name="Equation" r:id="rId43" imgW="965160" imgH="253800" progId="Equation.DSMT4">
                  <p:embed/>
                  <p:pic>
                    <p:nvPicPr>
                      <p:cNvPr id="0" name=""/>
                      <p:cNvPicPr/>
                      <p:nvPr/>
                    </p:nvPicPr>
                    <p:blipFill>
                      <a:blip r:embed="rId44"/>
                      <a:stretch>
                        <a:fillRect/>
                      </a:stretch>
                    </p:blipFill>
                    <p:spPr>
                      <a:xfrm>
                        <a:off x="2239822" y="5255417"/>
                        <a:ext cx="1951521" cy="513558"/>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E32B9951-7AE8-494A-8E95-8705311A7E04}"/>
              </a:ext>
            </a:extLst>
          </p:cNvPr>
          <p:cNvGraphicFramePr>
            <a:graphicFrameLocks noChangeAspect="1"/>
          </p:cNvGraphicFramePr>
          <p:nvPr>
            <p:extLst>
              <p:ext uri="{D42A27DB-BD31-4B8C-83A1-F6EECF244321}">
                <p14:modId xmlns:p14="http://schemas.microsoft.com/office/powerpoint/2010/main" val="459724917"/>
              </p:ext>
            </p:extLst>
          </p:nvPr>
        </p:nvGraphicFramePr>
        <p:xfrm>
          <a:off x="2228499" y="6036229"/>
          <a:ext cx="1962844" cy="509829"/>
        </p:xfrm>
        <a:graphic>
          <a:graphicData uri="http://schemas.openxmlformats.org/presentationml/2006/ole">
            <mc:AlternateContent xmlns:mc="http://schemas.openxmlformats.org/markup-compatibility/2006">
              <mc:Choice xmlns:v="urn:schemas-microsoft-com:vml" Requires="v">
                <p:oleObj spid="_x0000_s113124" name="Equation" r:id="rId45" imgW="977760" imgH="253800" progId="Equation.DSMT4">
                  <p:embed/>
                </p:oleObj>
              </mc:Choice>
              <mc:Fallback>
                <p:oleObj name="Equation" r:id="rId45" imgW="977760" imgH="253800" progId="Equation.DSMT4">
                  <p:embed/>
                  <p:pic>
                    <p:nvPicPr>
                      <p:cNvPr id="0" name=""/>
                      <p:cNvPicPr/>
                      <p:nvPr/>
                    </p:nvPicPr>
                    <p:blipFill>
                      <a:blip r:embed="rId46"/>
                      <a:stretch>
                        <a:fillRect/>
                      </a:stretch>
                    </p:blipFill>
                    <p:spPr>
                      <a:xfrm>
                        <a:off x="2228499" y="6036229"/>
                        <a:ext cx="1962844" cy="509829"/>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2032"/>
                                        </p:tgtEl>
                                        <p:attrNameLst>
                                          <p:attrName>style.visibility</p:attrName>
                                        </p:attrNameLst>
                                      </p:cBhvr>
                                      <p:to>
                                        <p:strVal val="visible"/>
                                      </p:to>
                                    </p:set>
                                    <p:anim calcmode="lin" valueType="num">
                                      <p:cBhvr additive="base">
                                        <p:cTn id="7" dur="500" fill="hold"/>
                                        <p:tgtEl>
                                          <p:spTgt spid="512032"/>
                                        </p:tgtEl>
                                        <p:attrNameLst>
                                          <p:attrName>ppt_x</p:attrName>
                                        </p:attrNameLst>
                                      </p:cBhvr>
                                      <p:tavLst>
                                        <p:tav tm="0">
                                          <p:val>
                                            <p:strVal val="0-#ppt_w/2"/>
                                          </p:val>
                                        </p:tav>
                                        <p:tav tm="100000">
                                          <p:val>
                                            <p:strVal val="#ppt_x"/>
                                          </p:val>
                                        </p:tav>
                                      </p:tavLst>
                                    </p:anim>
                                    <p:anim calcmode="lin" valueType="num">
                                      <p:cBhvr additive="base">
                                        <p:cTn id="8" dur="500" fill="hold"/>
                                        <p:tgtEl>
                                          <p:spTgt spid="5120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512036"/>
                                        </p:tgtEl>
                                        <p:attrNameLst>
                                          <p:attrName>style.visibility</p:attrName>
                                        </p:attrNameLst>
                                      </p:cBhvr>
                                      <p:to>
                                        <p:strVal val="visible"/>
                                      </p:to>
                                    </p:set>
                                    <p:anim calcmode="lin" valueType="num">
                                      <p:cBhvr>
                                        <p:cTn id="13" dur="500" fill="hold"/>
                                        <p:tgtEl>
                                          <p:spTgt spid="512036"/>
                                        </p:tgtEl>
                                        <p:attrNameLst>
                                          <p:attrName>ppt_w</p:attrName>
                                        </p:attrNameLst>
                                      </p:cBhvr>
                                      <p:tavLst>
                                        <p:tav tm="0">
                                          <p:val>
                                            <p:fltVal val="0"/>
                                          </p:val>
                                        </p:tav>
                                        <p:tav tm="100000">
                                          <p:val>
                                            <p:strVal val="#ppt_w"/>
                                          </p:val>
                                        </p:tav>
                                      </p:tavLst>
                                    </p:anim>
                                    <p:anim calcmode="lin" valueType="num">
                                      <p:cBhvr>
                                        <p:cTn id="14" dur="500" fill="hold"/>
                                        <p:tgtEl>
                                          <p:spTgt spid="512036"/>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512002"/>
                                        </p:tgtEl>
                                        <p:attrNameLst>
                                          <p:attrName>style.visibility</p:attrName>
                                        </p:attrNameLst>
                                      </p:cBhvr>
                                      <p:to>
                                        <p:strVal val="visible"/>
                                      </p:to>
                                    </p:set>
                                    <p:anim calcmode="lin" valueType="num">
                                      <p:cBhvr>
                                        <p:cTn id="19" dur="500" fill="hold"/>
                                        <p:tgtEl>
                                          <p:spTgt spid="512002"/>
                                        </p:tgtEl>
                                        <p:attrNameLst>
                                          <p:attrName>ppt_w</p:attrName>
                                        </p:attrNameLst>
                                      </p:cBhvr>
                                      <p:tavLst>
                                        <p:tav tm="0">
                                          <p:val>
                                            <p:fltVal val="0"/>
                                          </p:val>
                                        </p:tav>
                                        <p:tav tm="100000">
                                          <p:val>
                                            <p:strVal val="#ppt_w"/>
                                          </p:val>
                                        </p:tav>
                                      </p:tavLst>
                                    </p:anim>
                                    <p:anim calcmode="lin" valueType="num">
                                      <p:cBhvr>
                                        <p:cTn id="20" dur="500" fill="hold"/>
                                        <p:tgtEl>
                                          <p:spTgt spid="512002"/>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12043"/>
                                        </p:tgtEl>
                                        <p:attrNameLst>
                                          <p:attrName>style.visibility</p:attrName>
                                        </p:attrNameLst>
                                      </p:cBhvr>
                                      <p:to>
                                        <p:strVal val="visible"/>
                                      </p:to>
                                    </p:set>
                                    <p:animEffect transition="in" filter="wipe(left)">
                                      <p:cBhvr>
                                        <p:cTn id="25" dur="500"/>
                                        <p:tgtEl>
                                          <p:spTgt spid="51204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512089"/>
                                        </p:tgtEl>
                                        <p:attrNameLst>
                                          <p:attrName>style.visibility</p:attrName>
                                        </p:attrNameLst>
                                      </p:cBhvr>
                                      <p:to>
                                        <p:strVal val="visible"/>
                                      </p:to>
                                    </p:set>
                                    <p:animEffect transition="in" filter="wipe(left)">
                                      <p:cBhvr>
                                        <p:cTn id="30" dur="500"/>
                                        <p:tgtEl>
                                          <p:spTgt spid="51208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512100"/>
                                        </p:tgtEl>
                                        <p:attrNameLst>
                                          <p:attrName>style.visibility</p:attrName>
                                        </p:attrNameLst>
                                      </p:cBhvr>
                                      <p:to>
                                        <p:strVal val="visible"/>
                                      </p:to>
                                    </p:set>
                                    <p:animEffect transition="in" filter="wipe(left)">
                                      <p:cBhvr>
                                        <p:cTn id="35" dur="500"/>
                                        <p:tgtEl>
                                          <p:spTgt spid="51210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51208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512087"/>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51208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512115"/>
                                        </p:tgtEl>
                                        <p:attrNameLst>
                                          <p:attrName>style.visibility</p:attrName>
                                        </p:attrNameLst>
                                      </p:cBhvr>
                                      <p:to>
                                        <p:strVal val="visible"/>
                                      </p:to>
                                    </p:set>
                                  </p:childTnLst>
                                </p:cTn>
                              </p:par>
                            </p:childTnLst>
                          </p:cTn>
                        </p:par>
                        <p:par>
                          <p:cTn id="52" fill="hold" nodeType="afterGroup">
                            <p:stCondLst>
                              <p:cond delay="0"/>
                            </p:stCondLst>
                            <p:childTnLst>
                              <p:par>
                                <p:cTn id="53" presetID="4" presetClass="entr" presetSubtype="16" fill="hold" nodeType="afterEffect">
                                  <p:stCondLst>
                                    <p:cond delay="0"/>
                                  </p:stCondLst>
                                  <p:childTnLst>
                                    <p:set>
                                      <p:cBhvr>
                                        <p:cTn id="54" dur="1" fill="hold">
                                          <p:stCondLst>
                                            <p:cond delay="0"/>
                                          </p:stCondLst>
                                        </p:cTn>
                                        <p:tgtEl>
                                          <p:spTgt spid="512121"/>
                                        </p:tgtEl>
                                        <p:attrNameLst>
                                          <p:attrName>style.visibility</p:attrName>
                                        </p:attrNameLst>
                                      </p:cBhvr>
                                      <p:to>
                                        <p:strVal val="visible"/>
                                      </p:to>
                                    </p:set>
                                    <p:animEffect transition="in" filter="box(in)">
                                      <p:cBhvr>
                                        <p:cTn id="55" dur="500"/>
                                        <p:tgtEl>
                                          <p:spTgt spid="512121"/>
                                        </p:tgtEl>
                                      </p:cBhvr>
                                    </p:animEffect>
                                  </p:childTnLst>
                                </p:cTn>
                              </p:par>
                            </p:childTnLst>
                          </p:cTn>
                        </p:par>
                        <p:par>
                          <p:cTn id="56" fill="hold" nodeType="afterGroup">
                            <p:stCondLst>
                              <p:cond delay="500"/>
                            </p:stCondLst>
                            <p:childTnLst>
                              <p:par>
                                <p:cTn id="57" presetID="4" presetClass="entr" presetSubtype="16" fill="hold" nodeType="afterEffect">
                                  <p:stCondLst>
                                    <p:cond delay="0"/>
                                  </p:stCondLst>
                                  <p:childTnLst>
                                    <p:set>
                                      <p:cBhvr>
                                        <p:cTn id="58" dur="1" fill="hold">
                                          <p:stCondLst>
                                            <p:cond delay="0"/>
                                          </p:stCondLst>
                                        </p:cTn>
                                        <p:tgtEl>
                                          <p:spTgt spid="512122"/>
                                        </p:tgtEl>
                                        <p:attrNameLst>
                                          <p:attrName>style.visibility</p:attrName>
                                        </p:attrNameLst>
                                      </p:cBhvr>
                                      <p:to>
                                        <p:strVal val="visible"/>
                                      </p:to>
                                    </p:set>
                                    <p:animEffect transition="in" filter="box(in)">
                                      <p:cBhvr>
                                        <p:cTn id="59" dur="500"/>
                                        <p:tgtEl>
                                          <p:spTgt spid="512122"/>
                                        </p:tgtEl>
                                      </p:cBhvr>
                                    </p:animEffect>
                                  </p:childTnLst>
                                </p:cTn>
                              </p:par>
                            </p:childTnLst>
                          </p:cTn>
                        </p:par>
                        <p:par>
                          <p:cTn id="60" fill="hold" nodeType="afterGroup">
                            <p:stCondLst>
                              <p:cond delay="1000"/>
                            </p:stCondLst>
                            <p:childTnLst>
                              <p:par>
                                <p:cTn id="61" presetID="4" presetClass="entr" presetSubtype="16" fill="hold" nodeType="afterEffect">
                                  <p:stCondLst>
                                    <p:cond delay="0"/>
                                  </p:stCondLst>
                                  <p:childTnLst>
                                    <p:set>
                                      <p:cBhvr>
                                        <p:cTn id="62" dur="1" fill="hold">
                                          <p:stCondLst>
                                            <p:cond delay="0"/>
                                          </p:stCondLst>
                                        </p:cTn>
                                        <p:tgtEl>
                                          <p:spTgt spid="512123"/>
                                        </p:tgtEl>
                                        <p:attrNameLst>
                                          <p:attrName>style.visibility</p:attrName>
                                        </p:attrNameLst>
                                      </p:cBhvr>
                                      <p:to>
                                        <p:strVal val="visible"/>
                                      </p:to>
                                    </p:set>
                                    <p:animEffect transition="in" filter="box(in)">
                                      <p:cBhvr>
                                        <p:cTn id="63" dur="500"/>
                                        <p:tgtEl>
                                          <p:spTgt spid="51212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512114"/>
                                        </p:tgtEl>
                                        <p:attrNameLst>
                                          <p:attrName>style.visibility</p:attrName>
                                        </p:attrNameLst>
                                      </p:cBhvr>
                                      <p:to>
                                        <p:strVal val="visible"/>
                                      </p:to>
                                    </p:set>
                                    <p:animEffect transition="in" filter="wipe(left)">
                                      <p:cBhvr>
                                        <p:cTn id="68" dur="500"/>
                                        <p:tgtEl>
                                          <p:spTgt spid="512114"/>
                                        </p:tgtEl>
                                      </p:cBhvr>
                                    </p:animEffect>
                                  </p:childTnLst>
                                </p:cTn>
                              </p:par>
                            </p:childTnLst>
                          </p:cTn>
                        </p:par>
                        <p:par>
                          <p:cTn id="69" fill="hold" nodeType="afterGroup">
                            <p:stCondLst>
                              <p:cond delay="500"/>
                            </p:stCondLst>
                            <p:childTnLst>
                              <p:par>
                                <p:cTn id="70" presetID="4" presetClass="entr" presetSubtype="16" fill="hold" nodeType="afterEffect">
                                  <p:stCondLst>
                                    <p:cond delay="0"/>
                                  </p:stCondLst>
                                  <p:childTnLst>
                                    <p:set>
                                      <p:cBhvr>
                                        <p:cTn id="71" dur="1" fill="hold">
                                          <p:stCondLst>
                                            <p:cond delay="0"/>
                                          </p:stCondLst>
                                        </p:cTn>
                                        <p:tgtEl>
                                          <p:spTgt spid="512124"/>
                                        </p:tgtEl>
                                        <p:attrNameLst>
                                          <p:attrName>style.visibility</p:attrName>
                                        </p:attrNameLst>
                                      </p:cBhvr>
                                      <p:to>
                                        <p:strVal val="visible"/>
                                      </p:to>
                                    </p:set>
                                    <p:animEffect transition="in" filter="box(in)">
                                      <p:cBhvr>
                                        <p:cTn id="72" dur="500"/>
                                        <p:tgtEl>
                                          <p:spTgt spid="51212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512120"/>
                                        </p:tgtEl>
                                        <p:attrNameLst>
                                          <p:attrName>style.visibility</p:attrName>
                                        </p:attrNameLst>
                                      </p:cBhvr>
                                      <p:to>
                                        <p:strVal val="visible"/>
                                      </p:to>
                                    </p:set>
                                    <p:animEffect transition="in" filter="wipe(up)">
                                      <p:cBhvr>
                                        <p:cTn id="77" dur="500"/>
                                        <p:tgtEl>
                                          <p:spTgt spid="512120"/>
                                        </p:tgtEl>
                                      </p:cBhvr>
                                    </p:animEffect>
                                  </p:childTnLst>
                                </p:cTn>
                              </p:par>
                            </p:childTnLst>
                          </p:cTn>
                        </p:par>
                        <p:par>
                          <p:cTn id="78" fill="hold" nodeType="afterGroup">
                            <p:stCondLst>
                              <p:cond delay="500"/>
                            </p:stCondLst>
                            <p:childTnLst>
                              <p:par>
                                <p:cTn id="79" presetID="4" presetClass="entr" presetSubtype="16" fill="hold" nodeType="afterEffect">
                                  <p:stCondLst>
                                    <p:cond delay="0"/>
                                  </p:stCondLst>
                                  <p:childTnLst>
                                    <p:set>
                                      <p:cBhvr>
                                        <p:cTn id="80" dur="1" fill="hold">
                                          <p:stCondLst>
                                            <p:cond delay="0"/>
                                          </p:stCondLst>
                                        </p:cTn>
                                        <p:tgtEl>
                                          <p:spTgt spid="512125"/>
                                        </p:tgtEl>
                                        <p:attrNameLst>
                                          <p:attrName>style.visibility</p:attrName>
                                        </p:attrNameLst>
                                      </p:cBhvr>
                                      <p:to>
                                        <p:strVal val="visible"/>
                                      </p:to>
                                    </p:set>
                                    <p:animEffect transition="in" filter="box(in)">
                                      <p:cBhvr>
                                        <p:cTn id="81" dur="500"/>
                                        <p:tgtEl>
                                          <p:spTgt spid="51212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nodeType="clickEffect">
                                  <p:stCondLst>
                                    <p:cond delay="0"/>
                                  </p:stCondLst>
                                  <p:childTnLst>
                                    <p:set>
                                      <p:cBhvr>
                                        <p:cTn id="85" dur="1" fill="hold">
                                          <p:stCondLst>
                                            <p:cond delay="0"/>
                                          </p:stCondLst>
                                        </p:cTn>
                                        <p:tgtEl>
                                          <p:spTgt spid="512119"/>
                                        </p:tgtEl>
                                        <p:attrNameLst>
                                          <p:attrName>style.visibility</p:attrName>
                                        </p:attrNameLst>
                                      </p:cBhvr>
                                      <p:to>
                                        <p:strVal val="visible"/>
                                      </p:to>
                                    </p:set>
                                    <p:animEffect transition="in" filter="wipe(down)">
                                      <p:cBhvr>
                                        <p:cTn id="86" dur="500"/>
                                        <p:tgtEl>
                                          <p:spTgt spid="512119"/>
                                        </p:tgtEl>
                                      </p:cBhvr>
                                    </p:animEffect>
                                  </p:childTnLst>
                                </p:cTn>
                              </p:par>
                            </p:childTnLst>
                          </p:cTn>
                        </p:par>
                        <p:par>
                          <p:cTn id="87" fill="hold" nodeType="afterGroup">
                            <p:stCondLst>
                              <p:cond delay="500"/>
                            </p:stCondLst>
                            <p:childTnLst>
                              <p:par>
                                <p:cTn id="88" presetID="4" presetClass="entr" presetSubtype="16" fill="hold" nodeType="afterEffect">
                                  <p:stCondLst>
                                    <p:cond delay="0"/>
                                  </p:stCondLst>
                                  <p:childTnLst>
                                    <p:set>
                                      <p:cBhvr>
                                        <p:cTn id="89" dur="1" fill="hold">
                                          <p:stCondLst>
                                            <p:cond delay="0"/>
                                          </p:stCondLst>
                                        </p:cTn>
                                        <p:tgtEl>
                                          <p:spTgt spid="512126"/>
                                        </p:tgtEl>
                                        <p:attrNameLst>
                                          <p:attrName>style.visibility</p:attrName>
                                        </p:attrNameLst>
                                      </p:cBhvr>
                                      <p:to>
                                        <p:strVal val="visible"/>
                                      </p:to>
                                    </p:set>
                                    <p:animEffect transition="in" filter="box(in)">
                                      <p:cBhvr>
                                        <p:cTn id="90" dur="500"/>
                                        <p:tgtEl>
                                          <p:spTgt spid="512126"/>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512127"/>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512128"/>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512129"/>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51213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C1AC845-F528-495A-A3B3-8C293DD07096}"/>
              </a:ext>
            </a:extLst>
          </p:cNvPr>
          <p:cNvPicPr>
            <a:picLocks/>
          </p:cNvPicPr>
          <p:nvPr>
            <p:custDataLst>
              <p:tags r:id="rId3"/>
            </p:custDataLst>
          </p:nvPr>
        </p:nvPicPr>
        <p:blipFill>
          <a:blip r:embed="rId18">
            <a:extLst>
              <a:ext uri="{28A0092B-C50C-407E-A947-70E740481C1C}">
                <a14:useLocalDpi xmlns:a14="http://schemas.microsoft.com/office/drawing/2010/main" val="0"/>
              </a:ext>
            </a:extLst>
          </a:blip>
          <a:stretch>
            <a:fillRect/>
          </a:stretch>
        </p:blipFill>
        <p:spPr>
          <a:xfrm>
            <a:off x="8661400" y="0"/>
            <a:ext cx="482600" cy="1270000"/>
          </a:xfrm>
          <a:prstGeom prst="rect">
            <a:avLst/>
          </a:prstGeom>
        </p:spPr>
      </p:pic>
      <p:sp>
        <p:nvSpPr>
          <p:cNvPr id="4" name="矩形 3">
            <a:extLst>
              <a:ext uri="{FF2B5EF4-FFF2-40B4-BE49-F238E27FC236}">
                <a16:creationId xmlns:a16="http://schemas.microsoft.com/office/drawing/2014/main" id="{CEDD2064-9294-4FE3-AF5E-0994D4D5DEB5}"/>
              </a:ext>
            </a:extLst>
          </p:cNvPr>
          <p:cNvSpPr/>
          <p:nvPr>
            <p:custDataLst>
              <p:tags r:id="rId4"/>
            </p:custDataLst>
          </p:nvPr>
        </p:nvSpPr>
        <p:spPr bwMode="auto">
          <a:xfrm>
            <a:off x="277960" y="385762"/>
            <a:ext cx="8110463" cy="214312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r>
              <a:rPr lang="zh-CN" altLang="en-US" sz="2600" b="1" dirty="0"/>
              <a:t>  △</a:t>
            </a:r>
            <a:r>
              <a:rPr kumimoji="0" lang="zh-CN" altLang="en-US" sz="2600" b="1" i="0" u="none" strike="noStrike" cap="none" normalizeH="0" baseline="0" dirty="0">
                <a:ln>
                  <a:noFill/>
                </a:ln>
                <a:effectLst/>
                <a:latin typeface="Arial" panose="020B0604020202020204" pitchFamily="34" charset="0"/>
                <a:ea typeface="宋体" panose="02010600030101010101" pitchFamily="2" charset="-122"/>
              </a:rPr>
              <a:t>接负载对称三相电路中，</a:t>
            </a:r>
            <a:r>
              <a:rPr lang="zh-CN" altLang="en-US" sz="2600" b="1" dirty="0"/>
              <a:t>已知</a:t>
            </a:r>
            <a:r>
              <a:rPr lang="en-US" altLang="zh-CN" sz="2600" b="1" dirty="0"/>
              <a:t>:</a:t>
            </a:r>
          </a:p>
          <a:p>
            <a:r>
              <a:rPr lang="zh-CN" altLang="en-US" sz="2600" b="1" dirty="0"/>
              <a:t>则负载</a:t>
            </a:r>
            <a:r>
              <a:rPr lang="en-US" altLang="zh-CN" sz="2600" b="1" dirty="0"/>
              <a:t>B</a:t>
            </a:r>
            <a:r>
              <a:rPr lang="zh-CN" altLang="en-US" sz="2600" b="1" dirty="0"/>
              <a:t>相的相电流           为：（      ）。</a:t>
            </a:r>
            <a:endParaRPr kumimoji="0" lang="zh-CN" altLang="en-US" sz="2600" b="1" i="0" u="none" strike="noStrike" cap="none" normalizeH="0" baseline="0" dirty="0">
              <a:ln>
                <a:noFill/>
              </a:ln>
              <a:effectLst/>
              <a:latin typeface="Arial" panose="020B0604020202020204" pitchFamily="34" charset="0"/>
              <a:ea typeface="宋体" panose="02010600030101010101" pitchFamily="2" charset="-122"/>
            </a:endParaRPr>
          </a:p>
        </p:txBody>
      </p:sp>
      <p:sp>
        <p:nvSpPr>
          <p:cNvPr id="5" name="矩形 4">
            <a:extLst>
              <a:ext uri="{FF2B5EF4-FFF2-40B4-BE49-F238E27FC236}">
                <a16:creationId xmlns:a16="http://schemas.microsoft.com/office/drawing/2014/main" id="{BB228F67-ADC6-4072-94AB-AC88517A0EB6}"/>
              </a:ext>
            </a:extLst>
          </p:cNvPr>
          <p:cNvSpPr/>
          <p:nvPr>
            <p:custDataLst>
              <p:tags r:id="rId5"/>
            </p:custDataLst>
          </p:nvPr>
        </p:nvSpPr>
        <p:spPr bwMode="auto">
          <a:xfrm>
            <a:off x="1828800" y="2786063"/>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endParaRPr kumimoji="0" lang="zh-CN" altLang="en-US" sz="2600" b="0" i="0" u="none" strike="noStrike" cap="none" normalizeH="0" baseline="0" dirty="0">
              <a:ln>
                <a:noFill/>
              </a:ln>
              <a:effectLst/>
              <a:latin typeface="Arial" panose="020B0604020202020204" pitchFamily="34" charset="0"/>
              <a:ea typeface="宋体" panose="02010600030101010101" pitchFamily="2" charset="-122"/>
            </a:endParaRPr>
          </a:p>
        </p:txBody>
      </p:sp>
      <p:sp>
        <p:nvSpPr>
          <p:cNvPr id="6" name="矩形 5">
            <a:extLst>
              <a:ext uri="{FF2B5EF4-FFF2-40B4-BE49-F238E27FC236}">
                <a16:creationId xmlns:a16="http://schemas.microsoft.com/office/drawing/2014/main" id="{645318F9-9F40-42E7-85C4-C7E7F0DE33A7}"/>
              </a:ext>
            </a:extLst>
          </p:cNvPr>
          <p:cNvSpPr/>
          <p:nvPr>
            <p:custDataLst>
              <p:tags r:id="rId6"/>
            </p:custDataLst>
          </p:nvPr>
        </p:nvSpPr>
        <p:spPr bwMode="auto">
          <a:xfrm>
            <a:off x="1828800" y="3643313"/>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endParaRPr kumimoji="0" lang="zh-CN" altLang="en-US" sz="2600" b="0" i="0" u="none" strike="noStrike" cap="none" normalizeH="0" baseline="0" dirty="0">
              <a:ln>
                <a:noFill/>
              </a:ln>
              <a:effectLst/>
              <a:latin typeface="Arial" panose="020B0604020202020204" pitchFamily="34" charset="0"/>
              <a:ea typeface="宋体" panose="02010600030101010101" pitchFamily="2" charset="-122"/>
            </a:endParaRPr>
          </a:p>
        </p:txBody>
      </p:sp>
      <p:sp>
        <p:nvSpPr>
          <p:cNvPr id="7" name="矩形 6">
            <a:extLst>
              <a:ext uri="{FF2B5EF4-FFF2-40B4-BE49-F238E27FC236}">
                <a16:creationId xmlns:a16="http://schemas.microsoft.com/office/drawing/2014/main" id="{2C6CF4EF-C55F-44E9-94E9-A671D0DADA83}"/>
              </a:ext>
            </a:extLst>
          </p:cNvPr>
          <p:cNvSpPr/>
          <p:nvPr>
            <p:custDataLst>
              <p:tags r:id="rId7"/>
            </p:custDataLst>
          </p:nvPr>
        </p:nvSpPr>
        <p:spPr bwMode="auto">
          <a:xfrm>
            <a:off x="1455663" y="4415681"/>
            <a:ext cx="3693592"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endParaRPr kumimoji="0" lang="zh-CN" altLang="en-US" sz="2600" b="0" i="0" u="none" strike="noStrike" cap="none" normalizeH="0" baseline="0" dirty="0">
              <a:ln>
                <a:noFill/>
              </a:ln>
              <a:effectLst/>
              <a:latin typeface="Arial" panose="020B0604020202020204" pitchFamily="34" charset="0"/>
              <a:ea typeface="宋体" panose="02010600030101010101" pitchFamily="2" charset="-122"/>
            </a:endParaRPr>
          </a:p>
        </p:txBody>
      </p:sp>
      <p:sp>
        <p:nvSpPr>
          <p:cNvPr id="8" name="矩形 7">
            <a:extLst>
              <a:ext uri="{FF2B5EF4-FFF2-40B4-BE49-F238E27FC236}">
                <a16:creationId xmlns:a16="http://schemas.microsoft.com/office/drawing/2014/main" id="{82B78CCE-D6B0-4B01-8C5B-94B66979E0DE}"/>
              </a:ext>
            </a:extLst>
          </p:cNvPr>
          <p:cNvSpPr/>
          <p:nvPr>
            <p:custDataLst>
              <p:tags r:id="rId8"/>
            </p:custDataLst>
          </p:nvPr>
        </p:nvSpPr>
        <p:spPr bwMode="auto">
          <a:xfrm>
            <a:off x="1469951" y="5357813"/>
            <a:ext cx="3175248"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endParaRPr kumimoji="0" lang="zh-CN" altLang="en-US" sz="2600" b="0" i="0" u="none" strike="noStrike" cap="none" normalizeH="0" baseline="0" dirty="0">
              <a:ln>
                <a:noFill/>
              </a:ln>
              <a:effectLst/>
              <a:latin typeface="Arial" panose="020B0604020202020204" pitchFamily="34" charset="0"/>
              <a:ea typeface="宋体" panose="02010600030101010101" pitchFamily="2" charset="-122"/>
            </a:endParaRPr>
          </a:p>
        </p:txBody>
      </p:sp>
      <p:sp>
        <p:nvSpPr>
          <p:cNvPr id="9" name="椭圆 8">
            <a:extLst>
              <a:ext uri="{FF2B5EF4-FFF2-40B4-BE49-F238E27FC236}">
                <a16:creationId xmlns:a16="http://schemas.microsoft.com/office/drawing/2014/main" id="{C155063F-1853-4E41-9DEF-7731BC18A63B}"/>
              </a:ext>
            </a:extLst>
          </p:cNvPr>
          <p:cNvSpPr>
            <a:spLocks noChangeAspect="1"/>
          </p:cNvSpPr>
          <p:nvPr>
            <p:custDataLst>
              <p:tags r:id="rId9"/>
            </p:custDataLst>
          </p:nvPr>
        </p:nvSpPr>
        <p:spPr bwMode="auto">
          <a:xfrm>
            <a:off x="755576"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宋体" panose="02010600030101010101" pitchFamily="2" charset="-122"/>
              </a:rPr>
              <a:t>A</a:t>
            </a:r>
            <a:endParaRPr kumimoji="0" lang="zh-CN" altLang="en-US" sz="1600" b="0" i="0" u="none" strike="noStrike" cap="none" normalizeH="0" baseline="0">
              <a:ln>
                <a:noFill/>
              </a:ln>
              <a:solidFill>
                <a:srgbClr val="FFFFFF"/>
              </a:solidFill>
              <a:effectLst/>
              <a:latin typeface="Arial" panose="020B0604020202020204" pitchFamily="34" charset="0"/>
              <a:ea typeface="宋体" panose="02010600030101010101" pitchFamily="2" charset="-122"/>
            </a:endParaRPr>
          </a:p>
        </p:txBody>
      </p:sp>
      <p:sp>
        <p:nvSpPr>
          <p:cNvPr id="10" name="椭圆 9">
            <a:extLst>
              <a:ext uri="{FF2B5EF4-FFF2-40B4-BE49-F238E27FC236}">
                <a16:creationId xmlns:a16="http://schemas.microsoft.com/office/drawing/2014/main" id="{FA25914B-9B01-4317-9E63-155BFE9935B4}"/>
              </a:ext>
            </a:extLst>
          </p:cNvPr>
          <p:cNvSpPr>
            <a:spLocks noChangeAspect="1"/>
          </p:cNvSpPr>
          <p:nvPr>
            <p:custDataLst>
              <p:tags r:id="rId10"/>
            </p:custDataLst>
          </p:nvPr>
        </p:nvSpPr>
        <p:spPr bwMode="auto">
          <a:xfrm>
            <a:off x="755576"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宋体" panose="02010600030101010101" pitchFamily="2" charset="-122"/>
              </a:rPr>
              <a:t>B</a:t>
            </a:r>
            <a:endParaRPr kumimoji="0" lang="zh-CN" altLang="en-US" sz="1600" b="0" i="0" u="none" strike="noStrike" cap="none" normalizeH="0" baseline="0">
              <a:ln>
                <a:noFill/>
              </a:ln>
              <a:solidFill>
                <a:srgbClr val="FFFFFF"/>
              </a:solidFill>
              <a:effectLst/>
              <a:latin typeface="Arial" panose="020B0604020202020204" pitchFamily="34" charset="0"/>
              <a:ea typeface="宋体" panose="02010600030101010101" pitchFamily="2" charset="-122"/>
            </a:endParaRPr>
          </a:p>
        </p:txBody>
      </p:sp>
      <p:sp>
        <p:nvSpPr>
          <p:cNvPr id="11" name="椭圆 10">
            <a:extLst>
              <a:ext uri="{FF2B5EF4-FFF2-40B4-BE49-F238E27FC236}">
                <a16:creationId xmlns:a16="http://schemas.microsoft.com/office/drawing/2014/main" id="{A715ACD5-30E0-47F4-A6AE-FE17EAC9C2DE}"/>
              </a:ext>
            </a:extLst>
          </p:cNvPr>
          <p:cNvSpPr>
            <a:spLocks noChangeAspect="1"/>
          </p:cNvSpPr>
          <p:nvPr>
            <p:custDataLst>
              <p:tags r:id="rId11"/>
            </p:custDataLst>
          </p:nvPr>
        </p:nvSpPr>
        <p:spPr bwMode="auto">
          <a:xfrm>
            <a:off x="755576"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宋体" panose="02010600030101010101" pitchFamily="2" charset="-122"/>
              </a:rPr>
              <a:t>C</a:t>
            </a:r>
            <a:endParaRPr kumimoji="0" lang="zh-CN" altLang="en-US" sz="1600" b="0" i="0" u="none" strike="noStrike" cap="none" normalizeH="0" baseline="0">
              <a:ln>
                <a:noFill/>
              </a:ln>
              <a:solidFill>
                <a:srgbClr val="FFFFFF"/>
              </a:solidFill>
              <a:effectLst/>
              <a:latin typeface="Arial" panose="020B0604020202020204" pitchFamily="34" charset="0"/>
              <a:ea typeface="宋体" panose="02010600030101010101" pitchFamily="2" charset="-122"/>
            </a:endParaRPr>
          </a:p>
        </p:txBody>
      </p:sp>
      <p:sp>
        <p:nvSpPr>
          <p:cNvPr id="12" name="椭圆 11">
            <a:extLst>
              <a:ext uri="{FF2B5EF4-FFF2-40B4-BE49-F238E27FC236}">
                <a16:creationId xmlns:a16="http://schemas.microsoft.com/office/drawing/2014/main" id="{F48ECAA4-F17F-4327-900F-149277CB207A}"/>
              </a:ext>
            </a:extLst>
          </p:cNvPr>
          <p:cNvSpPr>
            <a:spLocks noChangeAspect="1"/>
          </p:cNvSpPr>
          <p:nvPr>
            <p:custDataLst>
              <p:tags r:id="rId12"/>
            </p:custDataLst>
          </p:nvPr>
        </p:nvSpPr>
        <p:spPr bwMode="auto">
          <a:xfrm>
            <a:off x="755576"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宋体" panose="02010600030101010101" pitchFamily="2" charset="-122"/>
              </a:rPr>
              <a:t>D</a:t>
            </a:r>
            <a:endParaRPr kumimoji="0" lang="zh-CN" altLang="en-US" sz="1600" b="0" i="0" u="none" strike="noStrike" cap="none" normalizeH="0" baseline="0">
              <a:ln>
                <a:noFill/>
              </a:ln>
              <a:solidFill>
                <a:srgbClr val="FFFFFF"/>
              </a:solidFill>
              <a:effectLst/>
              <a:latin typeface="Arial" panose="020B0604020202020204" pitchFamily="34" charset="0"/>
              <a:ea typeface="宋体" panose="02010600030101010101" pitchFamily="2" charset="-122"/>
            </a:endParaRPr>
          </a:p>
        </p:txBody>
      </p:sp>
      <p:sp>
        <p:nvSpPr>
          <p:cNvPr id="13" name="矩形: 圆角 12">
            <a:extLst>
              <a:ext uri="{FF2B5EF4-FFF2-40B4-BE49-F238E27FC236}">
                <a16:creationId xmlns:a16="http://schemas.microsoft.com/office/drawing/2014/main" id="{2775ED14-4529-48D4-AB44-F5F52B30AEE8}"/>
              </a:ext>
            </a:extLst>
          </p:cNvPr>
          <p:cNvSpPr/>
          <p:nvPr>
            <p:custDataLst>
              <p:tags r:id="rId1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Arial" panose="020B0604020202020204" pitchFamily="34" charset="0"/>
                <a:ea typeface="宋体" panose="02010600030101010101" pitchFamily="2" charset="-122"/>
              </a:rPr>
              <a:t>提交</a:t>
            </a:r>
          </a:p>
        </p:txBody>
      </p:sp>
      <p:grpSp>
        <p:nvGrpSpPr>
          <p:cNvPr id="16" name="组合 15">
            <a:extLst>
              <a:ext uri="{FF2B5EF4-FFF2-40B4-BE49-F238E27FC236}">
                <a16:creationId xmlns:a16="http://schemas.microsoft.com/office/drawing/2014/main" id="{922AEAE4-C83C-44DC-832C-702A352A0394}"/>
              </a:ext>
            </a:extLst>
          </p:cNvPr>
          <p:cNvGrpSpPr/>
          <p:nvPr>
            <p:custDataLst>
              <p:tags r:id="rId14"/>
            </p:custDataLst>
          </p:nvPr>
        </p:nvGrpSpPr>
        <p:grpSpPr>
          <a:xfrm>
            <a:off x="0" y="0"/>
            <a:ext cx="1574800" cy="635000"/>
            <a:chOff x="0" y="0"/>
            <a:chExt cx="1574800" cy="635000"/>
          </a:xfrm>
        </p:grpSpPr>
        <p:sp>
          <p:nvSpPr>
            <p:cNvPr id="14" name="ColorBlock">
              <a:extLst>
                <a:ext uri="{FF2B5EF4-FFF2-40B4-BE49-F238E27FC236}">
                  <a16:creationId xmlns:a16="http://schemas.microsoft.com/office/drawing/2014/main" id="{0ECC7935-6FC2-44CC-8FEA-FD15A9A8AB0F}"/>
                </a:ext>
              </a:extLst>
            </p:cNvPr>
            <p:cNvSpPr/>
            <p:nvPr>
              <p:custDataLst>
                <p:tags r:id="rId15"/>
              </p:custDataLst>
            </p:nvPr>
          </p:nvSpPr>
          <p:spPr bwMode="auto">
            <a:xfrm>
              <a:off x="0" y="0"/>
              <a:ext cx="254000" cy="635000"/>
            </a:xfrm>
            <a:prstGeom prst="rect">
              <a:avLst/>
            </a:prstGeom>
            <a:solidFill>
              <a:srgbClr val="36A3E1"/>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p:txBody>
        </p:sp>
        <p:sp>
          <p:nvSpPr>
            <p:cNvPr id="15" name="TypeText">
              <a:extLst>
                <a:ext uri="{FF2B5EF4-FFF2-40B4-BE49-F238E27FC236}">
                  <a16:creationId xmlns:a16="http://schemas.microsoft.com/office/drawing/2014/main" id="{D18B4FA1-FA9D-4EC4-BD12-94863143195E}"/>
                </a:ext>
              </a:extLst>
            </p:cNvPr>
            <p:cNvSpPr/>
            <p:nvPr>
              <p:custDataLst>
                <p:tags r:id="rId16"/>
              </p:custDataLst>
            </p:nvPr>
          </p:nvSpPr>
          <p:spPr bwMode="auto">
            <a:xfrm>
              <a:off x="304800" y="0"/>
              <a:ext cx="1270000" cy="635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r>
                <a:rPr kumimoji="0" lang="zh-CN" altLang="en-US" sz="2600" b="0" i="0" u="none" strike="noStrike" cap="none" normalizeH="0" baseline="0">
                  <a:ln>
                    <a:noFill/>
                  </a:ln>
                  <a:effectLst/>
                  <a:latin typeface="Arial" panose="020B0604020202020204" pitchFamily="34" charset="0"/>
                  <a:ea typeface="宋体" panose="02010600030101010101" pitchFamily="2" charset="-122"/>
                </a:rPr>
                <a:t>单选题</a:t>
              </a:r>
            </a:p>
          </p:txBody>
        </p:sp>
      </p:grpSp>
      <p:graphicFrame>
        <p:nvGraphicFramePr>
          <p:cNvPr id="18" name="Object 22">
            <a:extLst>
              <a:ext uri="{FF2B5EF4-FFF2-40B4-BE49-F238E27FC236}">
                <a16:creationId xmlns:a16="http://schemas.microsoft.com/office/drawing/2014/main" id="{E0B9EECE-093D-4257-B990-B52F6069ABEF}"/>
              </a:ext>
            </a:extLst>
          </p:cNvPr>
          <p:cNvGraphicFramePr>
            <a:graphicFrameLocks noChangeAspect="1"/>
          </p:cNvGraphicFramePr>
          <p:nvPr>
            <p:extLst>
              <p:ext uri="{D42A27DB-BD31-4B8C-83A1-F6EECF244321}">
                <p14:modId xmlns:p14="http://schemas.microsoft.com/office/powerpoint/2010/main" val="422076474"/>
              </p:ext>
            </p:extLst>
          </p:nvPr>
        </p:nvGraphicFramePr>
        <p:xfrm>
          <a:off x="5762625" y="1035050"/>
          <a:ext cx="2362200" cy="469900"/>
        </p:xfrm>
        <a:graphic>
          <a:graphicData uri="http://schemas.openxmlformats.org/presentationml/2006/ole">
            <mc:AlternateContent xmlns:mc="http://schemas.openxmlformats.org/markup-compatibility/2006">
              <mc:Choice xmlns:v="urn:schemas-microsoft-com:vml" Requires="v">
                <p:oleObj spid="_x0000_s108952" name="Equation" r:id="rId19" imgW="2361960" imgH="469800" progId="Equation.DSMT4">
                  <p:embed/>
                </p:oleObj>
              </mc:Choice>
              <mc:Fallback>
                <p:oleObj name="Equation" r:id="rId19" imgW="2361960" imgH="469800" progId="Equation.DSMT4">
                  <p:embed/>
                  <p:pic>
                    <p:nvPicPr>
                      <p:cNvPr id="18" name="Object 22">
                        <a:extLst>
                          <a:ext uri="{FF2B5EF4-FFF2-40B4-BE49-F238E27FC236}">
                            <a16:creationId xmlns:a16="http://schemas.microsoft.com/office/drawing/2014/main" id="{E0B9EECE-093D-4257-B990-B52F6069ABEF}"/>
                          </a:ext>
                        </a:extLst>
                      </p:cNvPr>
                      <p:cNvPicPr>
                        <a:picLocks noChangeAspect="1" noChangeArrowheads="1"/>
                      </p:cNvPicPr>
                      <p:nvPr/>
                    </p:nvPicPr>
                    <p:blipFill>
                      <a:blip r:embed="rId20"/>
                      <a:srcRect/>
                      <a:stretch>
                        <a:fillRect/>
                      </a:stretch>
                    </p:blipFill>
                    <p:spPr bwMode="auto">
                      <a:xfrm>
                        <a:off x="5762625" y="1035050"/>
                        <a:ext cx="23622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22">
            <a:extLst>
              <a:ext uri="{FF2B5EF4-FFF2-40B4-BE49-F238E27FC236}">
                <a16:creationId xmlns:a16="http://schemas.microsoft.com/office/drawing/2014/main" id="{27DA602E-4331-4E11-AD12-19960120DB64}"/>
              </a:ext>
            </a:extLst>
          </p:cNvPr>
          <p:cNvGraphicFramePr>
            <a:graphicFrameLocks noChangeAspect="1"/>
          </p:cNvGraphicFramePr>
          <p:nvPr>
            <p:extLst>
              <p:ext uri="{D42A27DB-BD31-4B8C-83A1-F6EECF244321}">
                <p14:modId xmlns:p14="http://schemas.microsoft.com/office/powerpoint/2010/main" val="3933832946"/>
              </p:ext>
            </p:extLst>
          </p:nvPr>
        </p:nvGraphicFramePr>
        <p:xfrm>
          <a:off x="1665288" y="3875088"/>
          <a:ext cx="1625600" cy="317500"/>
        </p:xfrm>
        <a:graphic>
          <a:graphicData uri="http://schemas.openxmlformats.org/presentationml/2006/ole">
            <mc:AlternateContent xmlns:mc="http://schemas.openxmlformats.org/markup-compatibility/2006">
              <mc:Choice xmlns:v="urn:schemas-microsoft-com:vml" Requires="v">
                <p:oleObj spid="_x0000_s108953" name="Equation" r:id="rId21" imgW="1625400" imgH="317160" progId="Equation.DSMT4">
                  <p:embed/>
                </p:oleObj>
              </mc:Choice>
              <mc:Fallback>
                <p:oleObj name="Equation" r:id="rId21" imgW="1625400" imgH="317160" progId="Equation.DSMT4">
                  <p:embed/>
                  <p:pic>
                    <p:nvPicPr>
                      <p:cNvPr id="19" name="Object 22">
                        <a:extLst>
                          <a:ext uri="{FF2B5EF4-FFF2-40B4-BE49-F238E27FC236}">
                            <a16:creationId xmlns:a16="http://schemas.microsoft.com/office/drawing/2014/main" id="{27DA602E-4331-4E11-AD12-19960120DB64}"/>
                          </a:ext>
                        </a:extLst>
                      </p:cNvPr>
                      <p:cNvPicPr>
                        <a:picLocks noChangeAspect="1" noChangeArrowheads="1"/>
                      </p:cNvPicPr>
                      <p:nvPr/>
                    </p:nvPicPr>
                    <p:blipFill>
                      <a:blip r:embed="rId22"/>
                      <a:srcRect/>
                      <a:stretch>
                        <a:fillRect/>
                      </a:stretch>
                    </p:blipFill>
                    <p:spPr bwMode="auto">
                      <a:xfrm>
                        <a:off x="1665288" y="3875088"/>
                        <a:ext cx="16256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22">
            <a:extLst>
              <a:ext uri="{FF2B5EF4-FFF2-40B4-BE49-F238E27FC236}">
                <a16:creationId xmlns:a16="http://schemas.microsoft.com/office/drawing/2014/main" id="{B510ED0B-5467-4E39-89E8-AFA836E1710F}"/>
              </a:ext>
            </a:extLst>
          </p:cNvPr>
          <p:cNvGraphicFramePr>
            <a:graphicFrameLocks noChangeAspect="1"/>
          </p:cNvGraphicFramePr>
          <p:nvPr>
            <p:extLst>
              <p:ext uri="{D42A27DB-BD31-4B8C-83A1-F6EECF244321}">
                <p14:modId xmlns:p14="http://schemas.microsoft.com/office/powerpoint/2010/main" val="2830629511"/>
              </p:ext>
            </p:extLst>
          </p:nvPr>
        </p:nvGraphicFramePr>
        <p:xfrm>
          <a:off x="1908175" y="2905125"/>
          <a:ext cx="1282700" cy="317500"/>
        </p:xfrm>
        <a:graphic>
          <a:graphicData uri="http://schemas.openxmlformats.org/presentationml/2006/ole">
            <mc:AlternateContent xmlns:mc="http://schemas.openxmlformats.org/markup-compatibility/2006">
              <mc:Choice xmlns:v="urn:schemas-microsoft-com:vml" Requires="v">
                <p:oleObj spid="_x0000_s108954" name="Equation" r:id="rId23" imgW="1282680" imgH="317160" progId="Equation.DSMT4">
                  <p:embed/>
                </p:oleObj>
              </mc:Choice>
              <mc:Fallback>
                <p:oleObj name="Equation" r:id="rId23" imgW="1282680" imgH="317160" progId="Equation.DSMT4">
                  <p:embed/>
                  <p:pic>
                    <p:nvPicPr>
                      <p:cNvPr id="20" name="Object 22">
                        <a:extLst>
                          <a:ext uri="{FF2B5EF4-FFF2-40B4-BE49-F238E27FC236}">
                            <a16:creationId xmlns:a16="http://schemas.microsoft.com/office/drawing/2014/main" id="{B510ED0B-5467-4E39-89E8-AFA836E1710F}"/>
                          </a:ext>
                        </a:extLst>
                      </p:cNvPr>
                      <p:cNvPicPr>
                        <a:picLocks noChangeAspect="1" noChangeArrowheads="1"/>
                      </p:cNvPicPr>
                      <p:nvPr/>
                    </p:nvPicPr>
                    <p:blipFill>
                      <a:blip r:embed="rId24"/>
                      <a:srcRect/>
                      <a:stretch>
                        <a:fillRect/>
                      </a:stretch>
                    </p:blipFill>
                    <p:spPr bwMode="auto">
                      <a:xfrm>
                        <a:off x="1908175" y="2905125"/>
                        <a:ext cx="12827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22">
            <a:extLst>
              <a:ext uri="{FF2B5EF4-FFF2-40B4-BE49-F238E27FC236}">
                <a16:creationId xmlns:a16="http://schemas.microsoft.com/office/drawing/2014/main" id="{070176FE-BD20-42DB-9588-796A0563D5ED}"/>
              </a:ext>
            </a:extLst>
          </p:cNvPr>
          <p:cNvGraphicFramePr>
            <a:graphicFrameLocks noChangeAspect="1"/>
          </p:cNvGraphicFramePr>
          <p:nvPr>
            <p:extLst>
              <p:ext uri="{D42A27DB-BD31-4B8C-83A1-F6EECF244321}">
                <p14:modId xmlns:p14="http://schemas.microsoft.com/office/powerpoint/2010/main" val="2686176158"/>
              </p:ext>
            </p:extLst>
          </p:nvPr>
        </p:nvGraphicFramePr>
        <p:xfrm>
          <a:off x="1998663" y="4719638"/>
          <a:ext cx="1181100" cy="317500"/>
        </p:xfrm>
        <a:graphic>
          <a:graphicData uri="http://schemas.openxmlformats.org/presentationml/2006/ole">
            <mc:AlternateContent xmlns:mc="http://schemas.openxmlformats.org/markup-compatibility/2006">
              <mc:Choice xmlns:v="urn:schemas-microsoft-com:vml" Requires="v">
                <p:oleObj spid="_x0000_s108955" name="Equation" r:id="rId25" imgW="1180800" imgH="317160" progId="Equation.DSMT4">
                  <p:embed/>
                </p:oleObj>
              </mc:Choice>
              <mc:Fallback>
                <p:oleObj name="Equation" r:id="rId25" imgW="1180800" imgH="317160" progId="Equation.DSMT4">
                  <p:embed/>
                  <p:pic>
                    <p:nvPicPr>
                      <p:cNvPr id="21" name="Object 22">
                        <a:extLst>
                          <a:ext uri="{FF2B5EF4-FFF2-40B4-BE49-F238E27FC236}">
                            <a16:creationId xmlns:a16="http://schemas.microsoft.com/office/drawing/2014/main" id="{070176FE-BD20-42DB-9588-796A0563D5ED}"/>
                          </a:ext>
                        </a:extLst>
                      </p:cNvPr>
                      <p:cNvPicPr>
                        <a:picLocks noChangeAspect="1" noChangeArrowheads="1"/>
                      </p:cNvPicPr>
                      <p:nvPr/>
                    </p:nvPicPr>
                    <p:blipFill>
                      <a:blip r:embed="rId26"/>
                      <a:srcRect/>
                      <a:stretch>
                        <a:fillRect/>
                      </a:stretch>
                    </p:blipFill>
                    <p:spPr bwMode="auto">
                      <a:xfrm>
                        <a:off x="1998663" y="4719638"/>
                        <a:ext cx="11811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22">
            <a:extLst>
              <a:ext uri="{FF2B5EF4-FFF2-40B4-BE49-F238E27FC236}">
                <a16:creationId xmlns:a16="http://schemas.microsoft.com/office/drawing/2014/main" id="{C2E61BC7-A9BD-495D-8C62-0A4C6570CFBB}"/>
              </a:ext>
            </a:extLst>
          </p:cNvPr>
          <p:cNvGraphicFramePr>
            <a:graphicFrameLocks noChangeAspect="1"/>
          </p:cNvGraphicFramePr>
          <p:nvPr>
            <p:extLst>
              <p:ext uri="{D42A27DB-BD31-4B8C-83A1-F6EECF244321}">
                <p14:modId xmlns:p14="http://schemas.microsoft.com/office/powerpoint/2010/main" val="4010949922"/>
              </p:ext>
            </p:extLst>
          </p:nvPr>
        </p:nvGraphicFramePr>
        <p:xfrm>
          <a:off x="1727200" y="5519738"/>
          <a:ext cx="1752600" cy="317500"/>
        </p:xfrm>
        <a:graphic>
          <a:graphicData uri="http://schemas.openxmlformats.org/presentationml/2006/ole">
            <mc:AlternateContent xmlns:mc="http://schemas.openxmlformats.org/markup-compatibility/2006">
              <mc:Choice xmlns:v="urn:schemas-microsoft-com:vml" Requires="v">
                <p:oleObj spid="_x0000_s108956" name="Equation" r:id="rId27" imgW="1752480" imgH="317160" progId="Equation.DSMT4">
                  <p:embed/>
                </p:oleObj>
              </mc:Choice>
              <mc:Fallback>
                <p:oleObj name="Equation" r:id="rId27" imgW="1752480" imgH="317160" progId="Equation.DSMT4">
                  <p:embed/>
                  <p:pic>
                    <p:nvPicPr>
                      <p:cNvPr id="22" name="Object 22">
                        <a:extLst>
                          <a:ext uri="{FF2B5EF4-FFF2-40B4-BE49-F238E27FC236}">
                            <a16:creationId xmlns:a16="http://schemas.microsoft.com/office/drawing/2014/main" id="{C2E61BC7-A9BD-495D-8C62-0A4C6570CFBB}"/>
                          </a:ext>
                        </a:extLst>
                      </p:cNvPr>
                      <p:cNvPicPr>
                        <a:picLocks noChangeAspect="1" noChangeArrowheads="1"/>
                      </p:cNvPicPr>
                      <p:nvPr/>
                    </p:nvPicPr>
                    <p:blipFill>
                      <a:blip r:embed="rId28"/>
                      <a:srcRect/>
                      <a:stretch>
                        <a:fillRect/>
                      </a:stretch>
                    </p:blipFill>
                    <p:spPr bwMode="auto">
                      <a:xfrm>
                        <a:off x="1727200" y="5519738"/>
                        <a:ext cx="17526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 name="Group 2">
            <a:extLst>
              <a:ext uri="{FF2B5EF4-FFF2-40B4-BE49-F238E27FC236}">
                <a16:creationId xmlns:a16="http://schemas.microsoft.com/office/drawing/2014/main" id="{FA49F37B-A32C-4545-ADFC-7C809AC2C9E1}"/>
              </a:ext>
            </a:extLst>
          </p:cNvPr>
          <p:cNvGrpSpPr>
            <a:grpSpLocks/>
          </p:cNvGrpSpPr>
          <p:nvPr/>
        </p:nvGrpSpPr>
        <p:grpSpPr bwMode="auto">
          <a:xfrm>
            <a:off x="7072883" y="2835374"/>
            <a:ext cx="1439862" cy="2520950"/>
            <a:chOff x="2199" y="1026"/>
            <a:chExt cx="907" cy="1588"/>
          </a:xfrm>
        </p:grpSpPr>
        <p:sp>
          <p:nvSpPr>
            <p:cNvPr id="24" name="Line 3">
              <a:extLst>
                <a:ext uri="{FF2B5EF4-FFF2-40B4-BE49-F238E27FC236}">
                  <a16:creationId xmlns:a16="http://schemas.microsoft.com/office/drawing/2014/main" id="{81EEAB74-C5AF-4FDA-8719-BF8E7237171E}"/>
                </a:ext>
              </a:extLst>
            </p:cNvPr>
            <p:cNvSpPr>
              <a:spLocks noChangeShapeType="1"/>
            </p:cNvSpPr>
            <p:nvPr/>
          </p:nvSpPr>
          <p:spPr bwMode="auto">
            <a:xfrm rot="5400000" flipV="1">
              <a:off x="1995" y="2408"/>
              <a:ext cx="40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4">
              <a:extLst>
                <a:ext uri="{FF2B5EF4-FFF2-40B4-BE49-F238E27FC236}">
                  <a16:creationId xmlns:a16="http://schemas.microsoft.com/office/drawing/2014/main" id="{67A07B0E-CC8A-4039-80B4-E4D72201863B}"/>
                </a:ext>
              </a:extLst>
            </p:cNvPr>
            <p:cNvSpPr>
              <a:spLocks noChangeShapeType="1"/>
            </p:cNvSpPr>
            <p:nvPr/>
          </p:nvSpPr>
          <p:spPr bwMode="auto">
            <a:xfrm rot="5400000" flipV="1">
              <a:off x="1995" y="1546"/>
              <a:ext cx="40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5">
              <a:extLst>
                <a:ext uri="{FF2B5EF4-FFF2-40B4-BE49-F238E27FC236}">
                  <a16:creationId xmlns:a16="http://schemas.microsoft.com/office/drawing/2014/main" id="{887FC9E4-8F6E-43B0-971B-7B6BE5C19A2A}"/>
                </a:ext>
              </a:extLst>
            </p:cNvPr>
            <p:cNvSpPr>
              <a:spLocks noChangeShapeType="1"/>
            </p:cNvSpPr>
            <p:nvPr/>
          </p:nvSpPr>
          <p:spPr bwMode="auto">
            <a:xfrm flipV="1">
              <a:off x="3106" y="1026"/>
              <a:ext cx="0" cy="45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 name="Object 6">
              <a:extLst>
                <a:ext uri="{FF2B5EF4-FFF2-40B4-BE49-F238E27FC236}">
                  <a16:creationId xmlns:a16="http://schemas.microsoft.com/office/drawing/2014/main" id="{7A4048FA-E92A-4B47-8FA4-C6149F0F6292}"/>
                </a:ext>
              </a:extLst>
            </p:cNvPr>
            <p:cNvGraphicFramePr>
              <a:graphicFrameLocks noChangeAspect="1"/>
            </p:cNvGraphicFramePr>
            <p:nvPr/>
          </p:nvGraphicFramePr>
          <p:xfrm>
            <a:off x="2231" y="1437"/>
            <a:ext cx="377" cy="360"/>
          </p:xfrm>
          <a:graphic>
            <a:graphicData uri="http://schemas.openxmlformats.org/presentationml/2006/ole">
              <mc:AlternateContent xmlns:mc="http://schemas.openxmlformats.org/markup-compatibility/2006">
                <mc:Choice xmlns:v="urn:schemas-microsoft-com:vml" Requires="v">
                  <p:oleObj spid="_x0000_s108957" name="Equation" r:id="rId29" imgW="253890" imgH="241195" progId="Equation.DSMT4">
                    <p:embed/>
                  </p:oleObj>
                </mc:Choice>
                <mc:Fallback>
                  <p:oleObj name="Equation" r:id="rId29" imgW="253890" imgH="241195" progId="Equation.DSMT4">
                    <p:embed/>
                    <p:pic>
                      <p:nvPicPr>
                        <p:cNvPr id="39009" name="Object 6">
                          <a:extLst>
                            <a:ext uri="{FF2B5EF4-FFF2-40B4-BE49-F238E27FC236}">
                              <a16:creationId xmlns:a16="http://schemas.microsoft.com/office/drawing/2014/main" id="{966F1F04-1D86-4A38-94AB-0BC1380651B9}"/>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31" y="1437"/>
                          <a:ext cx="377"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7">
              <a:extLst>
                <a:ext uri="{FF2B5EF4-FFF2-40B4-BE49-F238E27FC236}">
                  <a16:creationId xmlns:a16="http://schemas.microsoft.com/office/drawing/2014/main" id="{84E186A9-FF08-4291-B554-DAAC19CCF0C8}"/>
                </a:ext>
              </a:extLst>
            </p:cNvPr>
            <p:cNvGraphicFramePr>
              <a:graphicFrameLocks noChangeAspect="1"/>
            </p:cNvGraphicFramePr>
            <p:nvPr/>
          </p:nvGraphicFramePr>
          <p:xfrm>
            <a:off x="2250" y="2254"/>
            <a:ext cx="358" cy="360"/>
          </p:xfrm>
          <a:graphic>
            <a:graphicData uri="http://schemas.openxmlformats.org/presentationml/2006/ole">
              <mc:AlternateContent xmlns:mc="http://schemas.openxmlformats.org/markup-compatibility/2006">
                <mc:Choice xmlns:v="urn:schemas-microsoft-com:vml" Requires="v">
                  <p:oleObj spid="_x0000_s108958" name="Equation" r:id="rId31" imgW="241195" imgH="241195" progId="Equation.DSMT4">
                    <p:embed/>
                  </p:oleObj>
                </mc:Choice>
                <mc:Fallback>
                  <p:oleObj name="Equation" r:id="rId31" imgW="241195" imgH="241195" progId="Equation.DSMT4">
                    <p:embed/>
                    <p:pic>
                      <p:nvPicPr>
                        <p:cNvPr id="39010" name="Object 7">
                          <a:extLst>
                            <a:ext uri="{FF2B5EF4-FFF2-40B4-BE49-F238E27FC236}">
                              <a16:creationId xmlns:a16="http://schemas.microsoft.com/office/drawing/2014/main" id="{3608A6AC-B234-47BD-A682-A2DF14CFAEF1}"/>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250" y="2254"/>
                          <a:ext cx="358"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8">
              <a:extLst>
                <a:ext uri="{FF2B5EF4-FFF2-40B4-BE49-F238E27FC236}">
                  <a16:creationId xmlns:a16="http://schemas.microsoft.com/office/drawing/2014/main" id="{183530FD-6A3D-4526-93AF-DD69A1B73BBB}"/>
                </a:ext>
              </a:extLst>
            </p:cNvPr>
            <p:cNvGraphicFramePr>
              <a:graphicFrameLocks noChangeAspect="1"/>
            </p:cNvGraphicFramePr>
            <p:nvPr/>
          </p:nvGraphicFramePr>
          <p:xfrm>
            <a:off x="2684" y="1117"/>
            <a:ext cx="377" cy="360"/>
          </p:xfrm>
          <a:graphic>
            <a:graphicData uri="http://schemas.openxmlformats.org/presentationml/2006/ole">
              <mc:AlternateContent xmlns:mc="http://schemas.openxmlformats.org/markup-compatibility/2006">
                <mc:Choice xmlns:v="urn:schemas-microsoft-com:vml" Requires="v">
                  <p:oleObj spid="_x0000_s108959" name="Equation" r:id="rId33" imgW="253890" imgH="241195" progId="Equation.DSMT4">
                    <p:embed/>
                  </p:oleObj>
                </mc:Choice>
                <mc:Fallback>
                  <p:oleObj name="Equation" r:id="rId33" imgW="253890" imgH="241195" progId="Equation.DSMT4">
                    <p:embed/>
                    <p:pic>
                      <p:nvPicPr>
                        <p:cNvPr id="39011" name="Object 8">
                          <a:extLst>
                            <a:ext uri="{FF2B5EF4-FFF2-40B4-BE49-F238E27FC236}">
                              <a16:creationId xmlns:a16="http://schemas.microsoft.com/office/drawing/2014/main" id="{D2CCA389-F56A-4439-8CC2-124D4B698276}"/>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684" y="1117"/>
                          <a:ext cx="377"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 name="Oval 9">
            <a:extLst>
              <a:ext uri="{FF2B5EF4-FFF2-40B4-BE49-F238E27FC236}">
                <a16:creationId xmlns:a16="http://schemas.microsoft.com/office/drawing/2014/main" id="{5C38EEAD-D075-47D4-BE02-146EEF5D926F}"/>
              </a:ext>
            </a:extLst>
          </p:cNvPr>
          <p:cNvSpPr>
            <a:spLocks noChangeArrowheads="1"/>
          </p:cNvSpPr>
          <p:nvPr/>
        </p:nvSpPr>
        <p:spPr bwMode="auto">
          <a:xfrm>
            <a:off x="3832795" y="3608487"/>
            <a:ext cx="576263" cy="576262"/>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31" name="Oval 10">
            <a:extLst>
              <a:ext uri="{FF2B5EF4-FFF2-40B4-BE49-F238E27FC236}">
                <a16:creationId xmlns:a16="http://schemas.microsoft.com/office/drawing/2014/main" id="{16F05753-674A-4C02-B736-ED0FD4A3D807}"/>
              </a:ext>
            </a:extLst>
          </p:cNvPr>
          <p:cNvSpPr>
            <a:spLocks noChangeArrowheads="1"/>
          </p:cNvSpPr>
          <p:nvPr/>
        </p:nvSpPr>
        <p:spPr bwMode="auto">
          <a:xfrm>
            <a:off x="4983733" y="2960787"/>
            <a:ext cx="576262" cy="576262"/>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32" name="Oval 11">
            <a:extLst>
              <a:ext uri="{FF2B5EF4-FFF2-40B4-BE49-F238E27FC236}">
                <a16:creationId xmlns:a16="http://schemas.microsoft.com/office/drawing/2014/main" id="{CBC0F48B-A5A8-4E92-97B8-DB2AAC4551E6}"/>
              </a:ext>
            </a:extLst>
          </p:cNvPr>
          <p:cNvSpPr>
            <a:spLocks noChangeArrowheads="1"/>
          </p:cNvSpPr>
          <p:nvPr/>
        </p:nvSpPr>
        <p:spPr bwMode="auto">
          <a:xfrm>
            <a:off x="4983733" y="4400649"/>
            <a:ext cx="576262" cy="5762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33" name="Line 12">
            <a:extLst>
              <a:ext uri="{FF2B5EF4-FFF2-40B4-BE49-F238E27FC236}">
                <a16:creationId xmlns:a16="http://schemas.microsoft.com/office/drawing/2014/main" id="{B8BB77B6-FD43-415D-8C36-89523416386E}"/>
              </a:ext>
            </a:extLst>
          </p:cNvPr>
          <p:cNvSpPr>
            <a:spLocks noChangeShapeType="1"/>
          </p:cNvSpPr>
          <p:nvPr/>
        </p:nvSpPr>
        <p:spPr bwMode="auto">
          <a:xfrm rot="10800000">
            <a:off x="4120133" y="2600424"/>
            <a:ext cx="0" cy="2808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13">
            <a:extLst>
              <a:ext uri="{FF2B5EF4-FFF2-40B4-BE49-F238E27FC236}">
                <a16:creationId xmlns:a16="http://schemas.microsoft.com/office/drawing/2014/main" id="{55473C5B-05EE-4F84-883D-D28243C040B6}"/>
              </a:ext>
            </a:extLst>
          </p:cNvPr>
          <p:cNvSpPr txBox="1">
            <a:spLocks noChangeArrowheads="1"/>
          </p:cNvSpPr>
          <p:nvPr/>
        </p:nvSpPr>
        <p:spPr bwMode="auto">
          <a:xfrm rot="10800000">
            <a:off x="4189983" y="4187924"/>
            <a:ext cx="276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35" name="Text Box 14">
            <a:extLst>
              <a:ext uri="{FF2B5EF4-FFF2-40B4-BE49-F238E27FC236}">
                <a16:creationId xmlns:a16="http://schemas.microsoft.com/office/drawing/2014/main" id="{1AB6D295-8EB2-42A3-AA80-C80A2D730508}"/>
              </a:ext>
            </a:extLst>
          </p:cNvPr>
          <p:cNvSpPr txBox="1">
            <a:spLocks noChangeArrowheads="1"/>
          </p:cNvSpPr>
          <p:nvPr/>
        </p:nvSpPr>
        <p:spPr bwMode="auto">
          <a:xfrm>
            <a:off x="4066158" y="3089374"/>
            <a:ext cx="271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dirty="0">
                <a:latin typeface="Times New Roman" panose="02020603050405020304" pitchFamily="18" charset="0"/>
              </a:rPr>
              <a:t>–</a:t>
            </a:r>
          </a:p>
        </p:txBody>
      </p:sp>
      <p:sp>
        <p:nvSpPr>
          <p:cNvPr id="36" name="Line 15">
            <a:extLst>
              <a:ext uri="{FF2B5EF4-FFF2-40B4-BE49-F238E27FC236}">
                <a16:creationId xmlns:a16="http://schemas.microsoft.com/office/drawing/2014/main" id="{22E8E354-C0C4-4404-8633-DBD7B225C662}"/>
              </a:ext>
            </a:extLst>
          </p:cNvPr>
          <p:cNvSpPr>
            <a:spLocks noChangeShapeType="1"/>
          </p:cNvSpPr>
          <p:nvPr/>
        </p:nvSpPr>
        <p:spPr bwMode="auto">
          <a:xfrm>
            <a:off x="4120133" y="2600424"/>
            <a:ext cx="4394200" cy="15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6">
            <a:extLst>
              <a:ext uri="{FF2B5EF4-FFF2-40B4-BE49-F238E27FC236}">
                <a16:creationId xmlns:a16="http://schemas.microsoft.com/office/drawing/2014/main" id="{0A85EDEB-D044-410B-BA58-8E157607BB52}"/>
              </a:ext>
            </a:extLst>
          </p:cNvPr>
          <p:cNvSpPr>
            <a:spLocks noChangeShapeType="1"/>
          </p:cNvSpPr>
          <p:nvPr/>
        </p:nvSpPr>
        <p:spPr bwMode="auto">
          <a:xfrm flipV="1">
            <a:off x="5272658" y="4041874"/>
            <a:ext cx="1800225" cy="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7">
            <a:extLst>
              <a:ext uri="{FF2B5EF4-FFF2-40B4-BE49-F238E27FC236}">
                <a16:creationId xmlns:a16="http://schemas.microsoft.com/office/drawing/2014/main" id="{5F7B7F5A-FD87-4098-AB49-67E406825011}"/>
              </a:ext>
            </a:extLst>
          </p:cNvPr>
          <p:cNvSpPr>
            <a:spLocks noChangeShapeType="1"/>
          </p:cNvSpPr>
          <p:nvPr/>
        </p:nvSpPr>
        <p:spPr bwMode="auto">
          <a:xfrm>
            <a:off x="4120133" y="5408712"/>
            <a:ext cx="4394200" cy="15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8">
            <a:extLst>
              <a:ext uri="{FF2B5EF4-FFF2-40B4-BE49-F238E27FC236}">
                <a16:creationId xmlns:a16="http://schemas.microsoft.com/office/drawing/2014/main" id="{AF455EE8-C4FD-4DCD-8F1E-2EBE0CDCAA52}"/>
              </a:ext>
            </a:extLst>
          </p:cNvPr>
          <p:cNvSpPr>
            <a:spLocks noChangeShapeType="1"/>
          </p:cNvSpPr>
          <p:nvPr/>
        </p:nvSpPr>
        <p:spPr bwMode="auto">
          <a:xfrm flipH="1">
            <a:off x="5272658" y="2600424"/>
            <a:ext cx="0" cy="144145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19">
            <a:extLst>
              <a:ext uri="{FF2B5EF4-FFF2-40B4-BE49-F238E27FC236}">
                <a16:creationId xmlns:a16="http://schemas.microsoft.com/office/drawing/2014/main" id="{C9FFEBD5-5142-425D-BDAB-07AC3F624511}"/>
              </a:ext>
            </a:extLst>
          </p:cNvPr>
          <p:cNvSpPr txBox="1">
            <a:spLocks noChangeArrowheads="1"/>
          </p:cNvSpPr>
          <p:nvPr/>
        </p:nvSpPr>
        <p:spPr bwMode="auto">
          <a:xfrm>
            <a:off x="5274245" y="2600424"/>
            <a:ext cx="271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41" name="Text Box 20">
            <a:extLst>
              <a:ext uri="{FF2B5EF4-FFF2-40B4-BE49-F238E27FC236}">
                <a16:creationId xmlns:a16="http://schemas.microsoft.com/office/drawing/2014/main" id="{C35D5B6E-A25E-4105-98B8-36EE45639E75}"/>
              </a:ext>
            </a:extLst>
          </p:cNvPr>
          <p:cNvSpPr txBox="1">
            <a:spLocks noChangeArrowheads="1"/>
          </p:cNvSpPr>
          <p:nvPr/>
        </p:nvSpPr>
        <p:spPr bwMode="auto">
          <a:xfrm rot="10800000">
            <a:off x="5417120" y="3468787"/>
            <a:ext cx="271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42" name="Line 21">
            <a:extLst>
              <a:ext uri="{FF2B5EF4-FFF2-40B4-BE49-F238E27FC236}">
                <a16:creationId xmlns:a16="http://schemas.microsoft.com/office/drawing/2014/main" id="{6E2D2A3B-459E-4769-A5E9-DBB4499F8EB1}"/>
              </a:ext>
            </a:extLst>
          </p:cNvPr>
          <p:cNvSpPr>
            <a:spLocks noChangeShapeType="1"/>
          </p:cNvSpPr>
          <p:nvPr/>
        </p:nvSpPr>
        <p:spPr bwMode="auto">
          <a:xfrm flipH="1">
            <a:off x="5272658" y="4041874"/>
            <a:ext cx="0" cy="136683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22">
            <a:extLst>
              <a:ext uri="{FF2B5EF4-FFF2-40B4-BE49-F238E27FC236}">
                <a16:creationId xmlns:a16="http://schemas.microsoft.com/office/drawing/2014/main" id="{2B9CF86A-74FE-418F-85EF-8C8158CEAAB6}"/>
              </a:ext>
            </a:extLst>
          </p:cNvPr>
          <p:cNvSpPr txBox="1">
            <a:spLocks noChangeArrowheads="1"/>
          </p:cNvSpPr>
          <p:nvPr/>
        </p:nvSpPr>
        <p:spPr bwMode="auto">
          <a:xfrm>
            <a:off x="5274245" y="3968849"/>
            <a:ext cx="271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44" name="Text Box 23">
            <a:extLst>
              <a:ext uri="{FF2B5EF4-FFF2-40B4-BE49-F238E27FC236}">
                <a16:creationId xmlns:a16="http://schemas.microsoft.com/office/drawing/2014/main" id="{DE097703-8EAD-42C9-954A-FC2F5668B2DA}"/>
              </a:ext>
            </a:extLst>
          </p:cNvPr>
          <p:cNvSpPr txBox="1">
            <a:spLocks noChangeArrowheads="1"/>
          </p:cNvSpPr>
          <p:nvPr/>
        </p:nvSpPr>
        <p:spPr bwMode="auto">
          <a:xfrm rot="10800000">
            <a:off x="5417120" y="4908649"/>
            <a:ext cx="271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45" name="Line 24">
            <a:extLst>
              <a:ext uri="{FF2B5EF4-FFF2-40B4-BE49-F238E27FC236}">
                <a16:creationId xmlns:a16="http://schemas.microsoft.com/office/drawing/2014/main" id="{1D8A0AF2-E7CC-40B9-9140-F1E9ED3DBC8F}"/>
              </a:ext>
            </a:extLst>
          </p:cNvPr>
          <p:cNvSpPr>
            <a:spLocks noChangeShapeType="1"/>
          </p:cNvSpPr>
          <p:nvPr/>
        </p:nvSpPr>
        <p:spPr bwMode="auto">
          <a:xfrm>
            <a:off x="7072883" y="2602012"/>
            <a:ext cx="0" cy="28082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25">
            <a:extLst>
              <a:ext uri="{FF2B5EF4-FFF2-40B4-BE49-F238E27FC236}">
                <a16:creationId xmlns:a16="http://schemas.microsoft.com/office/drawing/2014/main" id="{249835D6-ECC9-4258-9086-1C27A955642D}"/>
              </a:ext>
            </a:extLst>
          </p:cNvPr>
          <p:cNvSpPr>
            <a:spLocks noChangeShapeType="1"/>
          </p:cNvSpPr>
          <p:nvPr/>
        </p:nvSpPr>
        <p:spPr bwMode="auto">
          <a:xfrm>
            <a:off x="8512745" y="2602012"/>
            <a:ext cx="0" cy="280828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Rectangle 26">
            <a:extLst>
              <a:ext uri="{FF2B5EF4-FFF2-40B4-BE49-F238E27FC236}">
                <a16:creationId xmlns:a16="http://schemas.microsoft.com/office/drawing/2014/main" id="{BAC59D11-9C28-4D7A-BB14-80570844F54C}"/>
              </a:ext>
            </a:extLst>
          </p:cNvPr>
          <p:cNvSpPr>
            <a:spLocks noChangeArrowheads="1"/>
          </p:cNvSpPr>
          <p:nvPr/>
        </p:nvSpPr>
        <p:spPr bwMode="auto">
          <a:xfrm>
            <a:off x="8398445" y="3681512"/>
            <a:ext cx="201613" cy="504825"/>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8" name="Text Box 27">
            <a:extLst>
              <a:ext uri="{FF2B5EF4-FFF2-40B4-BE49-F238E27FC236}">
                <a16:creationId xmlns:a16="http://schemas.microsoft.com/office/drawing/2014/main" id="{A9D808A3-6E6F-4F19-9CCA-3339DD06287F}"/>
              </a:ext>
            </a:extLst>
          </p:cNvPr>
          <p:cNvSpPr txBox="1">
            <a:spLocks noChangeArrowheads="1"/>
          </p:cNvSpPr>
          <p:nvPr/>
        </p:nvSpPr>
        <p:spPr bwMode="auto">
          <a:xfrm>
            <a:off x="8009508" y="3681512"/>
            <a:ext cx="70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endParaRPr kumimoji="1" lang="en-US" altLang="zh-CN" b="1" baseline="-25000">
              <a:latin typeface="Times New Roman" panose="02020603050405020304" pitchFamily="18" charset="0"/>
            </a:endParaRPr>
          </a:p>
        </p:txBody>
      </p:sp>
      <p:sp>
        <p:nvSpPr>
          <p:cNvPr id="49" name="Text Box 28">
            <a:extLst>
              <a:ext uri="{FF2B5EF4-FFF2-40B4-BE49-F238E27FC236}">
                <a16:creationId xmlns:a16="http://schemas.microsoft.com/office/drawing/2014/main" id="{5471812A-4FDA-4CAF-B765-23A71C03EC6D}"/>
              </a:ext>
            </a:extLst>
          </p:cNvPr>
          <p:cNvSpPr txBox="1">
            <a:spLocks noChangeArrowheads="1"/>
          </p:cNvSpPr>
          <p:nvPr/>
        </p:nvSpPr>
        <p:spPr bwMode="auto">
          <a:xfrm>
            <a:off x="6569645" y="4329212"/>
            <a:ext cx="86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endParaRPr kumimoji="1" lang="en-US" altLang="zh-CN" b="1" baseline="-25000">
              <a:latin typeface="Times New Roman" panose="02020603050405020304" pitchFamily="18" charset="0"/>
            </a:endParaRPr>
          </a:p>
        </p:txBody>
      </p:sp>
      <p:sp>
        <p:nvSpPr>
          <p:cNvPr id="50" name="Text Box 29">
            <a:extLst>
              <a:ext uri="{FF2B5EF4-FFF2-40B4-BE49-F238E27FC236}">
                <a16:creationId xmlns:a16="http://schemas.microsoft.com/office/drawing/2014/main" id="{77C5BC6B-86F2-40C9-AC07-1C6841B213AA}"/>
              </a:ext>
            </a:extLst>
          </p:cNvPr>
          <p:cNvSpPr txBox="1">
            <a:spLocks noChangeArrowheads="1"/>
          </p:cNvSpPr>
          <p:nvPr/>
        </p:nvSpPr>
        <p:spPr bwMode="auto">
          <a:xfrm>
            <a:off x="6569645" y="3105249"/>
            <a:ext cx="422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endParaRPr kumimoji="1" lang="en-US" altLang="zh-CN" b="1" baseline="-25000">
              <a:latin typeface="Times New Roman" panose="02020603050405020304" pitchFamily="18" charset="0"/>
            </a:endParaRPr>
          </a:p>
        </p:txBody>
      </p:sp>
      <p:sp>
        <p:nvSpPr>
          <p:cNvPr id="51" name="Rectangle 30">
            <a:extLst>
              <a:ext uri="{FF2B5EF4-FFF2-40B4-BE49-F238E27FC236}">
                <a16:creationId xmlns:a16="http://schemas.microsoft.com/office/drawing/2014/main" id="{E635AD79-4564-419F-BFE2-064821C14D06}"/>
              </a:ext>
            </a:extLst>
          </p:cNvPr>
          <p:cNvSpPr>
            <a:spLocks noChangeArrowheads="1"/>
          </p:cNvSpPr>
          <p:nvPr/>
        </p:nvSpPr>
        <p:spPr bwMode="auto">
          <a:xfrm>
            <a:off x="6942708" y="4343499"/>
            <a:ext cx="201612" cy="504825"/>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2" name="Rectangle 31">
            <a:extLst>
              <a:ext uri="{FF2B5EF4-FFF2-40B4-BE49-F238E27FC236}">
                <a16:creationId xmlns:a16="http://schemas.microsoft.com/office/drawing/2014/main" id="{2DCC0B2F-80DC-4899-B5A5-114C40B3A9C8}"/>
              </a:ext>
            </a:extLst>
          </p:cNvPr>
          <p:cNvSpPr>
            <a:spLocks noChangeArrowheads="1"/>
          </p:cNvSpPr>
          <p:nvPr/>
        </p:nvSpPr>
        <p:spPr bwMode="auto">
          <a:xfrm>
            <a:off x="7001445" y="3033812"/>
            <a:ext cx="201613" cy="504825"/>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53" name="Object 33">
            <a:extLst>
              <a:ext uri="{FF2B5EF4-FFF2-40B4-BE49-F238E27FC236}">
                <a16:creationId xmlns:a16="http://schemas.microsoft.com/office/drawing/2014/main" id="{73D00D0D-06B8-4774-8AE0-6FE46069B2CA}"/>
              </a:ext>
            </a:extLst>
          </p:cNvPr>
          <p:cNvGraphicFramePr>
            <a:graphicFrameLocks noChangeAspect="1"/>
          </p:cNvGraphicFramePr>
          <p:nvPr>
            <p:extLst>
              <p:ext uri="{D42A27DB-BD31-4B8C-83A1-F6EECF244321}">
                <p14:modId xmlns:p14="http://schemas.microsoft.com/office/powerpoint/2010/main" val="933050145"/>
              </p:ext>
            </p:extLst>
          </p:nvPr>
        </p:nvGraphicFramePr>
        <p:xfrm>
          <a:off x="5561583" y="2887762"/>
          <a:ext cx="560387" cy="792162"/>
        </p:xfrm>
        <a:graphic>
          <a:graphicData uri="http://schemas.openxmlformats.org/presentationml/2006/ole">
            <mc:AlternateContent xmlns:mc="http://schemas.openxmlformats.org/markup-compatibility/2006">
              <mc:Choice xmlns:v="urn:schemas-microsoft-com:vml" Requires="v">
                <p:oleObj spid="_x0000_s108960" name="Equation" r:id="rId35" imgW="215713" imgH="304536" progId="Equation.DSMT4">
                  <p:embed/>
                </p:oleObj>
              </mc:Choice>
              <mc:Fallback>
                <p:oleObj name="Equation" r:id="rId35" imgW="215713" imgH="304536" progId="Equation.DSMT4">
                  <p:embed/>
                  <p:pic>
                    <p:nvPicPr>
                      <p:cNvPr id="38939" name="Object 33">
                        <a:extLst>
                          <a:ext uri="{FF2B5EF4-FFF2-40B4-BE49-F238E27FC236}">
                            <a16:creationId xmlns:a16="http://schemas.microsoft.com/office/drawing/2014/main" id="{EA8B6BEB-7819-4320-841F-27A6EAE1F553}"/>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561583" y="2887762"/>
                        <a:ext cx="56038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 name="Object 34">
            <a:extLst>
              <a:ext uri="{FF2B5EF4-FFF2-40B4-BE49-F238E27FC236}">
                <a16:creationId xmlns:a16="http://schemas.microsoft.com/office/drawing/2014/main" id="{D4F941B9-2D45-409F-BD76-D622EA1FA10B}"/>
              </a:ext>
            </a:extLst>
          </p:cNvPr>
          <p:cNvGraphicFramePr>
            <a:graphicFrameLocks noChangeAspect="1"/>
          </p:cNvGraphicFramePr>
          <p:nvPr>
            <p:extLst>
              <p:ext uri="{D42A27DB-BD31-4B8C-83A1-F6EECF244321}">
                <p14:modId xmlns:p14="http://schemas.microsoft.com/office/powerpoint/2010/main" val="198224347"/>
              </p:ext>
            </p:extLst>
          </p:nvPr>
        </p:nvGraphicFramePr>
        <p:xfrm>
          <a:off x="5561583" y="4256187"/>
          <a:ext cx="560387" cy="792162"/>
        </p:xfrm>
        <a:graphic>
          <a:graphicData uri="http://schemas.openxmlformats.org/presentationml/2006/ole">
            <mc:AlternateContent xmlns:mc="http://schemas.openxmlformats.org/markup-compatibility/2006">
              <mc:Choice xmlns:v="urn:schemas-microsoft-com:vml" Requires="v">
                <p:oleObj spid="_x0000_s108961" name="Equation" r:id="rId37" imgW="215713" imgH="304536" progId="Equation.DSMT4">
                  <p:embed/>
                </p:oleObj>
              </mc:Choice>
              <mc:Fallback>
                <p:oleObj name="Equation" r:id="rId37" imgW="215713" imgH="304536" progId="Equation.DSMT4">
                  <p:embed/>
                  <p:pic>
                    <p:nvPicPr>
                      <p:cNvPr id="38940" name="Object 34">
                        <a:extLst>
                          <a:ext uri="{FF2B5EF4-FFF2-40B4-BE49-F238E27FC236}">
                            <a16:creationId xmlns:a16="http://schemas.microsoft.com/office/drawing/2014/main" id="{8FB9D6F4-BA45-482A-997E-E8AF2107D269}"/>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561583" y="4256187"/>
                        <a:ext cx="56038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 name="Object 35">
            <a:extLst>
              <a:ext uri="{FF2B5EF4-FFF2-40B4-BE49-F238E27FC236}">
                <a16:creationId xmlns:a16="http://schemas.microsoft.com/office/drawing/2014/main" id="{75EF2887-75FF-4547-8DF1-8F09F10C965B}"/>
              </a:ext>
            </a:extLst>
          </p:cNvPr>
          <p:cNvGraphicFramePr>
            <a:graphicFrameLocks noChangeAspect="1"/>
          </p:cNvGraphicFramePr>
          <p:nvPr>
            <p:extLst>
              <p:ext uri="{D42A27DB-BD31-4B8C-83A1-F6EECF244321}">
                <p14:modId xmlns:p14="http://schemas.microsoft.com/office/powerpoint/2010/main" val="3608963578"/>
              </p:ext>
            </p:extLst>
          </p:nvPr>
        </p:nvGraphicFramePr>
        <p:xfrm>
          <a:off x="4424933" y="3390999"/>
          <a:ext cx="560387" cy="792163"/>
        </p:xfrm>
        <a:graphic>
          <a:graphicData uri="http://schemas.openxmlformats.org/presentationml/2006/ole">
            <mc:AlternateContent xmlns:mc="http://schemas.openxmlformats.org/markup-compatibility/2006">
              <mc:Choice xmlns:v="urn:schemas-microsoft-com:vml" Requires="v">
                <p:oleObj spid="_x0000_s108962" name="Equation" r:id="rId39" imgW="215713" imgH="304536" progId="Equation.DSMT4">
                  <p:embed/>
                </p:oleObj>
              </mc:Choice>
              <mc:Fallback>
                <p:oleObj name="Equation" r:id="rId39" imgW="215713" imgH="304536" progId="Equation.DSMT4">
                  <p:embed/>
                  <p:pic>
                    <p:nvPicPr>
                      <p:cNvPr id="38941" name="Object 35">
                        <a:extLst>
                          <a:ext uri="{FF2B5EF4-FFF2-40B4-BE49-F238E27FC236}">
                            <a16:creationId xmlns:a16="http://schemas.microsoft.com/office/drawing/2014/main" id="{4B153932-5048-450D-8244-77B5DAECC866}"/>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424933" y="3390999"/>
                        <a:ext cx="560387"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6" name="Group 36">
            <a:extLst>
              <a:ext uri="{FF2B5EF4-FFF2-40B4-BE49-F238E27FC236}">
                <a16:creationId xmlns:a16="http://schemas.microsoft.com/office/drawing/2014/main" id="{24EFE99D-81A9-469B-8FEF-ABB1FCF4C210}"/>
              </a:ext>
            </a:extLst>
          </p:cNvPr>
          <p:cNvGrpSpPr>
            <a:grpSpLocks/>
          </p:cNvGrpSpPr>
          <p:nvPr/>
        </p:nvGrpSpPr>
        <p:grpSpPr bwMode="auto">
          <a:xfrm>
            <a:off x="5921945" y="2047974"/>
            <a:ext cx="681038" cy="3397250"/>
            <a:chOff x="1474" y="530"/>
            <a:chExt cx="429" cy="2140"/>
          </a:xfrm>
        </p:grpSpPr>
        <p:sp>
          <p:nvSpPr>
            <p:cNvPr id="57" name="Line 37">
              <a:extLst>
                <a:ext uri="{FF2B5EF4-FFF2-40B4-BE49-F238E27FC236}">
                  <a16:creationId xmlns:a16="http://schemas.microsoft.com/office/drawing/2014/main" id="{3B8814C4-B930-460F-AD33-879524BEDA2B}"/>
                </a:ext>
              </a:extLst>
            </p:cNvPr>
            <p:cNvSpPr>
              <a:spLocks noChangeShapeType="1"/>
            </p:cNvSpPr>
            <p:nvPr/>
          </p:nvSpPr>
          <p:spPr bwMode="auto">
            <a:xfrm rot="-5400000">
              <a:off x="1711" y="1593"/>
              <a:ext cx="0" cy="38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38">
              <a:extLst>
                <a:ext uri="{FF2B5EF4-FFF2-40B4-BE49-F238E27FC236}">
                  <a16:creationId xmlns:a16="http://schemas.microsoft.com/office/drawing/2014/main" id="{04A04F5B-2B1B-4517-BE29-EE93CE11536F}"/>
                </a:ext>
              </a:extLst>
            </p:cNvPr>
            <p:cNvSpPr>
              <a:spLocks noChangeShapeType="1"/>
            </p:cNvSpPr>
            <p:nvPr/>
          </p:nvSpPr>
          <p:spPr bwMode="auto">
            <a:xfrm rot="-5400000">
              <a:off x="1710" y="2456"/>
              <a:ext cx="0" cy="38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39">
              <a:extLst>
                <a:ext uri="{FF2B5EF4-FFF2-40B4-BE49-F238E27FC236}">
                  <a16:creationId xmlns:a16="http://schemas.microsoft.com/office/drawing/2014/main" id="{645D9017-0A60-4FC6-B3DF-50D66B0135E5}"/>
                </a:ext>
              </a:extLst>
            </p:cNvPr>
            <p:cNvSpPr>
              <a:spLocks noChangeShapeType="1"/>
            </p:cNvSpPr>
            <p:nvPr/>
          </p:nvSpPr>
          <p:spPr bwMode="auto">
            <a:xfrm rot="-5400000">
              <a:off x="1666" y="686"/>
              <a:ext cx="0" cy="38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0" name="Object 40">
              <a:extLst>
                <a:ext uri="{FF2B5EF4-FFF2-40B4-BE49-F238E27FC236}">
                  <a16:creationId xmlns:a16="http://schemas.microsoft.com/office/drawing/2014/main" id="{9753453B-25C5-4805-B541-AA6D96EED879}"/>
                </a:ext>
              </a:extLst>
            </p:cNvPr>
            <p:cNvGraphicFramePr>
              <a:graphicFrameLocks noChangeAspect="1"/>
            </p:cNvGraphicFramePr>
            <p:nvPr/>
          </p:nvGraphicFramePr>
          <p:xfrm>
            <a:off x="1519" y="530"/>
            <a:ext cx="283" cy="360"/>
          </p:xfrm>
          <a:graphic>
            <a:graphicData uri="http://schemas.openxmlformats.org/presentationml/2006/ole">
              <mc:AlternateContent xmlns:mc="http://schemas.openxmlformats.org/markup-compatibility/2006">
                <mc:Choice xmlns:v="urn:schemas-microsoft-com:vml" Requires="v">
                  <p:oleObj spid="_x0000_s108963" name="Equation" r:id="rId41" imgW="190417" imgH="241195" progId="Equation.DSMT4">
                    <p:embed/>
                  </p:oleObj>
                </mc:Choice>
                <mc:Fallback>
                  <p:oleObj name="Equation" r:id="rId41" imgW="190417" imgH="241195" progId="Equation.DSMT4">
                    <p:embed/>
                    <p:pic>
                      <p:nvPicPr>
                        <p:cNvPr id="39003" name="Object 40">
                          <a:extLst>
                            <a:ext uri="{FF2B5EF4-FFF2-40B4-BE49-F238E27FC236}">
                              <a16:creationId xmlns:a16="http://schemas.microsoft.com/office/drawing/2014/main" id="{30F7B699-904A-4F73-8C1F-DA7B65514835}"/>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519" y="530"/>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 name="Object 41">
              <a:extLst>
                <a:ext uri="{FF2B5EF4-FFF2-40B4-BE49-F238E27FC236}">
                  <a16:creationId xmlns:a16="http://schemas.microsoft.com/office/drawing/2014/main" id="{59EEBE87-6201-41DC-B6FD-8B6EFF2E2041}"/>
                </a:ext>
              </a:extLst>
            </p:cNvPr>
            <p:cNvGraphicFramePr>
              <a:graphicFrameLocks noChangeAspect="1"/>
            </p:cNvGraphicFramePr>
            <p:nvPr/>
          </p:nvGraphicFramePr>
          <p:xfrm>
            <a:off x="1519" y="1443"/>
            <a:ext cx="283" cy="360"/>
          </p:xfrm>
          <a:graphic>
            <a:graphicData uri="http://schemas.openxmlformats.org/presentationml/2006/ole">
              <mc:AlternateContent xmlns:mc="http://schemas.openxmlformats.org/markup-compatibility/2006">
                <mc:Choice xmlns:v="urn:schemas-microsoft-com:vml" Requires="v">
                  <p:oleObj spid="_x0000_s108964" name="Equation" r:id="rId43" imgW="190417" imgH="241195" progId="Equation.DSMT4">
                    <p:embed/>
                  </p:oleObj>
                </mc:Choice>
                <mc:Fallback>
                  <p:oleObj name="Equation" r:id="rId43" imgW="190417" imgH="241195" progId="Equation.DSMT4">
                    <p:embed/>
                    <p:pic>
                      <p:nvPicPr>
                        <p:cNvPr id="39004" name="Object 41">
                          <a:extLst>
                            <a:ext uri="{FF2B5EF4-FFF2-40B4-BE49-F238E27FC236}">
                              <a16:creationId xmlns:a16="http://schemas.microsoft.com/office/drawing/2014/main" id="{20095727-1208-4627-8022-27E081C03346}"/>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519" y="1443"/>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 name="Object 42">
              <a:extLst>
                <a:ext uri="{FF2B5EF4-FFF2-40B4-BE49-F238E27FC236}">
                  <a16:creationId xmlns:a16="http://schemas.microsoft.com/office/drawing/2014/main" id="{9BE2C590-2896-4C1D-9C31-1088AE52ABBA}"/>
                </a:ext>
              </a:extLst>
            </p:cNvPr>
            <p:cNvGraphicFramePr>
              <a:graphicFrameLocks noChangeAspect="1"/>
            </p:cNvGraphicFramePr>
            <p:nvPr/>
          </p:nvGraphicFramePr>
          <p:xfrm>
            <a:off x="1519" y="2310"/>
            <a:ext cx="283" cy="360"/>
          </p:xfrm>
          <a:graphic>
            <a:graphicData uri="http://schemas.openxmlformats.org/presentationml/2006/ole">
              <mc:AlternateContent xmlns:mc="http://schemas.openxmlformats.org/markup-compatibility/2006">
                <mc:Choice xmlns:v="urn:schemas-microsoft-com:vml" Requires="v">
                  <p:oleObj spid="_x0000_s108965" name="Equation" r:id="rId45" imgW="190417" imgH="241195" progId="Equation.DSMT4">
                    <p:embed/>
                  </p:oleObj>
                </mc:Choice>
                <mc:Fallback>
                  <p:oleObj name="Equation" r:id="rId45" imgW="190417" imgH="241195" progId="Equation.DSMT4">
                    <p:embed/>
                    <p:pic>
                      <p:nvPicPr>
                        <p:cNvPr id="39005" name="Object 42">
                          <a:extLst>
                            <a:ext uri="{FF2B5EF4-FFF2-40B4-BE49-F238E27FC236}">
                              <a16:creationId xmlns:a16="http://schemas.microsoft.com/office/drawing/2014/main" id="{EDF67602-608D-42A0-8BCA-34110EACC271}"/>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519" y="2310"/>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3" name="Object 123">
            <a:extLst>
              <a:ext uri="{FF2B5EF4-FFF2-40B4-BE49-F238E27FC236}">
                <a16:creationId xmlns:a16="http://schemas.microsoft.com/office/drawing/2014/main" id="{75C3A9BA-09D7-4150-AB94-872846BB92C1}"/>
              </a:ext>
            </a:extLst>
          </p:cNvPr>
          <p:cNvGraphicFramePr>
            <a:graphicFrameLocks noChangeAspect="1"/>
          </p:cNvGraphicFramePr>
          <p:nvPr>
            <p:extLst>
              <p:ext uri="{D42A27DB-BD31-4B8C-83A1-F6EECF244321}">
                <p14:modId xmlns:p14="http://schemas.microsoft.com/office/powerpoint/2010/main" val="2187160168"/>
              </p:ext>
            </p:extLst>
          </p:nvPr>
        </p:nvGraphicFramePr>
        <p:xfrm>
          <a:off x="8625458" y="3122712"/>
          <a:ext cx="627062" cy="792162"/>
        </p:xfrm>
        <a:graphic>
          <a:graphicData uri="http://schemas.openxmlformats.org/presentationml/2006/ole">
            <mc:AlternateContent xmlns:mc="http://schemas.openxmlformats.org/markup-compatibility/2006">
              <mc:Choice xmlns:v="urn:schemas-microsoft-com:vml" Requires="v">
                <p:oleObj spid="_x0000_s108966" name="Equation" r:id="rId47" imgW="241195" imgH="304668" progId="Equation.DSMT4">
                  <p:embed/>
                </p:oleObj>
              </mc:Choice>
              <mc:Fallback>
                <p:oleObj name="Equation" r:id="rId47" imgW="241195" imgH="304668" progId="Equation.DSMT4">
                  <p:embed/>
                  <p:pic>
                    <p:nvPicPr>
                      <p:cNvPr id="512123" name="Object 123">
                        <a:extLst>
                          <a:ext uri="{FF2B5EF4-FFF2-40B4-BE49-F238E27FC236}">
                            <a16:creationId xmlns:a16="http://schemas.microsoft.com/office/drawing/2014/main" id="{FF890100-5D71-4E2C-87A2-7D9CEAAE2514}"/>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8625458" y="3122712"/>
                        <a:ext cx="62706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 name="Object 22">
            <a:extLst>
              <a:ext uri="{FF2B5EF4-FFF2-40B4-BE49-F238E27FC236}">
                <a16:creationId xmlns:a16="http://schemas.microsoft.com/office/drawing/2014/main" id="{4AE4F6B4-80B0-41D3-AD82-8A82682EB577}"/>
              </a:ext>
            </a:extLst>
          </p:cNvPr>
          <p:cNvGraphicFramePr>
            <a:graphicFrameLocks noChangeAspect="1"/>
          </p:cNvGraphicFramePr>
          <p:nvPr>
            <p:extLst>
              <p:ext uri="{D42A27DB-BD31-4B8C-83A1-F6EECF244321}">
                <p14:modId xmlns:p14="http://schemas.microsoft.com/office/powerpoint/2010/main" val="1259817697"/>
              </p:ext>
            </p:extLst>
          </p:nvPr>
        </p:nvGraphicFramePr>
        <p:xfrm>
          <a:off x="3479800" y="1428651"/>
          <a:ext cx="469900" cy="469900"/>
        </p:xfrm>
        <a:graphic>
          <a:graphicData uri="http://schemas.openxmlformats.org/presentationml/2006/ole">
            <mc:AlternateContent xmlns:mc="http://schemas.openxmlformats.org/markup-compatibility/2006">
              <mc:Choice xmlns:v="urn:schemas-microsoft-com:vml" Requires="v">
                <p:oleObj spid="_x0000_s108967" name="Equation" r:id="rId49" imgW="469800" imgH="469800" progId="Equation.DSMT4">
                  <p:embed/>
                </p:oleObj>
              </mc:Choice>
              <mc:Fallback>
                <p:oleObj name="Equation" r:id="rId49" imgW="469800" imgH="469800" progId="Equation.DSMT4">
                  <p:embed/>
                  <p:pic>
                    <p:nvPicPr>
                      <p:cNvPr id="18" name="Object 22">
                        <a:extLst>
                          <a:ext uri="{FF2B5EF4-FFF2-40B4-BE49-F238E27FC236}">
                            <a16:creationId xmlns:a16="http://schemas.microsoft.com/office/drawing/2014/main" id="{E0B9EECE-093D-4257-B990-B52F6069ABEF}"/>
                          </a:ext>
                        </a:extLst>
                      </p:cNvPr>
                      <p:cNvPicPr>
                        <a:picLocks noChangeAspect="1" noChangeArrowheads="1"/>
                      </p:cNvPicPr>
                      <p:nvPr/>
                    </p:nvPicPr>
                    <p:blipFill>
                      <a:blip r:embed="rId50"/>
                      <a:srcRect/>
                      <a:stretch>
                        <a:fillRect/>
                      </a:stretch>
                    </p:blipFill>
                    <p:spPr bwMode="auto">
                      <a:xfrm>
                        <a:off x="3479800" y="1428651"/>
                        <a:ext cx="4699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2544187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a:extLst>
              <a:ext uri="{FF2B5EF4-FFF2-40B4-BE49-F238E27FC236}">
                <a16:creationId xmlns:a16="http://schemas.microsoft.com/office/drawing/2014/main" id="{BE006658-A7B5-47DB-A34B-A712406236AA}"/>
              </a:ext>
            </a:extLst>
          </p:cNvPr>
          <p:cNvSpPr>
            <a:spLocks noChangeArrowheads="1"/>
          </p:cNvSpPr>
          <p:nvPr/>
        </p:nvSpPr>
        <p:spPr bwMode="auto">
          <a:xfrm>
            <a:off x="323850" y="765175"/>
            <a:ext cx="5545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b="1" dirty="0">
                <a:latin typeface="华文楷体" panose="02010600040101010101" pitchFamily="2" charset="-122"/>
                <a:ea typeface="华文楷体" panose="02010600040101010101" pitchFamily="2" charset="-122"/>
              </a:rPr>
              <a:t>对于</a:t>
            </a:r>
            <a:r>
              <a:rPr kumimoji="1" lang="en-US" altLang="zh-CN" b="1" dirty="0">
                <a:latin typeface="华文楷体" panose="02010600040101010101" pitchFamily="2" charset="-122"/>
                <a:ea typeface="华文楷体" panose="02010600040101010101" pitchFamily="2" charset="-122"/>
              </a:rPr>
              <a:t>Y-Y</a:t>
            </a:r>
            <a:r>
              <a:rPr kumimoji="1" lang="zh-CN" altLang="en-US" b="1" dirty="0">
                <a:latin typeface="华文楷体" panose="02010600040101010101" pitchFamily="2" charset="-122"/>
                <a:ea typeface="华文楷体" panose="02010600040101010101" pitchFamily="2" charset="-122"/>
              </a:rPr>
              <a:t>接线</a:t>
            </a:r>
          </a:p>
        </p:txBody>
      </p:sp>
      <p:grpSp>
        <p:nvGrpSpPr>
          <p:cNvPr id="56323" name="Group 97">
            <a:extLst>
              <a:ext uri="{FF2B5EF4-FFF2-40B4-BE49-F238E27FC236}">
                <a16:creationId xmlns:a16="http://schemas.microsoft.com/office/drawing/2014/main" id="{43351876-309F-4D09-9608-33CF8FF339E1}"/>
              </a:ext>
            </a:extLst>
          </p:cNvPr>
          <p:cNvGrpSpPr>
            <a:grpSpLocks/>
          </p:cNvGrpSpPr>
          <p:nvPr/>
        </p:nvGrpSpPr>
        <p:grpSpPr bwMode="auto">
          <a:xfrm>
            <a:off x="4763" y="1122363"/>
            <a:ext cx="7088187" cy="4754562"/>
            <a:chOff x="0" y="571"/>
            <a:chExt cx="4465" cy="2995"/>
          </a:xfrm>
        </p:grpSpPr>
        <p:grpSp>
          <p:nvGrpSpPr>
            <p:cNvPr id="56334" name="Group 14">
              <a:extLst>
                <a:ext uri="{FF2B5EF4-FFF2-40B4-BE49-F238E27FC236}">
                  <a16:creationId xmlns:a16="http://schemas.microsoft.com/office/drawing/2014/main" id="{9CC34B4D-E55A-4EE3-99E8-AA85D44D7AB9}"/>
                </a:ext>
              </a:extLst>
            </p:cNvPr>
            <p:cNvGrpSpPr>
              <a:grpSpLocks/>
            </p:cNvGrpSpPr>
            <p:nvPr/>
          </p:nvGrpSpPr>
          <p:grpSpPr bwMode="auto">
            <a:xfrm>
              <a:off x="0" y="571"/>
              <a:ext cx="4465" cy="2995"/>
              <a:chOff x="-23" y="1115"/>
              <a:chExt cx="4465" cy="2995"/>
            </a:xfrm>
          </p:grpSpPr>
          <p:grpSp>
            <p:nvGrpSpPr>
              <p:cNvPr id="56339" name="Group 15">
                <a:extLst>
                  <a:ext uri="{FF2B5EF4-FFF2-40B4-BE49-F238E27FC236}">
                    <a16:creationId xmlns:a16="http://schemas.microsoft.com/office/drawing/2014/main" id="{7AEA9A7C-4E51-4C6C-8C75-4FEA4BBCEA87}"/>
                  </a:ext>
                </a:extLst>
              </p:cNvPr>
              <p:cNvGrpSpPr>
                <a:grpSpLocks/>
              </p:cNvGrpSpPr>
              <p:nvPr/>
            </p:nvGrpSpPr>
            <p:grpSpPr bwMode="auto">
              <a:xfrm>
                <a:off x="-23" y="1115"/>
                <a:ext cx="4465" cy="2723"/>
                <a:chOff x="501" y="619"/>
                <a:chExt cx="4465" cy="2723"/>
              </a:xfrm>
            </p:grpSpPr>
            <p:grpSp>
              <p:nvGrpSpPr>
                <p:cNvPr id="56349" name="Group 16">
                  <a:extLst>
                    <a:ext uri="{FF2B5EF4-FFF2-40B4-BE49-F238E27FC236}">
                      <a16:creationId xmlns:a16="http://schemas.microsoft.com/office/drawing/2014/main" id="{158621C7-11E4-49BF-AA09-057CDD461BF4}"/>
                    </a:ext>
                  </a:extLst>
                </p:cNvPr>
                <p:cNvGrpSpPr>
                  <a:grpSpLocks/>
                </p:cNvGrpSpPr>
                <p:nvPr/>
              </p:nvGrpSpPr>
              <p:grpSpPr bwMode="auto">
                <a:xfrm>
                  <a:off x="699" y="1962"/>
                  <a:ext cx="3946" cy="1317"/>
                  <a:chOff x="431" y="1343"/>
                  <a:chExt cx="3946" cy="1317"/>
                </a:xfrm>
              </p:grpSpPr>
              <p:sp>
                <p:nvSpPr>
                  <p:cNvPr id="56410" name="Line 17">
                    <a:extLst>
                      <a:ext uri="{FF2B5EF4-FFF2-40B4-BE49-F238E27FC236}">
                        <a16:creationId xmlns:a16="http://schemas.microsoft.com/office/drawing/2014/main" id="{EC126760-C69B-4E7D-8A85-1EA047BF9BBA}"/>
                      </a:ext>
                    </a:extLst>
                  </p:cNvPr>
                  <p:cNvSpPr>
                    <a:spLocks noChangeAspect="1" noChangeShapeType="1"/>
                  </p:cNvSpPr>
                  <p:nvPr/>
                </p:nvSpPr>
                <p:spPr bwMode="auto">
                  <a:xfrm>
                    <a:off x="458" y="1353"/>
                    <a:ext cx="136" cy="0"/>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11" name="Line 18">
                    <a:extLst>
                      <a:ext uri="{FF2B5EF4-FFF2-40B4-BE49-F238E27FC236}">
                        <a16:creationId xmlns:a16="http://schemas.microsoft.com/office/drawing/2014/main" id="{6CB580B8-EF13-44E0-B570-679B8A82536C}"/>
                      </a:ext>
                    </a:extLst>
                  </p:cNvPr>
                  <p:cNvSpPr>
                    <a:spLocks noChangeAspect="1" noChangeShapeType="1"/>
                  </p:cNvSpPr>
                  <p:nvPr/>
                </p:nvSpPr>
                <p:spPr bwMode="auto">
                  <a:xfrm>
                    <a:off x="431" y="2657"/>
                    <a:ext cx="3937" cy="3"/>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12" name="Line 19">
                    <a:extLst>
                      <a:ext uri="{FF2B5EF4-FFF2-40B4-BE49-F238E27FC236}">
                        <a16:creationId xmlns:a16="http://schemas.microsoft.com/office/drawing/2014/main" id="{7C8761DE-2C94-4A36-97FD-A8551AAE4F20}"/>
                      </a:ext>
                    </a:extLst>
                  </p:cNvPr>
                  <p:cNvSpPr>
                    <a:spLocks noChangeAspect="1" noChangeShapeType="1"/>
                  </p:cNvSpPr>
                  <p:nvPr/>
                </p:nvSpPr>
                <p:spPr bwMode="auto">
                  <a:xfrm>
                    <a:off x="4241" y="1344"/>
                    <a:ext cx="136" cy="0"/>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13" name="Line 20">
                    <a:extLst>
                      <a:ext uri="{FF2B5EF4-FFF2-40B4-BE49-F238E27FC236}">
                        <a16:creationId xmlns:a16="http://schemas.microsoft.com/office/drawing/2014/main" id="{E01C65DB-205E-4C42-AF48-66DE611D30C2}"/>
                      </a:ext>
                    </a:extLst>
                  </p:cNvPr>
                  <p:cNvSpPr>
                    <a:spLocks noChangeShapeType="1"/>
                  </p:cNvSpPr>
                  <p:nvPr/>
                </p:nvSpPr>
                <p:spPr bwMode="auto">
                  <a:xfrm>
                    <a:off x="4377" y="1343"/>
                    <a:ext cx="0" cy="131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14" name="Line 21">
                    <a:extLst>
                      <a:ext uri="{FF2B5EF4-FFF2-40B4-BE49-F238E27FC236}">
                        <a16:creationId xmlns:a16="http://schemas.microsoft.com/office/drawing/2014/main" id="{FBE77605-8BD1-460D-A4AB-67BB46F2BDCB}"/>
                      </a:ext>
                    </a:extLst>
                  </p:cNvPr>
                  <p:cNvSpPr>
                    <a:spLocks noChangeShapeType="1"/>
                  </p:cNvSpPr>
                  <p:nvPr/>
                </p:nvSpPr>
                <p:spPr bwMode="auto">
                  <a:xfrm>
                    <a:off x="449" y="1344"/>
                    <a:ext cx="0" cy="131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350" name="Group 22">
                  <a:extLst>
                    <a:ext uri="{FF2B5EF4-FFF2-40B4-BE49-F238E27FC236}">
                      <a16:creationId xmlns:a16="http://schemas.microsoft.com/office/drawing/2014/main" id="{5C166D3F-BE64-43C9-886C-371F0DCEB78D}"/>
                    </a:ext>
                  </a:extLst>
                </p:cNvPr>
                <p:cNvGrpSpPr>
                  <a:grpSpLocks/>
                </p:cNvGrpSpPr>
                <p:nvPr/>
              </p:nvGrpSpPr>
              <p:grpSpPr bwMode="auto">
                <a:xfrm>
                  <a:off x="2114" y="820"/>
                  <a:ext cx="1194" cy="1941"/>
                  <a:chOff x="2004" y="210"/>
                  <a:chExt cx="1194" cy="1941"/>
                </a:xfrm>
              </p:grpSpPr>
              <p:sp>
                <p:nvSpPr>
                  <p:cNvPr id="56400" name="Line 23">
                    <a:extLst>
                      <a:ext uri="{FF2B5EF4-FFF2-40B4-BE49-F238E27FC236}">
                        <a16:creationId xmlns:a16="http://schemas.microsoft.com/office/drawing/2014/main" id="{303ADBAF-174A-4A6E-8527-AF408E9ECAE5}"/>
                      </a:ext>
                    </a:extLst>
                  </p:cNvPr>
                  <p:cNvSpPr>
                    <a:spLocks noChangeAspect="1" noChangeShapeType="1"/>
                  </p:cNvSpPr>
                  <p:nvPr/>
                </p:nvSpPr>
                <p:spPr bwMode="auto">
                  <a:xfrm>
                    <a:off x="2049" y="1360"/>
                    <a:ext cx="1113"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01" name="Rectangle 24">
                    <a:extLst>
                      <a:ext uri="{FF2B5EF4-FFF2-40B4-BE49-F238E27FC236}">
                        <a16:creationId xmlns:a16="http://schemas.microsoft.com/office/drawing/2014/main" id="{91E6CE3F-EEDA-49F5-99A7-E5D53EF0F423}"/>
                      </a:ext>
                    </a:extLst>
                  </p:cNvPr>
                  <p:cNvSpPr>
                    <a:spLocks noChangeArrowheads="1"/>
                  </p:cNvSpPr>
                  <p:nvPr/>
                </p:nvSpPr>
                <p:spPr bwMode="auto">
                  <a:xfrm>
                    <a:off x="2503" y="1298"/>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56402" name="Group 25">
                    <a:extLst>
                      <a:ext uri="{FF2B5EF4-FFF2-40B4-BE49-F238E27FC236}">
                        <a16:creationId xmlns:a16="http://schemas.microsoft.com/office/drawing/2014/main" id="{91C3869D-EBD3-4773-B150-5C30382E475C}"/>
                      </a:ext>
                    </a:extLst>
                  </p:cNvPr>
                  <p:cNvGrpSpPr>
                    <a:grpSpLocks/>
                  </p:cNvGrpSpPr>
                  <p:nvPr/>
                </p:nvGrpSpPr>
                <p:grpSpPr bwMode="auto">
                  <a:xfrm>
                    <a:off x="2019" y="2024"/>
                    <a:ext cx="1179" cy="127"/>
                    <a:chOff x="2381" y="2024"/>
                    <a:chExt cx="1179" cy="127"/>
                  </a:xfrm>
                </p:grpSpPr>
                <p:sp>
                  <p:nvSpPr>
                    <p:cNvPr id="56408" name="Line 26">
                      <a:extLst>
                        <a:ext uri="{FF2B5EF4-FFF2-40B4-BE49-F238E27FC236}">
                          <a16:creationId xmlns:a16="http://schemas.microsoft.com/office/drawing/2014/main" id="{88FAABAE-ED86-4905-A078-1980A5F34476}"/>
                        </a:ext>
                      </a:extLst>
                    </p:cNvPr>
                    <p:cNvSpPr>
                      <a:spLocks noChangeAspect="1" noChangeShapeType="1"/>
                    </p:cNvSpPr>
                    <p:nvPr/>
                  </p:nvSpPr>
                  <p:spPr bwMode="auto">
                    <a:xfrm>
                      <a:off x="2381" y="2086"/>
                      <a:ext cx="1179"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09" name="Rectangle 27">
                      <a:extLst>
                        <a:ext uri="{FF2B5EF4-FFF2-40B4-BE49-F238E27FC236}">
                          <a16:creationId xmlns:a16="http://schemas.microsoft.com/office/drawing/2014/main" id="{5C5ED775-FA9E-4101-B3D3-1D5482D2FBA1}"/>
                        </a:ext>
                      </a:extLst>
                    </p:cNvPr>
                    <p:cNvSpPr>
                      <a:spLocks noChangeArrowheads="1"/>
                    </p:cNvSpPr>
                    <p:nvPr/>
                  </p:nvSpPr>
                  <p:spPr bwMode="auto">
                    <a:xfrm>
                      <a:off x="2835" y="2024"/>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pSp>
              <p:sp>
                <p:nvSpPr>
                  <p:cNvPr id="56403" name="Line 28">
                    <a:extLst>
                      <a:ext uri="{FF2B5EF4-FFF2-40B4-BE49-F238E27FC236}">
                        <a16:creationId xmlns:a16="http://schemas.microsoft.com/office/drawing/2014/main" id="{9732797C-C6D0-45AB-B3B4-74EEB9FE18AC}"/>
                      </a:ext>
                    </a:extLst>
                  </p:cNvPr>
                  <p:cNvSpPr>
                    <a:spLocks noChangeAspect="1" noChangeShapeType="1"/>
                  </p:cNvSpPr>
                  <p:nvPr/>
                </p:nvSpPr>
                <p:spPr bwMode="auto">
                  <a:xfrm>
                    <a:off x="2004" y="634"/>
                    <a:ext cx="115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04" name="Rectangle 29">
                    <a:extLst>
                      <a:ext uri="{FF2B5EF4-FFF2-40B4-BE49-F238E27FC236}">
                        <a16:creationId xmlns:a16="http://schemas.microsoft.com/office/drawing/2014/main" id="{A84A056F-4D92-428D-8267-363A9A857C28}"/>
                      </a:ext>
                    </a:extLst>
                  </p:cNvPr>
                  <p:cNvSpPr>
                    <a:spLocks noChangeArrowheads="1"/>
                  </p:cNvSpPr>
                  <p:nvPr/>
                </p:nvSpPr>
                <p:spPr bwMode="auto">
                  <a:xfrm>
                    <a:off x="2458" y="572"/>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405" name="Text Box 30">
                    <a:extLst>
                      <a:ext uri="{FF2B5EF4-FFF2-40B4-BE49-F238E27FC236}">
                        <a16:creationId xmlns:a16="http://schemas.microsoft.com/office/drawing/2014/main" id="{456955B6-89A1-43FF-B960-7C9BFD8E876B}"/>
                      </a:ext>
                    </a:extLst>
                  </p:cNvPr>
                  <p:cNvSpPr txBox="1">
                    <a:spLocks noChangeArrowheads="1"/>
                  </p:cNvSpPr>
                  <p:nvPr/>
                </p:nvSpPr>
                <p:spPr bwMode="auto">
                  <a:xfrm>
                    <a:off x="2481" y="21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i="1" baseline="-25000">
                        <a:latin typeface="Times New Roman" panose="02020603050405020304" pitchFamily="18" charset="0"/>
                      </a:rPr>
                      <a:t>l</a:t>
                    </a:r>
                  </a:p>
                </p:txBody>
              </p:sp>
              <p:sp>
                <p:nvSpPr>
                  <p:cNvPr id="56406" name="Text Box 31">
                    <a:extLst>
                      <a:ext uri="{FF2B5EF4-FFF2-40B4-BE49-F238E27FC236}">
                        <a16:creationId xmlns:a16="http://schemas.microsoft.com/office/drawing/2014/main" id="{12BC0488-873C-4D4E-813B-1FF4D08C6AFC}"/>
                      </a:ext>
                    </a:extLst>
                  </p:cNvPr>
                  <p:cNvSpPr txBox="1">
                    <a:spLocks noChangeArrowheads="1"/>
                  </p:cNvSpPr>
                  <p:nvPr/>
                </p:nvSpPr>
                <p:spPr bwMode="auto">
                  <a:xfrm>
                    <a:off x="2481" y="93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i="1" baseline="-25000">
                        <a:latin typeface="Times New Roman" panose="02020603050405020304" pitchFamily="18" charset="0"/>
                      </a:rPr>
                      <a:t>l</a:t>
                    </a:r>
                  </a:p>
                </p:txBody>
              </p:sp>
              <p:sp>
                <p:nvSpPr>
                  <p:cNvPr id="56407" name="Text Box 32">
                    <a:extLst>
                      <a:ext uri="{FF2B5EF4-FFF2-40B4-BE49-F238E27FC236}">
                        <a16:creationId xmlns:a16="http://schemas.microsoft.com/office/drawing/2014/main" id="{679B4DD1-72F7-47CC-B2F0-677A56D4C749}"/>
                      </a:ext>
                    </a:extLst>
                  </p:cNvPr>
                  <p:cNvSpPr txBox="1">
                    <a:spLocks noChangeArrowheads="1"/>
                  </p:cNvSpPr>
                  <p:nvPr/>
                </p:nvSpPr>
                <p:spPr bwMode="auto">
                  <a:xfrm>
                    <a:off x="2436" y="1706"/>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i="1" baseline="-25000">
                        <a:latin typeface="Times New Roman" panose="02020603050405020304" pitchFamily="18" charset="0"/>
                      </a:rPr>
                      <a:t>l</a:t>
                    </a:r>
                  </a:p>
                </p:txBody>
              </p:sp>
            </p:grpSp>
            <p:grpSp>
              <p:nvGrpSpPr>
                <p:cNvPr id="56351" name="Group 33">
                  <a:extLst>
                    <a:ext uri="{FF2B5EF4-FFF2-40B4-BE49-F238E27FC236}">
                      <a16:creationId xmlns:a16="http://schemas.microsoft.com/office/drawing/2014/main" id="{55FB118D-B400-4511-9DB3-B0301097BD49}"/>
                    </a:ext>
                  </a:extLst>
                </p:cNvPr>
                <p:cNvGrpSpPr>
                  <a:grpSpLocks/>
                </p:cNvGrpSpPr>
                <p:nvPr/>
              </p:nvGrpSpPr>
              <p:grpSpPr bwMode="auto">
                <a:xfrm>
                  <a:off x="501" y="619"/>
                  <a:ext cx="1785" cy="2251"/>
                  <a:chOff x="224" y="0"/>
                  <a:chExt cx="1785" cy="2251"/>
                </a:xfrm>
              </p:grpSpPr>
              <p:graphicFrame>
                <p:nvGraphicFramePr>
                  <p:cNvPr id="56373" name="Object 34">
                    <a:extLst>
                      <a:ext uri="{FF2B5EF4-FFF2-40B4-BE49-F238E27FC236}">
                        <a16:creationId xmlns:a16="http://schemas.microsoft.com/office/drawing/2014/main" id="{550D67D2-68B6-400D-A4C7-948956E5126B}"/>
                      </a:ext>
                    </a:extLst>
                  </p:cNvPr>
                  <p:cNvGraphicFramePr>
                    <a:graphicFrameLocks noChangeAspect="1"/>
                  </p:cNvGraphicFramePr>
                  <p:nvPr/>
                </p:nvGraphicFramePr>
                <p:xfrm>
                  <a:off x="884" y="0"/>
                  <a:ext cx="321" cy="454"/>
                </p:xfrm>
                <a:graphic>
                  <a:graphicData uri="http://schemas.openxmlformats.org/presentationml/2006/ole">
                    <mc:AlternateContent xmlns:mc="http://schemas.openxmlformats.org/markup-compatibility/2006">
                      <mc:Choice xmlns:v="urn:schemas-microsoft-com:vml" Requires="v">
                        <p:oleObj spid="_x0000_s57045" name="Equation" r:id="rId3" imgW="215713" imgH="304536" progId="Equation.DSMT4">
                          <p:embed/>
                        </p:oleObj>
                      </mc:Choice>
                      <mc:Fallback>
                        <p:oleObj name="Equation" r:id="rId3" imgW="215713" imgH="304536"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0"/>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6374" name="Group 35">
                    <a:extLst>
                      <a:ext uri="{FF2B5EF4-FFF2-40B4-BE49-F238E27FC236}">
                        <a16:creationId xmlns:a16="http://schemas.microsoft.com/office/drawing/2014/main" id="{554D587A-BD96-4F8F-B7D5-42CD9045A054}"/>
                      </a:ext>
                    </a:extLst>
                  </p:cNvPr>
                  <p:cNvGrpSpPr>
                    <a:grpSpLocks/>
                  </p:cNvGrpSpPr>
                  <p:nvPr/>
                </p:nvGrpSpPr>
                <p:grpSpPr bwMode="auto">
                  <a:xfrm>
                    <a:off x="224" y="300"/>
                    <a:ext cx="1785" cy="1951"/>
                    <a:chOff x="204" y="300"/>
                    <a:chExt cx="1785" cy="1951"/>
                  </a:xfrm>
                </p:grpSpPr>
                <p:sp>
                  <p:nvSpPr>
                    <p:cNvPr id="56375" name="Oval 36">
                      <a:extLst>
                        <a:ext uri="{FF2B5EF4-FFF2-40B4-BE49-F238E27FC236}">
                          <a16:creationId xmlns:a16="http://schemas.microsoft.com/office/drawing/2014/main" id="{4FEF093F-7D38-40EE-AE38-056AA23AE449}"/>
                        </a:ext>
                      </a:extLst>
                    </p:cNvPr>
                    <p:cNvSpPr>
                      <a:spLocks noChangeArrowheads="1"/>
                    </p:cNvSpPr>
                    <p:nvPr/>
                  </p:nvSpPr>
                  <p:spPr bwMode="auto">
                    <a:xfrm>
                      <a:off x="794" y="448"/>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ea typeface="仿宋_GB2312" pitchFamily="49" charset="-122"/>
                      </a:endParaRPr>
                    </a:p>
                  </p:txBody>
                </p:sp>
                <p:sp>
                  <p:nvSpPr>
                    <p:cNvPr id="56376" name="Oval 37">
                      <a:extLst>
                        <a:ext uri="{FF2B5EF4-FFF2-40B4-BE49-F238E27FC236}">
                          <a16:creationId xmlns:a16="http://schemas.microsoft.com/office/drawing/2014/main" id="{293F5019-BB62-4908-931B-3653ECB11500}"/>
                        </a:ext>
                      </a:extLst>
                    </p:cNvPr>
                    <p:cNvSpPr>
                      <a:spLocks noChangeArrowheads="1"/>
                    </p:cNvSpPr>
                    <p:nvPr/>
                  </p:nvSpPr>
                  <p:spPr bwMode="auto">
                    <a:xfrm>
                      <a:off x="749" y="1174"/>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ea typeface="仿宋_GB2312" pitchFamily="49" charset="-122"/>
                      </a:endParaRPr>
                    </a:p>
                  </p:txBody>
                </p:sp>
                <p:sp>
                  <p:nvSpPr>
                    <p:cNvPr id="56377" name="Oval 38">
                      <a:extLst>
                        <a:ext uri="{FF2B5EF4-FFF2-40B4-BE49-F238E27FC236}">
                          <a16:creationId xmlns:a16="http://schemas.microsoft.com/office/drawing/2014/main" id="{395A5621-5445-4A6B-AA22-ADD797CF7466}"/>
                        </a:ext>
                      </a:extLst>
                    </p:cNvPr>
                    <p:cNvSpPr>
                      <a:spLocks noChangeArrowheads="1"/>
                    </p:cNvSpPr>
                    <p:nvPr/>
                  </p:nvSpPr>
                  <p:spPr bwMode="auto">
                    <a:xfrm>
                      <a:off x="748" y="1888"/>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ea typeface="仿宋_GB2312" pitchFamily="49" charset="-122"/>
                      </a:endParaRPr>
                    </a:p>
                  </p:txBody>
                </p:sp>
                <p:sp>
                  <p:nvSpPr>
                    <p:cNvPr id="56378" name="Line 39">
                      <a:extLst>
                        <a:ext uri="{FF2B5EF4-FFF2-40B4-BE49-F238E27FC236}">
                          <a16:creationId xmlns:a16="http://schemas.microsoft.com/office/drawing/2014/main" id="{FBA01E1D-AFB3-4E7C-B334-785BD17A2D3E}"/>
                        </a:ext>
                      </a:extLst>
                    </p:cNvPr>
                    <p:cNvSpPr>
                      <a:spLocks noChangeShapeType="1"/>
                    </p:cNvSpPr>
                    <p:nvPr/>
                  </p:nvSpPr>
                  <p:spPr bwMode="auto">
                    <a:xfrm rot="5400000" flipH="1">
                      <a:off x="996" y="201"/>
                      <a:ext cx="1" cy="86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9" name="Text Box 40">
                      <a:extLst>
                        <a:ext uri="{FF2B5EF4-FFF2-40B4-BE49-F238E27FC236}">
                          <a16:creationId xmlns:a16="http://schemas.microsoft.com/office/drawing/2014/main" id="{D55402C2-A244-4406-B6A1-BCB611FB351B}"/>
                        </a:ext>
                      </a:extLst>
                    </p:cNvPr>
                    <p:cNvSpPr txBox="1">
                      <a:spLocks noChangeArrowheads="1"/>
                    </p:cNvSpPr>
                    <p:nvPr/>
                  </p:nvSpPr>
                  <p:spPr bwMode="auto">
                    <a:xfrm rot="5400000">
                      <a:off x="1207" y="318"/>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56380" name="Text Box 41">
                      <a:extLst>
                        <a:ext uri="{FF2B5EF4-FFF2-40B4-BE49-F238E27FC236}">
                          <a16:creationId xmlns:a16="http://schemas.microsoft.com/office/drawing/2014/main" id="{C4FEBE48-9FFC-4E40-96DD-C6082369F236}"/>
                        </a:ext>
                      </a:extLst>
                    </p:cNvPr>
                    <p:cNvSpPr txBox="1">
                      <a:spLocks noChangeArrowheads="1"/>
                    </p:cNvSpPr>
                    <p:nvPr/>
                  </p:nvSpPr>
                  <p:spPr bwMode="auto">
                    <a:xfrm>
                      <a:off x="568" y="300"/>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56381" name="Line 42">
                      <a:extLst>
                        <a:ext uri="{FF2B5EF4-FFF2-40B4-BE49-F238E27FC236}">
                          <a16:creationId xmlns:a16="http://schemas.microsoft.com/office/drawing/2014/main" id="{50CD0A53-1C69-44BD-B255-7BD0BB8C379A}"/>
                        </a:ext>
                      </a:extLst>
                    </p:cNvPr>
                    <p:cNvSpPr>
                      <a:spLocks noChangeAspect="1" noChangeShapeType="1"/>
                    </p:cNvSpPr>
                    <p:nvPr/>
                  </p:nvSpPr>
                  <p:spPr bwMode="auto">
                    <a:xfrm flipV="1">
                      <a:off x="1384" y="630"/>
                      <a:ext cx="40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82" name="Oval 43">
                      <a:extLst>
                        <a:ext uri="{FF2B5EF4-FFF2-40B4-BE49-F238E27FC236}">
                          <a16:creationId xmlns:a16="http://schemas.microsoft.com/office/drawing/2014/main" id="{A3B9E7B5-00A0-474F-9A67-A98B6555CAA5}"/>
                        </a:ext>
                      </a:extLst>
                    </p:cNvPr>
                    <p:cNvSpPr>
                      <a:spLocks noChangeArrowheads="1"/>
                    </p:cNvSpPr>
                    <p:nvPr/>
                  </p:nvSpPr>
                  <p:spPr bwMode="auto">
                    <a:xfrm>
                      <a:off x="1775" y="602"/>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383" name="Text Box 44">
                      <a:extLst>
                        <a:ext uri="{FF2B5EF4-FFF2-40B4-BE49-F238E27FC236}">
                          <a16:creationId xmlns:a16="http://schemas.microsoft.com/office/drawing/2014/main" id="{ADB9B79B-0933-48A0-B3BB-B13DD74055AB}"/>
                        </a:ext>
                      </a:extLst>
                    </p:cNvPr>
                    <p:cNvSpPr txBox="1">
                      <a:spLocks noChangeArrowheads="1"/>
                    </p:cNvSpPr>
                    <p:nvPr/>
                  </p:nvSpPr>
                  <p:spPr bwMode="auto">
                    <a:xfrm>
                      <a:off x="1666" y="300"/>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56384" name="Line 45">
                      <a:extLst>
                        <a:ext uri="{FF2B5EF4-FFF2-40B4-BE49-F238E27FC236}">
                          <a16:creationId xmlns:a16="http://schemas.microsoft.com/office/drawing/2014/main" id="{96E6F5FC-95DB-4F1D-B793-E36343CDD711}"/>
                        </a:ext>
                      </a:extLst>
                    </p:cNvPr>
                    <p:cNvSpPr>
                      <a:spLocks noChangeShapeType="1"/>
                    </p:cNvSpPr>
                    <p:nvPr/>
                  </p:nvSpPr>
                  <p:spPr bwMode="auto">
                    <a:xfrm rot="5400000" flipH="1">
                      <a:off x="996" y="926"/>
                      <a:ext cx="1" cy="860"/>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85" name="Text Box 46">
                      <a:extLst>
                        <a:ext uri="{FF2B5EF4-FFF2-40B4-BE49-F238E27FC236}">
                          <a16:creationId xmlns:a16="http://schemas.microsoft.com/office/drawing/2014/main" id="{128A8A24-445E-4EBF-9DF6-4FC3EE495AA0}"/>
                        </a:ext>
                      </a:extLst>
                    </p:cNvPr>
                    <p:cNvSpPr txBox="1">
                      <a:spLocks noChangeArrowheads="1"/>
                    </p:cNvSpPr>
                    <p:nvPr/>
                  </p:nvSpPr>
                  <p:spPr bwMode="auto">
                    <a:xfrm rot="5400000">
                      <a:off x="1207" y="1044"/>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56386" name="Text Box 47">
                      <a:extLst>
                        <a:ext uri="{FF2B5EF4-FFF2-40B4-BE49-F238E27FC236}">
                          <a16:creationId xmlns:a16="http://schemas.microsoft.com/office/drawing/2014/main" id="{EA340B08-F189-40AC-9509-F99A8D3DDDE9}"/>
                        </a:ext>
                      </a:extLst>
                    </p:cNvPr>
                    <p:cNvSpPr txBox="1">
                      <a:spLocks noChangeArrowheads="1"/>
                    </p:cNvSpPr>
                    <p:nvPr/>
                  </p:nvSpPr>
                  <p:spPr bwMode="auto">
                    <a:xfrm>
                      <a:off x="568" y="1026"/>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56387" name="Line 48">
                      <a:extLst>
                        <a:ext uri="{FF2B5EF4-FFF2-40B4-BE49-F238E27FC236}">
                          <a16:creationId xmlns:a16="http://schemas.microsoft.com/office/drawing/2014/main" id="{67A5F2CE-FBB2-4055-88CB-27364AF36B51}"/>
                        </a:ext>
                      </a:extLst>
                    </p:cNvPr>
                    <p:cNvSpPr>
                      <a:spLocks noChangeAspect="1" noChangeShapeType="1"/>
                    </p:cNvSpPr>
                    <p:nvPr/>
                  </p:nvSpPr>
                  <p:spPr bwMode="auto">
                    <a:xfrm flipV="1">
                      <a:off x="1384" y="1355"/>
                      <a:ext cx="459"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88" name="Oval 49">
                      <a:extLst>
                        <a:ext uri="{FF2B5EF4-FFF2-40B4-BE49-F238E27FC236}">
                          <a16:creationId xmlns:a16="http://schemas.microsoft.com/office/drawing/2014/main" id="{B43838E9-1C44-47C5-829D-82BFF9C3C19A}"/>
                        </a:ext>
                      </a:extLst>
                    </p:cNvPr>
                    <p:cNvSpPr>
                      <a:spLocks noChangeArrowheads="1"/>
                    </p:cNvSpPr>
                    <p:nvPr/>
                  </p:nvSpPr>
                  <p:spPr bwMode="auto">
                    <a:xfrm>
                      <a:off x="1826" y="1328"/>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389" name="Text Box 50">
                      <a:extLst>
                        <a:ext uri="{FF2B5EF4-FFF2-40B4-BE49-F238E27FC236}">
                          <a16:creationId xmlns:a16="http://schemas.microsoft.com/office/drawing/2014/main" id="{5E3FDF7D-1BF4-4117-BD95-D60E0258CC99}"/>
                        </a:ext>
                      </a:extLst>
                    </p:cNvPr>
                    <p:cNvSpPr txBox="1">
                      <a:spLocks noChangeArrowheads="1"/>
                    </p:cNvSpPr>
                    <p:nvPr/>
                  </p:nvSpPr>
                  <p:spPr bwMode="auto">
                    <a:xfrm>
                      <a:off x="1675" y="1053"/>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56390" name="Line 51">
                      <a:extLst>
                        <a:ext uri="{FF2B5EF4-FFF2-40B4-BE49-F238E27FC236}">
                          <a16:creationId xmlns:a16="http://schemas.microsoft.com/office/drawing/2014/main" id="{648C47D2-CBBC-4D08-A085-997D9654E2E2}"/>
                        </a:ext>
                      </a:extLst>
                    </p:cNvPr>
                    <p:cNvSpPr>
                      <a:spLocks noChangeShapeType="1"/>
                    </p:cNvSpPr>
                    <p:nvPr/>
                  </p:nvSpPr>
                  <p:spPr bwMode="auto">
                    <a:xfrm rot="5400000" flipH="1">
                      <a:off x="996" y="1652"/>
                      <a:ext cx="1" cy="86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91" name="Text Box 52">
                      <a:extLst>
                        <a:ext uri="{FF2B5EF4-FFF2-40B4-BE49-F238E27FC236}">
                          <a16:creationId xmlns:a16="http://schemas.microsoft.com/office/drawing/2014/main" id="{E42DB348-9E79-417C-88E8-8D5BE6B0C89E}"/>
                        </a:ext>
                      </a:extLst>
                    </p:cNvPr>
                    <p:cNvSpPr txBox="1">
                      <a:spLocks noChangeArrowheads="1"/>
                    </p:cNvSpPr>
                    <p:nvPr/>
                  </p:nvSpPr>
                  <p:spPr bwMode="auto">
                    <a:xfrm rot="5400000">
                      <a:off x="1206" y="1765"/>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56392" name="Text Box 53">
                      <a:extLst>
                        <a:ext uri="{FF2B5EF4-FFF2-40B4-BE49-F238E27FC236}">
                          <a16:creationId xmlns:a16="http://schemas.microsoft.com/office/drawing/2014/main" id="{28B069B2-9635-48C8-9698-556D3205D7C6}"/>
                        </a:ext>
                      </a:extLst>
                    </p:cNvPr>
                    <p:cNvSpPr txBox="1">
                      <a:spLocks noChangeArrowheads="1"/>
                    </p:cNvSpPr>
                    <p:nvPr/>
                  </p:nvSpPr>
                  <p:spPr bwMode="auto">
                    <a:xfrm>
                      <a:off x="568" y="1797"/>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56393" name="Line 54">
                      <a:extLst>
                        <a:ext uri="{FF2B5EF4-FFF2-40B4-BE49-F238E27FC236}">
                          <a16:creationId xmlns:a16="http://schemas.microsoft.com/office/drawing/2014/main" id="{7068A219-0C05-4A8D-87E2-FEA1EE279049}"/>
                        </a:ext>
                      </a:extLst>
                    </p:cNvPr>
                    <p:cNvSpPr>
                      <a:spLocks noChangeAspect="1" noChangeShapeType="1"/>
                    </p:cNvSpPr>
                    <p:nvPr/>
                  </p:nvSpPr>
                  <p:spPr bwMode="auto">
                    <a:xfrm flipV="1">
                      <a:off x="1384" y="2081"/>
                      <a:ext cx="40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94" name="Oval 55">
                      <a:extLst>
                        <a:ext uri="{FF2B5EF4-FFF2-40B4-BE49-F238E27FC236}">
                          <a16:creationId xmlns:a16="http://schemas.microsoft.com/office/drawing/2014/main" id="{8DE96EBA-5B49-478D-9572-F704C59117A4}"/>
                        </a:ext>
                      </a:extLst>
                    </p:cNvPr>
                    <p:cNvSpPr>
                      <a:spLocks noChangeArrowheads="1"/>
                    </p:cNvSpPr>
                    <p:nvPr/>
                  </p:nvSpPr>
                  <p:spPr bwMode="auto">
                    <a:xfrm>
                      <a:off x="1773" y="2054"/>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395" name="Text Box 56">
                      <a:extLst>
                        <a:ext uri="{FF2B5EF4-FFF2-40B4-BE49-F238E27FC236}">
                          <a16:creationId xmlns:a16="http://schemas.microsoft.com/office/drawing/2014/main" id="{B8C2D4D2-F833-4AA2-97BB-0E45E1E285B0}"/>
                        </a:ext>
                      </a:extLst>
                    </p:cNvPr>
                    <p:cNvSpPr txBox="1">
                      <a:spLocks noChangeArrowheads="1"/>
                    </p:cNvSpPr>
                    <p:nvPr/>
                  </p:nvSpPr>
                  <p:spPr bwMode="auto">
                    <a:xfrm>
                      <a:off x="1655" y="1770"/>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56396" name="Line 57">
                      <a:extLst>
                        <a:ext uri="{FF2B5EF4-FFF2-40B4-BE49-F238E27FC236}">
                          <a16:creationId xmlns:a16="http://schemas.microsoft.com/office/drawing/2014/main" id="{1183C418-F917-4658-BFCF-11585ED7EAA9}"/>
                        </a:ext>
                      </a:extLst>
                    </p:cNvPr>
                    <p:cNvSpPr>
                      <a:spLocks noChangeShapeType="1"/>
                    </p:cNvSpPr>
                    <p:nvPr/>
                  </p:nvSpPr>
                  <p:spPr bwMode="auto">
                    <a:xfrm>
                      <a:off x="567" y="639"/>
                      <a:ext cx="0" cy="143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6397" name="Object 58">
                      <a:extLst>
                        <a:ext uri="{FF2B5EF4-FFF2-40B4-BE49-F238E27FC236}">
                          <a16:creationId xmlns:a16="http://schemas.microsoft.com/office/drawing/2014/main" id="{657470EA-FED7-4560-BAE3-D8695AA5A009}"/>
                        </a:ext>
                      </a:extLst>
                    </p:cNvPr>
                    <p:cNvGraphicFramePr>
                      <a:graphicFrameLocks noChangeAspect="1"/>
                    </p:cNvGraphicFramePr>
                    <p:nvPr/>
                  </p:nvGraphicFramePr>
                  <p:xfrm>
                    <a:off x="835" y="753"/>
                    <a:ext cx="338" cy="454"/>
                  </p:xfrm>
                  <a:graphic>
                    <a:graphicData uri="http://schemas.openxmlformats.org/presentationml/2006/ole">
                      <mc:AlternateContent xmlns:mc="http://schemas.openxmlformats.org/markup-compatibility/2006">
                        <mc:Choice xmlns:v="urn:schemas-microsoft-com:vml" Requires="v">
                          <p:oleObj spid="_x0000_s57046" name="Equation" r:id="rId5" imgW="215713" imgH="304536" progId="Equation.DSMT4">
                            <p:embed/>
                          </p:oleObj>
                        </mc:Choice>
                        <mc:Fallback>
                          <p:oleObj name="Equation" r:id="rId5" imgW="215713" imgH="304536" progId="Equation.DSMT4">
                            <p:embed/>
                            <p:pic>
                              <p:nvPicPr>
                                <p:cNvPr id="0"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 y="753"/>
                                  <a:ext cx="338"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98" name="Object 59">
                      <a:extLst>
                        <a:ext uri="{FF2B5EF4-FFF2-40B4-BE49-F238E27FC236}">
                          <a16:creationId xmlns:a16="http://schemas.microsoft.com/office/drawing/2014/main" id="{0DECF7AD-35A2-4A4B-AC99-48D146A039CD}"/>
                        </a:ext>
                      </a:extLst>
                    </p:cNvPr>
                    <p:cNvGraphicFramePr>
                      <a:graphicFrameLocks noChangeAspect="1"/>
                    </p:cNvGraphicFramePr>
                    <p:nvPr/>
                  </p:nvGraphicFramePr>
                  <p:xfrm>
                    <a:off x="839" y="1480"/>
                    <a:ext cx="338" cy="454"/>
                  </p:xfrm>
                  <a:graphic>
                    <a:graphicData uri="http://schemas.openxmlformats.org/presentationml/2006/ole">
                      <mc:AlternateContent xmlns:mc="http://schemas.openxmlformats.org/markup-compatibility/2006">
                        <mc:Choice xmlns:v="urn:schemas-microsoft-com:vml" Requires="v">
                          <p:oleObj spid="_x0000_s57047" name="Equation" r:id="rId7" imgW="215713" imgH="304536" progId="Equation.DSMT4">
                            <p:embed/>
                          </p:oleObj>
                        </mc:Choice>
                        <mc:Fallback>
                          <p:oleObj name="Equation" r:id="rId7" imgW="215713" imgH="304536" progId="Equation.DSMT4">
                            <p:embed/>
                            <p:pic>
                              <p:nvPicPr>
                                <p:cNvPr id="0" name="Object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1480"/>
                                  <a:ext cx="338"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99" name="Text Box 60">
                      <a:extLst>
                        <a:ext uri="{FF2B5EF4-FFF2-40B4-BE49-F238E27FC236}">
                          <a16:creationId xmlns:a16="http://schemas.microsoft.com/office/drawing/2014/main" id="{C96A3ADC-6459-48ED-93CF-B1344726F9D4}"/>
                        </a:ext>
                      </a:extLst>
                    </p:cNvPr>
                    <p:cNvSpPr txBox="1">
                      <a:spLocks noChangeArrowheads="1"/>
                    </p:cNvSpPr>
                    <p:nvPr/>
                  </p:nvSpPr>
                  <p:spPr bwMode="auto">
                    <a:xfrm>
                      <a:off x="204" y="1162"/>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N</a:t>
                      </a:r>
                    </a:p>
                  </p:txBody>
                </p:sp>
              </p:grpSp>
            </p:grpSp>
            <p:grpSp>
              <p:nvGrpSpPr>
                <p:cNvPr id="56352" name="Group 61">
                  <a:extLst>
                    <a:ext uri="{FF2B5EF4-FFF2-40B4-BE49-F238E27FC236}">
                      <a16:creationId xmlns:a16="http://schemas.microsoft.com/office/drawing/2014/main" id="{B34C8376-7979-4F7B-BDBF-BD8BFE032396}"/>
                    </a:ext>
                  </a:extLst>
                </p:cNvPr>
                <p:cNvGrpSpPr>
                  <a:grpSpLocks/>
                </p:cNvGrpSpPr>
                <p:nvPr/>
              </p:nvGrpSpPr>
              <p:grpSpPr bwMode="auto">
                <a:xfrm>
                  <a:off x="3151" y="820"/>
                  <a:ext cx="1815" cy="1941"/>
                  <a:chOff x="3288" y="210"/>
                  <a:chExt cx="1815" cy="1941"/>
                </a:xfrm>
              </p:grpSpPr>
              <p:sp>
                <p:nvSpPr>
                  <p:cNvPr id="56356" name="Line 62">
                    <a:extLst>
                      <a:ext uri="{FF2B5EF4-FFF2-40B4-BE49-F238E27FC236}">
                        <a16:creationId xmlns:a16="http://schemas.microsoft.com/office/drawing/2014/main" id="{603A8905-AD1C-4BDF-9ABF-87F00F56CC6B}"/>
                      </a:ext>
                    </a:extLst>
                  </p:cNvPr>
                  <p:cNvSpPr>
                    <a:spLocks noChangeShapeType="1"/>
                  </p:cNvSpPr>
                  <p:nvPr/>
                </p:nvSpPr>
                <p:spPr bwMode="auto">
                  <a:xfrm rot="10800000">
                    <a:off x="4649" y="628"/>
                    <a:ext cx="0" cy="145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7" name="Line 63">
                    <a:extLst>
                      <a:ext uri="{FF2B5EF4-FFF2-40B4-BE49-F238E27FC236}">
                        <a16:creationId xmlns:a16="http://schemas.microsoft.com/office/drawing/2014/main" id="{25E9BB01-F2DC-459C-85A5-B8651CFE43DF}"/>
                      </a:ext>
                    </a:extLst>
                  </p:cNvPr>
                  <p:cNvSpPr>
                    <a:spLocks noChangeAspect="1" noChangeShapeType="1"/>
                  </p:cNvSpPr>
                  <p:nvPr/>
                </p:nvSpPr>
                <p:spPr bwMode="auto">
                  <a:xfrm>
                    <a:off x="3469" y="628"/>
                    <a:ext cx="118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8" name="Line 64">
                    <a:extLst>
                      <a:ext uri="{FF2B5EF4-FFF2-40B4-BE49-F238E27FC236}">
                        <a16:creationId xmlns:a16="http://schemas.microsoft.com/office/drawing/2014/main" id="{ED2196C0-712B-419B-81D3-B32707550956}"/>
                      </a:ext>
                    </a:extLst>
                  </p:cNvPr>
                  <p:cNvSpPr>
                    <a:spLocks noChangeAspect="1" noChangeShapeType="1"/>
                  </p:cNvSpPr>
                  <p:nvPr/>
                </p:nvSpPr>
                <p:spPr bwMode="auto">
                  <a:xfrm flipV="1">
                    <a:off x="3470" y="1358"/>
                    <a:ext cx="1178" cy="4"/>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9" name="Line 65">
                    <a:extLst>
                      <a:ext uri="{FF2B5EF4-FFF2-40B4-BE49-F238E27FC236}">
                        <a16:creationId xmlns:a16="http://schemas.microsoft.com/office/drawing/2014/main" id="{EC87DF1E-29FB-4472-BF24-C7DFF7DDD8DF}"/>
                      </a:ext>
                    </a:extLst>
                  </p:cNvPr>
                  <p:cNvSpPr>
                    <a:spLocks noChangeAspect="1" noChangeShapeType="1"/>
                  </p:cNvSpPr>
                  <p:nvPr/>
                </p:nvSpPr>
                <p:spPr bwMode="auto">
                  <a:xfrm>
                    <a:off x="3491" y="2080"/>
                    <a:ext cx="115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60" name="Text Box 66">
                    <a:extLst>
                      <a:ext uri="{FF2B5EF4-FFF2-40B4-BE49-F238E27FC236}">
                        <a16:creationId xmlns:a16="http://schemas.microsoft.com/office/drawing/2014/main" id="{2B4EA60E-4B67-4D7D-81CE-F8D80829F05B}"/>
                      </a:ext>
                    </a:extLst>
                  </p:cNvPr>
                  <p:cNvSpPr txBox="1">
                    <a:spLocks noChangeArrowheads="1"/>
                  </p:cNvSpPr>
                  <p:nvPr/>
                </p:nvSpPr>
                <p:spPr bwMode="auto">
                  <a:xfrm>
                    <a:off x="3968" y="935"/>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baseline="-25000">
                        <a:latin typeface="Times New Roman" panose="02020603050405020304" pitchFamily="18" charset="0"/>
                      </a:rPr>
                      <a:t> </a:t>
                    </a:r>
                    <a:endParaRPr kumimoji="1" lang="en-US" altLang="zh-CN" b="1" baseline="-25000">
                      <a:latin typeface="Times New Roman" panose="02020603050405020304" pitchFamily="18" charset="0"/>
                      <a:ea typeface="楷体_GB2312" pitchFamily="49" charset="-122"/>
                    </a:endParaRPr>
                  </a:p>
                </p:txBody>
              </p:sp>
              <p:sp>
                <p:nvSpPr>
                  <p:cNvPr id="56361" name="Text Box 67">
                    <a:extLst>
                      <a:ext uri="{FF2B5EF4-FFF2-40B4-BE49-F238E27FC236}">
                        <a16:creationId xmlns:a16="http://schemas.microsoft.com/office/drawing/2014/main" id="{4E9EFCDA-6820-40BE-8B6B-EBAF83884636}"/>
                      </a:ext>
                    </a:extLst>
                  </p:cNvPr>
                  <p:cNvSpPr txBox="1">
                    <a:spLocks noChangeArrowheads="1"/>
                  </p:cNvSpPr>
                  <p:nvPr/>
                </p:nvSpPr>
                <p:spPr bwMode="auto">
                  <a:xfrm>
                    <a:off x="3969" y="1661"/>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endParaRPr kumimoji="1" lang="en-US" altLang="zh-CN" b="1" baseline="-25000">
                      <a:latin typeface="Times New Roman" panose="02020603050405020304" pitchFamily="18" charset="0"/>
                      <a:ea typeface="楷体_GB2312" pitchFamily="49" charset="-122"/>
                    </a:endParaRPr>
                  </a:p>
                </p:txBody>
              </p:sp>
              <p:sp>
                <p:nvSpPr>
                  <p:cNvPr id="56362" name="Text Box 68">
                    <a:extLst>
                      <a:ext uri="{FF2B5EF4-FFF2-40B4-BE49-F238E27FC236}">
                        <a16:creationId xmlns:a16="http://schemas.microsoft.com/office/drawing/2014/main" id="{D4FC35F8-E0AA-48D2-92C6-374299159662}"/>
                      </a:ext>
                    </a:extLst>
                  </p:cNvPr>
                  <p:cNvSpPr txBox="1">
                    <a:spLocks noChangeArrowheads="1"/>
                  </p:cNvSpPr>
                  <p:nvPr/>
                </p:nvSpPr>
                <p:spPr bwMode="auto">
                  <a:xfrm>
                    <a:off x="3968" y="210"/>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endParaRPr kumimoji="1" lang="en-US" altLang="zh-CN" b="1" baseline="-25000">
                      <a:latin typeface="Times New Roman" panose="02020603050405020304" pitchFamily="18" charset="0"/>
                    </a:endParaRPr>
                  </a:p>
                </p:txBody>
              </p:sp>
              <p:sp>
                <p:nvSpPr>
                  <p:cNvPr id="56363" name="Rectangle 69">
                    <a:extLst>
                      <a:ext uri="{FF2B5EF4-FFF2-40B4-BE49-F238E27FC236}">
                        <a16:creationId xmlns:a16="http://schemas.microsoft.com/office/drawing/2014/main" id="{DF14B326-169F-4C19-B4EC-64D8B64623CF}"/>
                      </a:ext>
                    </a:extLst>
                  </p:cNvPr>
                  <p:cNvSpPr>
                    <a:spLocks noChangeArrowheads="1"/>
                  </p:cNvSpPr>
                  <p:nvPr/>
                </p:nvSpPr>
                <p:spPr bwMode="auto">
                  <a:xfrm>
                    <a:off x="4013" y="572"/>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364" name="Rectangle 70">
                    <a:extLst>
                      <a:ext uri="{FF2B5EF4-FFF2-40B4-BE49-F238E27FC236}">
                        <a16:creationId xmlns:a16="http://schemas.microsoft.com/office/drawing/2014/main" id="{D30B1181-99CC-4204-8EDE-8CEC4D9642FA}"/>
                      </a:ext>
                    </a:extLst>
                  </p:cNvPr>
                  <p:cNvSpPr>
                    <a:spLocks noChangeArrowheads="1"/>
                  </p:cNvSpPr>
                  <p:nvPr/>
                </p:nvSpPr>
                <p:spPr bwMode="auto">
                  <a:xfrm>
                    <a:off x="4013" y="1298"/>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365" name="Rectangle 71">
                    <a:extLst>
                      <a:ext uri="{FF2B5EF4-FFF2-40B4-BE49-F238E27FC236}">
                        <a16:creationId xmlns:a16="http://schemas.microsoft.com/office/drawing/2014/main" id="{465AB4F9-2A92-49FE-847C-36D9A35DD274}"/>
                      </a:ext>
                    </a:extLst>
                  </p:cNvPr>
                  <p:cNvSpPr>
                    <a:spLocks noChangeArrowheads="1"/>
                  </p:cNvSpPr>
                  <p:nvPr/>
                </p:nvSpPr>
                <p:spPr bwMode="auto">
                  <a:xfrm>
                    <a:off x="4022" y="2024"/>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366" name="Oval 72">
                    <a:extLst>
                      <a:ext uri="{FF2B5EF4-FFF2-40B4-BE49-F238E27FC236}">
                        <a16:creationId xmlns:a16="http://schemas.microsoft.com/office/drawing/2014/main" id="{964231A5-C007-416A-86D6-AEBBE5165D77}"/>
                      </a:ext>
                    </a:extLst>
                  </p:cNvPr>
                  <p:cNvSpPr>
                    <a:spLocks noChangeArrowheads="1"/>
                  </p:cNvSpPr>
                  <p:nvPr/>
                </p:nvSpPr>
                <p:spPr bwMode="auto">
                  <a:xfrm>
                    <a:off x="3422" y="610"/>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367" name="Oval 73">
                    <a:extLst>
                      <a:ext uri="{FF2B5EF4-FFF2-40B4-BE49-F238E27FC236}">
                        <a16:creationId xmlns:a16="http://schemas.microsoft.com/office/drawing/2014/main" id="{91FC3DA5-0127-4C51-AC66-7E29C2342521}"/>
                      </a:ext>
                    </a:extLst>
                  </p:cNvPr>
                  <p:cNvSpPr>
                    <a:spLocks noChangeArrowheads="1"/>
                  </p:cNvSpPr>
                  <p:nvPr/>
                </p:nvSpPr>
                <p:spPr bwMode="auto">
                  <a:xfrm>
                    <a:off x="3423" y="1336"/>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368" name="Oval 74">
                    <a:extLst>
                      <a:ext uri="{FF2B5EF4-FFF2-40B4-BE49-F238E27FC236}">
                        <a16:creationId xmlns:a16="http://schemas.microsoft.com/office/drawing/2014/main" id="{7004F1CD-BB18-460B-84A4-6C11A336303F}"/>
                      </a:ext>
                    </a:extLst>
                  </p:cNvPr>
                  <p:cNvSpPr>
                    <a:spLocks noChangeArrowheads="1"/>
                  </p:cNvSpPr>
                  <p:nvPr/>
                </p:nvSpPr>
                <p:spPr bwMode="auto">
                  <a:xfrm>
                    <a:off x="3442" y="206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369" name="Text Box 75">
                    <a:extLst>
                      <a:ext uri="{FF2B5EF4-FFF2-40B4-BE49-F238E27FC236}">
                        <a16:creationId xmlns:a16="http://schemas.microsoft.com/office/drawing/2014/main" id="{45FDB92C-4429-4FBF-8E81-A40BE2913FAB}"/>
                      </a:ext>
                    </a:extLst>
                  </p:cNvPr>
                  <p:cNvSpPr txBox="1">
                    <a:spLocks noChangeArrowheads="1"/>
                  </p:cNvSpPr>
                  <p:nvPr/>
                </p:nvSpPr>
                <p:spPr bwMode="auto">
                  <a:xfrm>
                    <a:off x="3288" y="31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56370" name="Text Box 76">
                    <a:extLst>
                      <a:ext uri="{FF2B5EF4-FFF2-40B4-BE49-F238E27FC236}">
                        <a16:creationId xmlns:a16="http://schemas.microsoft.com/office/drawing/2014/main" id="{3A261C0F-9AA9-41ED-96B0-F3D5E831362B}"/>
                      </a:ext>
                    </a:extLst>
                  </p:cNvPr>
                  <p:cNvSpPr txBox="1">
                    <a:spLocks noChangeArrowheads="1"/>
                  </p:cNvSpPr>
                  <p:nvPr/>
                </p:nvSpPr>
                <p:spPr bwMode="auto">
                  <a:xfrm>
                    <a:off x="3288" y="103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56371" name="Text Box 77">
                    <a:extLst>
                      <a:ext uri="{FF2B5EF4-FFF2-40B4-BE49-F238E27FC236}">
                        <a16:creationId xmlns:a16="http://schemas.microsoft.com/office/drawing/2014/main" id="{68016D8A-47E6-49E8-818E-79C3A4E10C2D}"/>
                      </a:ext>
                    </a:extLst>
                  </p:cNvPr>
                  <p:cNvSpPr txBox="1">
                    <a:spLocks noChangeArrowheads="1"/>
                  </p:cNvSpPr>
                  <p:nvPr/>
                </p:nvSpPr>
                <p:spPr bwMode="auto">
                  <a:xfrm>
                    <a:off x="3288" y="1771"/>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56372" name="Text Box 78">
                    <a:extLst>
                      <a:ext uri="{FF2B5EF4-FFF2-40B4-BE49-F238E27FC236}">
                        <a16:creationId xmlns:a16="http://schemas.microsoft.com/office/drawing/2014/main" id="{47636275-DA64-4FFB-96D1-A753E971211D}"/>
                      </a:ext>
                    </a:extLst>
                  </p:cNvPr>
                  <p:cNvSpPr txBox="1">
                    <a:spLocks noChangeArrowheads="1"/>
                  </p:cNvSpPr>
                  <p:nvPr/>
                </p:nvSpPr>
                <p:spPr bwMode="auto">
                  <a:xfrm>
                    <a:off x="4740" y="1198"/>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dirty="0">
                        <a:latin typeface="Times New Roman" panose="02020603050405020304" pitchFamily="18" charset="0"/>
                      </a:rPr>
                      <a:t>N'</a:t>
                    </a:r>
                  </a:p>
                </p:txBody>
              </p:sp>
            </p:grpSp>
            <p:grpSp>
              <p:nvGrpSpPr>
                <p:cNvPr id="56353" name="Group 79">
                  <a:extLst>
                    <a:ext uri="{FF2B5EF4-FFF2-40B4-BE49-F238E27FC236}">
                      <a16:creationId xmlns:a16="http://schemas.microsoft.com/office/drawing/2014/main" id="{92FC475A-CBA5-4A40-B0CA-FDFC0AFCBF5F}"/>
                    </a:ext>
                  </a:extLst>
                </p:cNvPr>
                <p:cNvGrpSpPr>
                  <a:grpSpLocks/>
                </p:cNvGrpSpPr>
                <p:nvPr/>
              </p:nvGrpSpPr>
              <p:grpSpPr bwMode="auto">
                <a:xfrm>
                  <a:off x="2513" y="2824"/>
                  <a:ext cx="363" cy="518"/>
                  <a:chOff x="2245" y="2205"/>
                  <a:chExt cx="363" cy="518"/>
                </a:xfrm>
              </p:grpSpPr>
              <p:sp>
                <p:nvSpPr>
                  <p:cNvPr id="56354" name="Rectangle 80">
                    <a:extLst>
                      <a:ext uri="{FF2B5EF4-FFF2-40B4-BE49-F238E27FC236}">
                        <a16:creationId xmlns:a16="http://schemas.microsoft.com/office/drawing/2014/main" id="{B95DEDD0-1CBD-4EC3-B852-36EEB4677C1F}"/>
                      </a:ext>
                    </a:extLst>
                  </p:cNvPr>
                  <p:cNvSpPr>
                    <a:spLocks noChangeArrowheads="1"/>
                  </p:cNvSpPr>
                  <p:nvPr/>
                </p:nvSpPr>
                <p:spPr bwMode="auto">
                  <a:xfrm>
                    <a:off x="2290" y="2596"/>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355" name="Text Box 81">
                    <a:extLst>
                      <a:ext uri="{FF2B5EF4-FFF2-40B4-BE49-F238E27FC236}">
                        <a16:creationId xmlns:a16="http://schemas.microsoft.com/office/drawing/2014/main" id="{3B8AE4DE-AC46-4623-A6E5-CF5592A01A56}"/>
                      </a:ext>
                    </a:extLst>
                  </p:cNvPr>
                  <p:cNvSpPr txBox="1">
                    <a:spLocks noChangeArrowheads="1"/>
                  </p:cNvSpPr>
                  <p:nvPr/>
                </p:nvSpPr>
                <p:spPr bwMode="auto">
                  <a:xfrm>
                    <a:off x="2245" y="2205"/>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baseline="-25000">
                        <a:latin typeface="Times New Roman" panose="02020603050405020304" pitchFamily="18" charset="0"/>
                      </a:rPr>
                      <a:t>N</a:t>
                    </a:r>
                  </a:p>
                </p:txBody>
              </p:sp>
            </p:grpSp>
          </p:grpSp>
          <p:grpSp>
            <p:nvGrpSpPr>
              <p:cNvPr id="56340" name="Group 82">
                <a:extLst>
                  <a:ext uri="{FF2B5EF4-FFF2-40B4-BE49-F238E27FC236}">
                    <a16:creationId xmlns:a16="http://schemas.microsoft.com/office/drawing/2014/main" id="{F2B4FD9B-3818-404A-929C-1FA4838ADEC8}"/>
                  </a:ext>
                </a:extLst>
              </p:cNvPr>
              <p:cNvGrpSpPr>
                <a:grpSpLocks/>
              </p:cNvGrpSpPr>
              <p:nvPr/>
            </p:nvGrpSpPr>
            <p:grpSpPr bwMode="auto">
              <a:xfrm>
                <a:off x="2450" y="1735"/>
                <a:ext cx="294" cy="2375"/>
                <a:chOff x="2824" y="1107"/>
                <a:chExt cx="294" cy="2375"/>
              </a:xfrm>
            </p:grpSpPr>
            <p:sp>
              <p:nvSpPr>
                <p:cNvPr id="56341" name="Line 83">
                  <a:extLst>
                    <a:ext uri="{FF2B5EF4-FFF2-40B4-BE49-F238E27FC236}">
                      <a16:creationId xmlns:a16="http://schemas.microsoft.com/office/drawing/2014/main" id="{528EC6DE-B570-4CC3-9FA0-BB3F282825BE}"/>
                    </a:ext>
                  </a:extLst>
                </p:cNvPr>
                <p:cNvSpPr>
                  <a:spLocks noChangeShapeType="1"/>
                </p:cNvSpPr>
                <p:nvPr/>
              </p:nvSpPr>
              <p:spPr bwMode="auto">
                <a:xfrm>
                  <a:off x="2880" y="1107"/>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2" name="Line 84">
                  <a:extLst>
                    <a:ext uri="{FF2B5EF4-FFF2-40B4-BE49-F238E27FC236}">
                      <a16:creationId xmlns:a16="http://schemas.microsoft.com/office/drawing/2014/main" id="{BF496A13-7063-4D1A-9FCF-5A9C2FE01524}"/>
                    </a:ext>
                  </a:extLst>
                </p:cNvPr>
                <p:cNvSpPr>
                  <a:spLocks noChangeShapeType="1"/>
                </p:cNvSpPr>
                <p:nvPr/>
              </p:nvSpPr>
              <p:spPr bwMode="auto">
                <a:xfrm>
                  <a:off x="2880" y="1833"/>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3" name="Line 85">
                  <a:extLst>
                    <a:ext uri="{FF2B5EF4-FFF2-40B4-BE49-F238E27FC236}">
                      <a16:creationId xmlns:a16="http://schemas.microsoft.com/office/drawing/2014/main" id="{1D0E8A0A-633B-4DC6-B15B-532287BB7105}"/>
                    </a:ext>
                  </a:extLst>
                </p:cNvPr>
                <p:cNvSpPr>
                  <a:spLocks noChangeShapeType="1"/>
                </p:cNvSpPr>
                <p:nvPr/>
              </p:nvSpPr>
              <p:spPr bwMode="auto">
                <a:xfrm>
                  <a:off x="2880" y="2559"/>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4" name="Line 86">
                  <a:extLst>
                    <a:ext uri="{FF2B5EF4-FFF2-40B4-BE49-F238E27FC236}">
                      <a16:creationId xmlns:a16="http://schemas.microsoft.com/office/drawing/2014/main" id="{C6D02CDB-4E0F-4646-B76A-54CDE5A59E91}"/>
                    </a:ext>
                  </a:extLst>
                </p:cNvPr>
                <p:cNvSpPr>
                  <a:spLocks noChangeShapeType="1"/>
                </p:cNvSpPr>
                <p:nvPr/>
              </p:nvSpPr>
              <p:spPr bwMode="auto">
                <a:xfrm>
                  <a:off x="2880" y="3140"/>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6345" name="Object 87">
                  <a:extLst>
                    <a:ext uri="{FF2B5EF4-FFF2-40B4-BE49-F238E27FC236}">
                      <a16:creationId xmlns:a16="http://schemas.microsoft.com/office/drawing/2014/main" id="{FCD564BF-FEC8-4D60-8788-B3BD19E24B23}"/>
                    </a:ext>
                  </a:extLst>
                </p:cNvPr>
                <p:cNvGraphicFramePr>
                  <a:graphicFrameLocks noChangeAspect="1"/>
                </p:cNvGraphicFramePr>
                <p:nvPr/>
              </p:nvGraphicFramePr>
              <p:xfrm>
                <a:off x="2835" y="1120"/>
                <a:ext cx="283" cy="360"/>
              </p:xfrm>
              <a:graphic>
                <a:graphicData uri="http://schemas.openxmlformats.org/presentationml/2006/ole">
                  <mc:AlternateContent xmlns:mc="http://schemas.openxmlformats.org/markup-compatibility/2006">
                    <mc:Choice xmlns:v="urn:schemas-microsoft-com:vml" Requires="v">
                      <p:oleObj spid="_x0000_s57048" name="Equation" r:id="rId9" imgW="190417" imgH="241195" progId="Equation.DSMT4">
                        <p:embed/>
                      </p:oleObj>
                    </mc:Choice>
                    <mc:Fallback>
                      <p:oleObj name="Equation" r:id="rId9" imgW="190417" imgH="241195" progId="Equation.DSMT4">
                        <p:embed/>
                        <p:pic>
                          <p:nvPicPr>
                            <p:cNvPr id="0" name="Object 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5" y="1120"/>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46" name="Object 88">
                  <a:extLst>
                    <a:ext uri="{FF2B5EF4-FFF2-40B4-BE49-F238E27FC236}">
                      <a16:creationId xmlns:a16="http://schemas.microsoft.com/office/drawing/2014/main" id="{8471F085-5AC6-4E82-B937-E19D09929DDD}"/>
                    </a:ext>
                  </a:extLst>
                </p:cNvPr>
                <p:cNvGraphicFramePr>
                  <a:graphicFrameLocks noChangeAspect="1"/>
                </p:cNvGraphicFramePr>
                <p:nvPr/>
              </p:nvGraphicFramePr>
              <p:xfrm>
                <a:off x="2835" y="1842"/>
                <a:ext cx="283" cy="360"/>
              </p:xfrm>
              <a:graphic>
                <a:graphicData uri="http://schemas.openxmlformats.org/presentationml/2006/ole">
                  <mc:AlternateContent xmlns:mc="http://schemas.openxmlformats.org/markup-compatibility/2006">
                    <mc:Choice xmlns:v="urn:schemas-microsoft-com:vml" Requires="v">
                      <p:oleObj spid="_x0000_s57049" name="Equation" r:id="rId11" imgW="190417" imgH="241195" progId="Equation.DSMT4">
                        <p:embed/>
                      </p:oleObj>
                    </mc:Choice>
                    <mc:Fallback>
                      <p:oleObj name="Equation" r:id="rId11" imgW="190417" imgH="241195" progId="Equation.DSMT4">
                        <p:embed/>
                        <p:pic>
                          <p:nvPicPr>
                            <p:cNvPr id="0" name="Object 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5" y="1842"/>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47" name="Object 89">
                  <a:extLst>
                    <a:ext uri="{FF2B5EF4-FFF2-40B4-BE49-F238E27FC236}">
                      <a16:creationId xmlns:a16="http://schemas.microsoft.com/office/drawing/2014/main" id="{B631E95D-F58D-4E1E-9812-06550CCDE5DE}"/>
                    </a:ext>
                  </a:extLst>
                </p:cNvPr>
                <p:cNvGraphicFramePr>
                  <a:graphicFrameLocks noChangeAspect="1"/>
                </p:cNvGraphicFramePr>
                <p:nvPr/>
              </p:nvGraphicFramePr>
              <p:xfrm>
                <a:off x="2835" y="2559"/>
                <a:ext cx="283" cy="360"/>
              </p:xfrm>
              <a:graphic>
                <a:graphicData uri="http://schemas.openxmlformats.org/presentationml/2006/ole">
                  <mc:AlternateContent xmlns:mc="http://schemas.openxmlformats.org/markup-compatibility/2006">
                    <mc:Choice xmlns:v="urn:schemas-microsoft-com:vml" Requires="v">
                      <p:oleObj spid="_x0000_s57050" name="Equation" r:id="rId13" imgW="190417" imgH="241195" progId="Equation.DSMT4">
                        <p:embed/>
                      </p:oleObj>
                    </mc:Choice>
                    <mc:Fallback>
                      <p:oleObj name="Equation" r:id="rId13" imgW="190417" imgH="241195" progId="Equation.DSMT4">
                        <p:embed/>
                        <p:pic>
                          <p:nvPicPr>
                            <p:cNvPr id="0" name="Object 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5" y="2559"/>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48" name="Object 90">
                  <a:extLst>
                    <a:ext uri="{FF2B5EF4-FFF2-40B4-BE49-F238E27FC236}">
                      <a16:creationId xmlns:a16="http://schemas.microsoft.com/office/drawing/2014/main" id="{736A542F-7EF9-4F05-8AC7-C1EFAF93714F}"/>
                    </a:ext>
                  </a:extLst>
                </p:cNvPr>
                <p:cNvGraphicFramePr>
                  <a:graphicFrameLocks noChangeAspect="1"/>
                </p:cNvGraphicFramePr>
                <p:nvPr/>
              </p:nvGraphicFramePr>
              <p:xfrm>
                <a:off x="2824" y="3122"/>
                <a:ext cx="283" cy="360"/>
              </p:xfrm>
              <a:graphic>
                <a:graphicData uri="http://schemas.openxmlformats.org/presentationml/2006/ole">
                  <mc:AlternateContent xmlns:mc="http://schemas.openxmlformats.org/markup-compatibility/2006">
                    <mc:Choice xmlns:v="urn:schemas-microsoft-com:vml" Requires="v">
                      <p:oleObj spid="_x0000_s57051" name="Equation" r:id="rId15" imgW="190417" imgH="241195" progId="Equation.DSMT4">
                        <p:embed/>
                      </p:oleObj>
                    </mc:Choice>
                    <mc:Fallback>
                      <p:oleObj name="Equation" r:id="rId15" imgW="190417" imgH="241195" progId="Equation.DSMT4">
                        <p:embed/>
                        <p:pic>
                          <p:nvPicPr>
                            <p:cNvPr id="0" name="Object 9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24" y="3122"/>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56335" name="Rectangle 91">
              <a:extLst>
                <a:ext uri="{FF2B5EF4-FFF2-40B4-BE49-F238E27FC236}">
                  <a16:creationId xmlns:a16="http://schemas.microsoft.com/office/drawing/2014/main" id="{A0E00B80-0852-44C8-8CB9-04B8546984DE}"/>
                </a:ext>
              </a:extLst>
            </p:cNvPr>
            <p:cNvSpPr>
              <a:spLocks noChangeArrowheads="1"/>
            </p:cNvSpPr>
            <p:nvPr/>
          </p:nvSpPr>
          <p:spPr bwMode="auto">
            <a:xfrm>
              <a:off x="158" y="2976"/>
              <a:ext cx="4082" cy="544"/>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336" name="Rectangle 92">
              <a:extLst>
                <a:ext uri="{FF2B5EF4-FFF2-40B4-BE49-F238E27FC236}">
                  <a16:creationId xmlns:a16="http://schemas.microsoft.com/office/drawing/2014/main" id="{D43BCDE8-CAE0-4470-A5BA-231DA5668E07}"/>
                </a:ext>
              </a:extLst>
            </p:cNvPr>
            <p:cNvSpPr>
              <a:spLocks noChangeArrowheads="1"/>
            </p:cNvSpPr>
            <p:nvPr/>
          </p:nvSpPr>
          <p:spPr bwMode="auto">
            <a:xfrm>
              <a:off x="4059" y="2022"/>
              <a:ext cx="182" cy="998"/>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337" name="Rectangle 93">
              <a:extLst>
                <a:ext uri="{FF2B5EF4-FFF2-40B4-BE49-F238E27FC236}">
                  <a16:creationId xmlns:a16="http://schemas.microsoft.com/office/drawing/2014/main" id="{7569FA56-706A-4ED3-B06C-7D8EF1306214}"/>
                </a:ext>
              </a:extLst>
            </p:cNvPr>
            <p:cNvSpPr>
              <a:spLocks noChangeArrowheads="1"/>
            </p:cNvSpPr>
            <p:nvPr/>
          </p:nvSpPr>
          <p:spPr bwMode="auto">
            <a:xfrm>
              <a:off x="113" y="1977"/>
              <a:ext cx="182" cy="998"/>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338" name="Rectangle 94">
              <a:extLst>
                <a:ext uri="{FF2B5EF4-FFF2-40B4-BE49-F238E27FC236}">
                  <a16:creationId xmlns:a16="http://schemas.microsoft.com/office/drawing/2014/main" id="{7A9B9717-14A5-492C-AC07-D573544A5007}"/>
                </a:ext>
              </a:extLst>
            </p:cNvPr>
            <p:cNvSpPr>
              <a:spLocks noChangeArrowheads="1"/>
            </p:cNvSpPr>
            <p:nvPr/>
          </p:nvSpPr>
          <p:spPr bwMode="auto">
            <a:xfrm>
              <a:off x="2064" y="2794"/>
              <a:ext cx="272" cy="272"/>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pSp>
      <p:graphicFrame>
        <p:nvGraphicFramePr>
          <p:cNvPr id="514052" name="Object 4">
            <a:extLst>
              <a:ext uri="{FF2B5EF4-FFF2-40B4-BE49-F238E27FC236}">
                <a16:creationId xmlns:a16="http://schemas.microsoft.com/office/drawing/2014/main" id="{EF1D4A5F-69E5-4936-B013-704C28DCF395}"/>
              </a:ext>
            </a:extLst>
          </p:cNvPr>
          <p:cNvGraphicFramePr>
            <a:graphicFrameLocks noChangeAspect="1"/>
          </p:cNvGraphicFramePr>
          <p:nvPr/>
        </p:nvGraphicFramePr>
        <p:xfrm>
          <a:off x="468313" y="5229225"/>
          <a:ext cx="5818187" cy="965200"/>
        </p:xfrm>
        <a:graphic>
          <a:graphicData uri="http://schemas.openxmlformats.org/presentationml/2006/ole">
            <mc:AlternateContent xmlns:mc="http://schemas.openxmlformats.org/markup-compatibility/2006">
              <mc:Choice xmlns:v="urn:schemas-microsoft-com:vml" Requires="v">
                <p:oleObj spid="_x0000_s57052" name="Equation" r:id="rId17" imgW="5803900" imgH="965200" progId="Equation.DSMT4">
                  <p:embed/>
                </p:oleObj>
              </mc:Choice>
              <mc:Fallback>
                <p:oleObj name="Equation" r:id="rId17" imgW="5803900" imgH="965200" progId="Equation.DSMT4">
                  <p:embed/>
                  <p:pic>
                    <p:nvPicPr>
                      <p:cNvPr id="0" name="Object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8313" y="5229225"/>
                        <a:ext cx="5818187"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146" name="AutoShape 98">
            <a:extLst>
              <a:ext uri="{FF2B5EF4-FFF2-40B4-BE49-F238E27FC236}">
                <a16:creationId xmlns:a16="http://schemas.microsoft.com/office/drawing/2014/main" id="{CE0082FB-2C93-4BDF-9B40-1F00DBCD3114}"/>
              </a:ext>
            </a:extLst>
          </p:cNvPr>
          <p:cNvSpPr>
            <a:spLocks noChangeArrowheads="1"/>
          </p:cNvSpPr>
          <p:nvPr/>
        </p:nvSpPr>
        <p:spPr bwMode="auto">
          <a:xfrm>
            <a:off x="6588124" y="4938713"/>
            <a:ext cx="2171697" cy="1227137"/>
          </a:xfrm>
          <a:prstGeom prst="wedgeEllipseCallout">
            <a:avLst>
              <a:gd name="adj1" fmla="val -69102"/>
              <a:gd name="adj2" fmla="val -10921"/>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en-US" altLang="zh-CN" b="1" dirty="0">
                <a:latin typeface="华文楷体" panose="02010600040101010101" pitchFamily="2" charset="-122"/>
                <a:ea typeface="华文楷体" panose="02010600040101010101" pitchFamily="2" charset="-122"/>
              </a:rPr>
              <a:t>N</a:t>
            </a:r>
            <a:r>
              <a:rPr lang="zh-CN" altLang="en-US" b="1" dirty="0">
                <a:latin typeface="华文楷体" panose="02010600040101010101" pitchFamily="2" charset="-122"/>
                <a:ea typeface="华文楷体" panose="02010600040101010101" pitchFamily="2" charset="-122"/>
              </a:rPr>
              <a:t>和</a:t>
            </a:r>
            <a:r>
              <a:rPr lang="en-US" altLang="zh-CN" b="1" dirty="0">
                <a:latin typeface="华文楷体" panose="02010600040101010101" pitchFamily="2" charset="-122"/>
                <a:ea typeface="华文楷体" panose="02010600040101010101" pitchFamily="2" charset="-122"/>
              </a:rPr>
              <a:t> </a:t>
            </a:r>
            <a:r>
              <a:rPr kumimoji="1" lang="en-US" altLang="zh-CN" b="1" dirty="0">
                <a:latin typeface="Times New Roman" panose="02020603050405020304" pitchFamily="18" charset="0"/>
              </a:rPr>
              <a:t>N'</a:t>
            </a:r>
          </a:p>
          <a:p>
            <a:r>
              <a:rPr lang="zh-CN" altLang="en-US" b="1" dirty="0">
                <a:latin typeface="华文楷体" panose="02010600040101010101" pitchFamily="2" charset="-122"/>
                <a:ea typeface="华文楷体" panose="02010600040101010101" pitchFamily="2" charset="-122"/>
              </a:rPr>
              <a:t>等电位</a:t>
            </a:r>
          </a:p>
        </p:txBody>
      </p:sp>
      <p:grpSp>
        <p:nvGrpSpPr>
          <p:cNvPr id="514147" name="Group 99">
            <a:extLst>
              <a:ext uri="{FF2B5EF4-FFF2-40B4-BE49-F238E27FC236}">
                <a16:creationId xmlns:a16="http://schemas.microsoft.com/office/drawing/2014/main" id="{3D3762B9-5400-4EFB-AB75-420B7D777860}"/>
              </a:ext>
            </a:extLst>
          </p:cNvPr>
          <p:cNvGrpSpPr>
            <a:grpSpLocks/>
          </p:cNvGrpSpPr>
          <p:nvPr/>
        </p:nvGrpSpPr>
        <p:grpSpPr bwMode="auto">
          <a:xfrm>
            <a:off x="7091363" y="2060575"/>
            <a:ext cx="938212" cy="1152525"/>
            <a:chOff x="4195" y="1570"/>
            <a:chExt cx="726" cy="726"/>
          </a:xfrm>
        </p:grpSpPr>
        <p:sp>
          <p:nvSpPr>
            <p:cNvPr id="56332" name="Line 100">
              <a:extLst>
                <a:ext uri="{FF2B5EF4-FFF2-40B4-BE49-F238E27FC236}">
                  <a16:creationId xmlns:a16="http://schemas.microsoft.com/office/drawing/2014/main" id="{1C1C51EA-032F-4124-8001-AF8D923FC9E6}"/>
                </a:ext>
              </a:extLst>
            </p:cNvPr>
            <p:cNvSpPr>
              <a:spLocks noChangeShapeType="1"/>
            </p:cNvSpPr>
            <p:nvPr/>
          </p:nvSpPr>
          <p:spPr bwMode="auto">
            <a:xfrm>
              <a:off x="4195" y="2296"/>
              <a:ext cx="726" cy="0"/>
            </a:xfrm>
            <a:prstGeom prst="line">
              <a:avLst/>
            </a:prstGeom>
            <a:noFill/>
            <a:ln w="571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3" name="Line 101">
              <a:extLst>
                <a:ext uri="{FF2B5EF4-FFF2-40B4-BE49-F238E27FC236}">
                  <a16:creationId xmlns:a16="http://schemas.microsoft.com/office/drawing/2014/main" id="{64C6D1ED-66B7-4694-9BB2-3C652E393164}"/>
                </a:ext>
              </a:extLst>
            </p:cNvPr>
            <p:cNvSpPr>
              <a:spLocks noChangeShapeType="1"/>
            </p:cNvSpPr>
            <p:nvPr/>
          </p:nvSpPr>
          <p:spPr bwMode="auto">
            <a:xfrm flipV="1">
              <a:off x="4921" y="1570"/>
              <a:ext cx="0" cy="726"/>
            </a:xfrm>
            <a:prstGeom prst="line">
              <a:avLst/>
            </a:prstGeom>
            <a:noFill/>
            <a:ln w="571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514150" name="Object 102">
            <a:extLst>
              <a:ext uri="{FF2B5EF4-FFF2-40B4-BE49-F238E27FC236}">
                <a16:creationId xmlns:a16="http://schemas.microsoft.com/office/drawing/2014/main" id="{93E96A3A-451A-4DE0-8818-EA381C18058C}"/>
              </a:ext>
            </a:extLst>
          </p:cNvPr>
          <p:cNvGraphicFramePr>
            <a:graphicFrameLocks noChangeAspect="1"/>
          </p:cNvGraphicFramePr>
          <p:nvPr/>
        </p:nvGraphicFramePr>
        <p:xfrm>
          <a:off x="5940425" y="0"/>
          <a:ext cx="3384550" cy="2516188"/>
        </p:xfrm>
        <a:graphic>
          <a:graphicData uri="http://schemas.openxmlformats.org/presentationml/2006/ole">
            <mc:AlternateContent xmlns:mc="http://schemas.openxmlformats.org/markup-compatibility/2006">
              <mc:Choice xmlns:v="urn:schemas-microsoft-com:vml" Requires="v">
                <p:oleObj spid="_x0000_s57053" name="Visio" r:id="rId19" imgW="1611478" imgH="1198778" progId="Visio.Drawing.11">
                  <p:embed/>
                </p:oleObj>
              </mc:Choice>
              <mc:Fallback>
                <p:oleObj name="Visio" r:id="rId19" imgW="1611478" imgH="1198778" progId="Visio.Drawing.11">
                  <p:embed/>
                  <p:pic>
                    <p:nvPicPr>
                      <p:cNvPr id="0" name="Object 10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40425" y="0"/>
                        <a:ext cx="3384550" cy="25161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4151" name="Rectangle 103">
            <a:extLst>
              <a:ext uri="{FF2B5EF4-FFF2-40B4-BE49-F238E27FC236}">
                <a16:creationId xmlns:a16="http://schemas.microsoft.com/office/drawing/2014/main" id="{11866D9B-55FA-4D9A-866E-3DFF4810FAEB}"/>
              </a:ext>
            </a:extLst>
          </p:cNvPr>
          <p:cNvSpPr>
            <a:spLocks noChangeArrowheads="1"/>
          </p:cNvSpPr>
          <p:nvPr/>
        </p:nvSpPr>
        <p:spPr bwMode="auto">
          <a:xfrm>
            <a:off x="107950" y="-26988"/>
            <a:ext cx="5726113" cy="64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3600" b="1" dirty="0">
                <a:solidFill>
                  <a:srgbClr val="000099"/>
                </a:solidFill>
                <a:latin typeface="华文楷体" panose="02010600040101010101" pitchFamily="2" charset="-122"/>
                <a:ea typeface="华文楷体" panose="02010600040101010101" pitchFamily="2" charset="-122"/>
              </a:rPr>
              <a:t>12-3</a:t>
            </a:r>
            <a:r>
              <a:rPr kumimoji="1" lang="en-US" altLang="zh-CN" sz="3600" b="1" dirty="0">
                <a:solidFill>
                  <a:srgbClr val="000099"/>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kumimoji="1" lang="zh-CN" altLang="en-US" sz="3600" b="1" dirty="0">
                <a:solidFill>
                  <a:srgbClr val="000099"/>
                </a:solidFill>
                <a:latin typeface="华文楷体" panose="02010600040101010101" pitchFamily="2" charset="-122"/>
                <a:ea typeface="华文楷体" panose="02010600040101010101" pitchFamily="2" charset="-122"/>
              </a:rPr>
              <a:t>对称三相电路</a:t>
            </a:r>
          </a:p>
        </p:txBody>
      </p:sp>
      <p:grpSp>
        <p:nvGrpSpPr>
          <p:cNvPr id="514152" name="Group 104">
            <a:extLst>
              <a:ext uri="{FF2B5EF4-FFF2-40B4-BE49-F238E27FC236}">
                <a16:creationId xmlns:a16="http://schemas.microsoft.com/office/drawing/2014/main" id="{69AECFA2-FB37-458F-A4F8-BAB97F4AEA9A}"/>
              </a:ext>
            </a:extLst>
          </p:cNvPr>
          <p:cNvGrpSpPr>
            <a:grpSpLocks/>
          </p:cNvGrpSpPr>
          <p:nvPr/>
        </p:nvGrpSpPr>
        <p:grpSpPr bwMode="auto">
          <a:xfrm>
            <a:off x="6227763" y="3716338"/>
            <a:ext cx="2676525" cy="977900"/>
            <a:chOff x="174" y="2990"/>
            <a:chExt cx="1686" cy="616"/>
          </a:xfrm>
        </p:grpSpPr>
        <p:graphicFrame>
          <p:nvGraphicFramePr>
            <p:cNvPr id="56330" name="Object 105">
              <a:extLst>
                <a:ext uri="{FF2B5EF4-FFF2-40B4-BE49-F238E27FC236}">
                  <a16:creationId xmlns:a16="http://schemas.microsoft.com/office/drawing/2014/main" id="{DD36D2C3-4990-496F-99A0-BF036CA8DA35}"/>
                </a:ext>
              </a:extLst>
            </p:cNvPr>
            <p:cNvGraphicFramePr>
              <a:graphicFrameLocks noChangeAspect="1"/>
            </p:cNvGraphicFramePr>
            <p:nvPr/>
          </p:nvGraphicFramePr>
          <p:xfrm>
            <a:off x="651" y="2990"/>
            <a:ext cx="1209" cy="616"/>
          </p:xfrm>
          <a:graphic>
            <a:graphicData uri="http://schemas.openxmlformats.org/presentationml/2006/ole">
              <mc:AlternateContent xmlns:mc="http://schemas.openxmlformats.org/markup-compatibility/2006">
                <mc:Choice xmlns:v="urn:schemas-microsoft-com:vml" Requires="v">
                  <p:oleObj spid="_x0000_s57054" name="Equation" r:id="rId21" imgW="1781165" imgH="971609" progId="Equation.DSMT4">
                    <p:embed/>
                  </p:oleObj>
                </mc:Choice>
                <mc:Fallback>
                  <p:oleObj name="Equation" r:id="rId21" imgW="1781165" imgH="971609" progId="Equation.DSMT4">
                    <p:embed/>
                    <p:pic>
                      <p:nvPicPr>
                        <p:cNvPr id="0" name="Object 10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1" y="2990"/>
                          <a:ext cx="1209" cy="616"/>
                        </a:xfrm>
                        <a:prstGeom prst="rect">
                          <a:avLst/>
                        </a:prstGeom>
                        <a:solidFill>
                          <a:srgbClr val="FFFF00"/>
                        </a:solidFill>
                        <a:ln>
                          <a:noFill/>
                        </a:ln>
                        <a:extLs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sp>
          <p:nvSpPr>
            <p:cNvPr id="56331" name="Rectangle 106">
              <a:extLst>
                <a:ext uri="{FF2B5EF4-FFF2-40B4-BE49-F238E27FC236}">
                  <a16:creationId xmlns:a16="http://schemas.microsoft.com/office/drawing/2014/main" id="{91DC4D87-84B8-4A2B-98DD-E31E66CAA878}"/>
                </a:ext>
              </a:extLst>
            </p:cNvPr>
            <p:cNvSpPr>
              <a:spLocks noChangeArrowheads="1"/>
            </p:cNvSpPr>
            <p:nvPr/>
          </p:nvSpPr>
          <p:spPr bwMode="auto">
            <a:xfrm>
              <a:off x="174" y="3100"/>
              <a:ext cx="1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endParaRPr kumimoji="1" lang="zh-CN" altLang="zh-CN">
                <a:solidFill>
                  <a:schemeClr val="tx1"/>
                </a:solidFill>
              </a:endParaRP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14051"/>
                                        </p:tgtEl>
                                        <p:attrNameLst>
                                          <p:attrName>style.visibility</p:attrName>
                                        </p:attrNameLst>
                                      </p:cBhvr>
                                      <p:to>
                                        <p:strVal val="visible"/>
                                      </p:to>
                                    </p:set>
                                    <p:anim calcmode="discrete" valueType="clr">
                                      <p:cBhvr override="childStyle">
                                        <p:cTn id="7" dur="80"/>
                                        <p:tgtEl>
                                          <p:spTgt spid="51405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14051"/>
                                        </p:tgtEl>
                                        <p:attrNameLst>
                                          <p:attrName>fillcolor</p:attrName>
                                        </p:attrNameLst>
                                      </p:cBhvr>
                                      <p:tavLst>
                                        <p:tav tm="0">
                                          <p:val>
                                            <p:clrVal>
                                              <a:schemeClr val="accent2"/>
                                            </p:clrVal>
                                          </p:val>
                                        </p:tav>
                                        <p:tav tm="50000">
                                          <p:val>
                                            <p:clrVal>
                                              <a:schemeClr val="hlink"/>
                                            </p:clrVal>
                                          </p:val>
                                        </p:tav>
                                      </p:tavLst>
                                    </p:anim>
                                    <p:set>
                                      <p:cBhvr>
                                        <p:cTn id="9" dur="80"/>
                                        <p:tgtEl>
                                          <p:spTgt spid="514051"/>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514052"/>
                                        </p:tgtEl>
                                        <p:attrNameLst>
                                          <p:attrName>style.visibility</p:attrName>
                                        </p:attrNameLst>
                                      </p:cBhvr>
                                      <p:to>
                                        <p:strVal val="visible"/>
                                      </p:to>
                                    </p:set>
                                    <p:animEffect transition="in" filter="wipe(left)">
                                      <p:cBhvr>
                                        <p:cTn id="14" dur="5000"/>
                                        <p:tgtEl>
                                          <p:spTgt spid="51405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14146"/>
                                        </p:tgtEl>
                                        <p:attrNameLst>
                                          <p:attrName>style.visibility</p:attrName>
                                        </p:attrNameLst>
                                      </p:cBhvr>
                                      <p:to>
                                        <p:strVal val="visible"/>
                                      </p:to>
                                    </p:set>
                                    <p:animEffect transition="in" filter="slide(fromBottom)">
                                      <p:cBhvr>
                                        <p:cTn id="19" dur="500"/>
                                        <p:tgtEl>
                                          <p:spTgt spid="51414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514147"/>
                                        </p:tgtEl>
                                        <p:attrNameLst>
                                          <p:attrName>style.visibility</p:attrName>
                                        </p:attrNameLst>
                                      </p:cBhvr>
                                      <p:to>
                                        <p:strVal val="visible"/>
                                      </p:to>
                                    </p:set>
                                    <p:animEffect transition="in" filter="wipe(down)">
                                      <p:cBhvr>
                                        <p:cTn id="24" dur="500"/>
                                        <p:tgtEl>
                                          <p:spTgt spid="514147"/>
                                        </p:tgtEl>
                                      </p:cBhvr>
                                    </p:animEffect>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0"/>
                                          </p:stCondLst>
                                        </p:cTn>
                                        <p:tgtEl>
                                          <p:spTgt spid="51415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4152"/>
                                        </p:tgtEl>
                                        <p:attrNameLst>
                                          <p:attrName>style.visibility</p:attrName>
                                        </p:attrNameLst>
                                      </p:cBhvr>
                                      <p:to>
                                        <p:strVal val="visible"/>
                                      </p:to>
                                    </p:set>
                                    <p:animEffect transition="in" filter="wipe(left)">
                                      <p:cBhvr>
                                        <p:cTn id="32" dur="500"/>
                                        <p:tgtEl>
                                          <p:spTgt spid="514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p:bldP spid="51414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210" name="Rectangle 90">
            <a:extLst>
              <a:ext uri="{FF2B5EF4-FFF2-40B4-BE49-F238E27FC236}">
                <a16:creationId xmlns:a16="http://schemas.microsoft.com/office/drawing/2014/main" id="{0A45D805-6E1C-47BA-BA6E-D2F10E7DF7C8}"/>
              </a:ext>
            </a:extLst>
          </p:cNvPr>
          <p:cNvSpPr>
            <a:spLocks noChangeArrowheads="1"/>
          </p:cNvSpPr>
          <p:nvPr/>
        </p:nvSpPr>
        <p:spPr bwMode="auto">
          <a:xfrm>
            <a:off x="2700338" y="5805488"/>
            <a:ext cx="504825" cy="503237"/>
          </a:xfrm>
          <a:prstGeom prst="rect">
            <a:avLst/>
          </a:prstGeom>
          <a:solidFill>
            <a:srgbClr val="66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17122" name="Rectangle 2">
            <a:extLst>
              <a:ext uri="{FF2B5EF4-FFF2-40B4-BE49-F238E27FC236}">
                <a16:creationId xmlns:a16="http://schemas.microsoft.com/office/drawing/2014/main" id="{BB1AC950-7EE9-4006-8797-F12A8BB79EE4}"/>
              </a:ext>
            </a:extLst>
          </p:cNvPr>
          <p:cNvSpPr>
            <a:spLocks noChangeArrowheads="1"/>
          </p:cNvSpPr>
          <p:nvPr/>
        </p:nvSpPr>
        <p:spPr bwMode="auto">
          <a:xfrm>
            <a:off x="107950" y="-26988"/>
            <a:ext cx="5726113" cy="64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3600" b="1">
                <a:solidFill>
                  <a:srgbClr val="000099"/>
                </a:solidFill>
                <a:latin typeface="宋体" panose="02010600030101010101" pitchFamily="2" charset="-122"/>
              </a:rPr>
              <a:t>12-4</a:t>
            </a:r>
            <a:r>
              <a:rPr kumimoji="1" lang="en-US" altLang="zh-CN" sz="3600" b="1">
                <a:solidFill>
                  <a:srgbClr val="000099"/>
                </a:solidFill>
                <a:effectLst>
                  <a:outerShdw blurRad="38100" dist="38100" dir="2700000" algn="tl">
                    <a:srgbClr val="C0C0C0"/>
                  </a:outerShdw>
                </a:effectLst>
                <a:latin typeface="宋体" panose="02010600030101010101" pitchFamily="2" charset="-122"/>
              </a:rPr>
              <a:t>  </a:t>
            </a:r>
            <a:r>
              <a:rPr kumimoji="1" lang="zh-CN" altLang="en-US" sz="3600" b="1">
                <a:solidFill>
                  <a:srgbClr val="000099"/>
                </a:solidFill>
              </a:rPr>
              <a:t>对称三相电路</a:t>
            </a:r>
          </a:p>
        </p:txBody>
      </p:sp>
      <p:grpSp>
        <p:nvGrpSpPr>
          <p:cNvPr id="57348" name="Group 3">
            <a:extLst>
              <a:ext uri="{FF2B5EF4-FFF2-40B4-BE49-F238E27FC236}">
                <a16:creationId xmlns:a16="http://schemas.microsoft.com/office/drawing/2014/main" id="{3BC39437-4498-436A-B151-11E7F1E83DAB}"/>
              </a:ext>
            </a:extLst>
          </p:cNvPr>
          <p:cNvGrpSpPr>
            <a:grpSpLocks/>
          </p:cNvGrpSpPr>
          <p:nvPr/>
        </p:nvGrpSpPr>
        <p:grpSpPr bwMode="auto">
          <a:xfrm>
            <a:off x="-107950" y="765175"/>
            <a:ext cx="7088188" cy="4754563"/>
            <a:chOff x="-23" y="1115"/>
            <a:chExt cx="4465" cy="2995"/>
          </a:xfrm>
        </p:grpSpPr>
        <p:grpSp>
          <p:nvGrpSpPr>
            <p:cNvPr id="57360" name="Group 4">
              <a:extLst>
                <a:ext uri="{FF2B5EF4-FFF2-40B4-BE49-F238E27FC236}">
                  <a16:creationId xmlns:a16="http://schemas.microsoft.com/office/drawing/2014/main" id="{A7ADC8BF-DB22-44DE-94E8-6B4900AF8513}"/>
                </a:ext>
              </a:extLst>
            </p:cNvPr>
            <p:cNvGrpSpPr>
              <a:grpSpLocks/>
            </p:cNvGrpSpPr>
            <p:nvPr/>
          </p:nvGrpSpPr>
          <p:grpSpPr bwMode="auto">
            <a:xfrm>
              <a:off x="-23" y="1115"/>
              <a:ext cx="4465" cy="2723"/>
              <a:chOff x="501" y="619"/>
              <a:chExt cx="4465" cy="2723"/>
            </a:xfrm>
          </p:grpSpPr>
          <p:grpSp>
            <p:nvGrpSpPr>
              <p:cNvPr id="57370" name="Group 5">
                <a:extLst>
                  <a:ext uri="{FF2B5EF4-FFF2-40B4-BE49-F238E27FC236}">
                    <a16:creationId xmlns:a16="http://schemas.microsoft.com/office/drawing/2014/main" id="{1488F56B-6DFB-46BC-94AA-EA86EDA09687}"/>
                  </a:ext>
                </a:extLst>
              </p:cNvPr>
              <p:cNvGrpSpPr>
                <a:grpSpLocks/>
              </p:cNvGrpSpPr>
              <p:nvPr/>
            </p:nvGrpSpPr>
            <p:grpSpPr bwMode="auto">
              <a:xfrm>
                <a:off x="699" y="1962"/>
                <a:ext cx="3946" cy="1317"/>
                <a:chOff x="431" y="1343"/>
                <a:chExt cx="3946" cy="1317"/>
              </a:xfrm>
            </p:grpSpPr>
            <p:sp>
              <p:nvSpPr>
                <p:cNvPr id="57431" name="Line 6">
                  <a:extLst>
                    <a:ext uri="{FF2B5EF4-FFF2-40B4-BE49-F238E27FC236}">
                      <a16:creationId xmlns:a16="http://schemas.microsoft.com/office/drawing/2014/main" id="{2F6329FE-E980-4A10-ADA7-A218DAF481BE}"/>
                    </a:ext>
                  </a:extLst>
                </p:cNvPr>
                <p:cNvSpPr>
                  <a:spLocks noChangeAspect="1" noChangeShapeType="1"/>
                </p:cNvSpPr>
                <p:nvPr/>
              </p:nvSpPr>
              <p:spPr bwMode="auto">
                <a:xfrm>
                  <a:off x="458" y="1353"/>
                  <a:ext cx="136" cy="0"/>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2" name="Line 7">
                  <a:extLst>
                    <a:ext uri="{FF2B5EF4-FFF2-40B4-BE49-F238E27FC236}">
                      <a16:creationId xmlns:a16="http://schemas.microsoft.com/office/drawing/2014/main" id="{5F7B6767-B5F7-4754-8A8E-C5C7D8CB571C}"/>
                    </a:ext>
                  </a:extLst>
                </p:cNvPr>
                <p:cNvSpPr>
                  <a:spLocks noChangeAspect="1" noChangeShapeType="1"/>
                </p:cNvSpPr>
                <p:nvPr/>
              </p:nvSpPr>
              <p:spPr bwMode="auto">
                <a:xfrm>
                  <a:off x="431" y="2657"/>
                  <a:ext cx="3937" cy="3"/>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3" name="Line 8">
                  <a:extLst>
                    <a:ext uri="{FF2B5EF4-FFF2-40B4-BE49-F238E27FC236}">
                      <a16:creationId xmlns:a16="http://schemas.microsoft.com/office/drawing/2014/main" id="{DACCAB8A-D299-465D-AF0A-19126D73A0D6}"/>
                    </a:ext>
                  </a:extLst>
                </p:cNvPr>
                <p:cNvSpPr>
                  <a:spLocks noChangeAspect="1" noChangeShapeType="1"/>
                </p:cNvSpPr>
                <p:nvPr/>
              </p:nvSpPr>
              <p:spPr bwMode="auto">
                <a:xfrm>
                  <a:off x="4241" y="1344"/>
                  <a:ext cx="136" cy="0"/>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4" name="Line 9">
                  <a:extLst>
                    <a:ext uri="{FF2B5EF4-FFF2-40B4-BE49-F238E27FC236}">
                      <a16:creationId xmlns:a16="http://schemas.microsoft.com/office/drawing/2014/main" id="{B34EDC30-5EDF-429A-8CB0-DD8F91D9A69F}"/>
                    </a:ext>
                  </a:extLst>
                </p:cNvPr>
                <p:cNvSpPr>
                  <a:spLocks noChangeShapeType="1"/>
                </p:cNvSpPr>
                <p:nvPr/>
              </p:nvSpPr>
              <p:spPr bwMode="auto">
                <a:xfrm>
                  <a:off x="4377" y="1343"/>
                  <a:ext cx="0" cy="131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35" name="Line 10">
                  <a:extLst>
                    <a:ext uri="{FF2B5EF4-FFF2-40B4-BE49-F238E27FC236}">
                      <a16:creationId xmlns:a16="http://schemas.microsoft.com/office/drawing/2014/main" id="{3E89D272-5613-4AD8-B333-841ACD18200E}"/>
                    </a:ext>
                  </a:extLst>
                </p:cNvPr>
                <p:cNvSpPr>
                  <a:spLocks noChangeShapeType="1"/>
                </p:cNvSpPr>
                <p:nvPr/>
              </p:nvSpPr>
              <p:spPr bwMode="auto">
                <a:xfrm>
                  <a:off x="449" y="1344"/>
                  <a:ext cx="0" cy="131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371" name="Group 11">
                <a:extLst>
                  <a:ext uri="{FF2B5EF4-FFF2-40B4-BE49-F238E27FC236}">
                    <a16:creationId xmlns:a16="http://schemas.microsoft.com/office/drawing/2014/main" id="{6D021321-40DC-497D-84A6-8AD9FF26C689}"/>
                  </a:ext>
                </a:extLst>
              </p:cNvPr>
              <p:cNvGrpSpPr>
                <a:grpSpLocks/>
              </p:cNvGrpSpPr>
              <p:nvPr/>
            </p:nvGrpSpPr>
            <p:grpSpPr bwMode="auto">
              <a:xfrm>
                <a:off x="2114" y="820"/>
                <a:ext cx="1194" cy="1941"/>
                <a:chOff x="2004" y="210"/>
                <a:chExt cx="1194" cy="1941"/>
              </a:xfrm>
            </p:grpSpPr>
            <p:sp>
              <p:nvSpPr>
                <p:cNvPr id="57421" name="Line 12">
                  <a:extLst>
                    <a:ext uri="{FF2B5EF4-FFF2-40B4-BE49-F238E27FC236}">
                      <a16:creationId xmlns:a16="http://schemas.microsoft.com/office/drawing/2014/main" id="{C9665120-08FB-4490-9362-D9B40DCE6DC1}"/>
                    </a:ext>
                  </a:extLst>
                </p:cNvPr>
                <p:cNvSpPr>
                  <a:spLocks noChangeAspect="1" noChangeShapeType="1"/>
                </p:cNvSpPr>
                <p:nvPr/>
              </p:nvSpPr>
              <p:spPr bwMode="auto">
                <a:xfrm>
                  <a:off x="2049" y="1360"/>
                  <a:ext cx="1113"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2" name="Rectangle 13">
                  <a:extLst>
                    <a:ext uri="{FF2B5EF4-FFF2-40B4-BE49-F238E27FC236}">
                      <a16:creationId xmlns:a16="http://schemas.microsoft.com/office/drawing/2014/main" id="{C4FB1A4F-0656-4318-8534-271FF746C87F}"/>
                    </a:ext>
                  </a:extLst>
                </p:cNvPr>
                <p:cNvSpPr>
                  <a:spLocks noChangeArrowheads="1"/>
                </p:cNvSpPr>
                <p:nvPr/>
              </p:nvSpPr>
              <p:spPr bwMode="auto">
                <a:xfrm>
                  <a:off x="2503" y="1298"/>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57423" name="Group 14">
                  <a:extLst>
                    <a:ext uri="{FF2B5EF4-FFF2-40B4-BE49-F238E27FC236}">
                      <a16:creationId xmlns:a16="http://schemas.microsoft.com/office/drawing/2014/main" id="{E2B6F8B2-BA97-4783-BF09-6373D6FC5D36}"/>
                    </a:ext>
                  </a:extLst>
                </p:cNvPr>
                <p:cNvGrpSpPr>
                  <a:grpSpLocks/>
                </p:cNvGrpSpPr>
                <p:nvPr/>
              </p:nvGrpSpPr>
              <p:grpSpPr bwMode="auto">
                <a:xfrm>
                  <a:off x="2019" y="2024"/>
                  <a:ext cx="1179" cy="127"/>
                  <a:chOff x="2381" y="2024"/>
                  <a:chExt cx="1179" cy="127"/>
                </a:xfrm>
              </p:grpSpPr>
              <p:sp>
                <p:nvSpPr>
                  <p:cNvPr id="57429" name="Line 15">
                    <a:extLst>
                      <a:ext uri="{FF2B5EF4-FFF2-40B4-BE49-F238E27FC236}">
                        <a16:creationId xmlns:a16="http://schemas.microsoft.com/office/drawing/2014/main" id="{D80E4922-F798-4232-ADA6-FC6F6823CDC7}"/>
                      </a:ext>
                    </a:extLst>
                  </p:cNvPr>
                  <p:cNvSpPr>
                    <a:spLocks noChangeAspect="1" noChangeShapeType="1"/>
                  </p:cNvSpPr>
                  <p:nvPr/>
                </p:nvSpPr>
                <p:spPr bwMode="auto">
                  <a:xfrm>
                    <a:off x="2381" y="2086"/>
                    <a:ext cx="1179"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30" name="Rectangle 16">
                    <a:extLst>
                      <a:ext uri="{FF2B5EF4-FFF2-40B4-BE49-F238E27FC236}">
                        <a16:creationId xmlns:a16="http://schemas.microsoft.com/office/drawing/2014/main" id="{27A8DE90-673E-4605-9C85-E7012B8CFF57}"/>
                      </a:ext>
                    </a:extLst>
                  </p:cNvPr>
                  <p:cNvSpPr>
                    <a:spLocks noChangeArrowheads="1"/>
                  </p:cNvSpPr>
                  <p:nvPr/>
                </p:nvSpPr>
                <p:spPr bwMode="auto">
                  <a:xfrm>
                    <a:off x="2835" y="2024"/>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pSp>
            <p:sp>
              <p:nvSpPr>
                <p:cNvPr id="57424" name="Line 17">
                  <a:extLst>
                    <a:ext uri="{FF2B5EF4-FFF2-40B4-BE49-F238E27FC236}">
                      <a16:creationId xmlns:a16="http://schemas.microsoft.com/office/drawing/2014/main" id="{AB2AD029-DF3F-448A-AF39-0F757AA5570F}"/>
                    </a:ext>
                  </a:extLst>
                </p:cNvPr>
                <p:cNvSpPr>
                  <a:spLocks noChangeAspect="1" noChangeShapeType="1"/>
                </p:cNvSpPr>
                <p:nvPr/>
              </p:nvSpPr>
              <p:spPr bwMode="auto">
                <a:xfrm>
                  <a:off x="2004" y="634"/>
                  <a:ext cx="115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5" name="Rectangle 18">
                  <a:extLst>
                    <a:ext uri="{FF2B5EF4-FFF2-40B4-BE49-F238E27FC236}">
                      <a16:creationId xmlns:a16="http://schemas.microsoft.com/office/drawing/2014/main" id="{0DFC8739-9B15-434C-A649-B4969023870F}"/>
                    </a:ext>
                  </a:extLst>
                </p:cNvPr>
                <p:cNvSpPr>
                  <a:spLocks noChangeArrowheads="1"/>
                </p:cNvSpPr>
                <p:nvPr/>
              </p:nvSpPr>
              <p:spPr bwMode="auto">
                <a:xfrm>
                  <a:off x="2458" y="572"/>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7426" name="Text Box 19">
                  <a:extLst>
                    <a:ext uri="{FF2B5EF4-FFF2-40B4-BE49-F238E27FC236}">
                      <a16:creationId xmlns:a16="http://schemas.microsoft.com/office/drawing/2014/main" id="{D46AAAF8-DD65-4C29-8D2B-59341ABA2C43}"/>
                    </a:ext>
                  </a:extLst>
                </p:cNvPr>
                <p:cNvSpPr txBox="1">
                  <a:spLocks noChangeArrowheads="1"/>
                </p:cNvSpPr>
                <p:nvPr/>
              </p:nvSpPr>
              <p:spPr bwMode="auto">
                <a:xfrm>
                  <a:off x="2481" y="21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i="1" baseline="-25000">
                      <a:latin typeface="Times New Roman" panose="02020603050405020304" pitchFamily="18" charset="0"/>
                    </a:rPr>
                    <a:t>l</a:t>
                  </a:r>
                </a:p>
              </p:txBody>
            </p:sp>
            <p:sp>
              <p:nvSpPr>
                <p:cNvPr id="57427" name="Text Box 20">
                  <a:extLst>
                    <a:ext uri="{FF2B5EF4-FFF2-40B4-BE49-F238E27FC236}">
                      <a16:creationId xmlns:a16="http://schemas.microsoft.com/office/drawing/2014/main" id="{252EEFE0-296B-4A44-8D58-59ADAA93B2AD}"/>
                    </a:ext>
                  </a:extLst>
                </p:cNvPr>
                <p:cNvSpPr txBox="1">
                  <a:spLocks noChangeArrowheads="1"/>
                </p:cNvSpPr>
                <p:nvPr/>
              </p:nvSpPr>
              <p:spPr bwMode="auto">
                <a:xfrm>
                  <a:off x="2481" y="93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i="1" baseline="-25000">
                      <a:latin typeface="Times New Roman" panose="02020603050405020304" pitchFamily="18" charset="0"/>
                    </a:rPr>
                    <a:t>l</a:t>
                  </a:r>
                </a:p>
              </p:txBody>
            </p:sp>
            <p:sp>
              <p:nvSpPr>
                <p:cNvPr id="57428" name="Text Box 21">
                  <a:extLst>
                    <a:ext uri="{FF2B5EF4-FFF2-40B4-BE49-F238E27FC236}">
                      <a16:creationId xmlns:a16="http://schemas.microsoft.com/office/drawing/2014/main" id="{6BD51FE5-33C7-482E-B317-8C963B7A742B}"/>
                    </a:ext>
                  </a:extLst>
                </p:cNvPr>
                <p:cNvSpPr txBox="1">
                  <a:spLocks noChangeArrowheads="1"/>
                </p:cNvSpPr>
                <p:nvPr/>
              </p:nvSpPr>
              <p:spPr bwMode="auto">
                <a:xfrm>
                  <a:off x="2436" y="1706"/>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i="1" baseline="-25000">
                      <a:latin typeface="Times New Roman" panose="02020603050405020304" pitchFamily="18" charset="0"/>
                    </a:rPr>
                    <a:t>l</a:t>
                  </a:r>
                </a:p>
              </p:txBody>
            </p:sp>
          </p:grpSp>
          <p:grpSp>
            <p:nvGrpSpPr>
              <p:cNvPr id="57372" name="Group 22">
                <a:extLst>
                  <a:ext uri="{FF2B5EF4-FFF2-40B4-BE49-F238E27FC236}">
                    <a16:creationId xmlns:a16="http://schemas.microsoft.com/office/drawing/2014/main" id="{AAB01BC4-5FEB-41B1-B864-2C75A5E1A823}"/>
                  </a:ext>
                </a:extLst>
              </p:cNvPr>
              <p:cNvGrpSpPr>
                <a:grpSpLocks/>
              </p:cNvGrpSpPr>
              <p:nvPr/>
            </p:nvGrpSpPr>
            <p:grpSpPr bwMode="auto">
              <a:xfrm>
                <a:off x="501" y="619"/>
                <a:ext cx="1785" cy="2251"/>
                <a:chOff x="224" y="0"/>
                <a:chExt cx="1785" cy="2251"/>
              </a:xfrm>
            </p:grpSpPr>
            <p:graphicFrame>
              <p:nvGraphicFramePr>
                <p:cNvPr id="57394" name="Object 23">
                  <a:extLst>
                    <a:ext uri="{FF2B5EF4-FFF2-40B4-BE49-F238E27FC236}">
                      <a16:creationId xmlns:a16="http://schemas.microsoft.com/office/drawing/2014/main" id="{AB43C588-E83C-4F2B-8C33-F2AF25A19857}"/>
                    </a:ext>
                  </a:extLst>
                </p:cNvPr>
                <p:cNvGraphicFramePr>
                  <a:graphicFrameLocks noChangeAspect="1"/>
                </p:cNvGraphicFramePr>
                <p:nvPr/>
              </p:nvGraphicFramePr>
              <p:xfrm>
                <a:off x="884" y="0"/>
                <a:ext cx="321" cy="454"/>
              </p:xfrm>
              <a:graphic>
                <a:graphicData uri="http://schemas.openxmlformats.org/presentationml/2006/ole">
                  <mc:AlternateContent xmlns:mc="http://schemas.openxmlformats.org/markup-compatibility/2006">
                    <mc:Choice xmlns:v="urn:schemas-microsoft-com:vml" Requires="v">
                      <p:oleObj spid="_x0000_s58066" name="Equation" r:id="rId3" imgW="215713" imgH="304536" progId="Equation.DSMT4">
                        <p:embed/>
                      </p:oleObj>
                    </mc:Choice>
                    <mc:Fallback>
                      <p:oleObj name="Equation" r:id="rId3" imgW="215713" imgH="304536" progId="Equation.DSMT4">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0"/>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7395" name="Group 24">
                  <a:extLst>
                    <a:ext uri="{FF2B5EF4-FFF2-40B4-BE49-F238E27FC236}">
                      <a16:creationId xmlns:a16="http://schemas.microsoft.com/office/drawing/2014/main" id="{9BF428FC-DC35-4A40-831B-2A9EBB97905A}"/>
                    </a:ext>
                  </a:extLst>
                </p:cNvPr>
                <p:cNvGrpSpPr>
                  <a:grpSpLocks/>
                </p:cNvGrpSpPr>
                <p:nvPr/>
              </p:nvGrpSpPr>
              <p:grpSpPr bwMode="auto">
                <a:xfrm>
                  <a:off x="224" y="300"/>
                  <a:ext cx="1785" cy="1951"/>
                  <a:chOff x="204" y="300"/>
                  <a:chExt cx="1785" cy="1951"/>
                </a:xfrm>
              </p:grpSpPr>
              <p:sp>
                <p:nvSpPr>
                  <p:cNvPr id="57396" name="Oval 25">
                    <a:extLst>
                      <a:ext uri="{FF2B5EF4-FFF2-40B4-BE49-F238E27FC236}">
                        <a16:creationId xmlns:a16="http://schemas.microsoft.com/office/drawing/2014/main" id="{1DBBA658-AEAC-45C2-8847-77600E7BEFCE}"/>
                      </a:ext>
                    </a:extLst>
                  </p:cNvPr>
                  <p:cNvSpPr>
                    <a:spLocks noChangeArrowheads="1"/>
                  </p:cNvSpPr>
                  <p:nvPr/>
                </p:nvSpPr>
                <p:spPr bwMode="auto">
                  <a:xfrm>
                    <a:off x="794" y="448"/>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ea typeface="仿宋_GB2312" pitchFamily="49" charset="-122"/>
                    </a:endParaRPr>
                  </a:p>
                </p:txBody>
              </p:sp>
              <p:sp>
                <p:nvSpPr>
                  <p:cNvPr id="57397" name="Oval 26">
                    <a:extLst>
                      <a:ext uri="{FF2B5EF4-FFF2-40B4-BE49-F238E27FC236}">
                        <a16:creationId xmlns:a16="http://schemas.microsoft.com/office/drawing/2014/main" id="{4FE603D3-9020-40ED-B11A-136DD548B40C}"/>
                      </a:ext>
                    </a:extLst>
                  </p:cNvPr>
                  <p:cNvSpPr>
                    <a:spLocks noChangeArrowheads="1"/>
                  </p:cNvSpPr>
                  <p:nvPr/>
                </p:nvSpPr>
                <p:spPr bwMode="auto">
                  <a:xfrm>
                    <a:off x="749" y="1174"/>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ea typeface="仿宋_GB2312" pitchFamily="49" charset="-122"/>
                    </a:endParaRPr>
                  </a:p>
                </p:txBody>
              </p:sp>
              <p:sp>
                <p:nvSpPr>
                  <p:cNvPr id="57398" name="Oval 27">
                    <a:extLst>
                      <a:ext uri="{FF2B5EF4-FFF2-40B4-BE49-F238E27FC236}">
                        <a16:creationId xmlns:a16="http://schemas.microsoft.com/office/drawing/2014/main" id="{ED8DF4F4-C403-4E0E-99A5-8A59E86536EA}"/>
                      </a:ext>
                    </a:extLst>
                  </p:cNvPr>
                  <p:cNvSpPr>
                    <a:spLocks noChangeArrowheads="1"/>
                  </p:cNvSpPr>
                  <p:nvPr/>
                </p:nvSpPr>
                <p:spPr bwMode="auto">
                  <a:xfrm>
                    <a:off x="748" y="1888"/>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ea typeface="仿宋_GB2312" pitchFamily="49" charset="-122"/>
                    </a:endParaRPr>
                  </a:p>
                </p:txBody>
              </p:sp>
              <p:sp>
                <p:nvSpPr>
                  <p:cNvPr id="57399" name="Line 28">
                    <a:extLst>
                      <a:ext uri="{FF2B5EF4-FFF2-40B4-BE49-F238E27FC236}">
                        <a16:creationId xmlns:a16="http://schemas.microsoft.com/office/drawing/2014/main" id="{1640899F-2582-4154-8C4A-76225A2BB207}"/>
                      </a:ext>
                    </a:extLst>
                  </p:cNvPr>
                  <p:cNvSpPr>
                    <a:spLocks noChangeShapeType="1"/>
                  </p:cNvSpPr>
                  <p:nvPr/>
                </p:nvSpPr>
                <p:spPr bwMode="auto">
                  <a:xfrm rot="5400000" flipH="1">
                    <a:off x="996" y="201"/>
                    <a:ext cx="1" cy="86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0" name="Text Box 29">
                    <a:extLst>
                      <a:ext uri="{FF2B5EF4-FFF2-40B4-BE49-F238E27FC236}">
                        <a16:creationId xmlns:a16="http://schemas.microsoft.com/office/drawing/2014/main" id="{92A8F405-9CB6-4CDF-882D-A07130DE15C1}"/>
                      </a:ext>
                    </a:extLst>
                  </p:cNvPr>
                  <p:cNvSpPr txBox="1">
                    <a:spLocks noChangeArrowheads="1"/>
                  </p:cNvSpPr>
                  <p:nvPr/>
                </p:nvSpPr>
                <p:spPr bwMode="auto">
                  <a:xfrm rot="5400000">
                    <a:off x="1207" y="318"/>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57401" name="Text Box 30">
                    <a:extLst>
                      <a:ext uri="{FF2B5EF4-FFF2-40B4-BE49-F238E27FC236}">
                        <a16:creationId xmlns:a16="http://schemas.microsoft.com/office/drawing/2014/main" id="{16652DE0-E8D6-494A-857C-4FAD0241E4B5}"/>
                      </a:ext>
                    </a:extLst>
                  </p:cNvPr>
                  <p:cNvSpPr txBox="1">
                    <a:spLocks noChangeArrowheads="1"/>
                  </p:cNvSpPr>
                  <p:nvPr/>
                </p:nvSpPr>
                <p:spPr bwMode="auto">
                  <a:xfrm>
                    <a:off x="568" y="300"/>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57402" name="Line 31">
                    <a:extLst>
                      <a:ext uri="{FF2B5EF4-FFF2-40B4-BE49-F238E27FC236}">
                        <a16:creationId xmlns:a16="http://schemas.microsoft.com/office/drawing/2014/main" id="{9D861778-708A-42CC-A1F3-9BB0167695E0}"/>
                      </a:ext>
                    </a:extLst>
                  </p:cNvPr>
                  <p:cNvSpPr>
                    <a:spLocks noChangeAspect="1" noChangeShapeType="1"/>
                  </p:cNvSpPr>
                  <p:nvPr/>
                </p:nvSpPr>
                <p:spPr bwMode="auto">
                  <a:xfrm flipV="1">
                    <a:off x="1384" y="630"/>
                    <a:ext cx="40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3" name="Oval 32">
                    <a:extLst>
                      <a:ext uri="{FF2B5EF4-FFF2-40B4-BE49-F238E27FC236}">
                        <a16:creationId xmlns:a16="http://schemas.microsoft.com/office/drawing/2014/main" id="{64ABFCBB-CDC8-4BD6-845A-BC0E422D8805}"/>
                      </a:ext>
                    </a:extLst>
                  </p:cNvPr>
                  <p:cNvSpPr>
                    <a:spLocks noChangeArrowheads="1"/>
                  </p:cNvSpPr>
                  <p:nvPr/>
                </p:nvSpPr>
                <p:spPr bwMode="auto">
                  <a:xfrm>
                    <a:off x="1775" y="602"/>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7404" name="Text Box 33">
                    <a:extLst>
                      <a:ext uri="{FF2B5EF4-FFF2-40B4-BE49-F238E27FC236}">
                        <a16:creationId xmlns:a16="http://schemas.microsoft.com/office/drawing/2014/main" id="{C2CBD4E1-6C81-4DB9-9B9F-5CCE14F82585}"/>
                      </a:ext>
                    </a:extLst>
                  </p:cNvPr>
                  <p:cNvSpPr txBox="1">
                    <a:spLocks noChangeArrowheads="1"/>
                  </p:cNvSpPr>
                  <p:nvPr/>
                </p:nvSpPr>
                <p:spPr bwMode="auto">
                  <a:xfrm>
                    <a:off x="1666" y="300"/>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57405" name="Line 34">
                    <a:extLst>
                      <a:ext uri="{FF2B5EF4-FFF2-40B4-BE49-F238E27FC236}">
                        <a16:creationId xmlns:a16="http://schemas.microsoft.com/office/drawing/2014/main" id="{36E8CF8D-E28C-4C03-8E43-8F0684F602C4}"/>
                      </a:ext>
                    </a:extLst>
                  </p:cNvPr>
                  <p:cNvSpPr>
                    <a:spLocks noChangeShapeType="1"/>
                  </p:cNvSpPr>
                  <p:nvPr/>
                </p:nvSpPr>
                <p:spPr bwMode="auto">
                  <a:xfrm rot="5400000" flipH="1">
                    <a:off x="996" y="926"/>
                    <a:ext cx="1" cy="860"/>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6" name="Text Box 35">
                    <a:extLst>
                      <a:ext uri="{FF2B5EF4-FFF2-40B4-BE49-F238E27FC236}">
                        <a16:creationId xmlns:a16="http://schemas.microsoft.com/office/drawing/2014/main" id="{DEA12420-2D36-462A-8D78-A851477ADED1}"/>
                      </a:ext>
                    </a:extLst>
                  </p:cNvPr>
                  <p:cNvSpPr txBox="1">
                    <a:spLocks noChangeArrowheads="1"/>
                  </p:cNvSpPr>
                  <p:nvPr/>
                </p:nvSpPr>
                <p:spPr bwMode="auto">
                  <a:xfrm rot="5400000">
                    <a:off x="1207" y="1044"/>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57407" name="Text Box 36">
                    <a:extLst>
                      <a:ext uri="{FF2B5EF4-FFF2-40B4-BE49-F238E27FC236}">
                        <a16:creationId xmlns:a16="http://schemas.microsoft.com/office/drawing/2014/main" id="{BA61E0E7-9C87-4E7B-B0A3-B31525336511}"/>
                      </a:ext>
                    </a:extLst>
                  </p:cNvPr>
                  <p:cNvSpPr txBox="1">
                    <a:spLocks noChangeArrowheads="1"/>
                  </p:cNvSpPr>
                  <p:nvPr/>
                </p:nvSpPr>
                <p:spPr bwMode="auto">
                  <a:xfrm>
                    <a:off x="568" y="1026"/>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57408" name="Line 37">
                    <a:extLst>
                      <a:ext uri="{FF2B5EF4-FFF2-40B4-BE49-F238E27FC236}">
                        <a16:creationId xmlns:a16="http://schemas.microsoft.com/office/drawing/2014/main" id="{1805AF98-2EFE-4DCA-863D-4EE8776CD5CD}"/>
                      </a:ext>
                    </a:extLst>
                  </p:cNvPr>
                  <p:cNvSpPr>
                    <a:spLocks noChangeAspect="1" noChangeShapeType="1"/>
                  </p:cNvSpPr>
                  <p:nvPr/>
                </p:nvSpPr>
                <p:spPr bwMode="auto">
                  <a:xfrm flipV="1">
                    <a:off x="1384" y="1355"/>
                    <a:ext cx="459"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9" name="Oval 38">
                    <a:extLst>
                      <a:ext uri="{FF2B5EF4-FFF2-40B4-BE49-F238E27FC236}">
                        <a16:creationId xmlns:a16="http://schemas.microsoft.com/office/drawing/2014/main" id="{4956BEC5-A06D-4CEC-AF1E-5171105511AC}"/>
                      </a:ext>
                    </a:extLst>
                  </p:cNvPr>
                  <p:cNvSpPr>
                    <a:spLocks noChangeArrowheads="1"/>
                  </p:cNvSpPr>
                  <p:nvPr/>
                </p:nvSpPr>
                <p:spPr bwMode="auto">
                  <a:xfrm>
                    <a:off x="1826" y="1328"/>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7410" name="Text Box 39">
                    <a:extLst>
                      <a:ext uri="{FF2B5EF4-FFF2-40B4-BE49-F238E27FC236}">
                        <a16:creationId xmlns:a16="http://schemas.microsoft.com/office/drawing/2014/main" id="{761374BB-FA8D-40CD-8363-E2C22086BE8C}"/>
                      </a:ext>
                    </a:extLst>
                  </p:cNvPr>
                  <p:cNvSpPr txBox="1">
                    <a:spLocks noChangeArrowheads="1"/>
                  </p:cNvSpPr>
                  <p:nvPr/>
                </p:nvSpPr>
                <p:spPr bwMode="auto">
                  <a:xfrm>
                    <a:off x="1675" y="1053"/>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57411" name="Line 40">
                    <a:extLst>
                      <a:ext uri="{FF2B5EF4-FFF2-40B4-BE49-F238E27FC236}">
                        <a16:creationId xmlns:a16="http://schemas.microsoft.com/office/drawing/2014/main" id="{FA2BDCD4-B322-4110-9DED-7BA112460E08}"/>
                      </a:ext>
                    </a:extLst>
                  </p:cNvPr>
                  <p:cNvSpPr>
                    <a:spLocks noChangeShapeType="1"/>
                  </p:cNvSpPr>
                  <p:nvPr/>
                </p:nvSpPr>
                <p:spPr bwMode="auto">
                  <a:xfrm rot="5400000" flipH="1">
                    <a:off x="996" y="1652"/>
                    <a:ext cx="1" cy="86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2" name="Text Box 41">
                    <a:extLst>
                      <a:ext uri="{FF2B5EF4-FFF2-40B4-BE49-F238E27FC236}">
                        <a16:creationId xmlns:a16="http://schemas.microsoft.com/office/drawing/2014/main" id="{8792D389-47FB-4D7F-B8CD-7035A4A78D95}"/>
                      </a:ext>
                    </a:extLst>
                  </p:cNvPr>
                  <p:cNvSpPr txBox="1">
                    <a:spLocks noChangeArrowheads="1"/>
                  </p:cNvSpPr>
                  <p:nvPr/>
                </p:nvSpPr>
                <p:spPr bwMode="auto">
                  <a:xfrm rot="5400000">
                    <a:off x="1206" y="1765"/>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57413" name="Text Box 42">
                    <a:extLst>
                      <a:ext uri="{FF2B5EF4-FFF2-40B4-BE49-F238E27FC236}">
                        <a16:creationId xmlns:a16="http://schemas.microsoft.com/office/drawing/2014/main" id="{1154B960-E960-4F93-BD72-4555851B09FE}"/>
                      </a:ext>
                    </a:extLst>
                  </p:cNvPr>
                  <p:cNvSpPr txBox="1">
                    <a:spLocks noChangeArrowheads="1"/>
                  </p:cNvSpPr>
                  <p:nvPr/>
                </p:nvSpPr>
                <p:spPr bwMode="auto">
                  <a:xfrm>
                    <a:off x="568" y="1797"/>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57414" name="Line 43">
                    <a:extLst>
                      <a:ext uri="{FF2B5EF4-FFF2-40B4-BE49-F238E27FC236}">
                        <a16:creationId xmlns:a16="http://schemas.microsoft.com/office/drawing/2014/main" id="{7970D6FD-3264-4FE0-BFD2-C72BA603A614}"/>
                      </a:ext>
                    </a:extLst>
                  </p:cNvPr>
                  <p:cNvSpPr>
                    <a:spLocks noChangeAspect="1" noChangeShapeType="1"/>
                  </p:cNvSpPr>
                  <p:nvPr/>
                </p:nvSpPr>
                <p:spPr bwMode="auto">
                  <a:xfrm flipV="1">
                    <a:off x="1384" y="2081"/>
                    <a:ext cx="40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5" name="Oval 44">
                    <a:extLst>
                      <a:ext uri="{FF2B5EF4-FFF2-40B4-BE49-F238E27FC236}">
                        <a16:creationId xmlns:a16="http://schemas.microsoft.com/office/drawing/2014/main" id="{D5C44DE2-AAD7-4ED2-95A2-8D5003C4BC0F}"/>
                      </a:ext>
                    </a:extLst>
                  </p:cNvPr>
                  <p:cNvSpPr>
                    <a:spLocks noChangeArrowheads="1"/>
                  </p:cNvSpPr>
                  <p:nvPr/>
                </p:nvSpPr>
                <p:spPr bwMode="auto">
                  <a:xfrm>
                    <a:off x="1773" y="2054"/>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7416" name="Text Box 45">
                    <a:extLst>
                      <a:ext uri="{FF2B5EF4-FFF2-40B4-BE49-F238E27FC236}">
                        <a16:creationId xmlns:a16="http://schemas.microsoft.com/office/drawing/2014/main" id="{A6B651D0-9D75-4846-8B9A-3D7860EA0981}"/>
                      </a:ext>
                    </a:extLst>
                  </p:cNvPr>
                  <p:cNvSpPr txBox="1">
                    <a:spLocks noChangeArrowheads="1"/>
                  </p:cNvSpPr>
                  <p:nvPr/>
                </p:nvSpPr>
                <p:spPr bwMode="auto">
                  <a:xfrm>
                    <a:off x="1655" y="1770"/>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57417" name="Line 46">
                    <a:extLst>
                      <a:ext uri="{FF2B5EF4-FFF2-40B4-BE49-F238E27FC236}">
                        <a16:creationId xmlns:a16="http://schemas.microsoft.com/office/drawing/2014/main" id="{4EB08ECF-FD85-42F0-8502-01F6939DF79E}"/>
                      </a:ext>
                    </a:extLst>
                  </p:cNvPr>
                  <p:cNvSpPr>
                    <a:spLocks noChangeShapeType="1"/>
                  </p:cNvSpPr>
                  <p:nvPr/>
                </p:nvSpPr>
                <p:spPr bwMode="auto">
                  <a:xfrm>
                    <a:off x="567" y="639"/>
                    <a:ext cx="0" cy="143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7418" name="Object 47">
                    <a:extLst>
                      <a:ext uri="{FF2B5EF4-FFF2-40B4-BE49-F238E27FC236}">
                        <a16:creationId xmlns:a16="http://schemas.microsoft.com/office/drawing/2014/main" id="{F2B4649B-96CF-4F72-9706-3C27EAB5E081}"/>
                      </a:ext>
                    </a:extLst>
                  </p:cNvPr>
                  <p:cNvGraphicFramePr>
                    <a:graphicFrameLocks noChangeAspect="1"/>
                  </p:cNvGraphicFramePr>
                  <p:nvPr/>
                </p:nvGraphicFramePr>
                <p:xfrm>
                  <a:off x="835" y="753"/>
                  <a:ext cx="338" cy="454"/>
                </p:xfrm>
                <a:graphic>
                  <a:graphicData uri="http://schemas.openxmlformats.org/presentationml/2006/ole">
                    <mc:AlternateContent xmlns:mc="http://schemas.openxmlformats.org/markup-compatibility/2006">
                      <mc:Choice xmlns:v="urn:schemas-microsoft-com:vml" Requires="v">
                        <p:oleObj spid="_x0000_s58067" name="Equation" r:id="rId5" imgW="215713" imgH="304536" progId="Equation.DSMT4">
                          <p:embed/>
                        </p:oleObj>
                      </mc:Choice>
                      <mc:Fallback>
                        <p:oleObj name="Equation" r:id="rId5" imgW="215713" imgH="304536" progId="Equation.DSMT4">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 y="753"/>
                                <a:ext cx="338"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419" name="Object 48">
                    <a:extLst>
                      <a:ext uri="{FF2B5EF4-FFF2-40B4-BE49-F238E27FC236}">
                        <a16:creationId xmlns:a16="http://schemas.microsoft.com/office/drawing/2014/main" id="{A8F36325-184E-4E2E-909E-B40FB7893B6E}"/>
                      </a:ext>
                    </a:extLst>
                  </p:cNvPr>
                  <p:cNvGraphicFramePr>
                    <a:graphicFrameLocks noChangeAspect="1"/>
                  </p:cNvGraphicFramePr>
                  <p:nvPr/>
                </p:nvGraphicFramePr>
                <p:xfrm>
                  <a:off x="839" y="1480"/>
                  <a:ext cx="338" cy="454"/>
                </p:xfrm>
                <a:graphic>
                  <a:graphicData uri="http://schemas.openxmlformats.org/presentationml/2006/ole">
                    <mc:AlternateContent xmlns:mc="http://schemas.openxmlformats.org/markup-compatibility/2006">
                      <mc:Choice xmlns:v="urn:schemas-microsoft-com:vml" Requires="v">
                        <p:oleObj spid="_x0000_s58068" name="Equation" r:id="rId7" imgW="215713" imgH="304536" progId="Equation.DSMT4">
                          <p:embed/>
                        </p:oleObj>
                      </mc:Choice>
                      <mc:Fallback>
                        <p:oleObj name="Equation" r:id="rId7" imgW="215713" imgH="304536" progId="Equation.DSMT4">
                          <p:embed/>
                          <p:pic>
                            <p:nvPicPr>
                              <p:cNvPr id="0" name="Object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1480"/>
                                <a:ext cx="338"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420" name="Text Box 49">
                    <a:extLst>
                      <a:ext uri="{FF2B5EF4-FFF2-40B4-BE49-F238E27FC236}">
                        <a16:creationId xmlns:a16="http://schemas.microsoft.com/office/drawing/2014/main" id="{BD3D3650-D30F-4D43-8671-59DB10AFD28F}"/>
                      </a:ext>
                    </a:extLst>
                  </p:cNvPr>
                  <p:cNvSpPr txBox="1">
                    <a:spLocks noChangeArrowheads="1"/>
                  </p:cNvSpPr>
                  <p:nvPr/>
                </p:nvSpPr>
                <p:spPr bwMode="auto">
                  <a:xfrm>
                    <a:off x="204" y="1162"/>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N</a:t>
                    </a:r>
                  </a:p>
                </p:txBody>
              </p:sp>
            </p:grpSp>
          </p:grpSp>
          <p:grpSp>
            <p:nvGrpSpPr>
              <p:cNvPr id="57373" name="Group 50">
                <a:extLst>
                  <a:ext uri="{FF2B5EF4-FFF2-40B4-BE49-F238E27FC236}">
                    <a16:creationId xmlns:a16="http://schemas.microsoft.com/office/drawing/2014/main" id="{542F3350-F217-44E4-81A8-9F714CF8D60B}"/>
                  </a:ext>
                </a:extLst>
              </p:cNvPr>
              <p:cNvGrpSpPr>
                <a:grpSpLocks/>
              </p:cNvGrpSpPr>
              <p:nvPr/>
            </p:nvGrpSpPr>
            <p:grpSpPr bwMode="auto">
              <a:xfrm>
                <a:off x="3151" y="820"/>
                <a:ext cx="1815" cy="1941"/>
                <a:chOff x="3288" y="210"/>
                <a:chExt cx="1815" cy="1941"/>
              </a:xfrm>
            </p:grpSpPr>
            <p:sp>
              <p:nvSpPr>
                <p:cNvPr id="57377" name="Line 51">
                  <a:extLst>
                    <a:ext uri="{FF2B5EF4-FFF2-40B4-BE49-F238E27FC236}">
                      <a16:creationId xmlns:a16="http://schemas.microsoft.com/office/drawing/2014/main" id="{D9A82FA1-8C7C-4244-8BA1-56AE7DF3F98B}"/>
                    </a:ext>
                  </a:extLst>
                </p:cNvPr>
                <p:cNvSpPr>
                  <a:spLocks noChangeShapeType="1"/>
                </p:cNvSpPr>
                <p:nvPr/>
              </p:nvSpPr>
              <p:spPr bwMode="auto">
                <a:xfrm rot="10800000">
                  <a:off x="4649" y="628"/>
                  <a:ext cx="0" cy="145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8" name="Line 52">
                  <a:extLst>
                    <a:ext uri="{FF2B5EF4-FFF2-40B4-BE49-F238E27FC236}">
                      <a16:creationId xmlns:a16="http://schemas.microsoft.com/office/drawing/2014/main" id="{9889CE4A-AE8A-487F-872E-FCB58E6AB38E}"/>
                    </a:ext>
                  </a:extLst>
                </p:cNvPr>
                <p:cNvSpPr>
                  <a:spLocks noChangeAspect="1" noChangeShapeType="1"/>
                </p:cNvSpPr>
                <p:nvPr/>
              </p:nvSpPr>
              <p:spPr bwMode="auto">
                <a:xfrm>
                  <a:off x="3469" y="628"/>
                  <a:ext cx="118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9" name="Line 53">
                  <a:extLst>
                    <a:ext uri="{FF2B5EF4-FFF2-40B4-BE49-F238E27FC236}">
                      <a16:creationId xmlns:a16="http://schemas.microsoft.com/office/drawing/2014/main" id="{AB4242E8-9B54-4138-A79E-42201C609FBA}"/>
                    </a:ext>
                  </a:extLst>
                </p:cNvPr>
                <p:cNvSpPr>
                  <a:spLocks noChangeAspect="1" noChangeShapeType="1"/>
                </p:cNvSpPr>
                <p:nvPr/>
              </p:nvSpPr>
              <p:spPr bwMode="auto">
                <a:xfrm flipV="1">
                  <a:off x="3470" y="1358"/>
                  <a:ext cx="1178" cy="4"/>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0" name="Line 54">
                  <a:extLst>
                    <a:ext uri="{FF2B5EF4-FFF2-40B4-BE49-F238E27FC236}">
                      <a16:creationId xmlns:a16="http://schemas.microsoft.com/office/drawing/2014/main" id="{D9A90620-E20F-41A0-9CEE-B09551253C09}"/>
                    </a:ext>
                  </a:extLst>
                </p:cNvPr>
                <p:cNvSpPr>
                  <a:spLocks noChangeAspect="1" noChangeShapeType="1"/>
                </p:cNvSpPr>
                <p:nvPr/>
              </p:nvSpPr>
              <p:spPr bwMode="auto">
                <a:xfrm>
                  <a:off x="3491" y="2080"/>
                  <a:ext cx="115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1" name="Text Box 55">
                  <a:extLst>
                    <a:ext uri="{FF2B5EF4-FFF2-40B4-BE49-F238E27FC236}">
                      <a16:creationId xmlns:a16="http://schemas.microsoft.com/office/drawing/2014/main" id="{EB3CB80A-AFE0-490E-B3A1-91A590A90788}"/>
                    </a:ext>
                  </a:extLst>
                </p:cNvPr>
                <p:cNvSpPr txBox="1">
                  <a:spLocks noChangeArrowheads="1"/>
                </p:cNvSpPr>
                <p:nvPr/>
              </p:nvSpPr>
              <p:spPr bwMode="auto">
                <a:xfrm>
                  <a:off x="3968" y="935"/>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baseline="-25000">
                      <a:latin typeface="Times New Roman" panose="02020603050405020304" pitchFamily="18" charset="0"/>
                    </a:rPr>
                    <a:t> </a:t>
                  </a:r>
                  <a:endParaRPr kumimoji="1" lang="en-US" altLang="zh-CN" b="1" baseline="-25000">
                    <a:latin typeface="Times New Roman" panose="02020603050405020304" pitchFamily="18" charset="0"/>
                    <a:ea typeface="楷体_GB2312" pitchFamily="49" charset="-122"/>
                  </a:endParaRPr>
                </a:p>
              </p:txBody>
            </p:sp>
            <p:sp>
              <p:nvSpPr>
                <p:cNvPr id="57382" name="Text Box 56">
                  <a:extLst>
                    <a:ext uri="{FF2B5EF4-FFF2-40B4-BE49-F238E27FC236}">
                      <a16:creationId xmlns:a16="http://schemas.microsoft.com/office/drawing/2014/main" id="{169D5EF2-874A-46D4-9EAE-E053998A2392}"/>
                    </a:ext>
                  </a:extLst>
                </p:cNvPr>
                <p:cNvSpPr txBox="1">
                  <a:spLocks noChangeArrowheads="1"/>
                </p:cNvSpPr>
                <p:nvPr/>
              </p:nvSpPr>
              <p:spPr bwMode="auto">
                <a:xfrm>
                  <a:off x="3969" y="1661"/>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endParaRPr kumimoji="1" lang="en-US" altLang="zh-CN" b="1" baseline="-25000">
                    <a:latin typeface="Times New Roman" panose="02020603050405020304" pitchFamily="18" charset="0"/>
                    <a:ea typeface="楷体_GB2312" pitchFamily="49" charset="-122"/>
                  </a:endParaRPr>
                </a:p>
              </p:txBody>
            </p:sp>
            <p:sp>
              <p:nvSpPr>
                <p:cNvPr id="57383" name="Text Box 57">
                  <a:extLst>
                    <a:ext uri="{FF2B5EF4-FFF2-40B4-BE49-F238E27FC236}">
                      <a16:creationId xmlns:a16="http://schemas.microsoft.com/office/drawing/2014/main" id="{A0C4BCDD-5200-426D-87B3-EC9C08F843FF}"/>
                    </a:ext>
                  </a:extLst>
                </p:cNvPr>
                <p:cNvSpPr txBox="1">
                  <a:spLocks noChangeArrowheads="1"/>
                </p:cNvSpPr>
                <p:nvPr/>
              </p:nvSpPr>
              <p:spPr bwMode="auto">
                <a:xfrm>
                  <a:off x="3968" y="210"/>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endParaRPr kumimoji="1" lang="en-US" altLang="zh-CN" b="1" baseline="-25000">
                    <a:latin typeface="Times New Roman" panose="02020603050405020304" pitchFamily="18" charset="0"/>
                  </a:endParaRPr>
                </a:p>
              </p:txBody>
            </p:sp>
            <p:sp>
              <p:nvSpPr>
                <p:cNvPr id="57384" name="Rectangle 58">
                  <a:extLst>
                    <a:ext uri="{FF2B5EF4-FFF2-40B4-BE49-F238E27FC236}">
                      <a16:creationId xmlns:a16="http://schemas.microsoft.com/office/drawing/2014/main" id="{4AD6CB5E-33C0-4690-A642-542661598E92}"/>
                    </a:ext>
                  </a:extLst>
                </p:cNvPr>
                <p:cNvSpPr>
                  <a:spLocks noChangeArrowheads="1"/>
                </p:cNvSpPr>
                <p:nvPr/>
              </p:nvSpPr>
              <p:spPr bwMode="auto">
                <a:xfrm>
                  <a:off x="4013" y="572"/>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7385" name="Rectangle 59">
                  <a:extLst>
                    <a:ext uri="{FF2B5EF4-FFF2-40B4-BE49-F238E27FC236}">
                      <a16:creationId xmlns:a16="http://schemas.microsoft.com/office/drawing/2014/main" id="{C30D9325-AE67-41AA-9EB9-4875BCFB0A87}"/>
                    </a:ext>
                  </a:extLst>
                </p:cNvPr>
                <p:cNvSpPr>
                  <a:spLocks noChangeArrowheads="1"/>
                </p:cNvSpPr>
                <p:nvPr/>
              </p:nvSpPr>
              <p:spPr bwMode="auto">
                <a:xfrm>
                  <a:off x="4013" y="1298"/>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7386" name="Rectangle 60">
                  <a:extLst>
                    <a:ext uri="{FF2B5EF4-FFF2-40B4-BE49-F238E27FC236}">
                      <a16:creationId xmlns:a16="http://schemas.microsoft.com/office/drawing/2014/main" id="{50D0CE6A-3011-4501-B47C-F19730AFD171}"/>
                    </a:ext>
                  </a:extLst>
                </p:cNvPr>
                <p:cNvSpPr>
                  <a:spLocks noChangeArrowheads="1"/>
                </p:cNvSpPr>
                <p:nvPr/>
              </p:nvSpPr>
              <p:spPr bwMode="auto">
                <a:xfrm>
                  <a:off x="4022" y="2024"/>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7387" name="Oval 61">
                  <a:extLst>
                    <a:ext uri="{FF2B5EF4-FFF2-40B4-BE49-F238E27FC236}">
                      <a16:creationId xmlns:a16="http://schemas.microsoft.com/office/drawing/2014/main" id="{A5EACBB7-1EDD-47F3-A392-78FEDA85EEF9}"/>
                    </a:ext>
                  </a:extLst>
                </p:cNvPr>
                <p:cNvSpPr>
                  <a:spLocks noChangeArrowheads="1"/>
                </p:cNvSpPr>
                <p:nvPr/>
              </p:nvSpPr>
              <p:spPr bwMode="auto">
                <a:xfrm>
                  <a:off x="3422" y="610"/>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7388" name="Oval 62">
                  <a:extLst>
                    <a:ext uri="{FF2B5EF4-FFF2-40B4-BE49-F238E27FC236}">
                      <a16:creationId xmlns:a16="http://schemas.microsoft.com/office/drawing/2014/main" id="{C2A4FC69-2D34-45B6-8111-30EED6B27705}"/>
                    </a:ext>
                  </a:extLst>
                </p:cNvPr>
                <p:cNvSpPr>
                  <a:spLocks noChangeArrowheads="1"/>
                </p:cNvSpPr>
                <p:nvPr/>
              </p:nvSpPr>
              <p:spPr bwMode="auto">
                <a:xfrm>
                  <a:off x="3423" y="1336"/>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7389" name="Oval 63">
                  <a:extLst>
                    <a:ext uri="{FF2B5EF4-FFF2-40B4-BE49-F238E27FC236}">
                      <a16:creationId xmlns:a16="http://schemas.microsoft.com/office/drawing/2014/main" id="{44FB25D0-BC5B-4E60-AF5D-7E831DB49989}"/>
                    </a:ext>
                  </a:extLst>
                </p:cNvPr>
                <p:cNvSpPr>
                  <a:spLocks noChangeArrowheads="1"/>
                </p:cNvSpPr>
                <p:nvPr/>
              </p:nvSpPr>
              <p:spPr bwMode="auto">
                <a:xfrm>
                  <a:off x="3442" y="206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7390" name="Text Box 64">
                  <a:extLst>
                    <a:ext uri="{FF2B5EF4-FFF2-40B4-BE49-F238E27FC236}">
                      <a16:creationId xmlns:a16="http://schemas.microsoft.com/office/drawing/2014/main" id="{BFF092A9-FED2-4196-A482-601330FAFA8C}"/>
                    </a:ext>
                  </a:extLst>
                </p:cNvPr>
                <p:cNvSpPr txBox="1">
                  <a:spLocks noChangeArrowheads="1"/>
                </p:cNvSpPr>
                <p:nvPr/>
              </p:nvSpPr>
              <p:spPr bwMode="auto">
                <a:xfrm>
                  <a:off x="3288" y="31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57391" name="Text Box 65">
                  <a:extLst>
                    <a:ext uri="{FF2B5EF4-FFF2-40B4-BE49-F238E27FC236}">
                      <a16:creationId xmlns:a16="http://schemas.microsoft.com/office/drawing/2014/main" id="{FB82EEB1-232C-4DD4-A38D-94E2484FA77F}"/>
                    </a:ext>
                  </a:extLst>
                </p:cNvPr>
                <p:cNvSpPr txBox="1">
                  <a:spLocks noChangeArrowheads="1"/>
                </p:cNvSpPr>
                <p:nvPr/>
              </p:nvSpPr>
              <p:spPr bwMode="auto">
                <a:xfrm>
                  <a:off x="3288" y="103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57392" name="Text Box 66">
                  <a:extLst>
                    <a:ext uri="{FF2B5EF4-FFF2-40B4-BE49-F238E27FC236}">
                      <a16:creationId xmlns:a16="http://schemas.microsoft.com/office/drawing/2014/main" id="{7997DDD3-8092-46A1-89E7-1305E1A8FBE9}"/>
                    </a:ext>
                  </a:extLst>
                </p:cNvPr>
                <p:cNvSpPr txBox="1">
                  <a:spLocks noChangeArrowheads="1"/>
                </p:cNvSpPr>
                <p:nvPr/>
              </p:nvSpPr>
              <p:spPr bwMode="auto">
                <a:xfrm>
                  <a:off x="3288" y="1771"/>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57393" name="Text Box 67">
                  <a:extLst>
                    <a:ext uri="{FF2B5EF4-FFF2-40B4-BE49-F238E27FC236}">
                      <a16:creationId xmlns:a16="http://schemas.microsoft.com/office/drawing/2014/main" id="{0EC88FB8-68AC-40F1-8FE8-F8CCC35478FA}"/>
                    </a:ext>
                  </a:extLst>
                </p:cNvPr>
                <p:cNvSpPr txBox="1">
                  <a:spLocks noChangeArrowheads="1"/>
                </p:cNvSpPr>
                <p:nvPr/>
              </p:nvSpPr>
              <p:spPr bwMode="auto">
                <a:xfrm>
                  <a:off x="4740" y="1198"/>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N'</a:t>
                  </a:r>
                </a:p>
              </p:txBody>
            </p:sp>
          </p:grpSp>
          <p:grpSp>
            <p:nvGrpSpPr>
              <p:cNvPr id="57374" name="Group 68">
                <a:extLst>
                  <a:ext uri="{FF2B5EF4-FFF2-40B4-BE49-F238E27FC236}">
                    <a16:creationId xmlns:a16="http://schemas.microsoft.com/office/drawing/2014/main" id="{8C700B93-5E5E-44BA-BD67-3425FEC5ADC1}"/>
                  </a:ext>
                </a:extLst>
              </p:cNvPr>
              <p:cNvGrpSpPr>
                <a:grpSpLocks/>
              </p:cNvGrpSpPr>
              <p:nvPr/>
            </p:nvGrpSpPr>
            <p:grpSpPr bwMode="auto">
              <a:xfrm>
                <a:off x="2513" y="2824"/>
                <a:ext cx="363" cy="518"/>
                <a:chOff x="2245" y="2205"/>
                <a:chExt cx="363" cy="518"/>
              </a:xfrm>
            </p:grpSpPr>
            <p:sp>
              <p:nvSpPr>
                <p:cNvPr id="57375" name="Rectangle 69">
                  <a:extLst>
                    <a:ext uri="{FF2B5EF4-FFF2-40B4-BE49-F238E27FC236}">
                      <a16:creationId xmlns:a16="http://schemas.microsoft.com/office/drawing/2014/main" id="{A08758F9-AA2A-4A20-8F9B-0F74DBF3D760}"/>
                    </a:ext>
                  </a:extLst>
                </p:cNvPr>
                <p:cNvSpPr>
                  <a:spLocks noChangeArrowheads="1"/>
                </p:cNvSpPr>
                <p:nvPr/>
              </p:nvSpPr>
              <p:spPr bwMode="auto">
                <a:xfrm>
                  <a:off x="2290" y="2596"/>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7376" name="Text Box 70">
                  <a:extLst>
                    <a:ext uri="{FF2B5EF4-FFF2-40B4-BE49-F238E27FC236}">
                      <a16:creationId xmlns:a16="http://schemas.microsoft.com/office/drawing/2014/main" id="{8DD8235B-27B4-4F6E-A1AF-6F1F2C4AD296}"/>
                    </a:ext>
                  </a:extLst>
                </p:cNvPr>
                <p:cNvSpPr txBox="1">
                  <a:spLocks noChangeArrowheads="1"/>
                </p:cNvSpPr>
                <p:nvPr/>
              </p:nvSpPr>
              <p:spPr bwMode="auto">
                <a:xfrm>
                  <a:off x="2245" y="2205"/>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baseline="-25000">
                      <a:latin typeface="Times New Roman" panose="02020603050405020304" pitchFamily="18" charset="0"/>
                    </a:rPr>
                    <a:t>N</a:t>
                  </a:r>
                </a:p>
              </p:txBody>
            </p:sp>
          </p:grpSp>
        </p:grpSp>
        <p:grpSp>
          <p:nvGrpSpPr>
            <p:cNvPr id="57361" name="Group 71">
              <a:extLst>
                <a:ext uri="{FF2B5EF4-FFF2-40B4-BE49-F238E27FC236}">
                  <a16:creationId xmlns:a16="http://schemas.microsoft.com/office/drawing/2014/main" id="{3FC66462-CEEC-4422-9CF3-879978A865E2}"/>
                </a:ext>
              </a:extLst>
            </p:cNvPr>
            <p:cNvGrpSpPr>
              <a:grpSpLocks/>
            </p:cNvGrpSpPr>
            <p:nvPr/>
          </p:nvGrpSpPr>
          <p:grpSpPr bwMode="auto">
            <a:xfrm>
              <a:off x="2450" y="1735"/>
              <a:ext cx="294" cy="2375"/>
              <a:chOff x="2824" y="1107"/>
              <a:chExt cx="294" cy="2375"/>
            </a:xfrm>
          </p:grpSpPr>
          <p:sp>
            <p:nvSpPr>
              <p:cNvPr id="57362" name="Line 72">
                <a:extLst>
                  <a:ext uri="{FF2B5EF4-FFF2-40B4-BE49-F238E27FC236}">
                    <a16:creationId xmlns:a16="http://schemas.microsoft.com/office/drawing/2014/main" id="{D09E9A60-E68D-41A7-A569-D3550A328335}"/>
                  </a:ext>
                </a:extLst>
              </p:cNvPr>
              <p:cNvSpPr>
                <a:spLocks noChangeShapeType="1"/>
              </p:cNvSpPr>
              <p:nvPr/>
            </p:nvSpPr>
            <p:spPr bwMode="auto">
              <a:xfrm>
                <a:off x="2880" y="1107"/>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3" name="Line 73">
                <a:extLst>
                  <a:ext uri="{FF2B5EF4-FFF2-40B4-BE49-F238E27FC236}">
                    <a16:creationId xmlns:a16="http://schemas.microsoft.com/office/drawing/2014/main" id="{70A586E3-65BA-41C3-B055-61B98D80D3FC}"/>
                  </a:ext>
                </a:extLst>
              </p:cNvPr>
              <p:cNvSpPr>
                <a:spLocks noChangeShapeType="1"/>
              </p:cNvSpPr>
              <p:nvPr/>
            </p:nvSpPr>
            <p:spPr bwMode="auto">
              <a:xfrm>
                <a:off x="2880" y="1833"/>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4" name="Line 74">
                <a:extLst>
                  <a:ext uri="{FF2B5EF4-FFF2-40B4-BE49-F238E27FC236}">
                    <a16:creationId xmlns:a16="http://schemas.microsoft.com/office/drawing/2014/main" id="{CE53ED39-1123-4873-BD29-D492CC6C7D53}"/>
                  </a:ext>
                </a:extLst>
              </p:cNvPr>
              <p:cNvSpPr>
                <a:spLocks noChangeShapeType="1"/>
              </p:cNvSpPr>
              <p:nvPr/>
            </p:nvSpPr>
            <p:spPr bwMode="auto">
              <a:xfrm>
                <a:off x="2880" y="2559"/>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5" name="Line 75">
                <a:extLst>
                  <a:ext uri="{FF2B5EF4-FFF2-40B4-BE49-F238E27FC236}">
                    <a16:creationId xmlns:a16="http://schemas.microsoft.com/office/drawing/2014/main" id="{7DB25F71-E21C-4DEA-9E7D-44D1F4B4FEC9}"/>
                  </a:ext>
                </a:extLst>
              </p:cNvPr>
              <p:cNvSpPr>
                <a:spLocks noChangeShapeType="1"/>
              </p:cNvSpPr>
              <p:nvPr/>
            </p:nvSpPr>
            <p:spPr bwMode="auto">
              <a:xfrm>
                <a:off x="2880" y="3140"/>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7366" name="Object 76">
                <a:extLst>
                  <a:ext uri="{FF2B5EF4-FFF2-40B4-BE49-F238E27FC236}">
                    <a16:creationId xmlns:a16="http://schemas.microsoft.com/office/drawing/2014/main" id="{DF029EF4-EF4E-4A91-9FA8-A8F15DB23513}"/>
                  </a:ext>
                </a:extLst>
              </p:cNvPr>
              <p:cNvGraphicFramePr>
                <a:graphicFrameLocks noChangeAspect="1"/>
              </p:cNvGraphicFramePr>
              <p:nvPr/>
            </p:nvGraphicFramePr>
            <p:xfrm>
              <a:off x="2835" y="1120"/>
              <a:ext cx="283" cy="360"/>
            </p:xfrm>
            <a:graphic>
              <a:graphicData uri="http://schemas.openxmlformats.org/presentationml/2006/ole">
                <mc:AlternateContent xmlns:mc="http://schemas.openxmlformats.org/markup-compatibility/2006">
                  <mc:Choice xmlns:v="urn:schemas-microsoft-com:vml" Requires="v">
                    <p:oleObj spid="_x0000_s58069" name="Equation" r:id="rId9" imgW="190417" imgH="241195" progId="Equation.DSMT4">
                      <p:embed/>
                    </p:oleObj>
                  </mc:Choice>
                  <mc:Fallback>
                    <p:oleObj name="Equation" r:id="rId9" imgW="190417" imgH="241195" progId="Equation.DSMT4">
                      <p:embed/>
                      <p:pic>
                        <p:nvPicPr>
                          <p:cNvPr id="0" name="Object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5" y="1120"/>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67" name="Object 77">
                <a:extLst>
                  <a:ext uri="{FF2B5EF4-FFF2-40B4-BE49-F238E27FC236}">
                    <a16:creationId xmlns:a16="http://schemas.microsoft.com/office/drawing/2014/main" id="{7426EA84-6949-4428-B8EC-3FEAE1650414}"/>
                  </a:ext>
                </a:extLst>
              </p:cNvPr>
              <p:cNvGraphicFramePr>
                <a:graphicFrameLocks noChangeAspect="1"/>
              </p:cNvGraphicFramePr>
              <p:nvPr/>
            </p:nvGraphicFramePr>
            <p:xfrm>
              <a:off x="2835" y="1842"/>
              <a:ext cx="283" cy="360"/>
            </p:xfrm>
            <a:graphic>
              <a:graphicData uri="http://schemas.openxmlformats.org/presentationml/2006/ole">
                <mc:AlternateContent xmlns:mc="http://schemas.openxmlformats.org/markup-compatibility/2006">
                  <mc:Choice xmlns:v="urn:schemas-microsoft-com:vml" Requires="v">
                    <p:oleObj spid="_x0000_s58070" name="Equation" r:id="rId11" imgW="190417" imgH="241195" progId="Equation.DSMT4">
                      <p:embed/>
                    </p:oleObj>
                  </mc:Choice>
                  <mc:Fallback>
                    <p:oleObj name="Equation" r:id="rId11" imgW="190417" imgH="241195" progId="Equation.DSMT4">
                      <p:embed/>
                      <p:pic>
                        <p:nvPicPr>
                          <p:cNvPr id="0" name="Object 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5" y="1842"/>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68" name="Object 78">
                <a:extLst>
                  <a:ext uri="{FF2B5EF4-FFF2-40B4-BE49-F238E27FC236}">
                    <a16:creationId xmlns:a16="http://schemas.microsoft.com/office/drawing/2014/main" id="{FD6EEAFE-42A3-48B3-A1CB-397618896F8E}"/>
                  </a:ext>
                </a:extLst>
              </p:cNvPr>
              <p:cNvGraphicFramePr>
                <a:graphicFrameLocks noChangeAspect="1"/>
              </p:cNvGraphicFramePr>
              <p:nvPr/>
            </p:nvGraphicFramePr>
            <p:xfrm>
              <a:off x="2835" y="2559"/>
              <a:ext cx="283" cy="360"/>
            </p:xfrm>
            <a:graphic>
              <a:graphicData uri="http://schemas.openxmlformats.org/presentationml/2006/ole">
                <mc:AlternateContent xmlns:mc="http://schemas.openxmlformats.org/markup-compatibility/2006">
                  <mc:Choice xmlns:v="urn:schemas-microsoft-com:vml" Requires="v">
                    <p:oleObj spid="_x0000_s58071" name="Equation" r:id="rId13" imgW="190417" imgH="241195" progId="Equation.DSMT4">
                      <p:embed/>
                    </p:oleObj>
                  </mc:Choice>
                  <mc:Fallback>
                    <p:oleObj name="Equation" r:id="rId13" imgW="190417" imgH="241195" progId="Equation.DSMT4">
                      <p:embed/>
                      <p:pic>
                        <p:nvPicPr>
                          <p:cNvPr id="0" name="Object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5" y="2559"/>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69" name="Object 79">
                <a:extLst>
                  <a:ext uri="{FF2B5EF4-FFF2-40B4-BE49-F238E27FC236}">
                    <a16:creationId xmlns:a16="http://schemas.microsoft.com/office/drawing/2014/main" id="{FBA72CF7-8643-40C9-B29D-14431C21261F}"/>
                  </a:ext>
                </a:extLst>
              </p:cNvPr>
              <p:cNvGraphicFramePr>
                <a:graphicFrameLocks noChangeAspect="1"/>
              </p:cNvGraphicFramePr>
              <p:nvPr/>
            </p:nvGraphicFramePr>
            <p:xfrm>
              <a:off x="2824" y="3122"/>
              <a:ext cx="283" cy="360"/>
            </p:xfrm>
            <a:graphic>
              <a:graphicData uri="http://schemas.openxmlformats.org/presentationml/2006/ole">
                <mc:AlternateContent xmlns:mc="http://schemas.openxmlformats.org/markup-compatibility/2006">
                  <mc:Choice xmlns:v="urn:schemas-microsoft-com:vml" Requires="v">
                    <p:oleObj spid="_x0000_s58072" name="Equation" r:id="rId15" imgW="190417" imgH="241195" progId="Equation.DSMT4">
                      <p:embed/>
                    </p:oleObj>
                  </mc:Choice>
                  <mc:Fallback>
                    <p:oleObj name="Equation" r:id="rId15" imgW="190417" imgH="241195" progId="Equation.DSMT4">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24" y="3122"/>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57349" name="Text Box 80">
            <a:hlinkClick r:id="rId17" action="ppaction://hlinksldjump"/>
            <a:extLst>
              <a:ext uri="{FF2B5EF4-FFF2-40B4-BE49-F238E27FC236}">
                <a16:creationId xmlns:a16="http://schemas.microsoft.com/office/drawing/2014/main" id="{07EA9B3A-006C-4C7E-9A73-220540994E9C}"/>
              </a:ext>
            </a:extLst>
          </p:cNvPr>
          <p:cNvSpPr txBox="1">
            <a:spLocks noChangeArrowheads="1"/>
          </p:cNvSpPr>
          <p:nvPr/>
        </p:nvSpPr>
        <p:spPr bwMode="auto">
          <a:xfrm>
            <a:off x="7451725" y="6521450"/>
            <a:ext cx="1692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FFFF99"/>
                </a:solidFill>
              </a:rPr>
              <a:t>见不对称电路</a:t>
            </a:r>
          </a:p>
        </p:txBody>
      </p:sp>
      <p:graphicFrame>
        <p:nvGraphicFramePr>
          <p:cNvPr id="517201" name="Object 81">
            <a:extLst>
              <a:ext uri="{FF2B5EF4-FFF2-40B4-BE49-F238E27FC236}">
                <a16:creationId xmlns:a16="http://schemas.microsoft.com/office/drawing/2014/main" id="{9B47FDA8-1E03-420A-A766-BD50F1751F85}"/>
              </a:ext>
            </a:extLst>
          </p:cNvPr>
          <p:cNvGraphicFramePr>
            <a:graphicFrameLocks noChangeAspect="1"/>
          </p:cNvGraphicFramePr>
          <p:nvPr/>
        </p:nvGraphicFramePr>
        <p:xfrm>
          <a:off x="468313" y="5254625"/>
          <a:ext cx="6657975" cy="1054100"/>
        </p:xfrm>
        <a:graphic>
          <a:graphicData uri="http://schemas.openxmlformats.org/presentationml/2006/ole">
            <mc:AlternateContent xmlns:mc="http://schemas.openxmlformats.org/markup-compatibility/2006">
              <mc:Choice xmlns:v="urn:schemas-microsoft-com:vml" Requires="v">
                <p:oleObj spid="_x0000_s58073" name="Equation" r:id="rId18" imgW="6642100" imgH="1054100" progId="Equation.DSMT4">
                  <p:embed/>
                </p:oleObj>
              </mc:Choice>
              <mc:Fallback>
                <p:oleObj name="Equation" r:id="rId18" imgW="6642100" imgH="1054100" progId="Equation.DSMT4">
                  <p:embed/>
                  <p:pic>
                    <p:nvPicPr>
                      <p:cNvPr id="0" name="Object 8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8313" y="5254625"/>
                        <a:ext cx="6657975"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7202" name="Object 82">
            <a:extLst>
              <a:ext uri="{FF2B5EF4-FFF2-40B4-BE49-F238E27FC236}">
                <a16:creationId xmlns:a16="http://schemas.microsoft.com/office/drawing/2014/main" id="{4A9EAA4F-B2D9-4EC4-A1B2-591F6264E470}"/>
              </a:ext>
            </a:extLst>
          </p:cNvPr>
          <p:cNvGraphicFramePr>
            <a:graphicFrameLocks noChangeAspect="1"/>
          </p:cNvGraphicFramePr>
          <p:nvPr/>
        </p:nvGraphicFramePr>
        <p:xfrm>
          <a:off x="5940425" y="0"/>
          <a:ext cx="3384550" cy="2516188"/>
        </p:xfrm>
        <a:graphic>
          <a:graphicData uri="http://schemas.openxmlformats.org/presentationml/2006/ole">
            <mc:AlternateContent xmlns:mc="http://schemas.openxmlformats.org/markup-compatibility/2006">
              <mc:Choice xmlns:v="urn:schemas-microsoft-com:vml" Requires="v">
                <p:oleObj spid="_x0000_s58074" name="Visio" r:id="rId20" imgW="1611478" imgH="1198778" progId="Visio.Drawing.11">
                  <p:embed/>
                </p:oleObj>
              </mc:Choice>
              <mc:Fallback>
                <p:oleObj name="Visio" r:id="rId20" imgW="1611478" imgH="1198778" progId="Visio.Drawing.11">
                  <p:embed/>
                  <p:pic>
                    <p:nvPicPr>
                      <p:cNvPr id="0" name="Object 8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40425" y="0"/>
                        <a:ext cx="3384550" cy="25161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7203" name="Group 83">
            <a:extLst>
              <a:ext uri="{FF2B5EF4-FFF2-40B4-BE49-F238E27FC236}">
                <a16:creationId xmlns:a16="http://schemas.microsoft.com/office/drawing/2014/main" id="{524C4216-5DF9-4E75-A8EE-F8D393546A74}"/>
              </a:ext>
            </a:extLst>
          </p:cNvPr>
          <p:cNvGrpSpPr>
            <a:grpSpLocks/>
          </p:cNvGrpSpPr>
          <p:nvPr/>
        </p:nvGrpSpPr>
        <p:grpSpPr bwMode="auto">
          <a:xfrm>
            <a:off x="6877050" y="2060575"/>
            <a:ext cx="1152525" cy="1152525"/>
            <a:chOff x="4195" y="1570"/>
            <a:chExt cx="726" cy="726"/>
          </a:xfrm>
        </p:grpSpPr>
        <p:sp>
          <p:nvSpPr>
            <p:cNvPr id="57358" name="Line 84">
              <a:extLst>
                <a:ext uri="{FF2B5EF4-FFF2-40B4-BE49-F238E27FC236}">
                  <a16:creationId xmlns:a16="http://schemas.microsoft.com/office/drawing/2014/main" id="{D76B1BD5-9037-415A-A83E-B8CA3654CE8E}"/>
                </a:ext>
              </a:extLst>
            </p:cNvPr>
            <p:cNvSpPr>
              <a:spLocks noChangeShapeType="1"/>
            </p:cNvSpPr>
            <p:nvPr/>
          </p:nvSpPr>
          <p:spPr bwMode="auto">
            <a:xfrm>
              <a:off x="4195" y="2296"/>
              <a:ext cx="726" cy="0"/>
            </a:xfrm>
            <a:prstGeom prst="line">
              <a:avLst/>
            </a:prstGeom>
            <a:noFill/>
            <a:ln w="571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9" name="Line 85">
              <a:extLst>
                <a:ext uri="{FF2B5EF4-FFF2-40B4-BE49-F238E27FC236}">
                  <a16:creationId xmlns:a16="http://schemas.microsoft.com/office/drawing/2014/main" id="{792CD998-591C-4B5A-B84D-004F03870A01}"/>
                </a:ext>
              </a:extLst>
            </p:cNvPr>
            <p:cNvSpPr>
              <a:spLocks noChangeShapeType="1"/>
            </p:cNvSpPr>
            <p:nvPr/>
          </p:nvSpPr>
          <p:spPr bwMode="auto">
            <a:xfrm flipV="1">
              <a:off x="4921" y="1570"/>
              <a:ext cx="0" cy="726"/>
            </a:xfrm>
            <a:prstGeom prst="line">
              <a:avLst/>
            </a:prstGeom>
            <a:noFill/>
            <a:ln w="571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7206" name="Group 86">
            <a:extLst>
              <a:ext uri="{FF2B5EF4-FFF2-40B4-BE49-F238E27FC236}">
                <a16:creationId xmlns:a16="http://schemas.microsoft.com/office/drawing/2014/main" id="{2BE3AC6E-F3BF-4849-91A8-383C44CBBE23}"/>
              </a:ext>
            </a:extLst>
          </p:cNvPr>
          <p:cNvGrpSpPr>
            <a:grpSpLocks/>
          </p:cNvGrpSpPr>
          <p:nvPr/>
        </p:nvGrpSpPr>
        <p:grpSpPr bwMode="auto">
          <a:xfrm>
            <a:off x="6227763" y="3429000"/>
            <a:ext cx="2676525" cy="977900"/>
            <a:chOff x="174" y="2990"/>
            <a:chExt cx="1686" cy="616"/>
          </a:xfrm>
        </p:grpSpPr>
        <p:graphicFrame>
          <p:nvGraphicFramePr>
            <p:cNvPr id="57356" name="Object 87">
              <a:extLst>
                <a:ext uri="{FF2B5EF4-FFF2-40B4-BE49-F238E27FC236}">
                  <a16:creationId xmlns:a16="http://schemas.microsoft.com/office/drawing/2014/main" id="{30D29262-5693-48AE-8211-2A38AFA11C67}"/>
                </a:ext>
              </a:extLst>
            </p:cNvPr>
            <p:cNvGraphicFramePr>
              <a:graphicFrameLocks noChangeAspect="1"/>
            </p:cNvGraphicFramePr>
            <p:nvPr/>
          </p:nvGraphicFramePr>
          <p:xfrm>
            <a:off x="651" y="2990"/>
            <a:ext cx="1209" cy="616"/>
          </p:xfrm>
          <a:graphic>
            <a:graphicData uri="http://schemas.openxmlformats.org/presentationml/2006/ole">
              <mc:AlternateContent xmlns:mc="http://schemas.openxmlformats.org/markup-compatibility/2006">
                <mc:Choice xmlns:v="urn:schemas-microsoft-com:vml" Requires="v">
                  <p:oleObj spid="_x0000_s58075" name="Equation" r:id="rId22" imgW="1781165" imgH="971609" progId="Equation.DSMT4">
                    <p:embed/>
                  </p:oleObj>
                </mc:Choice>
                <mc:Fallback>
                  <p:oleObj name="Equation" r:id="rId22" imgW="1781165" imgH="971609" progId="Equation.DSMT4">
                    <p:embed/>
                    <p:pic>
                      <p:nvPicPr>
                        <p:cNvPr id="0" name="Object 8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1" y="2990"/>
                          <a:ext cx="1209" cy="616"/>
                        </a:xfrm>
                        <a:prstGeom prst="rect">
                          <a:avLst/>
                        </a:prstGeom>
                        <a:solidFill>
                          <a:srgbClr val="FFFF00"/>
                        </a:solidFill>
                        <a:ln>
                          <a:noFill/>
                        </a:ln>
                        <a:extLs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sp>
          <p:nvSpPr>
            <p:cNvPr id="57357" name="Rectangle 88">
              <a:extLst>
                <a:ext uri="{FF2B5EF4-FFF2-40B4-BE49-F238E27FC236}">
                  <a16:creationId xmlns:a16="http://schemas.microsoft.com/office/drawing/2014/main" id="{B34FBE29-1709-455D-8458-FA381FE99DE7}"/>
                </a:ext>
              </a:extLst>
            </p:cNvPr>
            <p:cNvSpPr>
              <a:spLocks noChangeArrowheads="1"/>
            </p:cNvSpPr>
            <p:nvPr/>
          </p:nvSpPr>
          <p:spPr bwMode="auto">
            <a:xfrm>
              <a:off x="174" y="3100"/>
              <a:ext cx="1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endParaRPr kumimoji="1" lang="zh-CN" altLang="zh-CN">
                <a:solidFill>
                  <a:schemeClr val="tx1"/>
                </a:solidFill>
              </a:endParaRPr>
            </a:p>
          </p:txBody>
        </p:sp>
      </p:grpSp>
      <p:sp>
        <p:nvSpPr>
          <p:cNvPr id="517209" name="Rectangle 89">
            <a:extLst>
              <a:ext uri="{FF2B5EF4-FFF2-40B4-BE49-F238E27FC236}">
                <a16:creationId xmlns:a16="http://schemas.microsoft.com/office/drawing/2014/main" id="{FD3A6763-D4D9-40A0-A625-916C5F1F0EF0}"/>
              </a:ext>
            </a:extLst>
          </p:cNvPr>
          <p:cNvSpPr>
            <a:spLocks noChangeArrowheads="1"/>
          </p:cNvSpPr>
          <p:nvPr/>
        </p:nvSpPr>
        <p:spPr bwMode="auto">
          <a:xfrm>
            <a:off x="755650" y="549275"/>
            <a:ext cx="2957514" cy="5191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b="1" dirty="0">
                <a:latin typeface="华文楷体" panose="02010600040101010101" pitchFamily="2" charset="-122"/>
                <a:ea typeface="华文楷体" panose="02010600040101010101" pitchFamily="2" charset="-122"/>
              </a:rPr>
              <a:t>对于</a:t>
            </a:r>
            <a:r>
              <a:rPr kumimoji="1" lang="en-US" altLang="zh-CN" b="1" dirty="0">
                <a:latin typeface="华文楷体" panose="02010600040101010101" pitchFamily="2" charset="-122"/>
                <a:ea typeface="华文楷体" panose="02010600040101010101" pitchFamily="2" charset="-122"/>
              </a:rPr>
              <a:t>Y0-Y0</a:t>
            </a:r>
            <a:r>
              <a:rPr kumimoji="1" lang="zh-CN" altLang="en-US" b="1" dirty="0">
                <a:latin typeface="华文楷体" panose="02010600040101010101" pitchFamily="2" charset="-122"/>
                <a:ea typeface="华文楷体" panose="02010600040101010101" pitchFamily="2" charset="-122"/>
              </a:rPr>
              <a:t>接线</a:t>
            </a:r>
          </a:p>
        </p:txBody>
      </p:sp>
      <p:sp>
        <p:nvSpPr>
          <p:cNvPr id="517211" name="Rectangle 91">
            <a:extLst>
              <a:ext uri="{FF2B5EF4-FFF2-40B4-BE49-F238E27FC236}">
                <a16:creationId xmlns:a16="http://schemas.microsoft.com/office/drawing/2014/main" id="{0FFFEE6D-4684-45C8-B7FC-CB25FE64D5EF}"/>
              </a:ext>
            </a:extLst>
          </p:cNvPr>
          <p:cNvSpPr>
            <a:spLocks noChangeArrowheads="1"/>
          </p:cNvSpPr>
          <p:nvPr/>
        </p:nvSpPr>
        <p:spPr bwMode="auto">
          <a:xfrm>
            <a:off x="4102100" y="6223000"/>
            <a:ext cx="4933950" cy="5191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b="1" dirty="0">
                <a:solidFill>
                  <a:srgbClr val="CC3300"/>
                </a:solidFill>
                <a:latin typeface="华文楷体" panose="02010600040101010101" pitchFamily="2" charset="-122"/>
                <a:ea typeface="华文楷体" panose="02010600040101010101" pitchFamily="2" charset="-122"/>
              </a:rPr>
              <a:t>有中线结果和无中线结果一样</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2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17201"/>
                                        </p:tgtEl>
                                        <p:attrNameLst>
                                          <p:attrName>style.visibility</p:attrName>
                                        </p:attrNameLst>
                                      </p:cBhvr>
                                      <p:to>
                                        <p:strVal val="visible"/>
                                      </p:to>
                                    </p:set>
                                    <p:animEffect transition="in" filter="wipe(left)">
                                      <p:cBhvr>
                                        <p:cTn id="11" dur="5000"/>
                                        <p:tgtEl>
                                          <p:spTgt spid="517201"/>
                                        </p:tgtEl>
                                      </p:cBhvr>
                                    </p:animEffect>
                                  </p:childTnLst>
                                </p:cTn>
                              </p:par>
                            </p:childTnLst>
                          </p:cTn>
                        </p:par>
                        <p:par>
                          <p:cTn id="12" fill="hold" nodeType="afterGroup">
                            <p:stCondLst>
                              <p:cond delay="5000"/>
                            </p:stCondLst>
                            <p:childTnLst>
                              <p:par>
                                <p:cTn id="13" presetID="1" presetClass="entr" presetSubtype="0" fill="hold" nodeType="afterEffect">
                                  <p:stCondLst>
                                    <p:cond delay="0"/>
                                  </p:stCondLst>
                                  <p:childTnLst>
                                    <p:set>
                                      <p:cBhvr>
                                        <p:cTn id="14" dur="1" fill="hold">
                                          <p:stCondLst>
                                            <p:cond delay="0"/>
                                          </p:stCondLst>
                                        </p:cTn>
                                        <p:tgtEl>
                                          <p:spTgt spid="5172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517203"/>
                                        </p:tgtEl>
                                        <p:attrNameLst>
                                          <p:attrName>style.visibility</p:attrName>
                                        </p:attrNameLst>
                                      </p:cBhvr>
                                      <p:to>
                                        <p:strVal val="visible"/>
                                      </p:to>
                                    </p:set>
                                    <p:animEffect transition="in" filter="wipe(down)">
                                      <p:cBhvr>
                                        <p:cTn id="19" dur="500"/>
                                        <p:tgtEl>
                                          <p:spTgt spid="517203"/>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0"/>
                                          </p:stCondLst>
                                        </p:cTn>
                                        <p:tgtEl>
                                          <p:spTgt spid="5172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7206"/>
                                        </p:tgtEl>
                                        <p:attrNameLst>
                                          <p:attrName>style.visibility</p:attrName>
                                        </p:attrNameLst>
                                      </p:cBhvr>
                                      <p:to>
                                        <p:strVal val="visible"/>
                                      </p:to>
                                    </p:set>
                                    <p:animEffect transition="in" filter="wipe(left)">
                                      <p:cBhvr>
                                        <p:cTn id="27" dur="500"/>
                                        <p:tgtEl>
                                          <p:spTgt spid="51720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17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209" grpId="0" animBg="1"/>
      <p:bldP spid="5172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8612" name="Rectangle 4">
            <a:extLst>
              <a:ext uri="{FF2B5EF4-FFF2-40B4-BE49-F238E27FC236}">
                <a16:creationId xmlns:a16="http://schemas.microsoft.com/office/drawing/2014/main" id="{BB457590-3A70-4421-8DBF-6C79922E52C5}"/>
              </a:ext>
            </a:extLst>
          </p:cNvPr>
          <p:cNvSpPr>
            <a:spLocks noChangeArrowheads="1"/>
          </p:cNvSpPr>
          <p:nvPr/>
        </p:nvSpPr>
        <p:spPr bwMode="auto">
          <a:xfrm>
            <a:off x="107950" y="115888"/>
            <a:ext cx="57261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zh-CN" altLang="en-US" sz="3600" b="1" dirty="0">
                <a:solidFill>
                  <a:srgbClr val="C00000"/>
                </a:solidFill>
                <a:latin typeface="华文楷体" panose="02010600040101010101" pitchFamily="2" charset="-122"/>
                <a:ea typeface="华文楷体" panose="02010600040101010101" pitchFamily="2" charset="-122"/>
              </a:rPr>
              <a:t>结论</a:t>
            </a:r>
            <a:r>
              <a:rPr kumimoji="1" lang="zh-CN" altLang="en-US" sz="3600" b="1" dirty="0">
                <a:latin typeface="华文楷体" panose="02010600040101010101" pitchFamily="2" charset="-122"/>
                <a:ea typeface="华文楷体" panose="02010600040101010101" pitchFamily="2" charset="-122"/>
              </a:rPr>
              <a:t>  ： 对称三相电路</a:t>
            </a:r>
          </a:p>
        </p:txBody>
      </p:sp>
      <p:grpSp>
        <p:nvGrpSpPr>
          <p:cNvPr id="58371" name="Group 105">
            <a:extLst>
              <a:ext uri="{FF2B5EF4-FFF2-40B4-BE49-F238E27FC236}">
                <a16:creationId xmlns:a16="http://schemas.microsoft.com/office/drawing/2014/main" id="{581C92E4-0B41-40C7-A806-DBA66B76F08A}"/>
              </a:ext>
            </a:extLst>
          </p:cNvPr>
          <p:cNvGrpSpPr>
            <a:grpSpLocks/>
          </p:cNvGrpSpPr>
          <p:nvPr/>
        </p:nvGrpSpPr>
        <p:grpSpPr bwMode="auto">
          <a:xfrm>
            <a:off x="6215063" y="4508500"/>
            <a:ext cx="0" cy="0"/>
            <a:chOff x="340" y="1416"/>
            <a:chExt cx="1914" cy="868"/>
          </a:xfrm>
        </p:grpSpPr>
        <p:grpSp>
          <p:nvGrpSpPr>
            <p:cNvPr id="58382" name="Group 106">
              <a:extLst>
                <a:ext uri="{FF2B5EF4-FFF2-40B4-BE49-F238E27FC236}">
                  <a16:creationId xmlns:a16="http://schemas.microsoft.com/office/drawing/2014/main" id="{74805F7D-47FC-4793-9219-C9D0B0729AA7}"/>
                </a:ext>
              </a:extLst>
            </p:cNvPr>
            <p:cNvGrpSpPr>
              <a:grpSpLocks/>
            </p:cNvGrpSpPr>
            <p:nvPr/>
          </p:nvGrpSpPr>
          <p:grpSpPr bwMode="auto">
            <a:xfrm>
              <a:off x="960" y="2284"/>
              <a:ext cx="0" cy="0"/>
              <a:chOff x="2789" y="2750"/>
              <a:chExt cx="2087" cy="907"/>
            </a:xfrm>
          </p:grpSpPr>
          <p:graphicFrame>
            <p:nvGraphicFramePr>
              <p:cNvPr id="58389" name="Object 107">
                <a:extLst>
                  <a:ext uri="{FF2B5EF4-FFF2-40B4-BE49-F238E27FC236}">
                    <a16:creationId xmlns:a16="http://schemas.microsoft.com/office/drawing/2014/main" id="{738CF0CA-8339-45CD-9E9D-CAB0B6857DFC}"/>
                  </a:ext>
                </a:extLst>
              </p:cNvPr>
              <p:cNvGraphicFramePr>
                <a:graphicFrameLocks noChangeAspect="1"/>
              </p:cNvGraphicFramePr>
              <p:nvPr/>
            </p:nvGraphicFramePr>
            <p:xfrm>
              <a:off x="3235" y="3340"/>
              <a:ext cx="221" cy="272"/>
            </p:xfrm>
            <a:graphic>
              <a:graphicData uri="http://schemas.openxmlformats.org/presentationml/2006/ole">
                <mc:AlternateContent xmlns:mc="http://schemas.openxmlformats.org/markup-compatibility/2006">
                  <mc:Choice xmlns:v="urn:schemas-microsoft-com:vml" Requires="v">
                    <p:oleObj spid="_x0000_s58821" name="Equation" r:id="rId3" imgW="133400" imgH="161778" progId="Equation.DSMT4">
                      <p:embed/>
                    </p:oleObj>
                  </mc:Choice>
                  <mc:Fallback>
                    <p:oleObj name="Equation" r:id="rId3" imgW="133400" imgH="161778" progId="Equation.DSMT4">
                      <p:embed/>
                      <p:pic>
                        <p:nvPicPr>
                          <p:cNvPr id="0" name="Object 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 y="3340"/>
                            <a:ext cx="22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90" name="Object 108">
                <a:extLst>
                  <a:ext uri="{FF2B5EF4-FFF2-40B4-BE49-F238E27FC236}">
                    <a16:creationId xmlns:a16="http://schemas.microsoft.com/office/drawing/2014/main" id="{FD399652-3620-4CD6-B31A-1E41EE7D4930}"/>
                  </a:ext>
                </a:extLst>
              </p:cNvPr>
              <p:cNvGraphicFramePr>
                <a:graphicFrameLocks noChangeAspect="1"/>
              </p:cNvGraphicFramePr>
              <p:nvPr/>
            </p:nvGraphicFramePr>
            <p:xfrm>
              <a:off x="2789" y="2750"/>
              <a:ext cx="2087" cy="863"/>
            </p:xfrm>
            <a:graphic>
              <a:graphicData uri="http://schemas.openxmlformats.org/presentationml/2006/ole">
                <mc:AlternateContent xmlns:mc="http://schemas.openxmlformats.org/markup-compatibility/2006">
                  <mc:Choice xmlns:v="urn:schemas-microsoft-com:vml" Requires="v">
                    <p:oleObj spid="_x0000_s58822" name="Visio" r:id="rId5" imgW="1667024" imgH="695413" progId="Visio.Drawing.6">
                      <p:embed/>
                    </p:oleObj>
                  </mc:Choice>
                  <mc:Fallback>
                    <p:oleObj name="Visio" r:id="rId5" imgW="1667024" imgH="695413" progId="Visio.Drawing.6">
                      <p:embed/>
                      <p:pic>
                        <p:nvPicPr>
                          <p:cNvPr id="0" name="Object 1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9" y="2750"/>
                            <a:ext cx="2087"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91" name="Object 109">
                <a:extLst>
                  <a:ext uri="{FF2B5EF4-FFF2-40B4-BE49-F238E27FC236}">
                    <a16:creationId xmlns:a16="http://schemas.microsoft.com/office/drawing/2014/main" id="{2B4745B6-E757-4C1C-8176-78CDD28936A7}"/>
                  </a:ext>
                </a:extLst>
              </p:cNvPr>
              <p:cNvGraphicFramePr>
                <a:graphicFrameLocks noChangeAspect="1"/>
              </p:cNvGraphicFramePr>
              <p:nvPr/>
            </p:nvGraphicFramePr>
            <p:xfrm>
              <a:off x="3334" y="3528"/>
              <a:ext cx="403" cy="129"/>
            </p:xfrm>
            <a:graphic>
              <a:graphicData uri="http://schemas.openxmlformats.org/presentationml/2006/ole">
                <mc:AlternateContent xmlns:mc="http://schemas.openxmlformats.org/markup-compatibility/2006">
                  <mc:Choice xmlns:v="urn:schemas-microsoft-com:vml" Requires="v">
                    <p:oleObj spid="_x0000_s58823" name="Visio" r:id="rId7" imgW="162052" imgH="47830" progId="Visio.Drawing.6">
                      <p:embed/>
                    </p:oleObj>
                  </mc:Choice>
                  <mc:Fallback>
                    <p:oleObj name="Visio" r:id="rId7" imgW="162052" imgH="47830" progId="Visio.Drawing.6">
                      <p:embed/>
                      <p:pic>
                        <p:nvPicPr>
                          <p:cNvPr id="0" name="Object 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4" y="3528"/>
                            <a:ext cx="403" cy="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8383" name="Line 110">
              <a:extLst>
                <a:ext uri="{FF2B5EF4-FFF2-40B4-BE49-F238E27FC236}">
                  <a16:creationId xmlns:a16="http://schemas.microsoft.com/office/drawing/2014/main" id="{ED1B6AA4-7921-4162-8F99-A4626F243728}"/>
                </a:ext>
              </a:extLst>
            </p:cNvPr>
            <p:cNvSpPr>
              <a:spLocks noChangeShapeType="1"/>
            </p:cNvSpPr>
            <p:nvPr/>
          </p:nvSpPr>
          <p:spPr bwMode="auto">
            <a:xfrm flipH="1">
              <a:off x="340" y="1434"/>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华文楷体" panose="02010600040101010101" pitchFamily="2" charset="-122"/>
                <a:ea typeface="华文楷体" panose="02010600040101010101" pitchFamily="2" charset="-122"/>
              </a:endParaRPr>
            </a:p>
          </p:txBody>
        </p:sp>
        <p:sp>
          <p:nvSpPr>
            <p:cNvPr id="58384" name="Line 111">
              <a:extLst>
                <a:ext uri="{FF2B5EF4-FFF2-40B4-BE49-F238E27FC236}">
                  <a16:creationId xmlns:a16="http://schemas.microsoft.com/office/drawing/2014/main" id="{DD627074-0C1D-4EA7-8F2B-43B9546F6989}"/>
                </a:ext>
              </a:extLst>
            </p:cNvPr>
            <p:cNvSpPr>
              <a:spLocks noChangeShapeType="1"/>
            </p:cNvSpPr>
            <p:nvPr/>
          </p:nvSpPr>
          <p:spPr bwMode="auto">
            <a:xfrm>
              <a:off x="340" y="1525"/>
              <a:ext cx="0" cy="635"/>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华文楷体" panose="02010600040101010101" pitchFamily="2" charset="-122"/>
                <a:ea typeface="华文楷体" panose="02010600040101010101" pitchFamily="2" charset="-122"/>
              </a:endParaRPr>
            </a:p>
          </p:txBody>
        </p:sp>
        <p:sp>
          <p:nvSpPr>
            <p:cNvPr id="58385" name="Line 112">
              <a:extLst>
                <a:ext uri="{FF2B5EF4-FFF2-40B4-BE49-F238E27FC236}">
                  <a16:creationId xmlns:a16="http://schemas.microsoft.com/office/drawing/2014/main" id="{6CB9BA58-7BFF-4949-A7CB-F349EE93D696}"/>
                </a:ext>
              </a:extLst>
            </p:cNvPr>
            <p:cNvSpPr>
              <a:spLocks noChangeShapeType="1"/>
            </p:cNvSpPr>
            <p:nvPr/>
          </p:nvSpPr>
          <p:spPr bwMode="auto">
            <a:xfrm>
              <a:off x="340" y="2160"/>
              <a:ext cx="1905" cy="0"/>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华文楷体" panose="02010600040101010101" pitchFamily="2" charset="-122"/>
                <a:ea typeface="华文楷体" panose="02010600040101010101" pitchFamily="2" charset="-122"/>
              </a:endParaRPr>
            </a:p>
          </p:txBody>
        </p:sp>
        <p:sp>
          <p:nvSpPr>
            <p:cNvPr id="58386" name="Line 113">
              <a:extLst>
                <a:ext uri="{FF2B5EF4-FFF2-40B4-BE49-F238E27FC236}">
                  <a16:creationId xmlns:a16="http://schemas.microsoft.com/office/drawing/2014/main" id="{5407AFE8-8CC8-4672-B04B-50188C423FAC}"/>
                </a:ext>
              </a:extLst>
            </p:cNvPr>
            <p:cNvSpPr>
              <a:spLocks noChangeShapeType="1"/>
            </p:cNvSpPr>
            <p:nvPr/>
          </p:nvSpPr>
          <p:spPr bwMode="auto">
            <a:xfrm>
              <a:off x="2163" y="1416"/>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华文楷体" panose="02010600040101010101" pitchFamily="2" charset="-122"/>
                <a:ea typeface="华文楷体" panose="02010600040101010101" pitchFamily="2" charset="-122"/>
              </a:endParaRPr>
            </a:p>
          </p:txBody>
        </p:sp>
        <p:sp>
          <p:nvSpPr>
            <p:cNvPr id="58387" name="Line 114">
              <a:extLst>
                <a:ext uri="{FF2B5EF4-FFF2-40B4-BE49-F238E27FC236}">
                  <a16:creationId xmlns:a16="http://schemas.microsoft.com/office/drawing/2014/main" id="{99E35FAD-817E-41F2-AED7-1333BF48CC37}"/>
                </a:ext>
              </a:extLst>
            </p:cNvPr>
            <p:cNvSpPr>
              <a:spLocks noChangeShapeType="1"/>
            </p:cNvSpPr>
            <p:nvPr/>
          </p:nvSpPr>
          <p:spPr bwMode="auto">
            <a:xfrm>
              <a:off x="2254" y="1525"/>
              <a:ext cx="0" cy="635"/>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华文楷体" panose="02010600040101010101" pitchFamily="2" charset="-122"/>
                <a:ea typeface="华文楷体" panose="02010600040101010101" pitchFamily="2" charset="-122"/>
              </a:endParaRPr>
            </a:p>
          </p:txBody>
        </p:sp>
        <p:sp>
          <p:nvSpPr>
            <p:cNvPr id="58388" name="Line 115">
              <a:extLst>
                <a:ext uri="{FF2B5EF4-FFF2-40B4-BE49-F238E27FC236}">
                  <a16:creationId xmlns:a16="http://schemas.microsoft.com/office/drawing/2014/main" id="{2FA24EBE-C4CF-45DF-892D-9F3E62D5C485}"/>
                </a:ext>
              </a:extLst>
            </p:cNvPr>
            <p:cNvSpPr>
              <a:spLocks noChangeShapeType="1"/>
            </p:cNvSpPr>
            <p:nvPr/>
          </p:nvSpPr>
          <p:spPr bwMode="auto">
            <a:xfrm flipH="1">
              <a:off x="1519" y="2160"/>
              <a:ext cx="363" cy="0"/>
            </a:xfrm>
            <a:prstGeom prst="line">
              <a:avLst/>
            </a:prstGeom>
            <a:noFill/>
            <a:ln w="9525">
              <a:solidFill>
                <a:schemeClr val="tx1"/>
              </a:solidFill>
              <a:prstDash val="sysDot"/>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华文楷体" panose="02010600040101010101" pitchFamily="2" charset="-122"/>
                <a:ea typeface="华文楷体" panose="02010600040101010101" pitchFamily="2" charset="-122"/>
              </a:endParaRPr>
            </a:p>
          </p:txBody>
        </p:sp>
      </p:grpSp>
      <p:grpSp>
        <p:nvGrpSpPr>
          <p:cNvPr id="68741" name="Group 133">
            <a:extLst>
              <a:ext uri="{FF2B5EF4-FFF2-40B4-BE49-F238E27FC236}">
                <a16:creationId xmlns:a16="http://schemas.microsoft.com/office/drawing/2014/main" id="{5F31770C-BD64-4201-9E02-2A326A80E7B9}"/>
              </a:ext>
            </a:extLst>
          </p:cNvPr>
          <p:cNvGrpSpPr>
            <a:grpSpLocks/>
          </p:cNvGrpSpPr>
          <p:nvPr/>
        </p:nvGrpSpPr>
        <p:grpSpPr bwMode="auto">
          <a:xfrm>
            <a:off x="2266950" y="3992563"/>
            <a:ext cx="2376488" cy="876300"/>
            <a:chOff x="174" y="3022"/>
            <a:chExt cx="1497" cy="552"/>
          </a:xfrm>
        </p:grpSpPr>
        <p:graphicFrame>
          <p:nvGraphicFramePr>
            <p:cNvPr id="58380" name="Object 116">
              <a:extLst>
                <a:ext uri="{FF2B5EF4-FFF2-40B4-BE49-F238E27FC236}">
                  <a16:creationId xmlns:a16="http://schemas.microsoft.com/office/drawing/2014/main" id="{F0BA387E-4373-4423-82A5-620C9372D64A}"/>
                </a:ext>
              </a:extLst>
            </p:cNvPr>
            <p:cNvGraphicFramePr>
              <a:graphicFrameLocks noChangeAspect="1"/>
            </p:cNvGraphicFramePr>
            <p:nvPr>
              <p:extLst>
                <p:ext uri="{D42A27DB-BD31-4B8C-83A1-F6EECF244321}">
                  <p14:modId xmlns:p14="http://schemas.microsoft.com/office/powerpoint/2010/main" val="602299902"/>
                </p:ext>
              </p:extLst>
            </p:nvPr>
          </p:nvGraphicFramePr>
          <p:xfrm>
            <a:off x="839" y="3022"/>
            <a:ext cx="832" cy="552"/>
          </p:xfrm>
          <a:graphic>
            <a:graphicData uri="http://schemas.openxmlformats.org/presentationml/2006/ole">
              <mc:AlternateContent xmlns:mc="http://schemas.openxmlformats.org/markup-compatibility/2006">
                <mc:Choice xmlns:v="urn:schemas-microsoft-com:vml" Requires="v">
                  <p:oleObj spid="_x0000_s58824" name="Equation" r:id="rId9" imgW="1219384" imgH="866570" progId="Equation.DSMT4">
                    <p:embed/>
                  </p:oleObj>
                </mc:Choice>
                <mc:Fallback>
                  <p:oleObj name="Equation" r:id="rId9" imgW="1219384" imgH="866570" progId="Equation.DSMT4">
                    <p:embed/>
                    <p:pic>
                      <p:nvPicPr>
                        <p:cNvPr id="0" name="Object 1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9" y="3022"/>
                          <a:ext cx="832" cy="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1" name="Rectangle 117">
              <a:extLst>
                <a:ext uri="{FF2B5EF4-FFF2-40B4-BE49-F238E27FC236}">
                  <a16:creationId xmlns:a16="http://schemas.microsoft.com/office/drawing/2014/main" id="{FC7F0EA8-C64C-45F4-8F88-B435CEEC3EAF}"/>
                </a:ext>
              </a:extLst>
            </p:cNvPr>
            <p:cNvSpPr>
              <a:spLocks noChangeArrowheads="1"/>
            </p:cNvSpPr>
            <p:nvPr/>
          </p:nvSpPr>
          <p:spPr bwMode="auto">
            <a:xfrm>
              <a:off x="174" y="3100"/>
              <a:ext cx="63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b="1" dirty="0">
                  <a:latin typeface="华文楷体" panose="02010600040101010101" pitchFamily="2" charset="-122"/>
                  <a:ea typeface="华文楷体" panose="02010600040101010101" pitchFamily="2" charset="-122"/>
                </a:rPr>
                <a:t>此时</a:t>
              </a:r>
              <a:r>
                <a:rPr kumimoji="1" lang="zh-CN" altLang="en-US" dirty="0">
                  <a:latin typeface="华文楷体" panose="02010600040101010101" pitchFamily="2" charset="-122"/>
                  <a:ea typeface="华文楷体" panose="02010600040101010101" pitchFamily="2" charset="-122"/>
                </a:rPr>
                <a:t> </a:t>
              </a:r>
            </a:p>
          </p:txBody>
        </p:sp>
      </p:grpSp>
      <p:sp>
        <p:nvSpPr>
          <p:cNvPr id="68726" name="Rectangle 118">
            <a:extLst>
              <a:ext uri="{FF2B5EF4-FFF2-40B4-BE49-F238E27FC236}">
                <a16:creationId xmlns:a16="http://schemas.microsoft.com/office/drawing/2014/main" id="{B680EDEC-224D-4386-923A-9F68E506470F}"/>
              </a:ext>
            </a:extLst>
          </p:cNvPr>
          <p:cNvSpPr>
            <a:spLocks noChangeArrowheads="1"/>
          </p:cNvSpPr>
          <p:nvPr/>
        </p:nvSpPr>
        <p:spPr bwMode="auto">
          <a:xfrm>
            <a:off x="323850" y="4797425"/>
            <a:ext cx="8351838" cy="1384995"/>
          </a:xfrm>
          <a:prstGeom prst="rect">
            <a:avLst/>
          </a:prstGeom>
          <a:solidFill>
            <a:schemeClr val="tx1"/>
          </a:solidFill>
          <a:ln>
            <a:noFill/>
          </a:ln>
          <a:effectLs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50000"/>
              </a:lnSpc>
            </a:pPr>
            <a:r>
              <a:rPr kumimoji="1" lang="en-US" altLang="zh-CN" b="1" dirty="0">
                <a:latin typeface="华文楷体" panose="02010600040101010101" pitchFamily="2" charset="-122"/>
                <a:ea typeface="华文楷体" panose="02010600040101010101" pitchFamily="2" charset="-122"/>
              </a:rPr>
              <a:t>       </a:t>
            </a:r>
            <a:r>
              <a:rPr kumimoji="1" lang="zh-CN" altLang="en-US" b="1" dirty="0">
                <a:latin typeface="华文楷体" panose="02010600040101010101" pitchFamily="2" charset="-122"/>
                <a:ea typeface="华文楷体" panose="02010600040101010101" pitchFamily="2" charset="-122"/>
              </a:rPr>
              <a:t>因此对于对称星形三相电路，可以取出一相，按单相电路来计算。</a:t>
            </a:r>
          </a:p>
        </p:txBody>
      </p:sp>
      <p:sp>
        <p:nvSpPr>
          <p:cNvPr id="58378" name="Text Box 103">
            <a:extLst>
              <a:ext uri="{FF2B5EF4-FFF2-40B4-BE49-F238E27FC236}">
                <a16:creationId xmlns:a16="http://schemas.microsoft.com/office/drawing/2014/main" id="{2AB68F26-BDB7-4FED-9EB0-46A590383B05}"/>
              </a:ext>
            </a:extLst>
          </p:cNvPr>
          <p:cNvSpPr txBox="1">
            <a:spLocks noChangeArrowheads="1"/>
          </p:cNvSpPr>
          <p:nvPr/>
        </p:nvSpPr>
        <p:spPr bwMode="auto">
          <a:xfrm>
            <a:off x="323850" y="2636838"/>
            <a:ext cx="7921625"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50000"/>
              </a:lnSpc>
              <a:spcBef>
                <a:spcPct val="50000"/>
              </a:spcBef>
            </a:pPr>
            <a:r>
              <a:rPr kumimoji="1" lang="zh-CN" altLang="en-US" b="1" dirty="0">
                <a:latin typeface="华文楷体" panose="02010600040101010101" pitchFamily="2" charset="-122"/>
                <a:ea typeface="华文楷体" panose="02010600040101010101" pitchFamily="2" charset="-122"/>
              </a:rPr>
              <a:t>（</a:t>
            </a:r>
            <a:r>
              <a:rPr kumimoji="1" lang="en-US" altLang="zh-CN" b="1" dirty="0">
                <a:latin typeface="华文楷体" panose="02010600040101010101" pitchFamily="2" charset="-122"/>
                <a:ea typeface="华文楷体" panose="02010600040101010101" pitchFamily="2" charset="-122"/>
              </a:rPr>
              <a:t>2</a:t>
            </a:r>
            <a:r>
              <a:rPr kumimoji="1" lang="zh-CN" altLang="en-US" b="1" dirty="0">
                <a:latin typeface="华文楷体" panose="02010600040101010101" pitchFamily="2" charset="-122"/>
                <a:ea typeface="华文楷体" panose="02010600040101010101" pitchFamily="2" charset="-122"/>
              </a:rPr>
              <a:t>）因为中性点电压                ，所以可用一条短路线把各中性点直接联接起来。</a:t>
            </a:r>
            <a:r>
              <a:rPr kumimoji="1" lang="zh-CN" altLang="en-US" dirty="0">
                <a:latin typeface="华文楷体" panose="02010600040101010101" pitchFamily="2" charset="-122"/>
                <a:ea typeface="华文楷体" panose="02010600040101010101" pitchFamily="2" charset="-122"/>
              </a:rPr>
              <a:t> </a:t>
            </a:r>
          </a:p>
        </p:txBody>
      </p:sp>
      <p:grpSp>
        <p:nvGrpSpPr>
          <p:cNvPr id="68746" name="Group 138">
            <a:extLst>
              <a:ext uri="{FF2B5EF4-FFF2-40B4-BE49-F238E27FC236}">
                <a16:creationId xmlns:a16="http://schemas.microsoft.com/office/drawing/2014/main" id="{2B01D584-08D7-4434-8702-EFE265B6E024}"/>
              </a:ext>
            </a:extLst>
          </p:cNvPr>
          <p:cNvGrpSpPr>
            <a:grpSpLocks/>
          </p:cNvGrpSpPr>
          <p:nvPr/>
        </p:nvGrpSpPr>
        <p:grpSpPr bwMode="auto">
          <a:xfrm>
            <a:off x="395288" y="765175"/>
            <a:ext cx="8388350" cy="2663825"/>
            <a:chOff x="227" y="482"/>
            <a:chExt cx="5284" cy="1667"/>
          </a:xfrm>
        </p:grpSpPr>
        <p:sp>
          <p:nvSpPr>
            <p:cNvPr id="58376" name="Rectangle 100">
              <a:extLst>
                <a:ext uri="{FF2B5EF4-FFF2-40B4-BE49-F238E27FC236}">
                  <a16:creationId xmlns:a16="http://schemas.microsoft.com/office/drawing/2014/main" id="{F8D9FAD7-C55E-442C-AC43-C87B0694FDBE}"/>
                </a:ext>
              </a:extLst>
            </p:cNvPr>
            <p:cNvSpPr>
              <a:spLocks noChangeArrowheads="1"/>
            </p:cNvSpPr>
            <p:nvPr/>
          </p:nvSpPr>
          <p:spPr bwMode="auto">
            <a:xfrm>
              <a:off x="227" y="482"/>
              <a:ext cx="5284" cy="1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50000"/>
                </a:lnSpc>
              </a:pPr>
              <a:r>
                <a:rPr kumimoji="1" lang="zh-CN" altLang="en-US" b="1" dirty="0">
                  <a:latin typeface="华文楷体" panose="02010600040101010101" pitchFamily="2" charset="-122"/>
                  <a:ea typeface="华文楷体" panose="02010600040101010101" pitchFamily="2" charset="-122"/>
                </a:rPr>
                <a:t>（</a:t>
              </a:r>
              <a:r>
                <a:rPr kumimoji="1" lang="en-US" altLang="zh-CN" b="1" dirty="0">
                  <a:latin typeface="华文楷体" panose="02010600040101010101" pitchFamily="2" charset="-122"/>
                  <a:ea typeface="华文楷体" panose="02010600040101010101" pitchFamily="2" charset="-122"/>
                </a:rPr>
                <a:t>1</a:t>
              </a:r>
              <a:r>
                <a:rPr kumimoji="1" lang="zh-CN" altLang="en-US" b="1" dirty="0">
                  <a:latin typeface="华文楷体" panose="02010600040101010101" pitchFamily="2" charset="-122"/>
                  <a:ea typeface="华文楷体" panose="02010600040101010101" pitchFamily="2" charset="-122"/>
                </a:rPr>
                <a:t>）无论中线阻抗为何值，在对称三相电路中各中性点间的电压                 恒为零，此时中线电流为零，所以可将中线直接断开。</a:t>
              </a:r>
            </a:p>
          </p:txBody>
        </p:sp>
        <p:graphicFrame>
          <p:nvGraphicFramePr>
            <p:cNvPr id="58377" name="Object 135">
              <a:extLst>
                <a:ext uri="{FF2B5EF4-FFF2-40B4-BE49-F238E27FC236}">
                  <a16:creationId xmlns:a16="http://schemas.microsoft.com/office/drawing/2014/main" id="{D718144B-1622-4E5F-8061-948CE625F5FC}"/>
                </a:ext>
              </a:extLst>
            </p:cNvPr>
            <p:cNvGraphicFramePr>
              <a:graphicFrameLocks noChangeAspect="1"/>
            </p:cNvGraphicFramePr>
            <p:nvPr>
              <p:extLst>
                <p:ext uri="{D42A27DB-BD31-4B8C-83A1-F6EECF244321}">
                  <p14:modId xmlns:p14="http://schemas.microsoft.com/office/powerpoint/2010/main" val="3644942593"/>
                </p:ext>
              </p:extLst>
            </p:nvPr>
          </p:nvGraphicFramePr>
          <p:xfrm>
            <a:off x="1601" y="1017"/>
            <a:ext cx="904" cy="352"/>
          </p:xfrm>
          <a:graphic>
            <a:graphicData uri="http://schemas.openxmlformats.org/presentationml/2006/ole">
              <mc:AlternateContent xmlns:mc="http://schemas.openxmlformats.org/markup-compatibility/2006">
                <mc:Choice xmlns:v="urn:schemas-microsoft-com:vml" Requires="v">
                  <p:oleObj spid="_x0000_s58825" name="Equation" r:id="rId11" imgW="1434960" imgH="558720" progId="Equation.DSMT4">
                    <p:embed/>
                  </p:oleObj>
                </mc:Choice>
                <mc:Fallback>
                  <p:oleObj name="Equation" r:id="rId11" imgW="1434960" imgH="558720" progId="Equation.DSMT4">
                    <p:embed/>
                    <p:pic>
                      <p:nvPicPr>
                        <p:cNvPr id="0" name="Object 135"/>
                        <p:cNvPicPr>
                          <a:picLocks noChangeAspect="1" noChangeArrowheads="1"/>
                        </p:cNvPicPr>
                        <p:nvPr/>
                      </p:nvPicPr>
                      <p:blipFill>
                        <a:blip r:embed="rId12">
                          <a:lum bright="-40000" contrast="-40000"/>
                        </a:blip>
                        <a:srcRect/>
                        <a:stretch>
                          <a:fillRect/>
                        </a:stretch>
                      </p:blipFill>
                      <p:spPr bwMode="auto">
                        <a:xfrm>
                          <a:off x="1601" y="1017"/>
                          <a:ext cx="904" cy="352"/>
                        </a:xfrm>
                        <a:prstGeom prst="rect">
                          <a:avLst/>
                        </a:prstGeom>
                        <a:noFill/>
                        <a:ln>
                          <a:noFill/>
                        </a:ln>
                        <a:effectLst/>
                        <a:extLst/>
                      </p:spPr>
                    </p:pic>
                  </p:oleObj>
                </mc:Fallback>
              </mc:AlternateContent>
            </a:graphicData>
          </a:graphic>
        </p:graphicFrame>
        <p:graphicFrame>
          <p:nvGraphicFramePr>
            <p:cNvPr id="24" name="Object 135">
              <a:extLst>
                <a:ext uri="{FF2B5EF4-FFF2-40B4-BE49-F238E27FC236}">
                  <a16:creationId xmlns:a16="http://schemas.microsoft.com/office/drawing/2014/main" id="{A69D874A-D16F-4083-8F7D-9E808CF4AD1F}"/>
                </a:ext>
              </a:extLst>
            </p:cNvPr>
            <p:cNvGraphicFramePr>
              <a:graphicFrameLocks noChangeAspect="1"/>
            </p:cNvGraphicFramePr>
            <p:nvPr>
              <p:extLst>
                <p:ext uri="{D42A27DB-BD31-4B8C-83A1-F6EECF244321}">
                  <p14:modId xmlns:p14="http://schemas.microsoft.com/office/powerpoint/2010/main" val="3723479058"/>
                </p:ext>
              </p:extLst>
            </p:nvPr>
          </p:nvGraphicFramePr>
          <p:xfrm>
            <a:off x="2406" y="1797"/>
            <a:ext cx="904" cy="352"/>
          </p:xfrm>
          <a:graphic>
            <a:graphicData uri="http://schemas.openxmlformats.org/presentationml/2006/ole">
              <mc:AlternateContent xmlns:mc="http://schemas.openxmlformats.org/markup-compatibility/2006">
                <mc:Choice xmlns:v="urn:schemas-microsoft-com:vml" Requires="v">
                  <p:oleObj spid="_x0000_s58826" name="Equation" r:id="rId13" imgW="1434960" imgH="558720" progId="Equation.DSMT4">
                    <p:embed/>
                  </p:oleObj>
                </mc:Choice>
                <mc:Fallback>
                  <p:oleObj name="Equation" r:id="rId13" imgW="1434960" imgH="558720" progId="Equation.DSMT4">
                    <p:embed/>
                    <p:pic>
                      <p:nvPicPr>
                        <p:cNvPr id="58377" name="Object 135">
                          <a:extLst>
                            <a:ext uri="{FF2B5EF4-FFF2-40B4-BE49-F238E27FC236}">
                              <a16:creationId xmlns:a16="http://schemas.microsoft.com/office/drawing/2014/main" id="{D718144B-1622-4E5F-8061-948CE625F5FC}"/>
                            </a:ext>
                          </a:extLst>
                        </p:cNvPr>
                        <p:cNvPicPr>
                          <a:picLocks noChangeAspect="1" noChangeArrowheads="1"/>
                        </p:cNvPicPr>
                        <p:nvPr/>
                      </p:nvPicPr>
                      <p:blipFill>
                        <a:blip r:embed="rId14">
                          <a:lum bright="-40000" contrast="-40000"/>
                        </a:blip>
                        <a:srcRect/>
                        <a:stretch>
                          <a:fillRect/>
                        </a:stretch>
                      </p:blipFill>
                      <p:spPr bwMode="auto">
                        <a:xfrm>
                          <a:off x="2406" y="1797"/>
                          <a:ext cx="904" cy="352"/>
                        </a:xfrm>
                        <a:prstGeom prst="rect">
                          <a:avLst/>
                        </a:prstGeom>
                        <a:noFill/>
                        <a:ln>
                          <a:noFill/>
                        </a:ln>
                        <a:effectLst/>
                        <a:extLst/>
                      </p:spPr>
                    </p:pic>
                  </p:oleObj>
                </mc:Fallback>
              </mc:AlternateContent>
            </a:graphicData>
          </a:graphic>
        </p:graphicFrame>
      </p:grpSp>
      <p:graphicFrame>
        <p:nvGraphicFramePr>
          <p:cNvPr id="2" name="对象 1">
            <a:extLst>
              <a:ext uri="{FF2B5EF4-FFF2-40B4-BE49-F238E27FC236}">
                <a16:creationId xmlns:a16="http://schemas.microsoft.com/office/drawing/2014/main" id="{F6A11B39-30EB-4636-876E-B89A581C9F5D}"/>
              </a:ext>
            </a:extLst>
          </p:cNvPr>
          <p:cNvGraphicFramePr>
            <a:graphicFrameLocks noChangeAspect="1"/>
          </p:cNvGraphicFramePr>
          <p:nvPr>
            <p:extLst>
              <p:ext uri="{D42A27DB-BD31-4B8C-83A1-F6EECF244321}">
                <p14:modId xmlns:p14="http://schemas.microsoft.com/office/powerpoint/2010/main" val="3428438663"/>
              </p:ext>
            </p:extLst>
          </p:nvPr>
        </p:nvGraphicFramePr>
        <p:xfrm>
          <a:off x="3294063" y="3940175"/>
          <a:ext cx="1231900" cy="876300"/>
        </p:xfrm>
        <a:graphic>
          <a:graphicData uri="http://schemas.openxmlformats.org/presentationml/2006/ole">
            <mc:AlternateContent xmlns:mc="http://schemas.openxmlformats.org/markup-compatibility/2006">
              <mc:Choice xmlns:v="urn:schemas-microsoft-com:vml" Requires="v">
                <p:oleObj spid="_x0000_s58827" name="Equation" r:id="rId15" imgW="1231560" imgH="876240" progId="Equation.DSMT4">
                  <p:embed/>
                </p:oleObj>
              </mc:Choice>
              <mc:Fallback>
                <p:oleObj name="Equation" r:id="rId15" imgW="1231560" imgH="876240" progId="Equation.DSMT4">
                  <p:embed/>
                  <p:pic>
                    <p:nvPicPr>
                      <p:cNvPr id="0" name=""/>
                      <p:cNvPicPr/>
                      <p:nvPr/>
                    </p:nvPicPr>
                    <p:blipFill>
                      <a:blip r:embed="rId16"/>
                      <a:stretch>
                        <a:fillRect/>
                      </a:stretch>
                    </p:blipFill>
                    <p:spPr>
                      <a:xfrm>
                        <a:off x="3294063" y="3940175"/>
                        <a:ext cx="1231900" cy="876300"/>
                      </a:xfrm>
                      <a:prstGeom prst="rect">
                        <a:avLst/>
                      </a:prstGeom>
                      <a:solidFill>
                        <a:schemeClr val="tx1"/>
                      </a:solidFill>
                    </p:spPr>
                  </p:pic>
                </p:oleObj>
              </mc:Fallback>
            </mc:AlternateContent>
          </a:graphicData>
        </a:graphic>
      </p:graphicFrame>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p:cTn id="7" dur="500" fill="hold"/>
                                        <p:tgtEl>
                                          <p:spTgt spid="68612"/>
                                        </p:tgtEl>
                                        <p:attrNameLst>
                                          <p:attrName>ppt_w</p:attrName>
                                        </p:attrNameLst>
                                      </p:cBhvr>
                                      <p:tavLst>
                                        <p:tav tm="0">
                                          <p:val>
                                            <p:fltVal val="0"/>
                                          </p:val>
                                        </p:tav>
                                        <p:tav tm="100000">
                                          <p:val>
                                            <p:strVal val="#ppt_w"/>
                                          </p:val>
                                        </p:tav>
                                      </p:tavLst>
                                    </p:anim>
                                    <p:anim calcmode="lin" valueType="num">
                                      <p:cBhvr>
                                        <p:cTn id="8" dur="500" fill="hold"/>
                                        <p:tgtEl>
                                          <p:spTgt spid="6861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87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3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8741"/>
                                        </p:tgtEl>
                                        <p:attrNameLst>
                                          <p:attrName>style.visibility</p:attrName>
                                        </p:attrNameLst>
                                      </p:cBhvr>
                                      <p:to>
                                        <p:strVal val="visible"/>
                                      </p:to>
                                    </p:set>
                                    <p:animEffect transition="in" filter="wipe(down)">
                                      <p:cBhvr>
                                        <p:cTn id="21" dur="500"/>
                                        <p:tgtEl>
                                          <p:spTgt spid="6874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grpId="0" nodeType="clickEffect">
                                  <p:stCondLst>
                                    <p:cond delay="0"/>
                                  </p:stCondLst>
                                  <p:iterate type="lt">
                                    <p:tmPct val="50000"/>
                                  </p:iterate>
                                  <p:childTnLst>
                                    <p:set>
                                      <p:cBhvr>
                                        <p:cTn id="29" dur="1" fill="hold">
                                          <p:stCondLst>
                                            <p:cond delay="0"/>
                                          </p:stCondLst>
                                        </p:cTn>
                                        <p:tgtEl>
                                          <p:spTgt spid="68726"/>
                                        </p:tgtEl>
                                        <p:attrNameLst>
                                          <p:attrName>style.visibility</p:attrName>
                                        </p:attrNameLst>
                                      </p:cBhvr>
                                      <p:to>
                                        <p:strVal val="visible"/>
                                      </p:to>
                                    </p:set>
                                    <p:anim calcmode="discrete" valueType="clr">
                                      <p:cBhvr override="childStyle">
                                        <p:cTn id="30" dur="80"/>
                                        <p:tgtEl>
                                          <p:spTgt spid="68726"/>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68726"/>
                                        </p:tgtEl>
                                        <p:attrNameLst>
                                          <p:attrName>fillcolor</p:attrName>
                                        </p:attrNameLst>
                                      </p:cBhvr>
                                      <p:tavLst>
                                        <p:tav tm="0">
                                          <p:val>
                                            <p:clrVal>
                                              <a:schemeClr val="accent2"/>
                                            </p:clrVal>
                                          </p:val>
                                        </p:tav>
                                        <p:tav tm="50000">
                                          <p:val>
                                            <p:clrVal>
                                              <a:schemeClr val="hlink"/>
                                            </p:clrVal>
                                          </p:val>
                                        </p:tav>
                                      </p:tavLst>
                                    </p:anim>
                                    <p:set>
                                      <p:cBhvr>
                                        <p:cTn id="32" dur="80"/>
                                        <p:tgtEl>
                                          <p:spTgt spid="6872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P spid="68726" grpId="0" animBg="1"/>
      <p:bldP spid="5837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Text Box 2">
            <a:extLst>
              <a:ext uri="{FF2B5EF4-FFF2-40B4-BE49-F238E27FC236}">
                <a16:creationId xmlns:a16="http://schemas.microsoft.com/office/drawing/2014/main" id="{6FD19919-72B1-41DF-84AD-F6C7655E0298}"/>
              </a:ext>
            </a:extLst>
          </p:cNvPr>
          <p:cNvSpPr txBox="1">
            <a:spLocks noChangeArrowheads="1"/>
          </p:cNvSpPr>
          <p:nvPr/>
        </p:nvSpPr>
        <p:spPr bwMode="auto">
          <a:xfrm>
            <a:off x="468313" y="1268413"/>
            <a:ext cx="8731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(1)</a:t>
            </a:r>
            <a:r>
              <a:rPr kumimoji="1" lang="zh-CN" altLang="en-US" b="1">
                <a:latin typeface="华文楷体" panose="02010600040101010101" pitchFamily="2" charset="-122"/>
                <a:ea typeface="华文楷体" panose="02010600040101010101" pitchFamily="2" charset="-122"/>
              </a:rPr>
              <a:t>将所有三相电源、负载都化为等值</a:t>
            </a:r>
            <a:r>
              <a:rPr kumimoji="1" lang="en-US" altLang="zh-CN" b="1">
                <a:latin typeface="华文楷体" panose="02010600040101010101" pitchFamily="2" charset="-122"/>
                <a:ea typeface="华文楷体" panose="02010600040101010101" pitchFamily="2" charset="-122"/>
              </a:rPr>
              <a:t>Y</a:t>
            </a:r>
            <a:r>
              <a:rPr kumimoji="1" lang="en-US" altLang="zh-CN" b="1">
                <a:latin typeface="华文楷体" panose="02010600040101010101" pitchFamily="2" charset="-122"/>
                <a:ea typeface="华文楷体" panose="02010600040101010101" pitchFamily="2" charset="-122"/>
                <a:sym typeface="Symbol" panose="05050102010706020507" pitchFamily="18" charset="2"/>
              </a:rPr>
              <a:t>-</a:t>
            </a:r>
            <a:r>
              <a:rPr kumimoji="1" lang="en-US" altLang="zh-CN" b="1">
                <a:latin typeface="华文楷体" panose="02010600040101010101" pitchFamily="2" charset="-122"/>
                <a:ea typeface="华文楷体" panose="02010600040101010101" pitchFamily="2" charset="-122"/>
              </a:rPr>
              <a:t>Y</a:t>
            </a:r>
            <a:r>
              <a:rPr kumimoji="1" lang="zh-CN" altLang="en-US" b="1">
                <a:latin typeface="华文楷体" panose="02010600040101010101" pitchFamily="2" charset="-122"/>
                <a:ea typeface="华文楷体" panose="02010600040101010101" pitchFamily="2" charset="-122"/>
              </a:rPr>
              <a:t>连接电路。 </a:t>
            </a:r>
          </a:p>
        </p:txBody>
      </p:sp>
      <p:sp>
        <p:nvSpPr>
          <p:cNvPr id="465923" name="Text Box 3">
            <a:extLst>
              <a:ext uri="{FF2B5EF4-FFF2-40B4-BE49-F238E27FC236}">
                <a16:creationId xmlns:a16="http://schemas.microsoft.com/office/drawing/2014/main" id="{660CF934-D688-46A6-9C9A-130DD32581AD}"/>
              </a:ext>
            </a:extLst>
          </p:cNvPr>
          <p:cNvSpPr txBox="1">
            <a:spLocks noChangeArrowheads="1"/>
          </p:cNvSpPr>
          <p:nvPr/>
        </p:nvSpPr>
        <p:spPr bwMode="auto">
          <a:xfrm>
            <a:off x="468313" y="1844675"/>
            <a:ext cx="8675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(2)</a:t>
            </a:r>
            <a:r>
              <a:rPr kumimoji="1" lang="zh-CN" altLang="en-US" b="1">
                <a:latin typeface="华文楷体" panose="02010600040101010101" pitchFamily="2" charset="-122"/>
                <a:ea typeface="华文楷体" panose="02010600040101010101" pitchFamily="2" charset="-122"/>
              </a:rPr>
              <a:t>连接负载和电源中性点，中性线上的阻抗可不计。</a:t>
            </a:r>
          </a:p>
        </p:txBody>
      </p:sp>
      <p:sp>
        <p:nvSpPr>
          <p:cNvPr id="465924" name="Text Box 4">
            <a:extLst>
              <a:ext uri="{FF2B5EF4-FFF2-40B4-BE49-F238E27FC236}">
                <a16:creationId xmlns:a16="http://schemas.microsoft.com/office/drawing/2014/main" id="{F27AD03E-F5A1-425D-86D0-B099BCEAECE4}"/>
              </a:ext>
            </a:extLst>
          </p:cNvPr>
          <p:cNvSpPr txBox="1">
            <a:spLocks noChangeArrowheads="1"/>
          </p:cNvSpPr>
          <p:nvPr/>
        </p:nvSpPr>
        <p:spPr bwMode="auto">
          <a:xfrm>
            <a:off x="468313" y="2420938"/>
            <a:ext cx="84248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(3)</a:t>
            </a:r>
            <a:r>
              <a:rPr kumimoji="1" lang="zh-CN" altLang="en-US" b="1">
                <a:latin typeface="华文楷体" panose="02010600040101010101" pitchFamily="2" charset="-122"/>
                <a:ea typeface="华文楷体" panose="02010600040101010101" pitchFamily="2" charset="-122"/>
              </a:rPr>
              <a:t>画出单相计算电路，先求</a:t>
            </a:r>
            <a:r>
              <a:rPr kumimoji="1" lang="zh-CN" altLang="en-US" b="1">
                <a:solidFill>
                  <a:srgbClr val="FF0000"/>
                </a:solidFill>
                <a:latin typeface="华文楷体" panose="02010600040101010101" pitchFamily="2" charset="-122"/>
                <a:ea typeface="华文楷体" panose="02010600040101010101" pitchFamily="2" charset="-122"/>
              </a:rPr>
              <a:t>出某一相（如</a:t>
            </a:r>
            <a:r>
              <a:rPr kumimoji="1" lang="en-US" altLang="zh-CN" b="1">
                <a:solidFill>
                  <a:srgbClr val="FF0000"/>
                </a:solidFill>
                <a:latin typeface="华文楷体" panose="02010600040101010101" pitchFamily="2" charset="-122"/>
                <a:ea typeface="华文楷体" panose="02010600040101010101" pitchFamily="2" charset="-122"/>
              </a:rPr>
              <a:t>A</a:t>
            </a:r>
            <a:r>
              <a:rPr kumimoji="1" lang="zh-CN" altLang="en-US" b="1">
                <a:solidFill>
                  <a:srgbClr val="FF0000"/>
                </a:solidFill>
                <a:latin typeface="华文楷体" panose="02010600040101010101" pitchFamily="2" charset="-122"/>
                <a:ea typeface="华文楷体" panose="02010600040101010101" pitchFamily="2" charset="-122"/>
              </a:rPr>
              <a:t>相）的相</a:t>
            </a:r>
            <a:r>
              <a:rPr kumimoji="1" lang="zh-CN" altLang="en-US" b="1">
                <a:latin typeface="华文楷体" panose="02010600040101010101" pitchFamily="2" charset="-122"/>
                <a:ea typeface="华文楷体" panose="02010600040101010101" pitchFamily="2" charset="-122"/>
              </a:rPr>
              <a:t>电压、相电流：</a:t>
            </a:r>
          </a:p>
        </p:txBody>
      </p:sp>
      <p:sp>
        <p:nvSpPr>
          <p:cNvPr id="465925" name="Text Box 5">
            <a:extLst>
              <a:ext uri="{FF2B5EF4-FFF2-40B4-BE49-F238E27FC236}">
                <a16:creationId xmlns:a16="http://schemas.microsoft.com/office/drawing/2014/main" id="{2BC51D6B-4D53-4519-98C7-A13F145A4ED3}"/>
              </a:ext>
            </a:extLst>
          </p:cNvPr>
          <p:cNvSpPr txBox="1">
            <a:spLocks noChangeArrowheads="1"/>
          </p:cNvSpPr>
          <p:nvPr/>
        </p:nvSpPr>
        <p:spPr bwMode="auto">
          <a:xfrm>
            <a:off x="468313" y="3500438"/>
            <a:ext cx="763905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just" eaLnBrk="1" hangingPunct="1">
              <a:lnSpc>
                <a:spcPct val="120000"/>
              </a:lnSpc>
            </a:pPr>
            <a:r>
              <a:rPr kumimoji="1" lang="en-US" altLang="zh-CN" b="1">
                <a:latin typeface="华文楷体" panose="02010600040101010101" pitchFamily="2" charset="-122"/>
                <a:ea typeface="华文楷体" panose="02010600040101010101" pitchFamily="2" charset="-122"/>
              </a:rPr>
              <a:t>(4)</a:t>
            </a:r>
            <a:r>
              <a:rPr kumimoji="1" lang="zh-CN" altLang="en-US" b="1">
                <a:latin typeface="华文楷体" panose="02010600040101010101" pitchFamily="2" charset="-122"/>
                <a:ea typeface="华文楷体" panose="02010600040101010101" pitchFamily="2" charset="-122"/>
              </a:rPr>
              <a:t>根据</a:t>
            </a:r>
            <a:r>
              <a:rPr kumimoji="1" lang="zh-CN" altLang="en-US" b="1">
                <a:latin typeface="华文楷体" panose="02010600040101010101" pitchFamily="2" charset="-122"/>
                <a:ea typeface="华文楷体" panose="02010600040101010101" pitchFamily="2" charset="-122"/>
                <a:sym typeface="Symbol" panose="05050102010706020507" pitchFamily="18" charset="2"/>
              </a:rPr>
              <a:t>形联结、</a:t>
            </a:r>
            <a:r>
              <a:rPr kumimoji="1" lang="en-US" altLang="zh-CN" b="1">
                <a:latin typeface="华文楷体" panose="02010600040101010101" pitchFamily="2" charset="-122"/>
                <a:ea typeface="华文楷体" panose="02010600040101010101" pitchFamily="2" charset="-122"/>
                <a:sym typeface="Symbol" panose="05050102010706020507" pitchFamily="18" charset="2"/>
              </a:rPr>
              <a:t>Y</a:t>
            </a:r>
            <a:r>
              <a:rPr kumimoji="1" lang="zh-CN" altLang="en-US" b="1">
                <a:latin typeface="华文楷体" panose="02010600040101010101" pitchFamily="2" charset="-122"/>
                <a:ea typeface="华文楷体" panose="02010600040101010101" pitchFamily="2" charset="-122"/>
                <a:sym typeface="Symbol" panose="05050102010706020507" pitchFamily="18" charset="2"/>
              </a:rPr>
              <a:t>形联结</a:t>
            </a:r>
            <a:r>
              <a:rPr kumimoji="1" lang="zh-CN" altLang="zh-CN" b="1">
                <a:latin typeface="华文楷体" panose="02010600040101010101" pitchFamily="2" charset="-122"/>
                <a:ea typeface="华文楷体" panose="02010600040101010101" pitchFamily="2" charset="-122"/>
                <a:sym typeface="Symbol" panose="05050102010706020507" pitchFamily="18" charset="2"/>
              </a:rPr>
              <a:t>时</a:t>
            </a:r>
            <a:r>
              <a:rPr kumimoji="1" lang="zh-CN" altLang="en-US" b="1">
                <a:latin typeface="华文楷体" panose="02010600040101010101" pitchFamily="2" charset="-122"/>
                <a:ea typeface="华文楷体" panose="02010600040101010101" pitchFamily="2" charset="-122"/>
              </a:rPr>
              <a:t>线量、相量之间的关系，求出原电路的电流电压。</a:t>
            </a:r>
            <a:r>
              <a:rPr kumimoji="1" lang="zh-CN" altLang="en-US" b="1">
                <a:solidFill>
                  <a:srgbClr val="FF0000"/>
                </a:solidFill>
                <a:latin typeface="华文楷体" panose="02010600040101010101" pitchFamily="2" charset="-122"/>
                <a:ea typeface="华文楷体" panose="02010600040101010101" pitchFamily="2" charset="-122"/>
              </a:rPr>
              <a:t>（线相关系）</a:t>
            </a:r>
          </a:p>
        </p:txBody>
      </p:sp>
      <p:sp>
        <p:nvSpPr>
          <p:cNvPr id="465926" name="Text Box 6">
            <a:extLst>
              <a:ext uri="{FF2B5EF4-FFF2-40B4-BE49-F238E27FC236}">
                <a16:creationId xmlns:a16="http://schemas.microsoft.com/office/drawing/2014/main" id="{6493D602-E6BF-43D2-A3A3-0200238CE8F5}"/>
              </a:ext>
            </a:extLst>
          </p:cNvPr>
          <p:cNvSpPr txBox="1">
            <a:spLocks noChangeArrowheads="1"/>
          </p:cNvSpPr>
          <p:nvPr/>
        </p:nvSpPr>
        <p:spPr bwMode="auto">
          <a:xfrm>
            <a:off x="539750" y="5373688"/>
            <a:ext cx="7373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(5) </a:t>
            </a:r>
            <a:r>
              <a:rPr kumimoji="1" lang="zh-CN" altLang="en-US" b="1">
                <a:latin typeface="华文楷体" panose="02010600040101010101" pitchFamily="2" charset="-122"/>
                <a:ea typeface="华文楷体" panose="02010600040101010101" pitchFamily="2" charset="-122"/>
              </a:rPr>
              <a:t>由</a:t>
            </a:r>
            <a:r>
              <a:rPr kumimoji="1" lang="zh-CN" altLang="en-US" b="1">
                <a:solidFill>
                  <a:srgbClr val="FF0000"/>
                </a:solidFill>
                <a:latin typeface="华文楷体" panose="02010600040101010101" pitchFamily="2" charset="-122"/>
                <a:ea typeface="华文楷体" panose="02010600040101010101" pitchFamily="2" charset="-122"/>
              </a:rPr>
              <a:t>对称性</a:t>
            </a:r>
            <a:r>
              <a:rPr kumimoji="1" lang="zh-CN" altLang="en-US" b="1">
                <a:latin typeface="华文楷体" panose="02010600040101010101" pitchFamily="2" charset="-122"/>
                <a:ea typeface="华文楷体" panose="02010600040101010101" pitchFamily="2" charset="-122"/>
              </a:rPr>
              <a:t>，得出其他两相的电压、电流。</a:t>
            </a:r>
          </a:p>
        </p:txBody>
      </p:sp>
      <p:sp>
        <p:nvSpPr>
          <p:cNvPr id="465927" name="Text Box 7">
            <a:extLst>
              <a:ext uri="{FF2B5EF4-FFF2-40B4-BE49-F238E27FC236}">
                <a16:creationId xmlns:a16="http://schemas.microsoft.com/office/drawing/2014/main" id="{4BE2CEC9-992B-41D8-B91D-6809B0C71CA3}"/>
              </a:ext>
            </a:extLst>
          </p:cNvPr>
          <p:cNvSpPr txBox="1">
            <a:spLocks noChangeArrowheads="1"/>
          </p:cNvSpPr>
          <p:nvPr/>
        </p:nvSpPr>
        <p:spPr bwMode="auto">
          <a:xfrm>
            <a:off x="395288" y="188913"/>
            <a:ext cx="756126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solidFill>
                  <a:srgbClr val="000066"/>
                </a:solidFill>
                <a:latin typeface="华文楷体" panose="02010600040101010101" pitchFamily="2" charset="-122"/>
                <a:ea typeface="华文楷体" panose="02010600040101010101" pitchFamily="2" charset="-122"/>
              </a:rPr>
              <a:t> </a:t>
            </a:r>
            <a:r>
              <a:rPr kumimoji="1" lang="zh-CN" altLang="en-US" b="1">
                <a:solidFill>
                  <a:srgbClr val="000066"/>
                </a:solidFill>
                <a:latin typeface="华文楷体" panose="02010600040101010101" pitchFamily="2" charset="-122"/>
                <a:ea typeface="华文楷体" panose="02010600040101010101" pitchFamily="2" charset="-122"/>
              </a:rPr>
              <a:t>对称三相电路的一般计算方法</a:t>
            </a:r>
            <a:r>
              <a:rPr kumimoji="1" lang="en-US" altLang="zh-CN" b="1">
                <a:solidFill>
                  <a:srgbClr val="000066"/>
                </a:solidFill>
                <a:latin typeface="华文楷体" panose="02010600040101010101" pitchFamily="2" charset="-122"/>
                <a:ea typeface="华文楷体" panose="02010600040101010101" pitchFamily="2" charset="-122"/>
              </a:rPr>
              <a:t>:</a:t>
            </a:r>
            <a:r>
              <a:rPr kumimoji="1" lang="zh-CN" altLang="en-US" b="1">
                <a:solidFill>
                  <a:srgbClr val="FF0000"/>
                </a:solidFill>
                <a:latin typeface="华文楷体" panose="02010600040101010101" pitchFamily="2" charset="-122"/>
                <a:ea typeface="华文楷体" panose="02010600040101010101" pitchFamily="2" charset="-122"/>
              </a:rPr>
              <a:t>认真体会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5927"/>
                                        </p:tgtEl>
                                        <p:attrNameLst>
                                          <p:attrName>style.visibility</p:attrName>
                                        </p:attrNameLst>
                                      </p:cBhvr>
                                      <p:to>
                                        <p:strVal val="visible"/>
                                      </p:to>
                                    </p:set>
                                    <p:anim calcmode="lin" valueType="num">
                                      <p:cBhvr additive="base">
                                        <p:cTn id="7" dur="500" fill="hold"/>
                                        <p:tgtEl>
                                          <p:spTgt spid="465927"/>
                                        </p:tgtEl>
                                        <p:attrNameLst>
                                          <p:attrName>ppt_x</p:attrName>
                                        </p:attrNameLst>
                                      </p:cBhvr>
                                      <p:tavLst>
                                        <p:tav tm="0">
                                          <p:val>
                                            <p:strVal val="0-#ppt_w/2"/>
                                          </p:val>
                                        </p:tav>
                                        <p:tav tm="100000">
                                          <p:val>
                                            <p:strVal val="#ppt_x"/>
                                          </p:val>
                                        </p:tav>
                                      </p:tavLst>
                                    </p:anim>
                                    <p:anim calcmode="lin" valueType="num">
                                      <p:cBhvr additive="base">
                                        <p:cTn id="8" dur="500" fill="hold"/>
                                        <p:tgtEl>
                                          <p:spTgt spid="4659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65922"/>
                                        </p:tgtEl>
                                        <p:attrNameLst>
                                          <p:attrName>style.visibility</p:attrName>
                                        </p:attrNameLst>
                                      </p:cBhvr>
                                      <p:to>
                                        <p:strVal val="visible"/>
                                      </p:to>
                                    </p:set>
                                    <p:animEffect transition="in" filter="wipe(left)">
                                      <p:cBhvr>
                                        <p:cTn id="13" dur="2000"/>
                                        <p:tgtEl>
                                          <p:spTgt spid="4659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65923"/>
                                        </p:tgtEl>
                                        <p:attrNameLst>
                                          <p:attrName>style.visibility</p:attrName>
                                        </p:attrNameLst>
                                      </p:cBhvr>
                                      <p:to>
                                        <p:strVal val="visible"/>
                                      </p:to>
                                    </p:set>
                                    <p:animEffect transition="in" filter="wipe(left)">
                                      <p:cBhvr>
                                        <p:cTn id="18" dur="2000"/>
                                        <p:tgtEl>
                                          <p:spTgt spid="4659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65924"/>
                                        </p:tgtEl>
                                        <p:attrNameLst>
                                          <p:attrName>style.visibility</p:attrName>
                                        </p:attrNameLst>
                                      </p:cBhvr>
                                      <p:to>
                                        <p:strVal val="visible"/>
                                      </p:to>
                                    </p:set>
                                    <p:animEffect transition="in" filter="wipe(left)">
                                      <p:cBhvr>
                                        <p:cTn id="23" dur="2000"/>
                                        <p:tgtEl>
                                          <p:spTgt spid="46592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65925"/>
                                        </p:tgtEl>
                                        <p:attrNameLst>
                                          <p:attrName>style.visibility</p:attrName>
                                        </p:attrNameLst>
                                      </p:cBhvr>
                                      <p:to>
                                        <p:strVal val="visible"/>
                                      </p:to>
                                    </p:set>
                                    <p:animEffect transition="in" filter="wipe(left)">
                                      <p:cBhvr>
                                        <p:cTn id="28" dur="2000"/>
                                        <p:tgtEl>
                                          <p:spTgt spid="46592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65926"/>
                                        </p:tgtEl>
                                        <p:attrNameLst>
                                          <p:attrName>style.visibility</p:attrName>
                                        </p:attrNameLst>
                                      </p:cBhvr>
                                      <p:to>
                                        <p:strVal val="visible"/>
                                      </p:to>
                                    </p:set>
                                    <p:animEffect transition="in" filter="wipe(left)">
                                      <p:cBhvr>
                                        <p:cTn id="33" dur="2000"/>
                                        <p:tgtEl>
                                          <p:spTgt spid="465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2" grpId="0" autoUpdateAnimBg="0"/>
      <p:bldP spid="465923" grpId="0" autoUpdateAnimBg="0"/>
      <p:bldP spid="465924" grpId="0" autoUpdateAnimBg="0"/>
      <p:bldP spid="465925" grpId="0" autoUpdateAnimBg="0"/>
      <p:bldP spid="465926" grpId="0" autoUpdateAnimBg="0"/>
      <p:bldP spid="4659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2" name="Rectangle 44">
            <a:extLst>
              <a:ext uri="{FF2B5EF4-FFF2-40B4-BE49-F238E27FC236}">
                <a16:creationId xmlns:a16="http://schemas.microsoft.com/office/drawing/2014/main" id="{360549AD-BE1F-49EC-B579-FC08440AC89D}"/>
              </a:ext>
            </a:extLst>
          </p:cNvPr>
          <p:cNvSpPr>
            <a:spLocks noChangeArrowheads="1"/>
          </p:cNvSpPr>
          <p:nvPr/>
        </p:nvSpPr>
        <p:spPr bwMode="auto">
          <a:xfrm>
            <a:off x="250825" y="1027113"/>
            <a:ext cx="8569325"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a:lnSpc>
                <a:spcPct val="130000"/>
              </a:lnSpc>
              <a:spcAft>
                <a:spcPct val="50000"/>
              </a:spcAft>
            </a:pPr>
            <a:r>
              <a:rPr lang="en-US" altLang="zh-CN" sz="3200" b="1" dirty="0">
                <a:latin typeface="Times New Roman" panose="02020603050405020304" pitchFamily="18" charset="0"/>
                <a:ea typeface="华文楷体" panose="02010600040101010101" pitchFamily="2" charset="-122"/>
                <a:cs typeface="Times New Roman" panose="02020603050405020304" pitchFamily="18" charset="0"/>
              </a:rPr>
              <a:t>1. </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三相制的接法，</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相</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电压与</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线</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电压、</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相</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电流与</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线</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电流之间的关系；</a:t>
            </a:r>
          </a:p>
          <a:p>
            <a:pPr algn="l">
              <a:lnSpc>
                <a:spcPct val="130000"/>
              </a:lnSpc>
              <a:spcAft>
                <a:spcPct val="50000"/>
              </a:spcAft>
            </a:pPr>
            <a:r>
              <a:rPr lang="en-US" altLang="zh-CN" sz="3200" b="1" dirty="0">
                <a:latin typeface="Times New Roman" panose="02020603050405020304" pitchFamily="18" charset="0"/>
                <a:ea typeface="华文楷体" panose="02010600040101010101" pitchFamily="2" charset="-122"/>
                <a:cs typeface="Times New Roman" panose="02020603050405020304" pitchFamily="18" charset="0"/>
              </a:rPr>
              <a:t>2. </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不对称三相电路的概念；</a:t>
            </a:r>
          </a:p>
          <a:p>
            <a:pPr algn="l">
              <a:lnSpc>
                <a:spcPct val="130000"/>
              </a:lnSpc>
              <a:spcAft>
                <a:spcPct val="50000"/>
              </a:spcAft>
            </a:pPr>
            <a:r>
              <a:rPr lang="en-US" altLang="zh-CN" sz="3200" b="1" dirty="0">
                <a:latin typeface="Times New Roman" panose="02020603050405020304" pitchFamily="18" charset="0"/>
                <a:ea typeface="华文楷体" panose="02010600040101010101" pitchFamily="2" charset="-122"/>
                <a:cs typeface="Times New Roman" panose="02020603050405020304" pitchFamily="18" charset="0"/>
              </a:rPr>
              <a:t>3 .</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对称三相电路的计算，等值单相电路以及星形</a:t>
            </a:r>
            <a:r>
              <a:rPr lang="en-US" altLang="zh-CN" sz="3200" b="1" dirty="0">
                <a:latin typeface="Times New Roman" panose="02020603050405020304" pitchFamily="18" charset="0"/>
                <a:ea typeface="华文楷体" panose="02010600040101010101" pitchFamily="2" charset="-122"/>
                <a:cs typeface="Times New Roman" panose="02020603050405020304" pitchFamily="18" charset="0"/>
              </a:rPr>
              <a:t>( Y )</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或三角形</a:t>
            </a:r>
            <a:r>
              <a:rPr lang="en-US" altLang="zh-CN" sz="32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负载接法的换算；</a:t>
            </a:r>
          </a:p>
          <a:p>
            <a:pPr algn="l">
              <a:lnSpc>
                <a:spcPct val="130000"/>
              </a:lnSpc>
              <a:spcAft>
                <a:spcPct val="50000"/>
              </a:spcAft>
            </a:pPr>
            <a:r>
              <a:rPr lang="en-US" altLang="zh-CN" sz="3200" b="1" dirty="0">
                <a:latin typeface="Times New Roman" panose="02020603050405020304" pitchFamily="18" charset="0"/>
                <a:ea typeface="华文楷体" panose="02010600040101010101" pitchFamily="2" charset="-122"/>
                <a:cs typeface="Times New Roman" panose="02020603050405020304" pitchFamily="18" charset="0"/>
              </a:rPr>
              <a:t>4. </a:t>
            </a: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三相电路的功率。</a:t>
            </a:r>
          </a:p>
        </p:txBody>
      </p:sp>
      <p:sp>
        <p:nvSpPr>
          <p:cNvPr id="8195" name="Rectangle 45">
            <a:extLst>
              <a:ext uri="{FF2B5EF4-FFF2-40B4-BE49-F238E27FC236}">
                <a16:creationId xmlns:a16="http://schemas.microsoft.com/office/drawing/2014/main" id="{7244BCD4-F185-4B5A-8659-6E97D0F7ACBA}"/>
              </a:ext>
            </a:extLst>
          </p:cNvPr>
          <p:cNvSpPr>
            <a:spLocks noChangeArrowheads="1"/>
          </p:cNvSpPr>
          <p:nvPr/>
        </p:nvSpPr>
        <p:spPr bwMode="auto">
          <a:xfrm>
            <a:off x="250825" y="188913"/>
            <a:ext cx="187325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a:r>
              <a:rPr lang="zh-CN" altLang="en-US" sz="36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重点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092">
                                            <p:txEl>
                                              <p:pRg st="0" end="0"/>
                                            </p:txEl>
                                          </p:spTgt>
                                        </p:tgtEl>
                                        <p:attrNameLst>
                                          <p:attrName>style.visibility</p:attrName>
                                        </p:attrNameLst>
                                      </p:cBhvr>
                                      <p:to>
                                        <p:strVal val="visible"/>
                                      </p:to>
                                    </p:set>
                                    <p:anim calcmode="discrete" valueType="clr">
                                      <p:cBhvr override="childStyle">
                                        <p:cTn id="7" dur="80"/>
                                        <p:tgtEl>
                                          <p:spTgt spid="209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9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092">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092">
                                            <p:txEl>
                                              <p:pRg st="1" end="1"/>
                                            </p:txEl>
                                          </p:spTgt>
                                        </p:tgtEl>
                                        <p:attrNameLst>
                                          <p:attrName>style.visibility</p:attrName>
                                        </p:attrNameLst>
                                      </p:cBhvr>
                                      <p:to>
                                        <p:strVal val="visible"/>
                                      </p:to>
                                    </p:set>
                                    <p:anim calcmode="discrete" valueType="clr">
                                      <p:cBhvr override="childStyle">
                                        <p:cTn id="14" dur="80"/>
                                        <p:tgtEl>
                                          <p:spTgt spid="209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09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092">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092">
                                            <p:txEl>
                                              <p:pRg st="2" end="2"/>
                                            </p:txEl>
                                          </p:spTgt>
                                        </p:tgtEl>
                                        <p:attrNameLst>
                                          <p:attrName>style.visibility</p:attrName>
                                        </p:attrNameLst>
                                      </p:cBhvr>
                                      <p:to>
                                        <p:strVal val="visible"/>
                                      </p:to>
                                    </p:set>
                                    <p:anim calcmode="discrete" valueType="clr">
                                      <p:cBhvr override="childStyle">
                                        <p:cTn id="21" dur="80"/>
                                        <p:tgtEl>
                                          <p:spTgt spid="209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092">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092">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092">
                                            <p:txEl>
                                              <p:pRg st="3" end="3"/>
                                            </p:txEl>
                                          </p:spTgt>
                                        </p:tgtEl>
                                        <p:attrNameLst>
                                          <p:attrName>style.visibility</p:attrName>
                                        </p:attrNameLst>
                                      </p:cBhvr>
                                      <p:to>
                                        <p:strVal val="visible"/>
                                      </p:to>
                                    </p:set>
                                    <p:anim calcmode="discrete" valueType="clr">
                                      <p:cBhvr override="childStyle">
                                        <p:cTn id="28" dur="80"/>
                                        <p:tgtEl>
                                          <p:spTgt spid="209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092">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2092">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a:extLst>
              <a:ext uri="{FF2B5EF4-FFF2-40B4-BE49-F238E27FC236}">
                <a16:creationId xmlns:a16="http://schemas.microsoft.com/office/drawing/2014/main" id="{BC9D42C6-4BF9-4CE6-9D75-A23F2E4B201E}"/>
              </a:ext>
            </a:extLst>
          </p:cNvPr>
          <p:cNvGraphicFramePr>
            <a:graphicFrameLocks noChangeAspect="1"/>
          </p:cNvGraphicFramePr>
          <p:nvPr/>
        </p:nvGraphicFramePr>
        <p:xfrm>
          <a:off x="250825" y="2041525"/>
          <a:ext cx="4484688" cy="3116263"/>
        </p:xfrm>
        <a:graphic>
          <a:graphicData uri="http://schemas.openxmlformats.org/presentationml/2006/ole">
            <mc:AlternateContent xmlns:mc="http://schemas.openxmlformats.org/markup-compatibility/2006">
              <mc:Choice xmlns:v="urn:schemas-microsoft-com:vml" Requires="v">
                <p:oleObj spid="_x0000_s60866" name="Visio" r:id="rId3" imgW="2200351" imgH="1561795" progId="Visio.Drawing.11">
                  <p:embed/>
                </p:oleObj>
              </mc:Choice>
              <mc:Fallback>
                <p:oleObj name="Visio" r:id="rId3" imgW="2200351" imgH="1561795"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041525"/>
                        <a:ext cx="4484688" cy="311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0419" name="Group 3">
            <a:extLst>
              <a:ext uri="{FF2B5EF4-FFF2-40B4-BE49-F238E27FC236}">
                <a16:creationId xmlns:a16="http://schemas.microsoft.com/office/drawing/2014/main" id="{545F06C4-655C-444F-ABD6-A0D0913C0495}"/>
              </a:ext>
            </a:extLst>
          </p:cNvPr>
          <p:cNvGrpSpPr>
            <a:grpSpLocks/>
          </p:cNvGrpSpPr>
          <p:nvPr/>
        </p:nvGrpSpPr>
        <p:grpSpPr bwMode="auto">
          <a:xfrm>
            <a:off x="0" y="188913"/>
            <a:ext cx="8820150" cy="1760537"/>
            <a:chOff x="129" y="164"/>
            <a:chExt cx="5556" cy="1109"/>
          </a:xfrm>
        </p:grpSpPr>
        <p:sp>
          <p:nvSpPr>
            <p:cNvPr id="60423" name="Rectangle 4">
              <a:extLst>
                <a:ext uri="{FF2B5EF4-FFF2-40B4-BE49-F238E27FC236}">
                  <a16:creationId xmlns:a16="http://schemas.microsoft.com/office/drawing/2014/main" id="{548D7C5A-BD60-4EC9-A281-EF970CDE2999}"/>
                </a:ext>
              </a:extLst>
            </p:cNvPr>
            <p:cNvSpPr>
              <a:spLocks noChangeArrowheads="1"/>
            </p:cNvSpPr>
            <p:nvPr/>
          </p:nvSpPr>
          <p:spPr bwMode="auto">
            <a:xfrm>
              <a:off x="129" y="164"/>
              <a:ext cx="5556" cy="3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b="1" dirty="0">
                  <a:latin typeface="华文楷体" panose="02010600040101010101" pitchFamily="2" charset="-122"/>
                  <a:ea typeface="华文楷体" panose="02010600040101010101" pitchFamily="2" charset="-122"/>
                </a:rPr>
                <a:t>例</a:t>
              </a:r>
              <a:r>
                <a:rPr lang="en-US" altLang="zh-CN" b="1" dirty="0">
                  <a:latin typeface="华文楷体" panose="02010600040101010101" pitchFamily="2" charset="-122"/>
                  <a:ea typeface="华文楷体" panose="02010600040101010101" pitchFamily="2" charset="-122"/>
                </a:rPr>
                <a:t>12-4</a:t>
              </a:r>
              <a:r>
                <a:rPr lang="zh-CN" altLang="en-US" b="1" dirty="0">
                  <a:latin typeface="华文楷体" panose="02010600040101010101" pitchFamily="2" charset="-122"/>
                  <a:ea typeface="华文楷体" panose="02010600040101010101" pitchFamily="2" charset="-122"/>
                </a:rPr>
                <a:t>：如图所示对称三相电路中，已知电源线电压为</a:t>
              </a:r>
              <a:r>
                <a:rPr lang="zh-CN" altLang="en-US" dirty="0">
                  <a:latin typeface="华文楷体" panose="02010600040101010101" pitchFamily="2" charset="-122"/>
                  <a:ea typeface="华文楷体" panose="02010600040101010101" pitchFamily="2" charset="-122"/>
                </a:rPr>
                <a:t> </a:t>
              </a:r>
            </a:p>
          </p:txBody>
        </p:sp>
        <p:sp>
          <p:nvSpPr>
            <p:cNvPr id="60424" name="Rectangle 5">
              <a:extLst>
                <a:ext uri="{FF2B5EF4-FFF2-40B4-BE49-F238E27FC236}">
                  <a16:creationId xmlns:a16="http://schemas.microsoft.com/office/drawing/2014/main" id="{826B1D24-FB91-437B-9C84-4C2617446B92}"/>
                </a:ext>
              </a:extLst>
            </p:cNvPr>
            <p:cNvSpPr>
              <a:spLocks noChangeArrowheads="1"/>
            </p:cNvSpPr>
            <p:nvPr/>
          </p:nvSpPr>
          <p:spPr bwMode="auto">
            <a:xfrm>
              <a:off x="2018" y="527"/>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b="1" dirty="0"/>
                <a:t>，</a:t>
              </a:r>
              <a:r>
                <a:rPr lang="zh-CN" altLang="en-US" b="1" dirty="0">
                  <a:latin typeface="华文楷体" panose="02010600040101010101" pitchFamily="2" charset="-122"/>
                  <a:ea typeface="华文楷体" panose="02010600040101010101" pitchFamily="2" charset="-122"/>
                </a:rPr>
                <a:t>线路阻抗</a:t>
              </a:r>
            </a:p>
          </p:txBody>
        </p:sp>
        <p:sp>
          <p:nvSpPr>
            <p:cNvPr id="60425" name="Rectangle 6">
              <a:extLst>
                <a:ext uri="{FF2B5EF4-FFF2-40B4-BE49-F238E27FC236}">
                  <a16:creationId xmlns:a16="http://schemas.microsoft.com/office/drawing/2014/main" id="{32B7F6CE-76E3-4D1E-A17C-6231059D02D2}"/>
                </a:ext>
              </a:extLst>
            </p:cNvPr>
            <p:cNvSpPr>
              <a:spLocks noChangeArrowheads="1"/>
            </p:cNvSpPr>
            <p:nvPr/>
          </p:nvSpPr>
          <p:spPr bwMode="auto">
            <a:xfrm>
              <a:off x="1837" y="935"/>
              <a:ext cx="30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b="1" dirty="0">
                  <a:latin typeface="华文楷体" panose="02010600040101010101" pitchFamily="2" charset="-122"/>
                  <a:ea typeface="华文楷体" panose="02010600040101010101" pitchFamily="2" charset="-122"/>
                </a:rPr>
                <a:t>求负载的相电压       和相电流</a:t>
              </a:r>
              <a:r>
                <a:rPr lang="zh-CN" altLang="en-US" dirty="0">
                  <a:latin typeface="华文楷体" panose="02010600040101010101" pitchFamily="2" charset="-122"/>
                  <a:ea typeface="华文楷体" panose="02010600040101010101" pitchFamily="2" charset="-122"/>
                </a:rPr>
                <a:t> </a:t>
              </a:r>
            </a:p>
          </p:txBody>
        </p:sp>
        <p:sp>
          <p:nvSpPr>
            <p:cNvPr id="60426" name="Rectangle 7">
              <a:extLst>
                <a:ext uri="{FF2B5EF4-FFF2-40B4-BE49-F238E27FC236}">
                  <a16:creationId xmlns:a16="http://schemas.microsoft.com/office/drawing/2014/main" id="{65B29337-BACC-477B-A0D4-8EDA518FEA42}"/>
                </a:ext>
              </a:extLst>
            </p:cNvPr>
            <p:cNvSpPr>
              <a:spLocks noChangeArrowheads="1"/>
            </p:cNvSpPr>
            <p:nvPr/>
          </p:nvSpPr>
          <p:spPr bwMode="auto">
            <a:xfrm>
              <a:off x="4014" y="527"/>
              <a:ext cx="10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dirty="0"/>
                <a:t>,</a:t>
              </a:r>
              <a:r>
                <a:rPr lang="zh-CN" altLang="en-US" b="1" dirty="0">
                  <a:latin typeface="华文楷体" panose="02010600040101010101" pitchFamily="2" charset="-122"/>
                  <a:ea typeface="华文楷体" panose="02010600040101010101" pitchFamily="2" charset="-122"/>
                </a:rPr>
                <a:t>每相阻抗</a:t>
              </a:r>
            </a:p>
          </p:txBody>
        </p:sp>
        <p:graphicFrame>
          <p:nvGraphicFramePr>
            <p:cNvPr id="60427" name="Object 8">
              <a:extLst>
                <a:ext uri="{FF2B5EF4-FFF2-40B4-BE49-F238E27FC236}">
                  <a16:creationId xmlns:a16="http://schemas.microsoft.com/office/drawing/2014/main" id="{69C69CE3-7F7E-495A-BDFE-2A0BACC8F3D2}"/>
                </a:ext>
              </a:extLst>
            </p:cNvPr>
            <p:cNvGraphicFramePr>
              <a:graphicFrameLocks noChangeAspect="1"/>
            </p:cNvGraphicFramePr>
            <p:nvPr/>
          </p:nvGraphicFramePr>
          <p:xfrm>
            <a:off x="3494" y="969"/>
            <a:ext cx="400" cy="296"/>
          </p:xfrm>
          <a:graphic>
            <a:graphicData uri="http://schemas.openxmlformats.org/presentationml/2006/ole">
              <mc:AlternateContent xmlns:mc="http://schemas.openxmlformats.org/markup-compatibility/2006">
                <mc:Choice xmlns:v="urn:schemas-microsoft-com:vml" Requires="v">
                  <p:oleObj spid="_x0000_s60867" name="Equation" r:id="rId5" imgW="634725" imgH="469696" progId="Equation.DSMT4">
                    <p:embed/>
                  </p:oleObj>
                </mc:Choice>
                <mc:Fallback>
                  <p:oleObj name="Equation" r:id="rId5" imgW="634725" imgH="469696"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4" y="969"/>
                          <a:ext cx="40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8" name="Object 9">
              <a:extLst>
                <a:ext uri="{FF2B5EF4-FFF2-40B4-BE49-F238E27FC236}">
                  <a16:creationId xmlns:a16="http://schemas.microsoft.com/office/drawing/2014/main" id="{0F247390-8141-4A90-AFEB-511EF22B1BA2}"/>
                </a:ext>
              </a:extLst>
            </p:cNvPr>
            <p:cNvGraphicFramePr>
              <a:graphicFrameLocks noChangeAspect="1"/>
            </p:cNvGraphicFramePr>
            <p:nvPr/>
          </p:nvGraphicFramePr>
          <p:xfrm>
            <a:off x="4846" y="969"/>
            <a:ext cx="336" cy="296"/>
          </p:xfrm>
          <a:graphic>
            <a:graphicData uri="http://schemas.openxmlformats.org/presentationml/2006/ole">
              <mc:AlternateContent xmlns:mc="http://schemas.openxmlformats.org/markup-compatibility/2006">
                <mc:Choice xmlns:v="urn:schemas-microsoft-com:vml" Requires="v">
                  <p:oleObj spid="_x0000_s60868" name="Equation" r:id="rId7" imgW="533169" imgH="469696" progId="Equation.DSMT4">
                    <p:embed/>
                  </p:oleObj>
                </mc:Choice>
                <mc:Fallback>
                  <p:oleObj name="Equation" r:id="rId7" imgW="533169" imgH="469696"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6" y="969"/>
                          <a:ext cx="33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9" name="Object 10">
              <a:extLst>
                <a:ext uri="{FF2B5EF4-FFF2-40B4-BE49-F238E27FC236}">
                  <a16:creationId xmlns:a16="http://schemas.microsoft.com/office/drawing/2014/main" id="{86063F55-AFDD-4924-ADD3-A17125C42FC1}"/>
                </a:ext>
              </a:extLst>
            </p:cNvPr>
            <p:cNvGraphicFramePr>
              <a:graphicFrameLocks noChangeAspect="1"/>
            </p:cNvGraphicFramePr>
            <p:nvPr/>
          </p:nvGraphicFramePr>
          <p:xfrm>
            <a:off x="285" y="969"/>
            <a:ext cx="1544" cy="304"/>
          </p:xfrm>
          <a:graphic>
            <a:graphicData uri="http://schemas.openxmlformats.org/presentationml/2006/ole">
              <mc:AlternateContent xmlns:mc="http://schemas.openxmlformats.org/markup-compatibility/2006">
                <mc:Choice xmlns:v="urn:schemas-microsoft-com:vml" Requires="v">
                  <p:oleObj spid="_x0000_s60869" name="Equation" r:id="rId9" imgW="2451100" imgH="482600" progId="Equation.DSMT4">
                    <p:embed/>
                  </p:oleObj>
                </mc:Choice>
                <mc:Fallback>
                  <p:oleObj name="Equation" r:id="rId9" imgW="2451100" imgH="4826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 y="969"/>
                          <a:ext cx="1544"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30" name="Object 11">
              <a:extLst>
                <a:ext uri="{FF2B5EF4-FFF2-40B4-BE49-F238E27FC236}">
                  <a16:creationId xmlns:a16="http://schemas.microsoft.com/office/drawing/2014/main" id="{BD7478C2-DF1B-45E5-A5CD-827EBD3FDCC5}"/>
                </a:ext>
              </a:extLst>
            </p:cNvPr>
            <p:cNvGraphicFramePr>
              <a:graphicFrameLocks noChangeAspect="1"/>
            </p:cNvGraphicFramePr>
            <p:nvPr/>
          </p:nvGraphicFramePr>
          <p:xfrm>
            <a:off x="3234" y="572"/>
            <a:ext cx="816" cy="272"/>
          </p:xfrm>
          <a:graphic>
            <a:graphicData uri="http://schemas.openxmlformats.org/presentationml/2006/ole">
              <mc:AlternateContent xmlns:mc="http://schemas.openxmlformats.org/markup-compatibility/2006">
                <mc:Choice xmlns:v="urn:schemas-microsoft-com:vml" Requires="v">
                  <p:oleObj spid="_x0000_s60870" name="Equation" r:id="rId11" imgW="1295400" imgH="431800" progId="Equation.DSMT4">
                    <p:embed/>
                  </p:oleObj>
                </mc:Choice>
                <mc:Fallback>
                  <p:oleObj name="Equation" r:id="rId11" imgW="1295400" imgH="4318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4" y="572"/>
                          <a:ext cx="81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31" name="Object 12">
              <a:extLst>
                <a:ext uri="{FF2B5EF4-FFF2-40B4-BE49-F238E27FC236}">
                  <a16:creationId xmlns:a16="http://schemas.microsoft.com/office/drawing/2014/main" id="{43E1CFC1-80CC-45A9-8E03-9B97F116D78E}"/>
                </a:ext>
              </a:extLst>
            </p:cNvPr>
            <p:cNvGraphicFramePr>
              <a:graphicFrameLocks noChangeAspect="1"/>
            </p:cNvGraphicFramePr>
            <p:nvPr/>
          </p:nvGraphicFramePr>
          <p:xfrm>
            <a:off x="492" y="572"/>
            <a:ext cx="1464" cy="296"/>
          </p:xfrm>
          <a:graphic>
            <a:graphicData uri="http://schemas.openxmlformats.org/presentationml/2006/ole">
              <mc:AlternateContent xmlns:mc="http://schemas.openxmlformats.org/markup-compatibility/2006">
                <mc:Choice xmlns:v="urn:schemas-microsoft-com:vml" Requires="v">
                  <p:oleObj spid="_x0000_s60871" name="Equation" r:id="rId13" imgW="2324100" imgH="469900" progId="Equation.DSMT4">
                    <p:embed/>
                  </p:oleObj>
                </mc:Choice>
                <mc:Fallback>
                  <p:oleObj name="Equation" r:id="rId13" imgW="2324100" imgH="46990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 y="572"/>
                          <a:ext cx="1464"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66957" name="Object 13">
            <a:extLst>
              <a:ext uri="{FF2B5EF4-FFF2-40B4-BE49-F238E27FC236}">
                <a16:creationId xmlns:a16="http://schemas.microsoft.com/office/drawing/2014/main" id="{3A0D64A4-BA4C-4658-B0AA-DC3471BF08BE}"/>
              </a:ext>
            </a:extLst>
          </p:cNvPr>
          <p:cNvGraphicFramePr>
            <a:graphicFrameLocks noChangeAspect="1"/>
          </p:cNvGraphicFramePr>
          <p:nvPr/>
        </p:nvGraphicFramePr>
        <p:xfrm>
          <a:off x="4643438" y="1968500"/>
          <a:ext cx="4484687" cy="3116263"/>
        </p:xfrm>
        <a:graphic>
          <a:graphicData uri="http://schemas.openxmlformats.org/presentationml/2006/ole">
            <mc:AlternateContent xmlns:mc="http://schemas.openxmlformats.org/markup-compatibility/2006">
              <mc:Choice xmlns:v="urn:schemas-microsoft-com:vml" Requires="v">
                <p:oleObj spid="_x0000_s60872" name="Visio" r:id="rId15" imgW="2200351" imgH="1561795" progId="Visio.Drawing.11">
                  <p:embed/>
                </p:oleObj>
              </mc:Choice>
              <mc:Fallback>
                <p:oleObj name="Visio" r:id="rId15" imgW="2200351" imgH="1561795" progId="Visio.Drawing.11">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3438" y="1968500"/>
                        <a:ext cx="4484687" cy="311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1" name="Line 14">
            <a:extLst>
              <a:ext uri="{FF2B5EF4-FFF2-40B4-BE49-F238E27FC236}">
                <a16:creationId xmlns:a16="http://schemas.microsoft.com/office/drawing/2014/main" id="{6E7BD27A-580F-4B43-ACB7-BC9986800613}"/>
              </a:ext>
            </a:extLst>
          </p:cNvPr>
          <p:cNvSpPr>
            <a:spLocks noChangeShapeType="1"/>
          </p:cNvSpPr>
          <p:nvPr/>
        </p:nvSpPr>
        <p:spPr bwMode="auto">
          <a:xfrm>
            <a:off x="4211638" y="4365625"/>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6959" name="AutoShape 15">
            <a:extLst>
              <a:ext uri="{FF2B5EF4-FFF2-40B4-BE49-F238E27FC236}">
                <a16:creationId xmlns:a16="http://schemas.microsoft.com/office/drawing/2014/main" id="{B72AEA00-CE94-4084-8E67-F84B163334E6}"/>
              </a:ext>
            </a:extLst>
          </p:cNvPr>
          <p:cNvSpPr>
            <a:spLocks noChangeArrowheads="1"/>
          </p:cNvSpPr>
          <p:nvPr/>
        </p:nvSpPr>
        <p:spPr bwMode="auto">
          <a:xfrm>
            <a:off x="4284663" y="4221163"/>
            <a:ext cx="719137" cy="215900"/>
          </a:xfrm>
          <a:prstGeom prst="rightArrow">
            <a:avLst>
              <a:gd name="adj1" fmla="val 50000"/>
              <a:gd name="adj2" fmla="val 83272"/>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69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BED71E28-5950-49EF-936F-2C3A7236B5A4}"/>
              </a:ext>
            </a:extLst>
          </p:cNvPr>
          <p:cNvSpPr txBox="1">
            <a:spLocks noChangeArrowheads="1"/>
          </p:cNvSpPr>
          <p:nvPr/>
        </p:nvSpPr>
        <p:spPr bwMode="auto">
          <a:xfrm>
            <a:off x="251831" y="174626"/>
            <a:ext cx="7888284" cy="107721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sz="3200" b="1" dirty="0">
                <a:latin typeface="华文楷体" panose="02010600040101010101" pitchFamily="2" charset="-122"/>
                <a:ea typeface="华文楷体" panose="02010600040101010101" pitchFamily="2" charset="-122"/>
              </a:rPr>
              <a:t>当给定线电压时，电源的接法可能有两种：但若是△形联接，则都可以化成</a:t>
            </a:r>
            <a:r>
              <a:rPr kumimoji="1" lang="en-US" altLang="zh-CN" sz="3200" b="1" dirty="0">
                <a:latin typeface="华文楷体" panose="02010600040101010101" pitchFamily="2" charset="-122"/>
                <a:ea typeface="华文楷体" panose="02010600040101010101" pitchFamily="2" charset="-122"/>
              </a:rPr>
              <a:t>Y</a:t>
            </a:r>
            <a:r>
              <a:rPr kumimoji="1" lang="zh-CN" altLang="en-US" sz="3200" b="1" dirty="0">
                <a:latin typeface="华文楷体" panose="02010600040101010101" pitchFamily="2" charset="-122"/>
                <a:ea typeface="华文楷体" panose="02010600040101010101" pitchFamily="2" charset="-122"/>
              </a:rPr>
              <a:t>联接。</a:t>
            </a:r>
          </a:p>
        </p:txBody>
      </p:sp>
      <p:grpSp>
        <p:nvGrpSpPr>
          <p:cNvPr id="519206" name="Group 38">
            <a:extLst>
              <a:ext uri="{FF2B5EF4-FFF2-40B4-BE49-F238E27FC236}">
                <a16:creationId xmlns:a16="http://schemas.microsoft.com/office/drawing/2014/main" id="{EB848FFD-A1FE-4EE7-90D9-763051CD1DDF}"/>
              </a:ext>
            </a:extLst>
          </p:cNvPr>
          <p:cNvGrpSpPr>
            <a:grpSpLocks/>
          </p:cNvGrpSpPr>
          <p:nvPr/>
        </p:nvGrpSpPr>
        <p:grpSpPr bwMode="auto">
          <a:xfrm>
            <a:off x="323850" y="1484313"/>
            <a:ext cx="3784600" cy="3327400"/>
            <a:chOff x="2789" y="1071"/>
            <a:chExt cx="2384" cy="2096"/>
          </a:xfrm>
        </p:grpSpPr>
        <p:sp>
          <p:nvSpPr>
            <p:cNvPr id="61481" name="Oval 39">
              <a:extLst>
                <a:ext uri="{FF2B5EF4-FFF2-40B4-BE49-F238E27FC236}">
                  <a16:creationId xmlns:a16="http://schemas.microsoft.com/office/drawing/2014/main" id="{EAB2855A-082D-4F9D-8D38-DBC4E1D9BF92}"/>
                </a:ext>
              </a:extLst>
            </p:cNvPr>
            <p:cNvSpPr>
              <a:spLocks noChangeArrowheads="1"/>
            </p:cNvSpPr>
            <p:nvPr/>
          </p:nvSpPr>
          <p:spPr bwMode="auto">
            <a:xfrm>
              <a:off x="2789" y="1887"/>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61482" name="Oval 40">
              <a:extLst>
                <a:ext uri="{FF2B5EF4-FFF2-40B4-BE49-F238E27FC236}">
                  <a16:creationId xmlns:a16="http://schemas.microsoft.com/office/drawing/2014/main" id="{41F2C999-83FD-430A-8241-AFBE2CC95C89}"/>
                </a:ext>
              </a:extLst>
            </p:cNvPr>
            <p:cNvSpPr>
              <a:spLocks noChangeArrowheads="1"/>
            </p:cNvSpPr>
            <p:nvPr/>
          </p:nvSpPr>
          <p:spPr bwMode="auto">
            <a:xfrm>
              <a:off x="3514" y="1479"/>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61483" name="Oval 41">
              <a:extLst>
                <a:ext uri="{FF2B5EF4-FFF2-40B4-BE49-F238E27FC236}">
                  <a16:creationId xmlns:a16="http://schemas.microsoft.com/office/drawing/2014/main" id="{9ABD157E-97A3-4ED7-B1C1-1D26CFF405B8}"/>
                </a:ext>
              </a:extLst>
            </p:cNvPr>
            <p:cNvSpPr>
              <a:spLocks noChangeArrowheads="1"/>
            </p:cNvSpPr>
            <p:nvPr/>
          </p:nvSpPr>
          <p:spPr bwMode="auto">
            <a:xfrm>
              <a:off x="3514" y="2386"/>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61484" name="Line 42">
              <a:extLst>
                <a:ext uri="{FF2B5EF4-FFF2-40B4-BE49-F238E27FC236}">
                  <a16:creationId xmlns:a16="http://schemas.microsoft.com/office/drawing/2014/main" id="{989A5DE4-82D5-4AD8-BCDD-298B6065255E}"/>
                </a:ext>
              </a:extLst>
            </p:cNvPr>
            <p:cNvSpPr>
              <a:spLocks noChangeShapeType="1"/>
            </p:cNvSpPr>
            <p:nvPr/>
          </p:nvSpPr>
          <p:spPr bwMode="auto">
            <a:xfrm rot="10800000">
              <a:off x="2970" y="1252"/>
              <a:ext cx="0" cy="176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5" name="Text Box 43">
              <a:extLst>
                <a:ext uri="{FF2B5EF4-FFF2-40B4-BE49-F238E27FC236}">
                  <a16:creationId xmlns:a16="http://schemas.microsoft.com/office/drawing/2014/main" id="{5B18C052-532A-48E4-94E3-D371FD363EE6}"/>
                </a:ext>
              </a:extLst>
            </p:cNvPr>
            <p:cNvSpPr txBox="1">
              <a:spLocks noChangeArrowheads="1"/>
            </p:cNvSpPr>
            <p:nvPr/>
          </p:nvSpPr>
          <p:spPr bwMode="auto">
            <a:xfrm rot="10800000">
              <a:off x="3011" y="2254"/>
              <a:ext cx="1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1486" name="Text Box 44">
              <a:extLst>
                <a:ext uri="{FF2B5EF4-FFF2-40B4-BE49-F238E27FC236}">
                  <a16:creationId xmlns:a16="http://schemas.microsoft.com/office/drawing/2014/main" id="{ECBC7AEE-A96E-4DB7-B493-0E31B300579F}"/>
                </a:ext>
              </a:extLst>
            </p:cNvPr>
            <p:cNvSpPr txBox="1">
              <a:spLocks noChangeArrowheads="1"/>
            </p:cNvSpPr>
            <p:nvPr/>
          </p:nvSpPr>
          <p:spPr bwMode="auto">
            <a:xfrm>
              <a:off x="3015" y="1525"/>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1487" name="Line 45">
              <a:extLst>
                <a:ext uri="{FF2B5EF4-FFF2-40B4-BE49-F238E27FC236}">
                  <a16:creationId xmlns:a16="http://schemas.microsoft.com/office/drawing/2014/main" id="{809409A4-E102-49D9-8198-90A4A583DA2B}"/>
                </a:ext>
              </a:extLst>
            </p:cNvPr>
            <p:cNvSpPr>
              <a:spLocks noChangeShapeType="1"/>
            </p:cNvSpPr>
            <p:nvPr/>
          </p:nvSpPr>
          <p:spPr bwMode="auto">
            <a:xfrm>
              <a:off x="2970" y="1252"/>
              <a:ext cx="183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8" name="Oval 46">
              <a:extLst>
                <a:ext uri="{FF2B5EF4-FFF2-40B4-BE49-F238E27FC236}">
                  <a16:creationId xmlns:a16="http://schemas.microsoft.com/office/drawing/2014/main" id="{EAF49EFA-8E90-4561-B155-C526666B5192}"/>
                </a:ext>
              </a:extLst>
            </p:cNvPr>
            <p:cNvSpPr>
              <a:spLocks noChangeArrowheads="1"/>
            </p:cNvSpPr>
            <p:nvPr/>
          </p:nvSpPr>
          <p:spPr bwMode="auto">
            <a:xfrm>
              <a:off x="4802" y="1225"/>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1489" name="Text Box 47">
              <a:extLst>
                <a:ext uri="{FF2B5EF4-FFF2-40B4-BE49-F238E27FC236}">
                  <a16:creationId xmlns:a16="http://schemas.microsoft.com/office/drawing/2014/main" id="{9CBF7BCE-EA5B-4596-8AE4-56EA86062DF1}"/>
                </a:ext>
              </a:extLst>
            </p:cNvPr>
            <p:cNvSpPr txBox="1">
              <a:spLocks noChangeArrowheads="1"/>
            </p:cNvSpPr>
            <p:nvPr/>
          </p:nvSpPr>
          <p:spPr bwMode="auto">
            <a:xfrm>
              <a:off x="4830" y="1071"/>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61490" name="Text Box 48">
              <a:extLst>
                <a:ext uri="{FF2B5EF4-FFF2-40B4-BE49-F238E27FC236}">
                  <a16:creationId xmlns:a16="http://schemas.microsoft.com/office/drawing/2014/main" id="{920D447C-81EB-4F79-93FD-10614FB530EC}"/>
                </a:ext>
              </a:extLst>
            </p:cNvPr>
            <p:cNvSpPr txBox="1">
              <a:spLocks noChangeArrowheads="1"/>
            </p:cNvSpPr>
            <p:nvPr/>
          </p:nvSpPr>
          <p:spPr bwMode="auto">
            <a:xfrm>
              <a:off x="3424" y="184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X</a:t>
              </a:r>
            </a:p>
          </p:txBody>
        </p:sp>
        <p:sp>
          <p:nvSpPr>
            <p:cNvPr id="61491" name="Line 49">
              <a:extLst>
                <a:ext uri="{FF2B5EF4-FFF2-40B4-BE49-F238E27FC236}">
                  <a16:creationId xmlns:a16="http://schemas.microsoft.com/office/drawing/2014/main" id="{EDB15453-3FD2-43B1-8D91-735A3EDC048B}"/>
                </a:ext>
              </a:extLst>
            </p:cNvPr>
            <p:cNvSpPr>
              <a:spLocks noChangeShapeType="1"/>
            </p:cNvSpPr>
            <p:nvPr/>
          </p:nvSpPr>
          <p:spPr bwMode="auto">
            <a:xfrm flipV="1">
              <a:off x="3696" y="2160"/>
              <a:ext cx="116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2" name="Oval 50">
              <a:extLst>
                <a:ext uri="{FF2B5EF4-FFF2-40B4-BE49-F238E27FC236}">
                  <a16:creationId xmlns:a16="http://schemas.microsoft.com/office/drawing/2014/main" id="{0E2D156F-00D6-43AB-A4B4-F174A7814DED}"/>
                </a:ext>
              </a:extLst>
            </p:cNvPr>
            <p:cNvSpPr>
              <a:spLocks noChangeArrowheads="1"/>
            </p:cNvSpPr>
            <p:nvPr/>
          </p:nvSpPr>
          <p:spPr bwMode="auto">
            <a:xfrm>
              <a:off x="4848" y="213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1493" name="Text Box 51">
              <a:extLst>
                <a:ext uri="{FF2B5EF4-FFF2-40B4-BE49-F238E27FC236}">
                  <a16:creationId xmlns:a16="http://schemas.microsoft.com/office/drawing/2014/main" id="{350C07C8-9ACA-4560-BE8E-182E67FAF890}"/>
                </a:ext>
              </a:extLst>
            </p:cNvPr>
            <p:cNvSpPr txBox="1">
              <a:spLocks noChangeArrowheads="1"/>
            </p:cNvSpPr>
            <p:nvPr/>
          </p:nvSpPr>
          <p:spPr bwMode="auto">
            <a:xfrm>
              <a:off x="4875" y="202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61494" name="Text Box 52">
              <a:extLst>
                <a:ext uri="{FF2B5EF4-FFF2-40B4-BE49-F238E27FC236}">
                  <a16:creationId xmlns:a16="http://schemas.microsoft.com/office/drawing/2014/main" id="{BF6A645F-BBC1-4097-B7D8-A09182655CB1}"/>
                </a:ext>
              </a:extLst>
            </p:cNvPr>
            <p:cNvSpPr txBox="1">
              <a:spLocks noChangeArrowheads="1"/>
            </p:cNvSpPr>
            <p:nvPr/>
          </p:nvSpPr>
          <p:spPr bwMode="auto">
            <a:xfrm>
              <a:off x="3378" y="270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Y</a:t>
              </a:r>
            </a:p>
          </p:txBody>
        </p:sp>
        <p:sp>
          <p:nvSpPr>
            <p:cNvPr id="61495" name="Line 53">
              <a:extLst>
                <a:ext uri="{FF2B5EF4-FFF2-40B4-BE49-F238E27FC236}">
                  <a16:creationId xmlns:a16="http://schemas.microsoft.com/office/drawing/2014/main" id="{94C7D7CA-FFC9-4229-B187-C3E3DCC6CF23}"/>
                </a:ext>
              </a:extLst>
            </p:cNvPr>
            <p:cNvSpPr>
              <a:spLocks noChangeShapeType="1"/>
            </p:cNvSpPr>
            <p:nvPr/>
          </p:nvSpPr>
          <p:spPr bwMode="auto">
            <a:xfrm>
              <a:off x="2970" y="3021"/>
              <a:ext cx="185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6" name="Oval 54">
              <a:extLst>
                <a:ext uri="{FF2B5EF4-FFF2-40B4-BE49-F238E27FC236}">
                  <a16:creationId xmlns:a16="http://schemas.microsoft.com/office/drawing/2014/main" id="{DC3110AD-1E12-4A63-BE2F-A2535047106C}"/>
                </a:ext>
              </a:extLst>
            </p:cNvPr>
            <p:cNvSpPr>
              <a:spLocks noChangeArrowheads="1"/>
            </p:cNvSpPr>
            <p:nvPr/>
          </p:nvSpPr>
          <p:spPr bwMode="auto">
            <a:xfrm>
              <a:off x="4813" y="299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1497" name="Text Box 55">
              <a:extLst>
                <a:ext uri="{FF2B5EF4-FFF2-40B4-BE49-F238E27FC236}">
                  <a16:creationId xmlns:a16="http://schemas.microsoft.com/office/drawing/2014/main" id="{D60E2CA0-ED76-46C4-AA84-2944B135B15B}"/>
                </a:ext>
              </a:extLst>
            </p:cNvPr>
            <p:cNvSpPr txBox="1">
              <a:spLocks noChangeArrowheads="1"/>
            </p:cNvSpPr>
            <p:nvPr/>
          </p:nvSpPr>
          <p:spPr bwMode="auto">
            <a:xfrm>
              <a:off x="4875" y="284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61498" name="Text Box 56">
              <a:extLst>
                <a:ext uri="{FF2B5EF4-FFF2-40B4-BE49-F238E27FC236}">
                  <a16:creationId xmlns:a16="http://schemas.microsoft.com/office/drawing/2014/main" id="{E4234C74-2426-436B-A833-00EDA92434A8}"/>
                </a:ext>
              </a:extLst>
            </p:cNvPr>
            <p:cNvSpPr txBox="1">
              <a:spLocks noChangeArrowheads="1"/>
            </p:cNvSpPr>
            <p:nvPr/>
          </p:nvSpPr>
          <p:spPr bwMode="auto">
            <a:xfrm>
              <a:off x="3015" y="125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Z</a:t>
              </a:r>
            </a:p>
          </p:txBody>
        </p:sp>
        <p:sp>
          <p:nvSpPr>
            <p:cNvPr id="61499" name="Line 57">
              <a:extLst>
                <a:ext uri="{FF2B5EF4-FFF2-40B4-BE49-F238E27FC236}">
                  <a16:creationId xmlns:a16="http://schemas.microsoft.com/office/drawing/2014/main" id="{9ED31A8E-F50A-4E34-AD78-A553F0766759}"/>
                </a:ext>
              </a:extLst>
            </p:cNvPr>
            <p:cNvSpPr>
              <a:spLocks noChangeShapeType="1"/>
            </p:cNvSpPr>
            <p:nvPr/>
          </p:nvSpPr>
          <p:spPr bwMode="auto">
            <a:xfrm flipH="1">
              <a:off x="3696" y="1252"/>
              <a:ext cx="0" cy="90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00" name="Text Box 58">
              <a:extLst>
                <a:ext uri="{FF2B5EF4-FFF2-40B4-BE49-F238E27FC236}">
                  <a16:creationId xmlns:a16="http://schemas.microsoft.com/office/drawing/2014/main" id="{A5249A41-3EA9-462B-B9E4-F9365D8D5135}"/>
                </a:ext>
              </a:extLst>
            </p:cNvPr>
            <p:cNvSpPr txBox="1">
              <a:spLocks noChangeArrowheads="1"/>
            </p:cNvSpPr>
            <p:nvPr/>
          </p:nvSpPr>
          <p:spPr bwMode="auto">
            <a:xfrm>
              <a:off x="3832" y="1252"/>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1501" name="Text Box 59">
              <a:extLst>
                <a:ext uri="{FF2B5EF4-FFF2-40B4-BE49-F238E27FC236}">
                  <a16:creationId xmlns:a16="http://schemas.microsoft.com/office/drawing/2014/main" id="{48517B34-28EB-4C8A-B604-F4C2631A236A}"/>
                </a:ext>
              </a:extLst>
            </p:cNvPr>
            <p:cNvSpPr txBox="1">
              <a:spLocks noChangeArrowheads="1"/>
            </p:cNvSpPr>
            <p:nvPr/>
          </p:nvSpPr>
          <p:spPr bwMode="auto">
            <a:xfrm rot="10800000">
              <a:off x="3830" y="1801"/>
              <a:ext cx="1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1502" name="Line 60">
              <a:extLst>
                <a:ext uri="{FF2B5EF4-FFF2-40B4-BE49-F238E27FC236}">
                  <a16:creationId xmlns:a16="http://schemas.microsoft.com/office/drawing/2014/main" id="{50B55072-9D6C-4B98-988E-91060B284056}"/>
                </a:ext>
              </a:extLst>
            </p:cNvPr>
            <p:cNvSpPr>
              <a:spLocks noChangeShapeType="1"/>
            </p:cNvSpPr>
            <p:nvPr/>
          </p:nvSpPr>
          <p:spPr bwMode="auto">
            <a:xfrm flipH="1">
              <a:off x="3696" y="2160"/>
              <a:ext cx="0" cy="86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03" name="Text Box 61">
              <a:extLst>
                <a:ext uri="{FF2B5EF4-FFF2-40B4-BE49-F238E27FC236}">
                  <a16:creationId xmlns:a16="http://schemas.microsoft.com/office/drawing/2014/main" id="{691002CF-50B7-4C14-A811-D9A6C7C3B92C}"/>
                </a:ext>
              </a:extLst>
            </p:cNvPr>
            <p:cNvSpPr txBox="1">
              <a:spLocks noChangeArrowheads="1"/>
            </p:cNvSpPr>
            <p:nvPr/>
          </p:nvSpPr>
          <p:spPr bwMode="auto">
            <a:xfrm>
              <a:off x="3786" y="2114"/>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1504" name="Text Box 62">
              <a:extLst>
                <a:ext uri="{FF2B5EF4-FFF2-40B4-BE49-F238E27FC236}">
                  <a16:creationId xmlns:a16="http://schemas.microsoft.com/office/drawing/2014/main" id="{1634A9BB-86B7-40D8-8CB9-D89007C8C50C}"/>
                </a:ext>
              </a:extLst>
            </p:cNvPr>
            <p:cNvSpPr txBox="1">
              <a:spLocks noChangeArrowheads="1"/>
            </p:cNvSpPr>
            <p:nvPr/>
          </p:nvSpPr>
          <p:spPr bwMode="auto">
            <a:xfrm rot="10800000">
              <a:off x="3877" y="2708"/>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graphicFrame>
          <p:nvGraphicFramePr>
            <p:cNvPr id="61505" name="Object 63">
              <a:extLst>
                <a:ext uri="{FF2B5EF4-FFF2-40B4-BE49-F238E27FC236}">
                  <a16:creationId xmlns:a16="http://schemas.microsoft.com/office/drawing/2014/main" id="{FAE19719-0825-4789-B0F1-EC7062C0374F}"/>
                </a:ext>
              </a:extLst>
            </p:cNvPr>
            <p:cNvGraphicFramePr>
              <a:graphicFrameLocks noChangeAspect="1"/>
            </p:cNvGraphicFramePr>
            <p:nvPr/>
          </p:nvGraphicFramePr>
          <p:xfrm>
            <a:off x="3873" y="1389"/>
            <a:ext cx="415" cy="454"/>
          </p:xfrm>
          <a:graphic>
            <a:graphicData uri="http://schemas.openxmlformats.org/presentationml/2006/ole">
              <mc:AlternateContent xmlns:mc="http://schemas.openxmlformats.org/markup-compatibility/2006">
                <mc:Choice xmlns:v="urn:schemas-microsoft-com:vml" Requires="v">
                  <p:oleObj spid="_x0000_s61942" name="Equation" r:id="rId3" imgW="279279" imgH="304668" progId="Equation.DSMT4">
                    <p:embed/>
                  </p:oleObj>
                </mc:Choice>
                <mc:Fallback>
                  <p:oleObj name="Equation" r:id="rId3" imgW="279279" imgH="304668" progId="Equation.DSMT4">
                    <p:embed/>
                    <p:pic>
                      <p:nvPicPr>
                        <p:cNvPr id="0" name="Object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 y="1389"/>
                          <a:ext cx="415"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06" name="Object 64">
              <a:extLst>
                <a:ext uri="{FF2B5EF4-FFF2-40B4-BE49-F238E27FC236}">
                  <a16:creationId xmlns:a16="http://schemas.microsoft.com/office/drawing/2014/main" id="{E1AF39D1-8AFF-44B3-8E31-3A4103A31B4C}"/>
                </a:ext>
              </a:extLst>
            </p:cNvPr>
            <p:cNvGraphicFramePr>
              <a:graphicFrameLocks noChangeAspect="1"/>
            </p:cNvGraphicFramePr>
            <p:nvPr/>
          </p:nvGraphicFramePr>
          <p:xfrm>
            <a:off x="3882" y="2296"/>
            <a:ext cx="397" cy="454"/>
          </p:xfrm>
          <a:graphic>
            <a:graphicData uri="http://schemas.openxmlformats.org/presentationml/2006/ole">
              <mc:AlternateContent xmlns:mc="http://schemas.openxmlformats.org/markup-compatibility/2006">
                <mc:Choice xmlns:v="urn:schemas-microsoft-com:vml" Requires="v">
                  <p:oleObj spid="_x0000_s61943" name="Equation" r:id="rId5" imgW="266469" imgH="304536" progId="Equation.DSMT4">
                    <p:embed/>
                  </p:oleObj>
                </mc:Choice>
                <mc:Fallback>
                  <p:oleObj name="Equation" r:id="rId5" imgW="266469" imgH="304536" progId="Equation.DSMT4">
                    <p:embed/>
                    <p:pic>
                      <p:nvPicPr>
                        <p:cNvPr id="0" name="Object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2" y="2296"/>
                          <a:ext cx="397"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07" name="Object 65">
              <a:extLst>
                <a:ext uri="{FF2B5EF4-FFF2-40B4-BE49-F238E27FC236}">
                  <a16:creationId xmlns:a16="http://schemas.microsoft.com/office/drawing/2014/main" id="{624B729E-8933-4EAE-9E99-690CED848394}"/>
                </a:ext>
              </a:extLst>
            </p:cNvPr>
            <p:cNvGraphicFramePr>
              <a:graphicFrameLocks noChangeAspect="1"/>
            </p:cNvGraphicFramePr>
            <p:nvPr/>
          </p:nvGraphicFramePr>
          <p:xfrm>
            <a:off x="3147" y="1797"/>
            <a:ext cx="416" cy="454"/>
          </p:xfrm>
          <a:graphic>
            <a:graphicData uri="http://schemas.openxmlformats.org/presentationml/2006/ole">
              <mc:AlternateContent xmlns:mc="http://schemas.openxmlformats.org/markup-compatibility/2006">
                <mc:Choice xmlns:v="urn:schemas-microsoft-com:vml" Requires="v">
                  <p:oleObj spid="_x0000_s61944" name="Equation" r:id="rId7" imgW="279279" imgH="304668" progId="Equation.DSMT4">
                    <p:embed/>
                  </p:oleObj>
                </mc:Choice>
                <mc:Fallback>
                  <p:oleObj name="Equation" r:id="rId7" imgW="279279" imgH="304668" progId="Equation.DSMT4">
                    <p:embed/>
                    <p:pic>
                      <p:nvPicPr>
                        <p:cNvPr id="0" name="Object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7" y="1797"/>
                          <a:ext cx="416"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19236" name="Group 68">
            <a:extLst>
              <a:ext uri="{FF2B5EF4-FFF2-40B4-BE49-F238E27FC236}">
                <a16:creationId xmlns:a16="http://schemas.microsoft.com/office/drawing/2014/main" id="{A9F56167-7A91-47AA-A0D3-8B8055AAA158}"/>
              </a:ext>
            </a:extLst>
          </p:cNvPr>
          <p:cNvGrpSpPr>
            <a:grpSpLocks/>
          </p:cNvGrpSpPr>
          <p:nvPr/>
        </p:nvGrpSpPr>
        <p:grpSpPr bwMode="auto">
          <a:xfrm>
            <a:off x="4859338" y="1490442"/>
            <a:ext cx="3816350" cy="3968749"/>
            <a:chOff x="340" y="930"/>
            <a:chExt cx="2404" cy="2500"/>
          </a:xfrm>
        </p:grpSpPr>
        <p:grpSp>
          <p:nvGrpSpPr>
            <p:cNvPr id="61447" name="Group 6">
              <a:extLst>
                <a:ext uri="{FF2B5EF4-FFF2-40B4-BE49-F238E27FC236}">
                  <a16:creationId xmlns:a16="http://schemas.microsoft.com/office/drawing/2014/main" id="{BFCE88C9-546E-424D-95AD-3F1A4F3983B8}"/>
                </a:ext>
              </a:extLst>
            </p:cNvPr>
            <p:cNvGrpSpPr>
              <a:grpSpLocks/>
            </p:cNvGrpSpPr>
            <p:nvPr/>
          </p:nvGrpSpPr>
          <p:grpSpPr bwMode="auto">
            <a:xfrm>
              <a:off x="430" y="930"/>
              <a:ext cx="2203" cy="2464"/>
              <a:chOff x="430" y="930"/>
              <a:chExt cx="2203" cy="2464"/>
            </a:xfrm>
          </p:grpSpPr>
          <p:sp>
            <p:nvSpPr>
              <p:cNvPr id="61450" name="Oval 7">
                <a:extLst>
                  <a:ext uri="{FF2B5EF4-FFF2-40B4-BE49-F238E27FC236}">
                    <a16:creationId xmlns:a16="http://schemas.microsoft.com/office/drawing/2014/main" id="{57E598A0-A2D5-4827-816B-61AD4235DE2D}"/>
                  </a:ext>
                </a:extLst>
              </p:cNvPr>
              <p:cNvSpPr>
                <a:spLocks noChangeArrowheads="1"/>
              </p:cNvSpPr>
              <p:nvPr/>
            </p:nvSpPr>
            <p:spPr bwMode="auto">
              <a:xfrm>
                <a:off x="929" y="1071"/>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61451" name="Oval 8">
                <a:extLst>
                  <a:ext uri="{FF2B5EF4-FFF2-40B4-BE49-F238E27FC236}">
                    <a16:creationId xmlns:a16="http://schemas.microsoft.com/office/drawing/2014/main" id="{AD3CE98C-9BB3-4E5C-B180-52E942F8361A}"/>
                  </a:ext>
                </a:extLst>
              </p:cNvPr>
              <p:cNvSpPr>
                <a:spLocks noChangeArrowheads="1"/>
              </p:cNvSpPr>
              <p:nvPr/>
            </p:nvSpPr>
            <p:spPr bwMode="auto">
              <a:xfrm>
                <a:off x="884" y="1752"/>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61452" name="Oval 9">
                <a:extLst>
                  <a:ext uri="{FF2B5EF4-FFF2-40B4-BE49-F238E27FC236}">
                    <a16:creationId xmlns:a16="http://schemas.microsoft.com/office/drawing/2014/main" id="{7DA95FA7-CE32-459A-B836-7337B8508B58}"/>
                  </a:ext>
                </a:extLst>
              </p:cNvPr>
              <p:cNvSpPr>
                <a:spLocks noChangeArrowheads="1"/>
              </p:cNvSpPr>
              <p:nvPr/>
            </p:nvSpPr>
            <p:spPr bwMode="auto">
              <a:xfrm>
                <a:off x="884" y="2387"/>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ea typeface="仿宋_GB2312" pitchFamily="49" charset="-122"/>
                </a:endParaRPr>
              </a:p>
            </p:txBody>
          </p:sp>
          <p:sp>
            <p:nvSpPr>
              <p:cNvPr id="61453" name="Line 10">
                <a:extLst>
                  <a:ext uri="{FF2B5EF4-FFF2-40B4-BE49-F238E27FC236}">
                    <a16:creationId xmlns:a16="http://schemas.microsoft.com/office/drawing/2014/main" id="{BBD2BBF3-6F9D-4BDA-8F4C-5E221A445B23}"/>
                  </a:ext>
                </a:extLst>
              </p:cNvPr>
              <p:cNvSpPr>
                <a:spLocks noChangeShapeType="1"/>
              </p:cNvSpPr>
              <p:nvPr/>
            </p:nvSpPr>
            <p:spPr bwMode="auto">
              <a:xfrm rot="5400000" flipH="1">
                <a:off x="1111" y="844"/>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4" name="Text Box 11">
                <a:extLst>
                  <a:ext uri="{FF2B5EF4-FFF2-40B4-BE49-F238E27FC236}">
                    <a16:creationId xmlns:a16="http://schemas.microsoft.com/office/drawing/2014/main" id="{1C0576F3-B63F-4B3E-B9AF-C40F0F90FE20}"/>
                  </a:ext>
                </a:extLst>
              </p:cNvPr>
              <p:cNvSpPr txBox="1">
                <a:spLocks noChangeArrowheads="1"/>
              </p:cNvSpPr>
              <p:nvPr/>
            </p:nvSpPr>
            <p:spPr bwMode="auto">
              <a:xfrm rot="5400000">
                <a:off x="1325" y="1224"/>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1455" name="Text Box 12">
                <a:extLst>
                  <a:ext uri="{FF2B5EF4-FFF2-40B4-BE49-F238E27FC236}">
                    <a16:creationId xmlns:a16="http://schemas.microsoft.com/office/drawing/2014/main" id="{D9DCD2ED-EA05-487A-AF24-58249813D82D}"/>
                  </a:ext>
                </a:extLst>
              </p:cNvPr>
              <p:cNvSpPr txBox="1">
                <a:spLocks noChangeArrowheads="1"/>
              </p:cNvSpPr>
              <p:nvPr/>
            </p:nvSpPr>
            <p:spPr bwMode="auto">
              <a:xfrm>
                <a:off x="702" y="1207"/>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1456" name="Line 13">
                <a:extLst>
                  <a:ext uri="{FF2B5EF4-FFF2-40B4-BE49-F238E27FC236}">
                    <a16:creationId xmlns:a16="http://schemas.microsoft.com/office/drawing/2014/main" id="{61F4DAF5-B583-435C-AF22-25E5686AB73B}"/>
                  </a:ext>
                </a:extLst>
              </p:cNvPr>
              <p:cNvSpPr>
                <a:spLocks noChangeShapeType="1"/>
              </p:cNvSpPr>
              <p:nvPr/>
            </p:nvSpPr>
            <p:spPr bwMode="auto">
              <a:xfrm flipV="1">
                <a:off x="1519" y="1253"/>
                <a:ext cx="6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7" name="Oval 14">
                <a:extLst>
                  <a:ext uri="{FF2B5EF4-FFF2-40B4-BE49-F238E27FC236}">
                    <a16:creationId xmlns:a16="http://schemas.microsoft.com/office/drawing/2014/main" id="{0172BBC4-8899-4877-AE32-B8AF0B0E3926}"/>
                  </a:ext>
                </a:extLst>
              </p:cNvPr>
              <p:cNvSpPr>
                <a:spLocks noChangeArrowheads="1"/>
              </p:cNvSpPr>
              <p:nvPr/>
            </p:nvSpPr>
            <p:spPr bwMode="auto">
              <a:xfrm>
                <a:off x="2172" y="1225"/>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1458" name="Oval 15">
                <a:extLst>
                  <a:ext uri="{FF2B5EF4-FFF2-40B4-BE49-F238E27FC236}">
                    <a16:creationId xmlns:a16="http://schemas.microsoft.com/office/drawing/2014/main" id="{CDCA0428-0470-4E39-94DA-077FD0CFF157}"/>
                  </a:ext>
                </a:extLst>
              </p:cNvPr>
              <p:cNvSpPr>
                <a:spLocks noChangeArrowheads="1"/>
              </p:cNvSpPr>
              <p:nvPr/>
            </p:nvSpPr>
            <p:spPr bwMode="auto">
              <a:xfrm>
                <a:off x="2243" y="3220"/>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1459" name="Text Box 16">
                <a:extLst>
                  <a:ext uri="{FF2B5EF4-FFF2-40B4-BE49-F238E27FC236}">
                    <a16:creationId xmlns:a16="http://schemas.microsoft.com/office/drawing/2014/main" id="{713E6876-CE9A-4BBB-B8AC-8D449DE7667A}"/>
                  </a:ext>
                </a:extLst>
              </p:cNvPr>
              <p:cNvSpPr txBox="1">
                <a:spLocks noChangeArrowheads="1"/>
              </p:cNvSpPr>
              <p:nvPr/>
            </p:nvSpPr>
            <p:spPr bwMode="auto">
              <a:xfrm>
                <a:off x="2199" y="1071"/>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61460" name="Text Box 17">
                <a:extLst>
                  <a:ext uri="{FF2B5EF4-FFF2-40B4-BE49-F238E27FC236}">
                    <a16:creationId xmlns:a16="http://schemas.microsoft.com/office/drawing/2014/main" id="{48E70D69-CDDA-4B2D-8BF5-BB5891539879}"/>
                  </a:ext>
                </a:extLst>
              </p:cNvPr>
              <p:cNvSpPr txBox="1">
                <a:spLocks noChangeArrowheads="1"/>
              </p:cNvSpPr>
              <p:nvPr/>
            </p:nvSpPr>
            <p:spPr bwMode="auto">
              <a:xfrm>
                <a:off x="2335" y="3067"/>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N</a:t>
                </a:r>
              </a:p>
            </p:txBody>
          </p:sp>
          <p:sp>
            <p:nvSpPr>
              <p:cNvPr id="61461" name="Text Box 18">
                <a:extLst>
                  <a:ext uri="{FF2B5EF4-FFF2-40B4-BE49-F238E27FC236}">
                    <a16:creationId xmlns:a16="http://schemas.microsoft.com/office/drawing/2014/main" id="{3EE10A2D-E4AB-4E92-90A2-4A26F7A367AB}"/>
                  </a:ext>
                </a:extLst>
              </p:cNvPr>
              <p:cNvSpPr txBox="1">
                <a:spLocks noChangeArrowheads="1"/>
              </p:cNvSpPr>
              <p:nvPr/>
            </p:nvSpPr>
            <p:spPr bwMode="auto">
              <a:xfrm>
                <a:off x="667" y="93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dirty="0">
                    <a:latin typeface="Times New Roman" panose="02020603050405020304" pitchFamily="18" charset="0"/>
                  </a:rPr>
                  <a:t>X</a:t>
                </a:r>
              </a:p>
            </p:txBody>
          </p:sp>
          <p:sp>
            <p:nvSpPr>
              <p:cNvPr id="61462" name="Line 19">
                <a:extLst>
                  <a:ext uri="{FF2B5EF4-FFF2-40B4-BE49-F238E27FC236}">
                    <a16:creationId xmlns:a16="http://schemas.microsoft.com/office/drawing/2014/main" id="{9C0CBC89-0734-44D0-A790-7CD07D9E3EB0}"/>
                  </a:ext>
                </a:extLst>
              </p:cNvPr>
              <p:cNvSpPr>
                <a:spLocks noChangeShapeType="1"/>
              </p:cNvSpPr>
              <p:nvPr/>
            </p:nvSpPr>
            <p:spPr bwMode="auto">
              <a:xfrm rot="5400000" flipH="1">
                <a:off x="1111" y="1524"/>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3" name="Text Box 20">
                <a:extLst>
                  <a:ext uri="{FF2B5EF4-FFF2-40B4-BE49-F238E27FC236}">
                    <a16:creationId xmlns:a16="http://schemas.microsoft.com/office/drawing/2014/main" id="{9C10A9BA-2032-4FCD-B03E-D9C54185C81A}"/>
                  </a:ext>
                </a:extLst>
              </p:cNvPr>
              <p:cNvSpPr txBox="1">
                <a:spLocks noChangeArrowheads="1"/>
              </p:cNvSpPr>
              <p:nvPr/>
            </p:nvSpPr>
            <p:spPr bwMode="auto">
              <a:xfrm rot="5400000">
                <a:off x="1325" y="1905"/>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1464" name="Text Box 21">
                <a:extLst>
                  <a:ext uri="{FF2B5EF4-FFF2-40B4-BE49-F238E27FC236}">
                    <a16:creationId xmlns:a16="http://schemas.microsoft.com/office/drawing/2014/main" id="{5EA2C984-ADA3-4A88-88E1-0AB3FF650FFE}"/>
                  </a:ext>
                </a:extLst>
              </p:cNvPr>
              <p:cNvSpPr txBox="1">
                <a:spLocks noChangeArrowheads="1"/>
              </p:cNvSpPr>
              <p:nvPr/>
            </p:nvSpPr>
            <p:spPr bwMode="auto">
              <a:xfrm>
                <a:off x="702" y="1888"/>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1465" name="Line 22">
                <a:extLst>
                  <a:ext uri="{FF2B5EF4-FFF2-40B4-BE49-F238E27FC236}">
                    <a16:creationId xmlns:a16="http://schemas.microsoft.com/office/drawing/2014/main" id="{5F31DE78-2C72-4CE8-8632-11070030DCB8}"/>
                  </a:ext>
                </a:extLst>
              </p:cNvPr>
              <p:cNvSpPr>
                <a:spLocks noChangeShapeType="1"/>
              </p:cNvSpPr>
              <p:nvPr/>
            </p:nvSpPr>
            <p:spPr bwMode="auto">
              <a:xfrm flipV="1">
                <a:off x="1519" y="1933"/>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6" name="Oval 23">
                <a:extLst>
                  <a:ext uri="{FF2B5EF4-FFF2-40B4-BE49-F238E27FC236}">
                    <a16:creationId xmlns:a16="http://schemas.microsoft.com/office/drawing/2014/main" id="{8DF74609-878F-4C2C-A79A-1098D1CD27A2}"/>
                  </a:ext>
                </a:extLst>
              </p:cNvPr>
              <p:cNvSpPr>
                <a:spLocks noChangeArrowheads="1"/>
              </p:cNvSpPr>
              <p:nvPr/>
            </p:nvSpPr>
            <p:spPr bwMode="auto">
              <a:xfrm>
                <a:off x="2243" y="1906"/>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1467" name="Text Box 24">
                <a:extLst>
                  <a:ext uri="{FF2B5EF4-FFF2-40B4-BE49-F238E27FC236}">
                    <a16:creationId xmlns:a16="http://schemas.microsoft.com/office/drawing/2014/main" id="{70646BE3-6981-44C9-B030-BD67C4CE2F80}"/>
                  </a:ext>
                </a:extLst>
              </p:cNvPr>
              <p:cNvSpPr txBox="1">
                <a:spLocks noChangeArrowheads="1"/>
              </p:cNvSpPr>
              <p:nvPr/>
            </p:nvSpPr>
            <p:spPr bwMode="auto">
              <a:xfrm>
                <a:off x="2245" y="1797"/>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61468" name="Text Box 25">
                <a:extLst>
                  <a:ext uri="{FF2B5EF4-FFF2-40B4-BE49-F238E27FC236}">
                    <a16:creationId xmlns:a16="http://schemas.microsoft.com/office/drawing/2014/main" id="{C74FC97F-C342-4DC2-A384-4B7E3163692E}"/>
                  </a:ext>
                </a:extLst>
              </p:cNvPr>
              <p:cNvSpPr txBox="1">
                <a:spLocks noChangeArrowheads="1"/>
              </p:cNvSpPr>
              <p:nvPr/>
            </p:nvSpPr>
            <p:spPr bwMode="auto">
              <a:xfrm>
                <a:off x="678" y="1623"/>
                <a:ext cx="261"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dirty="0">
                    <a:latin typeface="Times New Roman" panose="02020603050405020304" pitchFamily="18" charset="0"/>
                  </a:rPr>
                  <a:t>Y</a:t>
                </a:r>
              </a:p>
            </p:txBody>
          </p:sp>
          <p:sp>
            <p:nvSpPr>
              <p:cNvPr id="61469" name="Line 26">
                <a:extLst>
                  <a:ext uri="{FF2B5EF4-FFF2-40B4-BE49-F238E27FC236}">
                    <a16:creationId xmlns:a16="http://schemas.microsoft.com/office/drawing/2014/main" id="{14D5B0A7-C9F2-4474-A1D1-643533AF6018}"/>
                  </a:ext>
                </a:extLst>
              </p:cNvPr>
              <p:cNvSpPr>
                <a:spLocks noChangeShapeType="1"/>
              </p:cNvSpPr>
              <p:nvPr/>
            </p:nvSpPr>
            <p:spPr bwMode="auto">
              <a:xfrm rot="5400000" flipH="1">
                <a:off x="1111" y="2159"/>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0" name="Text Box 27">
                <a:extLst>
                  <a:ext uri="{FF2B5EF4-FFF2-40B4-BE49-F238E27FC236}">
                    <a16:creationId xmlns:a16="http://schemas.microsoft.com/office/drawing/2014/main" id="{278193F0-874E-4B60-974B-3D1FBE579E12}"/>
                  </a:ext>
                </a:extLst>
              </p:cNvPr>
              <p:cNvSpPr txBox="1">
                <a:spLocks noChangeArrowheads="1"/>
              </p:cNvSpPr>
              <p:nvPr/>
            </p:nvSpPr>
            <p:spPr bwMode="auto">
              <a:xfrm rot="5400000">
                <a:off x="1325" y="2494"/>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1471" name="Text Box 28">
                <a:extLst>
                  <a:ext uri="{FF2B5EF4-FFF2-40B4-BE49-F238E27FC236}">
                    <a16:creationId xmlns:a16="http://schemas.microsoft.com/office/drawing/2014/main" id="{51D8372A-8231-4431-922E-0D8FF6B747FC}"/>
                  </a:ext>
                </a:extLst>
              </p:cNvPr>
              <p:cNvSpPr txBox="1">
                <a:spLocks noChangeArrowheads="1"/>
              </p:cNvSpPr>
              <p:nvPr/>
            </p:nvSpPr>
            <p:spPr bwMode="auto">
              <a:xfrm>
                <a:off x="657" y="2523"/>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1472" name="Line 29">
                <a:extLst>
                  <a:ext uri="{FF2B5EF4-FFF2-40B4-BE49-F238E27FC236}">
                    <a16:creationId xmlns:a16="http://schemas.microsoft.com/office/drawing/2014/main" id="{22ADBAE4-8BCB-4CAD-9C40-73124EBC2C41}"/>
                  </a:ext>
                </a:extLst>
              </p:cNvPr>
              <p:cNvSpPr>
                <a:spLocks noChangeShapeType="1"/>
              </p:cNvSpPr>
              <p:nvPr/>
            </p:nvSpPr>
            <p:spPr bwMode="auto">
              <a:xfrm flipV="1">
                <a:off x="1519" y="2568"/>
                <a:ext cx="6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3" name="Oval 30">
                <a:extLst>
                  <a:ext uri="{FF2B5EF4-FFF2-40B4-BE49-F238E27FC236}">
                    <a16:creationId xmlns:a16="http://schemas.microsoft.com/office/drawing/2014/main" id="{60DF89C5-71CA-4243-864F-82A25CF216E6}"/>
                  </a:ext>
                </a:extLst>
              </p:cNvPr>
              <p:cNvSpPr>
                <a:spLocks noChangeArrowheads="1"/>
              </p:cNvSpPr>
              <p:nvPr/>
            </p:nvSpPr>
            <p:spPr bwMode="auto">
              <a:xfrm>
                <a:off x="2152" y="2541"/>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1474" name="Text Box 31">
                <a:extLst>
                  <a:ext uri="{FF2B5EF4-FFF2-40B4-BE49-F238E27FC236}">
                    <a16:creationId xmlns:a16="http://schemas.microsoft.com/office/drawing/2014/main" id="{C40EC1A3-02A1-4D13-BD6D-83C586B64BD0}"/>
                  </a:ext>
                </a:extLst>
              </p:cNvPr>
              <p:cNvSpPr txBox="1">
                <a:spLocks noChangeArrowheads="1"/>
              </p:cNvSpPr>
              <p:nvPr/>
            </p:nvSpPr>
            <p:spPr bwMode="auto">
              <a:xfrm>
                <a:off x="2199" y="2387"/>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61475" name="Text Box 32">
                <a:extLst>
                  <a:ext uri="{FF2B5EF4-FFF2-40B4-BE49-F238E27FC236}">
                    <a16:creationId xmlns:a16="http://schemas.microsoft.com/office/drawing/2014/main" id="{FABF41A2-C773-46F4-8D32-26FFF2EA69AD}"/>
                  </a:ext>
                </a:extLst>
              </p:cNvPr>
              <p:cNvSpPr txBox="1">
                <a:spLocks noChangeArrowheads="1"/>
              </p:cNvSpPr>
              <p:nvPr/>
            </p:nvSpPr>
            <p:spPr bwMode="auto">
              <a:xfrm>
                <a:off x="696" y="2261"/>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dirty="0">
                    <a:latin typeface="Times New Roman" panose="02020603050405020304" pitchFamily="18" charset="0"/>
                  </a:rPr>
                  <a:t>Z</a:t>
                </a:r>
              </a:p>
            </p:txBody>
          </p:sp>
          <p:sp>
            <p:nvSpPr>
              <p:cNvPr id="61476" name="Line 33">
                <a:extLst>
                  <a:ext uri="{FF2B5EF4-FFF2-40B4-BE49-F238E27FC236}">
                    <a16:creationId xmlns:a16="http://schemas.microsoft.com/office/drawing/2014/main" id="{2E98523E-38A2-49A1-8477-98808958AD19}"/>
                  </a:ext>
                </a:extLst>
              </p:cNvPr>
              <p:cNvSpPr>
                <a:spLocks noChangeShapeType="1"/>
              </p:cNvSpPr>
              <p:nvPr/>
            </p:nvSpPr>
            <p:spPr bwMode="auto">
              <a:xfrm>
                <a:off x="691" y="1262"/>
                <a:ext cx="0" cy="131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478" name="Object 35">
                <a:extLst>
                  <a:ext uri="{FF2B5EF4-FFF2-40B4-BE49-F238E27FC236}">
                    <a16:creationId xmlns:a16="http://schemas.microsoft.com/office/drawing/2014/main" id="{5D991D1E-73CC-4439-AE74-C7055AA41341}"/>
                  </a:ext>
                </a:extLst>
              </p:cNvPr>
              <p:cNvGraphicFramePr>
                <a:graphicFrameLocks noChangeAspect="1"/>
              </p:cNvGraphicFramePr>
              <p:nvPr/>
            </p:nvGraphicFramePr>
            <p:xfrm>
              <a:off x="1062" y="1298"/>
              <a:ext cx="321" cy="454"/>
            </p:xfrm>
            <a:graphic>
              <a:graphicData uri="http://schemas.openxmlformats.org/presentationml/2006/ole">
                <mc:AlternateContent xmlns:mc="http://schemas.openxmlformats.org/markup-compatibility/2006">
                  <mc:Choice xmlns:v="urn:schemas-microsoft-com:vml" Requires="v">
                    <p:oleObj spid="_x0000_s61945" name="Equation" r:id="rId9" imgW="215713" imgH="304536" progId="Equation.DSMT4">
                      <p:embed/>
                    </p:oleObj>
                  </mc:Choice>
                  <mc:Fallback>
                    <p:oleObj name="Equation" r:id="rId9" imgW="215713" imgH="304536" progId="Equation.DSMT4">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2" y="1298"/>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9" name="Object 36">
                <a:extLst>
                  <a:ext uri="{FF2B5EF4-FFF2-40B4-BE49-F238E27FC236}">
                    <a16:creationId xmlns:a16="http://schemas.microsoft.com/office/drawing/2014/main" id="{3BFE8C05-B8BA-43B1-A849-1499DE981B23}"/>
                  </a:ext>
                </a:extLst>
              </p:cNvPr>
              <p:cNvGraphicFramePr>
                <a:graphicFrameLocks noChangeAspect="1"/>
              </p:cNvGraphicFramePr>
              <p:nvPr/>
            </p:nvGraphicFramePr>
            <p:xfrm>
              <a:off x="1066" y="1979"/>
              <a:ext cx="321" cy="454"/>
            </p:xfrm>
            <a:graphic>
              <a:graphicData uri="http://schemas.openxmlformats.org/presentationml/2006/ole">
                <mc:AlternateContent xmlns:mc="http://schemas.openxmlformats.org/markup-compatibility/2006">
                  <mc:Choice xmlns:v="urn:schemas-microsoft-com:vml" Requires="v">
                    <p:oleObj spid="_x0000_s61946" name="Equation" r:id="rId11" imgW="215713" imgH="304536" progId="Equation.DSMT4">
                      <p:embed/>
                    </p:oleObj>
                  </mc:Choice>
                  <mc:Fallback>
                    <p:oleObj name="Equation" r:id="rId11" imgW="215713" imgH="304536" progId="Equation.DSMT4">
                      <p:embed/>
                      <p:pic>
                        <p:nvPicPr>
                          <p:cNvPr id="0"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 y="1979"/>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0" name="Object 37">
                <a:extLst>
                  <a:ext uri="{FF2B5EF4-FFF2-40B4-BE49-F238E27FC236}">
                    <a16:creationId xmlns:a16="http://schemas.microsoft.com/office/drawing/2014/main" id="{87CA4095-A49C-40E2-9D1C-9039586444D8}"/>
                  </a:ext>
                </a:extLst>
              </p:cNvPr>
              <p:cNvGraphicFramePr>
                <a:graphicFrameLocks noChangeAspect="1"/>
              </p:cNvGraphicFramePr>
              <p:nvPr/>
            </p:nvGraphicFramePr>
            <p:xfrm>
              <a:off x="930" y="2704"/>
              <a:ext cx="321" cy="454"/>
            </p:xfrm>
            <a:graphic>
              <a:graphicData uri="http://schemas.openxmlformats.org/presentationml/2006/ole">
                <mc:AlternateContent xmlns:mc="http://schemas.openxmlformats.org/markup-compatibility/2006">
                  <mc:Choice xmlns:v="urn:schemas-microsoft-com:vml" Requires="v">
                    <p:oleObj spid="_x0000_s61947" name="Equation" r:id="rId13" imgW="215713" imgH="304536" progId="Equation.DSMT4">
                      <p:embed/>
                    </p:oleObj>
                  </mc:Choice>
                  <mc:Fallback>
                    <p:oleObj name="Equation" r:id="rId13" imgW="215713" imgH="304536" progId="Equation.DSMT4">
                      <p:embed/>
                      <p:pic>
                        <p:nvPicPr>
                          <p:cNvPr id="0"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0" y="2704"/>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 name="Text Box 25">
                <a:extLst>
                  <a:ext uri="{FF2B5EF4-FFF2-40B4-BE49-F238E27FC236}">
                    <a16:creationId xmlns:a16="http://schemas.microsoft.com/office/drawing/2014/main" id="{7F8F5BCA-7DBD-42D4-A765-52D40B4537BD}"/>
                  </a:ext>
                </a:extLst>
              </p:cNvPr>
              <p:cNvSpPr txBox="1">
                <a:spLocks noChangeArrowheads="1"/>
              </p:cNvSpPr>
              <p:nvPr/>
            </p:nvSpPr>
            <p:spPr bwMode="auto">
              <a:xfrm>
                <a:off x="430" y="1766"/>
                <a:ext cx="261"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dirty="0">
                    <a:latin typeface="Times New Roman" panose="02020603050405020304" pitchFamily="18" charset="0"/>
                  </a:rPr>
                  <a:t>N</a:t>
                </a:r>
              </a:p>
            </p:txBody>
          </p:sp>
        </p:grpSp>
        <p:sp>
          <p:nvSpPr>
            <p:cNvPr id="61449" name="Rectangle 67">
              <a:extLst>
                <a:ext uri="{FF2B5EF4-FFF2-40B4-BE49-F238E27FC236}">
                  <a16:creationId xmlns:a16="http://schemas.microsoft.com/office/drawing/2014/main" id="{9DB802B8-9E4A-45C8-A944-1546C54F5612}"/>
                </a:ext>
              </a:extLst>
            </p:cNvPr>
            <p:cNvSpPr>
              <a:spLocks noChangeArrowheads="1"/>
            </p:cNvSpPr>
            <p:nvPr/>
          </p:nvSpPr>
          <p:spPr bwMode="auto">
            <a:xfrm>
              <a:off x="340" y="3158"/>
              <a:ext cx="2404" cy="272"/>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pSp>
      <p:sp>
        <p:nvSpPr>
          <p:cNvPr id="519237" name="AutoShape 69">
            <a:extLst>
              <a:ext uri="{FF2B5EF4-FFF2-40B4-BE49-F238E27FC236}">
                <a16:creationId xmlns:a16="http://schemas.microsoft.com/office/drawing/2014/main" id="{A2F2B4C4-52EE-4D4B-A361-1A271BDB1D02}"/>
              </a:ext>
            </a:extLst>
          </p:cNvPr>
          <p:cNvSpPr>
            <a:spLocks noChangeArrowheads="1"/>
          </p:cNvSpPr>
          <p:nvPr/>
        </p:nvSpPr>
        <p:spPr bwMode="auto">
          <a:xfrm>
            <a:off x="4067175" y="3860800"/>
            <a:ext cx="792163" cy="288925"/>
          </a:xfrm>
          <a:prstGeom prst="rightArrow">
            <a:avLst>
              <a:gd name="adj1" fmla="val 50000"/>
              <a:gd name="adj2" fmla="val 68544"/>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519238" name="Object 70">
            <a:extLst>
              <a:ext uri="{FF2B5EF4-FFF2-40B4-BE49-F238E27FC236}">
                <a16:creationId xmlns:a16="http://schemas.microsoft.com/office/drawing/2014/main" id="{A402DAE5-27D7-4E52-8594-2507326F54C6}"/>
              </a:ext>
            </a:extLst>
          </p:cNvPr>
          <p:cNvGraphicFramePr>
            <a:graphicFrameLocks noChangeAspect="1"/>
          </p:cNvGraphicFramePr>
          <p:nvPr/>
        </p:nvGraphicFramePr>
        <p:xfrm>
          <a:off x="539750" y="5013325"/>
          <a:ext cx="7489825" cy="1016000"/>
        </p:xfrm>
        <a:graphic>
          <a:graphicData uri="http://schemas.openxmlformats.org/presentationml/2006/ole">
            <mc:AlternateContent xmlns:mc="http://schemas.openxmlformats.org/markup-compatibility/2006">
              <mc:Choice xmlns:v="urn:schemas-microsoft-com:vml" Requires="v">
                <p:oleObj spid="_x0000_s61948" name="Equation" r:id="rId15" imgW="3238500" imgH="444500" progId="Equation.DSMT4">
                  <p:embed/>
                </p:oleObj>
              </mc:Choice>
              <mc:Fallback>
                <p:oleObj name="Equation" r:id="rId15" imgW="3238500" imgH="444500" progId="Equation.DSMT4">
                  <p:embed/>
                  <p:pic>
                    <p:nvPicPr>
                      <p:cNvPr id="0" name="Object 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9750" y="5013325"/>
                        <a:ext cx="74898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92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92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92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9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Group 3">
            <a:extLst>
              <a:ext uri="{FF2B5EF4-FFF2-40B4-BE49-F238E27FC236}">
                <a16:creationId xmlns:a16="http://schemas.microsoft.com/office/drawing/2014/main" id="{21D61C52-9C6A-4FF1-872C-E15E2084344B}"/>
              </a:ext>
            </a:extLst>
          </p:cNvPr>
          <p:cNvGrpSpPr>
            <a:grpSpLocks/>
          </p:cNvGrpSpPr>
          <p:nvPr/>
        </p:nvGrpSpPr>
        <p:grpSpPr bwMode="auto">
          <a:xfrm>
            <a:off x="0" y="620713"/>
            <a:ext cx="7088188" cy="4754562"/>
            <a:chOff x="0" y="571"/>
            <a:chExt cx="4465" cy="2995"/>
          </a:xfrm>
        </p:grpSpPr>
        <p:grpSp>
          <p:nvGrpSpPr>
            <p:cNvPr id="62474" name="Group 4">
              <a:extLst>
                <a:ext uri="{FF2B5EF4-FFF2-40B4-BE49-F238E27FC236}">
                  <a16:creationId xmlns:a16="http://schemas.microsoft.com/office/drawing/2014/main" id="{68F0EDD3-3968-48A7-9573-128E243BC036}"/>
                </a:ext>
              </a:extLst>
            </p:cNvPr>
            <p:cNvGrpSpPr>
              <a:grpSpLocks/>
            </p:cNvGrpSpPr>
            <p:nvPr/>
          </p:nvGrpSpPr>
          <p:grpSpPr bwMode="auto">
            <a:xfrm>
              <a:off x="0" y="571"/>
              <a:ext cx="4465" cy="2995"/>
              <a:chOff x="-23" y="1115"/>
              <a:chExt cx="4465" cy="2995"/>
            </a:xfrm>
          </p:grpSpPr>
          <p:grpSp>
            <p:nvGrpSpPr>
              <p:cNvPr id="62479" name="Group 5">
                <a:extLst>
                  <a:ext uri="{FF2B5EF4-FFF2-40B4-BE49-F238E27FC236}">
                    <a16:creationId xmlns:a16="http://schemas.microsoft.com/office/drawing/2014/main" id="{F50371F5-1E6D-4785-AF65-3736862D75E4}"/>
                  </a:ext>
                </a:extLst>
              </p:cNvPr>
              <p:cNvGrpSpPr>
                <a:grpSpLocks/>
              </p:cNvGrpSpPr>
              <p:nvPr/>
            </p:nvGrpSpPr>
            <p:grpSpPr bwMode="auto">
              <a:xfrm>
                <a:off x="-23" y="1115"/>
                <a:ext cx="4465" cy="2723"/>
                <a:chOff x="501" y="619"/>
                <a:chExt cx="4465" cy="2723"/>
              </a:xfrm>
            </p:grpSpPr>
            <p:grpSp>
              <p:nvGrpSpPr>
                <p:cNvPr id="62489" name="Group 6">
                  <a:extLst>
                    <a:ext uri="{FF2B5EF4-FFF2-40B4-BE49-F238E27FC236}">
                      <a16:creationId xmlns:a16="http://schemas.microsoft.com/office/drawing/2014/main" id="{1CB164EE-901A-4BE5-89FD-22CCBD3E8808}"/>
                    </a:ext>
                  </a:extLst>
                </p:cNvPr>
                <p:cNvGrpSpPr>
                  <a:grpSpLocks/>
                </p:cNvGrpSpPr>
                <p:nvPr/>
              </p:nvGrpSpPr>
              <p:grpSpPr bwMode="auto">
                <a:xfrm>
                  <a:off x="699" y="1962"/>
                  <a:ext cx="3946" cy="1317"/>
                  <a:chOff x="431" y="1343"/>
                  <a:chExt cx="3946" cy="1317"/>
                </a:xfrm>
              </p:grpSpPr>
              <p:sp>
                <p:nvSpPr>
                  <p:cNvPr id="62550" name="Line 7">
                    <a:extLst>
                      <a:ext uri="{FF2B5EF4-FFF2-40B4-BE49-F238E27FC236}">
                        <a16:creationId xmlns:a16="http://schemas.microsoft.com/office/drawing/2014/main" id="{9FC31010-1F99-4534-8CA1-061AAFCBED10}"/>
                      </a:ext>
                    </a:extLst>
                  </p:cNvPr>
                  <p:cNvSpPr>
                    <a:spLocks noChangeAspect="1" noChangeShapeType="1"/>
                  </p:cNvSpPr>
                  <p:nvPr/>
                </p:nvSpPr>
                <p:spPr bwMode="auto">
                  <a:xfrm>
                    <a:off x="458" y="1353"/>
                    <a:ext cx="136" cy="0"/>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51" name="Line 8">
                    <a:extLst>
                      <a:ext uri="{FF2B5EF4-FFF2-40B4-BE49-F238E27FC236}">
                        <a16:creationId xmlns:a16="http://schemas.microsoft.com/office/drawing/2014/main" id="{ABA304E2-E53E-4C01-8381-A64E2D08192D}"/>
                      </a:ext>
                    </a:extLst>
                  </p:cNvPr>
                  <p:cNvSpPr>
                    <a:spLocks noChangeAspect="1" noChangeShapeType="1"/>
                  </p:cNvSpPr>
                  <p:nvPr/>
                </p:nvSpPr>
                <p:spPr bwMode="auto">
                  <a:xfrm>
                    <a:off x="431" y="2657"/>
                    <a:ext cx="3937" cy="3"/>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52" name="Line 9">
                    <a:extLst>
                      <a:ext uri="{FF2B5EF4-FFF2-40B4-BE49-F238E27FC236}">
                        <a16:creationId xmlns:a16="http://schemas.microsoft.com/office/drawing/2014/main" id="{931912EA-D87E-4F75-AD18-42B6C0C31D77}"/>
                      </a:ext>
                    </a:extLst>
                  </p:cNvPr>
                  <p:cNvSpPr>
                    <a:spLocks noChangeAspect="1" noChangeShapeType="1"/>
                  </p:cNvSpPr>
                  <p:nvPr/>
                </p:nvSpPr>
                <p:spPr bwMode="auto">
                  <a:xfrm>
                    <a:off x="4241" y="1344"/>
                    <a:ext cx="136" cy="0"/>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53" name="Line 10">
                    <a:extLst>
                      <a:ext uri="{FF2B5EF4-FFF2-40B4-BE49-F238E27FC236}">
                        <a16:creationId xmlns:a16="http://schemas.microsoft.com/office/drawing/2014/main" id="{E72ADED3-577F-4BCD-B61C-5D6FDA4EB12C}"/>
                      </a:ext>
                    </a:extLst>
                  </p:cNvPr>
                  <p:cNvSpPr>
                    <a:spLocks noChangeShapeType="1"/>
                  </p:cNvSpPr>
                  <p:nvPr/>
                </p:nvSpPr>
                <p:spPr bwMode="auto">
                  <a:xfrm>
                    <a:off x="4377" y="1343"/>
                    <a:ext cx="0" cy="131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54" name="Line 11">
                    <a:extLst>
                      <a:ext uri="{FF2B5EF4-FFF2-40B4-BE49-F238E27FC236}">
                        <a16:creationId xmlns:a16="http://schemas.microsoft.com/office/drawing/2014/main" id="{B01B140F-4A99-4CA5-8DC6-742A7273821A}"/>
                      </a:ext>
                    </a:extLst>
                  </p:cNvPr>
                  <p:cNvSpPr>
                    <a:spLocks noChangeShapeType="1"/>
                  </p:cNvSpPr>
                  <p:nvPr/>
                </p:nvSpPr>
                <p:spPr bwMode="auto">
                  <a:xfrm>
                    <a:off x="449" y="1344"/>
                    <a:ext cx="0" cy="131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2490" name="Group 12">
                  <a:extLst>
                    <a:ext uri="{FF2B5EF4-FFF2-40B4-BE49-F238E27FC236}">
                      <a16:creationId xmlns:a16="http://schemas.microsoft.com/office/drawing/2014/main" id="{D2A18536-DE5D-40BD-B834-48C867446BFE}"/>
                    </a:ext>
                  </a:extLst>
                </p:cNvPr>
                <p:cNvGrpSpPr>
                  <a:grpSpLocks/>
                </p:cNvGrpSpPr>
                <p:nvPr/>
              </p:nvGrpSpPr>
              <p:grpSpPr bwMode="auto">
                <a:xfrm>
                  <a:off x="2114" y="820"/>
                  <a:ext cx="1194" cy="1941"/>
                  <a:chOff x="2004" y="210"/>
                  <a:chExt cx="1194" cy="1941"/>
                </a:xfrm>
              </p:grpSpPr>
              <p:sp>
                <p:nvSpPr>
                  <p:cNvPr id="62540" name="Line 13">
                    <a:extLst>
                      <a:ext uri="{FF2B5EF4-FFF2-40B4-BE49-F238E27FC236}">
                        <a16:creationId xmlns:a16="http://schemas.microsoft.com/office/drawing/2014/main" id="{ACEE140E-F558-4C7B-9F66-8865CE9C108F}"/>
                      </a:ext>
                    </a:extLst>
                  </p:cNvPr>
                  <p:cNvSpPr>
                    <a:spLocks noChangeAspect="1" noChangeShapeType="1"/>
                  </p:cNvSpPr>
                  <p:nvPr/>
                </p:nvSpPr>
                <p:spPr bwMode="auto">
                  <a:xfrm>
                    <a:off x="2049" y="1360"/>
                    <a:ext cx="1113"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41" name="Rectangle 14">
                    <a:extLst>
                      <a:ext uri="{FF2B5EF4-FFF2-40B4-BE49-F238E27FC236}">
                        <a16:creationId xmlns:a16="http://schemas.microsoft.com/office/drawing/2014/main" id="{A6950F0D-3448-4AD4-B266-5EE52D92EAD7}"/>
                      </a:ext>
                    </a:extLst>
                  </p:cNvPr>
                  <p:cNvSpPr>
                    <a:spLocks noChangeArrowheads="1"/>
                  </p:cNvSpPr>
                  <p:nvPr/>
                </p:nvSpPr>
                <p:spPr bwMode="auto">
                  <a:xfrm>
                    <a:off x="2503" y="1298"/>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62542" name="Group 15">
                    <a:extLst>
                      <a:ext uri="{FF2B5EF4-FFF2-40B4-BE49-F238E27FC236}">
                        <a16:creationId xmlns:a16="http://schemas.microsoft.com/office/drawing/2014/main" id="{2DCB81EF-3DE1-4E80-BC80-54C0808413B5}"/>
                      </a:ext>
                    </a:extLst>
                  </p:cNvPr>
                  <p:cNvGrpSpPr>
                    <a:grpSpLocks/>
                  </p:cNvGrpSpPr>
                  <p:nvPr/>
                </p:nvGrpSpPr>
                <p:grpSpPr bwMode="auto">
                  <a:xfrm>
                    <a:off x="2019" y="2024"/>
                    <a:ext cx="1179" cy="127"/>
                    <a:chOff x="2381" y="2024"/>
                    <a:chExt cx="1179" cy="127"/>
                  </a:xfrm>
                </p:grpSpPr>
                <p:sp>
                  <p:nvSpPr>
                    <p:cNvPr id="62548" name="Line 16">
                      <a:extLst>
                        <a:ext uri="{FF2B5EF4-FFF2-40B4-BE49-F238E27FC236}">
                          <a16:creationId xmlns:a16="http://schemas.microsoft.com/office/drawing/2014/main" id="{FF906128-D976-470B-A7E2-6EC75F124D91}"/>
                        </a:ext>
                      </a:extLst>
                    </p:cNvPr>
                    <p:cNvSpPr>
                      <a:spLocks noChangeAspect="1" noChangeShapeType="1"/>
                    </p:cNvSpPr>
                    <p:nvPr/>
                  </p:nvSpPr>
                  <p:spPr bwMode="auto">
                    <a:xfrm>
                      <a:off x="2381" y="2086"/>
                      <a:ext cx="1179"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49" name="Rectangle 17">
                      <a:extLst>
                        <a:ext uri="{FF2B5EF4-FFF2-40B4-BE49-F238E27FC236}">
                          <a16:creationId xmlns:a16="http://schemas.microsoft.com/office/drawing/2014/main" id="{09860544-9E6C-4495-9BBE-4E503DBE738A}"/>
                        </a:ext>
                      </a:extLst>
                    </p:cNvPr>
                    <p:cNvSpPr>
                      <a:spLocks noChangeArrowheads="1"/>
                    </p:cNvSpPr>
                    <p:nvPr/>
                  </p:nvSpPr>
                  <p:spPr bwMode="auto">
                    <a:xfrm>
                      <a:off x="2835" y="2024"/>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pSp>
              <p:sp>
                <p:nvSpPr>
                  <p:cNvPr id="62543" name="Line 18">
                    <a:extLst>
                      <a:ext uri="{FF2B5EF4-FFF2-40B4-BE49-F238E27FC236}">
                        <a16:creationId xmlns:a16="http://schemas.microsoft.com/office/drawing/2014/main" id="{BBFB909F-BCBC-4A3B-93C4-E0BAA0636E09}"/>
                      </a:ext>
                    </a:extLst>
                  </p:cNvPr>
                  <p:cNvSpPr>
                    <a:spLocks noChangeAspect="1" noChangeShapeType="1"/>
                  </p:cNvSpPr>
                  <p:nvPr/>
                </p:nvSpPr>
                <p:spPr bwMode="auto">
                  <a:xfrm>
                    <a:off x="2004" y="634"/>
                    <a:ext cx="115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44" name="Rectangle 19">
                    <a:extLst>
                      <a:ext uri="{FF2B5EF4-FFF2-40B4-BE49-F238E27FC236}">
                        <a16:creationId xmlns:a16="http://schemas.microsoft.com/office/drawing/2014/main" id="{3892CBD9-E663-4BD5-84F8-855415C104C5}"/>
                      </a:ext>
                    </a:extLst>
                  </p:cNvPr>
                  <p:cNvSpPr>
                    <a:spLocks noChangeArrowheads="1"/>
                  </p:cNvSpPr>
                  <p:nvPr/>
                </p:nvSpPr>
                <p:spPr bwMode="auto">
                  <a:xfrm>
                    <a:off x="2458" y="572"/>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2545" name="Text Box 20">
                    <a:extLst>
                      <a:ext uri="{FF2B5EF4-FFF2-40B4-BE49-F238E27FC236}">
                        <a16:creationId xmlns:a16="http://schemas.microsoft.com/office/drawing/2014/main" id="{E9A4536E-DEA5-4326-AF22-47A6C3204107}"/>
                      </a:ext>
                    </a:extLst>
                  </p:cNvPr>
                  <p:cNvSpPr txBox="1">
                    <a:spLocks noChangeArrowheads="1"/>
                  </p:cNvSpPr>
                  <p:nvPr/>
                </p:nvSpPr>
                <p:spPr bwMode="auto">
                  <a:xfrm>
                    <a:off x="2481" y="21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i="1" baseline="-25000">
                        <a:latin typeface="Times New Roman" panose="02020603050405020304" pitchFamily="18" charset="0"/>
                      </a:rPr>
                      <a:t>l</a:t>
                    </a:r>
                  </a:p>
                </p:txBody>
              </p:sp>
              <p:sp>
                <p:nvSpPr>
                  <p:cNvPr id="62546" name="Text Box 21">
                    <a:extLst>
                      <a:ext uri="{FF2B5EF4-FFF2-40B4-BE49-F238E27FC236}">
                        <a16:creationId xmlns:a16="http://schemas.microsoft.com/office/drawing/2014/main" id="{B3455E4B-4FEA-4C8B-89A8-71109E8E02DE}"/>
                      </a:ext>
                    </a:extLst>
                  </p:cNvPr>
                  <p:cNvSpPr txBox="1">
                    <a:spLocks noChangeArrowheads="1"/>
                  </p:cNvSpPr>
                  <p:nvPr/>
                </p:nvSpPr>
                <p:spPr bwMode="auto">
                  <a:xfrm>
                    <a:off x="2481" y="93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i="1" baseline="-25000">
                        <a:latin typeface="Times New Roman" panose="02020603050405020304" pitchFamily="18" charset="0"/>
                      </a:rPr>
                      <a:t>l</a:t>
                    </a:r>
                  </a:p>
                </p:txBody>
              </p:sp>
              <p:sp>
                <p:nvSpPr>
                  <p:cNvPr id="62547" name="Text Box 22">
                    <a:extLst>
                      <a:ext uri="{FF2B5EF4-FFF2-40B4-BE49-F238E27FC236}">
                        <a16:creationId xmlns:a16="http://schemas.microsoft.com/office/drawing/2014/main" id="{4907A31B-AD5E-4897-9EDA-7D2FDF6DDAAA}"/>
                      </a:ext>
                    </a:extLst>
                  </p:cNvPr>
                  <p:cNvSpPr txBox="1">
                    <a:spLocks noChangeArrowheads="1"/>
                  </p:cNvSpPr>
                  <p:nvPr/>
                </p:nvSpPr>
                <p:spPr bwMode="auto">
                  <a:xfrm>
                    <a:off x="2436" y="1706"/>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i="1" baseline="-25000">
                        <a:latin typeface="Times New Roman" panose="02020603050405020304" pitchFamily="18" charset="0"/>
                      </a:rPr>
                      <a:t>l</a:t>
                    </a:r>
                  </a:p>
                </p:txBody>
              </p:sp>
            </p:grpSp>
            <p:grpSp>
              <p:nvGrpSpPr>
                <p:cNvPr id="62491" name="Group 23">
                  <a:extLst>
                    <a:ext uri="{FF2B5EF4-FFF2-40B4-BE49-F238E27FC236}">
                      <a16:creationId xmlns:a16="http://schemas.microsoft.com/office/drawing/2014/main" id="{AA9DBDEA-A8B7-4B3D-9744-F118FFB998DF}"/>
                    </a:ext>
                  </a:extLst>
                </p:cNvPr>
                <p:cNvGrpSpPr>
                  <a:grpSpLocks/>
                </p:cNvGrpSpPr>
                <p:nvPr/>
              </p:nvGrpSpPr>
              <p:grpSpPr bwMode="auto">
                <a:xfrm>
                  <a:off x="501" y="619"/>
                  <a:ext cx="1785" cy="2251"/>
                  <a:chOff x="224" y="0"/>
                  <a:chExt cx="1785" cy="2251"/>
                </a:xfrm>
              </p:grpSpPr>
              <p:graphicFrame>
                <p:nvGraphicFramePr>
                  <p:cNvPr id="62513" name="Object 24">
                    <a:extLst>
                      <a:ext uri="{FF2B5EF4-FFF2-40B4-BE49-F238E27FC236}">
                        <a16:creationId xmlns:a16="http://schemas.microsoft.com/office/drawing/2014/main" id="{4FBCA848-6CB2-45B6-AFCD-D1A56D4667D4}"/>
                      </a:ext>
                    </a:extLst>
                  </p:cNvPr>
                  <p:cNvGraphicFramePr>
                    <a:graphicFrameLocks noChangeAspect="1"/>
                  </p:cNvGraphicFramePr>
                  <p:nvPr/>
                </p:nvGraphicFramePr>
                <p:xfrm>
                  <a:off x="884" y="0"/>
                  <a:ext cx="321" cy="454"/>
                </p:xfrm>
                <a:graphic>
                  <a:graphicData uri="http://schemas.openxmlformats.org/presentationml/2006/ole">
                    <mc:AlternateContent xmlns:mc="http://schemas.openxmlformats.org/markup-compatibility/2006">
                      <mc:Choice xmlns:v="urn:schemas-microsoft-com:vml" Requires="v">
                        <p:oleObj spid="_x0000_s63113" name="Equation" r:id="rId3" imgW="215713" imgH="304536" progId="Equation.DSMT4">
                          <p:embed/>
                        </p:oleObj>
                      </mc:Choice>
                      <mc:Fallback>
                        <p:oleObj name="Equation" r:id="rId3" imgW="215713" imgH="304536"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0"/>
                                <a:ext cx="321"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2514" name="Group 25">
                    <a:extLst>
                      <a:ext uri="{FF2B5EF4-FFF2-40B4-BE49-F238E27FC236}">
                        <a16:creationId xmlns:a16="http://schemas.microsoft.com/office/drawing/2014/main" id="{AE8E5835-FB47-42DC-A1AF-165026221BA9}"/>
                      </a:ext>
                    </a:extLst>
                  </p:cNvPr>
                  <p:cNvGrpSpPr>
                    <a:grpSpLocks/>
                  </p:cNvGrpSpPr>
                  <p:nvPr/>
                </p:nvGrpSpPr>
                <p:grpSpPr bwMode="auto">
                  <a:xfrm>
                    <a:off x="224" y="300"/>
                    <a:ext cx="1785" cy="1951"/>
                    <a:chOff x="204" y="300"/>
                    <a:chExt cx="1785" cy="1951"/>
                  </a:xfrm>
                </p:grpSpPr>
                <p:sp>
                  <p:nvSpPr>
                    <p:cNvPr id="62515" name="Oval 26">
                      <a:extLst>
                        <a:ext uri="{FF2B5EF4-FFF2-40B4-BE49-F238E27FC236}">
                          <a16:creationId xmlns:a16="http://schemas.microsoft.com/office/drawing/2014/main" id="{10159EA4-48B0-4742-877E-788FC451C4DD}"/>
                        </a:ext>
                      </a:extLst>
                    </p:cNvPr>
                    <p:cNvSpPr>
                      <a:spLocks noChangeArrowheads="1"/>
                    </p:cNvSpPr>
                    <p:nvPr/>
                  </p:nvSpPr>
                  <p:spPr bwMode="auto">
                    <a:xfrm>
                      <a:off x="794" y="448"/>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ea typeface="仿宋_GB2312" pitchFamily="49" charset="-122"/>
                      </a:endParaRPr>
                    </a:p>
                  </p:txBody>
                </p:sp>
                <p:sp>
                  <p:nvSpPr>
                    <p:cNvPr id="62516" name="Oval 27">
                      <a:extLst>
                        <a:ext uri="{FF2B5EF4-FFF2-40B4-BE49-F238E27FC236}">
                          <a16:creationId xmlns:a16="http://schemas.microsoft.com/office/drawing/2014/main" id="{10D18152-04B5-4C9D-B6E1-D72E8808BFB3}"/>
                        </a:ext>
                      </a:extLst>
                    </p:cNvPr>
                    <p:cNvSpPr>
                      <a:spLocks noChangeArrowheads="1"/>
                    </p:cNvSpPr>
                    <p:nvPr/>
                  </p:nvSpPr>
                  <p:spPr bwMode="auto">
                    <a:xfrm>
                      <a:off x="749" y="1174"/>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ea typeface="仿宋_GB2312" pitchFamily="49" charset="-122"/>
                      </a:endParaRPr>
                    </a:p>
                  </p:txBody>
                </p:sp>
                <p:sp>
                  <p:nvSpPr>
                    <p:cNvPr id="62517" name="Oval 28">
                      <a:extLst>
                        <a:ext uri="{FF2B5EF4-FFF2-40B4-BE49-F238E27FC236}">
                          <a16:creationId xmlns:a16="http://schemas.microsoft.com/office/drawing/2014/main" id="{BF9BF34C-F3F5-422F-BF9B-E1CD88DDE984}"/>
                        </a:ext>
                      </a:extLst>
                    </p:cNvPr>
                    <p:cNvSpPr>
                      <a:spLocks noChangeArrowheads="1"/>
                    </p:cNvSpPr>
                    <p:nvPr/>
                  </p:nvSpPr>
                  <p:spPr bwMode="auto">
                    <a:xfrm>
                      <a:off x="748" y="1888"/>
                      <a:ext cx="382"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b="1">
                        <a:ea typeface="仿宋_GB2312" pitchFamily="49" charset="-122"/>
                      </a:endParaRPr>
                    </a:p>
                  </p:txBody>
                </p:sp>
                <p:sp>
                  <p:nvSpPr>
                    <p:cNvPr id="62518" name="Line 29">
                      <a:extLst>
                        <a:ext uri="{FF2B5EF4-FFF2-40B4-BE49-F238E27FC236}">
                          <a16:creationId xmlns:a16="http://schemas.microsoft.com/office/drawing/2014/main" id="{CA36FB0F-03C7-49D9-81FF-63240D42BA26}"/>
                        </a:ext>
                      </a:extLst>
                    </p:cNvPr>
                    <p:cNvSpPr>
                      <a:spLocks noChangeShapeType="1"/>
                    </p:cNvSpPr>
                    <p:nvPr/>
                  </p:nvSpPr>
                  <p:spPr bwMode="auto">
                    <a:xfrm rot="5400000" flipH="1">
                      <a:off x="996" y="201"/>
                      <a:ext cx="1" cy="86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19" name="Text Box 30">
                      <a:extLst>
                        <a:ext uri="{FF2B5EF4-FFF2-40B4-BE49-F238E27FC236}">
                          <a16:creationId xmlns:a16="http://schemas.microsoft.com/office/drawing/2014/main" id="{7F82AF82-D093-459E-86B5-B65A58D843EF}"/>
                        </a:ext>
                      </a:extLst>
                    </p:cNvPr>
                    <p:cNvSpPr txBox="1">
                      <a:spLocks noChangeArrowheads="1"/>
                    </p:cNvSpPr>
                    <p:nvPr/>
                  </p:nvSpPr>
                  <p:spPr bwMode="auto">
                    <a:xfrm rot="5400000">
                      <a:off x="1207" y="318"/>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2520" name="Text Box 31">
                      <a:extLst>
                        <a:ext uri="{FF2B5EF4-FFF2-40B4-BE49-F238E27FC236}">
                          <a16:creationId xmlns:a16="http://schemas.microsoft.com/office/drawing/2014/main" id="{0DF10A06-CEE0-42F4-A08B-DF43DEDEFEFB}"/>
                        </a:ext>
                      </a:extLst>
                    </p:cNvPr>
                    <p:cNvSpPr txBox="1">
                      <a:spLocks noChangeArrowheads="1"/>
                    </p:cNvSpPr>
                    <p:nvPr/>
                  </p:nvSpPr>
                  <p:spPr bwMode="auto">
                    <a:xfrm>
                      <a:off x="568" y="300"/>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2521" name="Line 32">
                      <a:extLst>
                        <a:ext uri="{FF2B5EF4-FFF2-40B4-BE49-F238E27FC236}">
                          <a16:creationId xmlns:a16="http://schemas.microsoft.com/office/drawing/2014/main" id="{316D6754-1678-46A4-BEF6-5D202F5EB88E}"/>
                        </a:ext>
                      </a:extLst>
                    </p:cNvPr>
                    <p:cNvSpPr>
                      <a:spLocks noChangeAspect="1" noChangeShapeType="1"/>
                    </p:cNvSpPr>
                    <p:nvPr/>
                  </p:nvSpPr>
                  <p:spPr bwMode="auto">
                    <a:xfrm flipV="1">
                      <a:off x="1384" y="630"/>
                      <a:ext cx="40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22" name="Oval 33">
                      <a:extLst>
                        <a:ext uri="{FF2B5EF4-FFF2-40B4-BE49-F238E27FC236}">
                          <a16:creationId xmlns:a16="http://schemas.microsoft.com/office/drawing/2014/main" id="{FA1517B1-CAD4-4120-90A5-0987F0770C1F}"/>
                        </a:ext>
                      </a:extLst>
                    </p:cNvPr>
                    <p:cNvSpPr>
                      <a:spLocks noChangeArrowheads="1"/>
                    </p:cNvSpPr>
                    <p:nvPr/>
                  </p:nvSpPr>
                  <p:spPr bwMode="auto">
                    <a:xfrm>
                      <a:off x="1775" y="602"/>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2523" name="Text Box 34">
                      <a:extLst>
                        <a:ext uri="{FF2B5EF4-FFF2-40B4-BE49-F238E27FC236}">
                          <a16:creationId xmlns:a16="http://schemas.microsoft.com/office/drawing/2014/main" id="{F4A0CD16-2ADD-4709-B773-105062207A7C}"/>
                        </a:ext>
                      </a:extLst>
                    </p:cNvPr>
                    <p:cNvSpPr txBox="1">
                      <a:spLocks noChangeArrowheads="1"/>
                    </p:cNvSpPr>
                    <p:nvPr/>
                  </p:nvSpPr>
                  <p:spPr bwMode="auto">
                    <a:xfrm>
                      <a:off x="1666" y="300"/>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62524" name="Line 35">
                      <a:extLst>
                        <a:ext uri="{FF2B5EF4-FFF2-40B4-BE49-F238E27FC236}">
                          <a16:creationId xmlns:a16="http://schemas.microsoft.com/office/drawing/2014/main" id="{FCFD5A19-D6BA-4EED-943F-32337BD77D70}"/>
                        </a:ext>
                      </a:extLst>
                    </p:cNvPr>
                    <p:cNvSpPr>
                      <a:spLocks noChangeShapeType="1"/>
                    </p:cNvSpPr>
                    <p:nvPr/>
                  </p:nvSpPr>
                  <p:spPr bwMode="auto">
                    <a:xfrm rot="5400000" flipH="1">
                      <a:off x="996" y="926"/>
                      <a:ext cx="1" cy="860"/>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25" name="Text Box 36">
                      <a:extLst>
                        <a:ext uri="{FF2B5EF4-FFF2-40B4-BE49-F238E27FC236}">
                          <a16:creationId xmlns:a16="http://schemas.microsoft.com/office/drawing/2014/main" id="{C421C2CD-D793-4D97-B3A5-24D7F9F78793}"/>
                        </a:ext>
                      </a:extLst>
                    </p:cNvPr>
                    <p:cNvSpPr txBox="1">
                      <a:spLocks noChangeArrowheads="1"/>
                    </p:cNvSpPr>
                    <p:nvPr/>
                  </p:nvSpPr>
                  <p:spPr bwMode="auto">
                    <a:xfrm rot="5400000">
                      <a:off x="1207" y="1044"/>
                      <a:ext cx="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2526" name="Text Box 37">
                      <a:extLst>
                        <a:ext uri="{FF2B5EF4-FFF2-40B4-BE49-F238E27FC236}">
                          <a16:creationId xmlns:a16="http://schemas.microsoft.com/office/drawing/2014/main" id="{13789DA5-4F62-40A0-8DB2-571CD20243CC}"/>
                        </a:ext>
                      </a:extLst>
                    </p:cNvPr>
                    <p:cNvSpPr txBox="1">
                      <a:spLocks noChangeArrowheads="1"/>
                    </p:cNvSpPr>
                    <p:nvPr/>
                  </p:nvSpPr>
                  <p:spPr bwMode="auto">
                    <a:xfrm>
                      <a:off x="568" y="1026"/>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2527" name="Line 38">
                      <a:extLst>
                        <a:ext uri="{FF2B5EF4-FFF2-40B4-BE49-F238E27FC236}">
                          <a16:creationId xmlns:a16="http://schemas.microsoft.com/office/drawing/2014/main" id="{08CB0A1B-C674-4824-A284-EB241B6FED26}"/>
                        </a:ext>
                      </a:extLst>
                    </p:cNvPr>
                    <p:cNvSpPr>
                      <a:spLocks noChangeAspect="1" noChangeShapeType="1"/>
                    </p:cNvSpPr>
                    <p:nvPr/>
                  </p:nvSpPr>
                  <p:spPr bwMode="auto">
                    <a:xfrm flipV="1">
                      <a:off x="1384" y="1355"/>
                      <a:ext cx="459"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28" name="Oval 39">
                      <a:extLst>
                        <a:ext uri="{FF2B5EF4-FFF2-40B4-BE49-F238E27FC236}">
                          <a16:creationId xmlns:a16="http://schemas.microsoft.com/office/drawing/2014/main" id="{4F12A073-038D-4F45-950F-54A670A08018}"/>
                        </a:ext>
                      </a:extLst>
                    </p:cNvPr>
                    <p:cNvSpPr>
                      <a:spLocks noChangeArrowheads="1"/>
                    </p:cNvSpPr>
                    <p:nvPr/>
                  </p:nvSpPr>
                  <p:spPr bwMode="auto">
                    <a:xfrm>
                      <a:off x="1826" y="1328"/>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2529" name="Text Box 40">
                      <a:extLst>
                        <a:ext uri="{FF2B5EF4-FFF2-40B4-BE49-F238E27FC236}">
                          <a16:creationId xmlns:a16="http://schemas.microsoft.com/office/drawing/2014/main" id="{C1F3DB5F-7E0C-472A-8703-C0C7C56BE18A}"/>
                        </a:ext>
                      </a:extLst>
                    </p:cNvPr>
                    <p:cNvSpPr txBox="1">
                      <a:spLocks noChangeArrowheads="1"/>
                    </p:cNvSpPr>
                    <p:nvPr/>
                  </p:nvSpPr>
                  <p:spPr bwMode="auto">
                    <a:xfrm>
                      <a:off x="1675" y="1053"/>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62530" name="Line 41">
                      <a:extLst>
                        <a:ext uri="{FF2B5EF4-FFF2-40B4-BE49-F238E27FC236}">
                          <a16:creationId xmlns:a16="http://schemas.microsoft.com/office/drawing/2014/main" id="{AC8A1507-D8EC-4F02-8EF6-338D93D94BCE}"/>
                        </a:ext>
                      </a:extLst>
                    </p:cNvPr>
                    <p:cNvSpPr>
                      <a:spLocks noChangeShapeType="1"/>
                    </p:cNvSpPr>
                    <p:nvPr/>
                  </p:nvSpPr>
                  <p:spPr bwMode="auto">
                    <a:xfrm rot="5400000" flipH="1">
                      <a:off x="996" y="1652"/>
                      <a:ext cx="1" cy="86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31" name="Text Box 42">
                      <a:extLst>
                        <a:ext uri="{FF2B5EF4-FFF2-40B4-BE49-F238E27FC236}">
                          <a16:creationId xmlns:a16="http://schemas.microsoft.com/office/drawing/2014/main" id="{B2606283-7CE5-44F6-81E3-A39E27A62EC5}"/>
                        </a:ext>
                      </a:extLst>
                    </p:cNvPr>
                    <p:cNvSpPr txBox="1">
                      <a:spLocks noChangeArrowheads="1"/>
                    </p:cNvSpPr>
                    <p:nvPr/>
                  </p:nvSpPr>
                  <p:spPr bwMode="auto">
                    <a:xfrm rot="5400000">
                      <a:off x="1206" y="1765"/>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2532" name="Text Box 43">
                      <a:extLst>
                        <a:ext uri="{FF2B5EF4-FFF2-40B4-BE49-F238E27FC236}">
                          <a16:creationId xmlns:a16="http://schemas.microsoft.com/office/drawing/2014/main" id="{B1051D8A-494E-4DDE-83A7-E11EA2EF8166}"/>
                        </a:ext>
                      </a:extLst>
                    </p:cNvPr>
                    <p:cNvSpPr txBox="1">
                      <a:spLocks noChangeArrowheads="1"/>
                    </p:cNvSpPr>
                    <p:nvPr/>
                  </p:nvSpPr>
                  <p:spPr bwMode="auto">
                    <a:xfrm>
                      <a:off x="568" y="1797"/>
                      <a:ext cx="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t>
                      </a:r>
                    </a:p>
                  </p:txBody>
                </p:sp>
                <p:sp>
                  <p:nvSpPr>
                    <p:cNvPr id="62533" name="Line 44">
                      <a:extLst>
                        <a:ext uri="{FF2B5EF4-FFF2-40B4-BE49-F238E27FC236}">
                          <a16:creationId xmlns:a16="http://schemas.microsoft.com/office/drawing/2014/main" id="{5D05E51C-1ECE-4E02-ACEF-66EF096CFD69}"/>
                        </a:ext>
                      </a:extLst>
                    </p:cNvPr>
                    <p:cNvSpPr>
                      <a:spLocks noChangeAspect="1" noChangeShapeType="1"/>
                    </p:cNvSpPr>
                    <p:nvPr/>
                  </p:nvSpPr>
                  <p:spPr bwMode="auto">
                    <a:xfrm flipV="1">
                      <a:off x="1384" y="2081"/>
                      <a:ext cx="40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34" name="Oval 45">
                      <a:extLst>
                        <a:ext uri="{FF2B5EF4-FFF2-40B4-BE49-F238E27FC236}">
                          <a16:creationId xmlns:a16="http://schemas.microsoft.com/office/drawing/2014/main" id="{9DAD6068-F570-4E63-A0A5-22FF4F87A844}"/>
                        </a:ext>
                      </a:extLst>
                    </p:cNvPr>
                    <p:cNvSpPr>
                      <a:spLocks noChangeArrowheads="1"/>
                    </p:cNvSpPr>
                    <p:nvPr/>
                  </p:nvSpPr>
                  <p:spPr bwMode="auto">
                    <a:xfrm>
                      <a:off x="1773" y="2054"/>
                      <a:ext cx="49"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2535" name="Text Box 46">
                      <a:extLst>
                        <a:ext uri="{FF2B5EF4-FFF2-40B4-BE49-F238E27FC236}">
                          <a16:creationId xmlns:a16="http://schemas.microsoft.com/office/drawing/2014/main" id="{BC0E5B4D-93AF-4E27-BBBF-F88E038285D1}"/>
                        </a:ext>
                      </a:extLst>
                    </p:cNvPr>
                    <p:cNvSpPr txBox="1">
                      <a:spLocks noChangeArrowheads="1"/>
                    </p:cNvSpPr>
                    <p:nvPr/>
                  </p:nvSpPr>
                  <p:spPr bwMode="auto">
                    <a:xfrm>
                      <a:off x="1655" y="1770"/>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62536" name="Line 47">
                      <a:extLst>
                        <a:ext uri="{FF2B5EF4-FFF2-40B4-BE49-F238E27FC236}">
                          <a16:creationId xmlns:a16="http://schemas.microsoft.com/office/drawing/2014/main" id="{B9A02555-E4FE-4B00-A75D-2674630B9A0B}"/>
                        </a:ext>
                      </a:extLst>
                    </p:cNvPr>
                    <p:cNvSpPr>
                      <a:spLocks noChangeShapeType="1"/>
                    </p:cNvSpPr>
                    <p:nvPr/>
                  </p:nvSpPr>
                  <p:spPr bwMode="auto">
                    <a:xfrm>
                      <a:off x="567" y="639"/>
                      <a:ext cx="0" cy="143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2537" name="Object 48">
                      <a:extLst>
                        <a:ext uri="{FF2B5EF4-FFF2-40B4-BE49-F238E27FC236}">
                          <a16:creationId xmlns:a16="http://schemas.microsoft.com/office/drawing/2014/main" id="{D686182F-F8AB-41CE-BF9B-C71FA18B9127}"/>
                        </a:ext>
                      </a:extLst>
                    </p:cNvPr>
                    <p:cNvGraphicFramePr>
                      <a:graphicFrameLocks noChangeAspect="1"/>
                    </p:cNvGraphicFramePr>
                    <p:nvPr/>
                  </p:nvGraphicFramePr>
                  <p:xfrm>
                    <a:off x="835" y="753"/>
                    <a:ext cx="338" cy="454"/>
                  </p:xfrm>
                  <a:graphic>
                    <a:graphicData uri="http://schemas.openxmlformats.org/presentationml/2006/ole">
                      <mc:AlternateContent xmlns:mc="http://schemas.openxmlformats.org/markup-compatibility/2006">
                        <mc:Choice xmlns:v="urn:schemas-microsoft-com:vml" Requires="v">
                          <p:oleObj spid="_x0000_s63114" name="Equation" r:id="rId5" imgW="215713" imgH="304536" progId="Equation.DSMT4">
                            <p:embed/>
                          </p:oleObj>
                        </mc:Choice>
                        <mc:Fallback>
                          <p:oleObj name="Equation" r:id="rId5" imgW="215713" imgH="304536" progId="Equation.DSMT4">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 y="753"/>
                                  <a:ext cx="338"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538" name="Object 49">
                      <a:extLst>
                        <a:ext uri="{FF2B5EF4-FFF2-40B4-BE49-F238E27FC236}">
                          <a16:creationId xmlns:a16="http://schemas.microsoft.com/office/drawing/2014/main" id="{EC88711E-8EA6-450F-9698-557986803723}"/>
                        </a:ext>
                      </a:extLst>
                    </p:cNvPr>
                    <p:cNvGraphicFramePr>
                      <a:graphicFrameLocks noChangeAspect="1"/>
                    </p:cNvGraphicFramePr>
                    <p:nvPr/>
                  </p:nvGraphicFramePr>
                  <p:xfrm>
                    <a:off x="839" y="1480"/>
                    <a:ext cx="338" cy="454"/>
                  </p:xfrm>
                  <a:graphic>
                    <a:graphicData uri="http://schemas.openxmlformats.org/presentationml/2006/ole">
                      <mc:AlternateContent xmlns:mc="http://schemas.openxmlformats.org/markup-compatibility/2006">
                        <mc:Choice xmlns:v="urn:schemas-microsoft-com:vml" Requires="v">
                          <p:oleObj spid="_x0000_s63115" name="Equation" r:id="rId7" imgW="215713" imgH="304536" progId="Equation.DSMT4">
                            <p:embed/>
                          </p:oleObj>
                        </mc:Choice>
                        <mc:Fallback>
                          <p:oleObj name="Equation" r:id="rId7" imgW="215713" imgH="304536" progId="Equation.DSMT4">
                            <p:embed/>
                            <p:pic>
                              <p:nvPicPr>
                                <p:cNvPr id="0" name="Object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1480"/>
                                  <a:ext cx="338"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539" name="Text Box 50">
                      <a:extLst>
                        <a:ext uri="{FF2B5EF4-FFF2-40B4-BE49-F238E27FC236}">
                          <a16:creationId xmlns:a16="http://schemas.microsoft.com/office/drawing/2014/main" id="{463E2042-6493-4DF2-9363-028FCFA32BF1}"/>
                        </a:ext>
                      </a:extLst>
                    </p:cNvPr>
                    <p:cNvSpPr txBox="1">
                      <a:spLocks noChangeArrowheads="1"/>
                    </p:cNvSpPr>
                    <p:nvPr/>
                  </p:nvSpPr>
                  <p:spPr bwMode="auto">
                    <a:xfrm>
                      <a:off x="204" y="1162"/>
                      <a:ext cx="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N</a:t>
                      </a:r>
                    </a:p>
                  </p:txBody>
                </p:sp>
              </p:grpSp>
            </p:grpSp>
            <p:grpSp>
              <p:nvGrpSpPr>
                <p:cNvPr id="62492" name="Group 51">
                  <a:extLst>
                    <a:ext uri="{FF2B5EF4-FFF2-40B4-BE49-F238E27FC236}">
                      <a16:creationId xmlns:a16="http://schemas.microsoft.com/office/drawing/2014/main" id="{E818C820-610C-4D49-9E60-074393562A34}"/>
                    </a:ext>
                  </a:extLst>
                </p:cNvPr>
                <p:cNvGrpSpPr>
                  <a:grpSpLocks/>
                </p:cNvGrpSpPr>
                <p:nvPr/>
              </p:nvGrpSpPr>
              <p:grpSpPr bwMode="auto">
                <a:xfrm>
                  <a:off x="3151" y="820"/>
                  <a:ext cx="1815" cy="1941"/>
                  <a:chOff x="3288" y="210"/>
                  <a:chExt cx="1815" cy="1941"/>
                </a:xfrm>
              </p:grpSpPr>
              <p:sp>
                <p:nvSpPr>
                  <p:cNvPr id="62496" name="Line 52">
                    <a:extLst>
                      <a:ext uri="{FF2B5EF4-FFF2-40B4-BE49-F238E27FC236}">
                        <a16:creationId xmlns:a16="http://schemas.microsoft.com/office/drawing/2014/main" id="{36889B57-3356-4491-AB66-EB8513B33314}"/>
                      </a:ext>
                    </a:extLst>
                  </p:cNvPr>
                  <p:cNvSpPr>
                    <a:spLocks noChangeShapeType="1"/>
                  </p:cNvSpPr>
                  <p:nvPr/>
                </p:nvSpPr>
                <p:spPr bwMode="auto">
                  <a:xfrm rot="10800000">
                    <a:off x="4649" y="628"/>
                    <a:ext cx="0" cy="145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7" name="Line 53">
                    <a:extLst>
                      <a:ext uri="{FF2B5EF4-FFF2-40B4-BE49-F238E27FC236}">
                        <a16:creationId xmlns:a16="http://schemas.microsoft.com/office/drawing/2014/main" id="{4E5720D9-CD64-40A4-A269-90E8B881B1EA}"/>
                      </a:ext>
                    </a:extLst>
                  </p:cNvPr>
                  <p:cNvSpPr>
                    <a:spLocks noChangeAspect="1" noChangeShapeType="1"/>
                  </p:cNvSpPr>
                  <p:nvPr/>
                </p:nvSpPr>
                <p:spPr bwMode="auto">
                  <a:xfrm>
                    <a:off x="3469" y="628"/>
                    <a:ext cx="118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8" name="Line 54">
                    <a:extLst>
                      <a:ext uri="{FF2B5EF4-FFF2-40B4-BE49-F238E27FC236}">
                        <a16:creationId xmlns:a16="http://schemas.microsoft.com/office/drawing/2014/main" id="{DDFFD6BD-9CD0-4A49-9828-B416F425D750}"/>
                      </a:ext>
                    </a:extLst>
                  </p:cNvPr>
                  <p:cNvSpPr>
                    <a:spLocks noChangeAspect="1" noChangeShapeType="1"/>
                  </p:cNvSpPr>
                  <p:nvPr/>
                </p:nvSpPr>
                <p:spPr bwMode="auto">
                  <a:xfrm flipV="1">
                    <a:off x="3470" y="1358"/>
                    <a:ext cx="1178" cy="4"/>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9" name="Line 55">
                    <a:extLst>
                      <a:ext uri="{FF2B5EF4-FFF2-40B4-BE49-F238E27FC236}">
                        <a16:creationId xmlns:a16="http://schemas.microsoft.com/office/drawing/2014/main" id="{DB90B9AF-52E1-4142-8BDA-842AB5874F4A}"/>
                      </a:ext>
                    </a:extLst>
                  </p:cNvPr>
                  <p:cNvSpPr>
                    <a:spLocks noChangeAspect="1" noChangeShapeType="1"/>
                  </p:cNvSpPr>
                  <p:nvPr/>
                </p:nvSpPr>
                <p:spPr bwMode="auto">
                  <a:xfrm>
                    <a:off x="3491" y="2080"/>
                    <a:ext cx="115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00" name="Text Box 56">
                    <a:extLst>
                      <a:ext uri="{FF2B5EF4-FFF2-40B4-BE49-F238E27FC236}">
                        <a16:creationId xmlns:a16="http://schemas.microsoft.com/office/drawing/2014/main" id="{3D2621EF-FB65-4506-88EC-ABF05159B143}"/>
                      </a:ext>
                    </a:extLst>
                  </p:cNvPr>
                  <p:cNvSpPr txBox="1">
                    <a:spLocks noChangeArrowheads="1"/>
                  </p:cNvSpPr>
                  <p:nvPr/>
                </p:nvSpPr>
                <p:spPr bwMode="auto">
                  <a:xfrm>
                    <a:off x="3968" y="935"/>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baseline="-25000">
                        <a:latin typeface="Times New Roman" panose="02020603050405020304" pitchFamily="18" charset="0"/>
                      </a:rPr>
                      <a:t> </a:t>
                    </a:r>
                    <a:endParaRPr kumimoji="1" lang="en-US" altLang="zh-CN" b="1" baseline="-25000">
                      <a:latin typeface="Times New Roman" panose="02020603050405020304" pitchFamily="18" charset="0"/>
                      <a:ea typeface="楷体_GB2312" pitchFamily="49" charset="-122"/>
                    </a:endParaRPr>
                  </a:p>
                </p:txBody>
              </p:sp>
              <p:sp>
                <p:nvSpPr>
                  <p:cNvPr id="62501" name="Text Box 57">
                    <a:extLst>
                      <a:ext uri="{FF2B5EF4-FFF2-40B4-BE49-F238E27FC236}">
                        <a16:creationId xmlns:a16="http://schemas.microsoft.com/office/drawing/2014/main" id="{4D5FA283-EC8C-4F1D-8FF5-3AD55E22DBD9}"/>
                      </a:ext>
                    </a:extLst>
                  </p:cNvPr>
                  <p:cNvSpPr txBox="1">
                    <a:spLocks noChangeArrowheads="1"/>
                  </p:cNvSpPr>
                  <p:nvPr/>
                </p:nvSpPr>
                <p:spPr bwMode="auto">
                  <a:xfrm>
                    <a:off x="3969" y="1661"/>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endParaRPr kumimoji="1" lang="en-US" altLang="zh-CN" b="1" baseline="-25000">
                      <a:latin typeface="Times New Roman" panose="02020603050405020304" pitchFamily="18" charset="0"/>
                      <a:ea typeface="楷体_GB2312" pitchFamily="49" charset="-122"/>
                    </a:endParaRPr>
                  </a:p>
                </p:txBody>
              </p:sp>
              <p:sp>
                <p:nvSpPr>
                  <p:cNvPr id="62502" name="Text Box 58">
                    <a:extLst>
                      <a:ext uri="{FF2B5EF4-FFF2-40B4-BE49-F238E27FC236}">
                        <a16:creationId xmlns:a16="http://schemas.microsoft.com/office/drawing/2014/main" id="{D4B7C02C-BF33-47EE-AE47-045128653BA4}"/>
                      </a:ext>
                    </a:extLst>
                  </p:cNvPr>
                  <p:cNvSpPr txBox="1">
                    <a:spLocks noChangeArrowheads="1"/>
                  </p:cNvSpPr>
                  <p:nvPr/>
                </p:nvSpPr>
                <p:spPr bwMode="auto">
                  <a:xfrm>
                    <a:off x="3968" y="210"/>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endParaRPr kumimoji="1" lang="en-US" altLang="zh-CN" b="1" baseline="-25000">
                      <a:latin typeface="Times New Roman" panose="02020603050405020304" pitchFamily="18" charset="0"/>
                    </a:endParaRPr>
                  </a:p>
                </p:txBody>
              </p:sp>
              <p:sp>
                <p:nvSpPr>
                  <p:cNvPr id="62503" name="Rectangle 59">
                    <a:extLst>
                      <a:ext uri="{FF2B5EF4-FFF2-40B4-BE49-F238E27FC236}">
                        <a16:creationId xmlns:a16="http://schemas.microsoft.com/office/drawing/2014/main" id="{A4315DB8-E822-4B77-8206-2731EF2B6839}"/>
                      </a:ext>
                    </a:extLst>
                  </p:cNvPr>
                  <p:cNvSpPr>
                    <a:spLocks noChangeArrowheads="1"/>
                  </p:cNvSpPr>
                  <p:nvPr/>
                </p:nvSpPr>
                <p:spPr bwMode="auto">
                  <a:xfrm>
                    <a:off x="4013" y="572"/>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2504" name="Rectangle 60">
                    <a:extLst>
                      <a:ext uri="{FF2B5EF4-FFF2-40B4-BE49-F238E27FC236}">
                        <a16:creationId xmlns:a16="http://schemas.microsoft.com/office/drawing/2014/main" id="{616C0EFA-AF41-498D-B272-565FC5B428CA}"/>
                      </a:ext>
                    </a:extLst>
                  </p:cNvPr>
                  <p:cNvSpPr>
                    <a:spLocks noChangeArrowheads="1"/>
                  </p:cNvSpPr>
                  <p:nvPr/>
                </p:nvSpPr>
                <p:spPr bwMode="auto">
                  <a:xfrm>
                    <a:off x="4013" y="1298"/>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2505" name="Rectangle 61">
                    <a:extLst>
                      <a:ext uri="{FF2B5EF4-FFF2-40B4-BE49-F238E27FC236}">
                        <a16:creationId xmlns:a16="http://schemas.microsoft.com/office/drawing/2014/main" id="{1A959BC5-3F3B-449D-822D-41A0B71BA4A6}"/>
                      </a:ext>
                    </a:extLst>
                  </p:cNvPr>
                  <p:cNvSpPr>
                    <a:spLocks noChangeArrowheads="1"/>
                  </p:cNvSpPr>
                  <p:nvPr/>
                </p:nvSpPr>
                <p:spPr bwMode="auto">
                  <a:xfrm>
                    <a:off x="4022" y="2024"/>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2506" name="Oval 62">
                    <a:extLst>
                      <a:ext uri="{FF2B5EF4-FFF2-40B4-BE49-F238E27FC236}">
                        <a16:creationId xmlns:a16="http://schemas.microsoft.com/office/drawing/2014/main" id="{F1BACE22-DF23-4C41-9765-7C1B893C4494}"/>
                      </a:ext>
                    </a:extLst>
                  </p:cNvPr>
                  <p:cNvSpPr>
                    <a:spLocks noChangeArrowheads="1"/>
                  </p:cNvSpPr>
                  <p:nvPr/>
                </p:nvSpPr>
                <p:spPr bwMode="auto">
                  <a:xfrm>
                    <a:off x="3422" y="610"/>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2507" name="Oval 63">
                    <a:extLst>
                      <a:ext uri="{FF2B5EF4-FFF2-40B4-BE49-F238E27FC236}">
                        <a16:creationId xmlns:a16="http://schemas.microsoft.com/office/drawing/2014/main" id="{205B387B-3582-4BFC-BB2C-D929D900F978}"/>
                      </a:ext>
                    </a:extLst>
                  </p:cNvPr>
                  <p:cNvSpPr>
                    <a:spLocks noChangeArrowheads="1"/>
                  </p:cNvSpPr>
                  <p:nvPr/>
                </p:nvSpPr>
                <p:spPr bwMode="auto">
                  <a:xfrm>
                    <a:off x="3423" y="1336"/>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2508" name="Oval 64">
                    <a:extLst>
                      <a:ext uri="{FF2B5EF4-FFF2-40B4-BE49-F238E27FC236}">
                        <a16:creationId xmlns:a16="http://schemas.microsoft.com/office/drawing/2014/main" id="{5F60183B-D16D-48D1-B56F-68E3AED3BFB0}"/>
                      </a:ext>
                    </a:extLst>
                  </p:cNvPr>
                  <p:cNvSpPr>
                    <a:spLocks noChangeArrowheads="1"/>
                  </p:cNvSpPr>
                  <p:nvPr/>
                </p:nvSpPr>
                <p:spPr bwMode="auto">
                  <a:xfrm>
                    <a:off x="3442" y="206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2509" name="Text Box 65">
                    <a:extLst>
                      <a:ext uri="{FF2B5EF4-FFF2-40B4-BE49-F238E27FC236}">
                        <a16:creationId xmlns:a16="http://schemas.microsoft.com/office/drawing/2014/main" id="{D6494523-D6B4-4334-834E-C2FB0A1D3762}"/>
                      </a:ext>
                    </a:extLst>
                  </p:cNvPr>
                  <p:cNvSpPr txBox="1">
                    <a:spLocks noChangeArrowheads="1"/>
                  </p:cNvSpPr>
                  <p:nvPr/>
                </p:nvSpPr>
                <p:spPr bwMode="auto">
                  <a:xfrm>
                    <a:off x="3288" y="31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A'</a:t>
                    </a:r>
                  </a:p>
                </p:txBody>
              </p:sp>
              <p:sp>
                <p:nvSpPr>
                  <p:cNvPr id="62510" name="Text Box 66">
                    <a:extLst>
                      <a:ext uri="{FF2B5EF4-FFF2-40B4-BE49-F238E27FC236}">
                        <a16:creationId xmlns:a16="http://schemas.microsoft.com/office/drawing/2014/main" id="{FC70CF03-56FA-4A6D-A32F-C1330053F0B5}"/>
                      </a:ext>
                    </a:extLst>
                  </p:cNvPr>
                  <p:cNvSpPr txBox="1">
                    <a:spLocks noChangeArrowheads="1"/>
                  </p:cNvSpPr>
                  <p:nvPr/>
                </p:nvSpPr>
                <p:spPr bwMode="auto">
                  <a:xfrm>
                    <a:off x="3288" y="103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B'</a:t>
                    </a:r>
                  </a:p>
                </p:txBody>
              </p:sp>
              <p:sp>
                <p:nvSpPr>
                  <p:cNvPr id="62511" name="Text Box 67">
                    <a:extLst>
                      <a:ext uri="{FF2B5EF4-FFF2-40B4-BE49-F238E27FC236}">
                        <a16:creationId xmlns:a16="http://schemas.microsoft.com/office/drawing/2014/main" id="{23F87355-DE9C-4C9A-8365-5679CC5E758F}"/>
                      </a:ext>
                    </a:extLst>
                  </p:cNvPr>
                  <p:cNvSpPr txBox="1">
                    <a:spLocks noChangeArrowheads="1"/>
                  </p:cNvSpPr>
                  <p:nvPr/>
                </p:nvSpPr>
                <p:spPr bwMode="auto">
                  <a:xfrm>
                    <a:off x="3288" y="1771"/>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C'</a:t>
                    </a:r>
                  </a:p>
                </p:txBody>
              </p:sp>
              <p:sp>
                <p:nvSpPr>
                  <p:cNvPr id="62512" name="Text Box 68">
                    <a:extLst>
                      <a:ext uri="{FF2B5EF4-FFF2-40B4-BE49-F238E27FC236}">
                        <a16:creationId xmlns:a16="http://schemas.microsoft.com/office/drawing/2014/main" id="{1B618D51-EC82-480B-9296-51564E53B6B1}"/>
                      </a:ext>
                    </a:extLst>
                  </p:cNvPr>
                  <p:cNvSpPr txBox="1">
                    <a:spLocks noChangeArrowheads="1"/>
                  </p:cNvSpPr>
                  <p:nvPr/>
                </p:nvSpPr>
                <p:spPr bwMode="auto">
                  <a:xfrm>
                    <a:off x="4740" y="1198"/>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rPr>
                      <a:t>N'</a:t>
                    </a:r>
                  </a:p>
                </p:txBody>
              </p:sp>
            </p:grpSp>
            <p:grpSp>
              <p:nvGrpSpPr>
                <p:cNvPr id="62493" name="Group 69">
                  <a:extLst>
                    <a:ext uri="{FF2B5EF4-FFF2-40B4-BE49-F238E27FC236}">
                      <a16:creationId xmlns:a16="http://schemas.microsoft.com/office/drawing/2014/main" id="{2A22E012-F670-4B1D-84D4-AAA4C19E3DB3}"/>
                    </a:ext>
                  </a:extLst>
                </p:cNvPr>
                <p:cNvGrpSpPr>
                  <a:grpSpLocks/>
                </p:cNvGrpSpPr>
                <p:nvPr/>
              </p:nvGrpSpPr>
              <p:grpSpPr bwMode="auto">
                <a:xfrm>
                  <a:off x="2513" y="2824"/>
                  <a:ext cx="363" cy="518"/>
                  <a:chOff x="2245" y="2205"/>
                  <a:chExt cx="363" cy="518"/>
                </a:xfrm>
              </p:grpSpPr>
              <p:sp>
                <p:nvSpPr>
                  <p:cNvPr id="62494" name="Rectangle 70">
                    <a:extLst>
                      <a:ext uri="{FF2B5EF4-FFF2-40B4-BE49-F238E27FC236}">
                        <a16:creationId xmlns:a16="http://schemas.microsoft.com/office/drawing/2014/main" id="{CEC62F98-53BD-47CE-ACCF-766946E5662B}"/>
                      </a:ext>
                    </a:extLst>
                  </p:cNvPr>
                  <p:cNvSpPr>
                    <a:spLocks noChangeArrowheads="1"/>
                  </p:cNvSpPr>
                  <p:nvPr/>
                </p:nvSpPr>
                <p:spPr bwMode="auto">
                  <a:xfrm>
                    <a:off x="2290" y="2596"/>
                    <a:ext cx="318" cy="127"/>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2495" name="Text Box 71">
                    <a:extLst>
                      <a:ext uri="{FF2B5EF4-FFF2-40B4-BE49-F238E27FC236}">
                        <a16:creationId xmlns:a16="http://schemas.microsoft.com/office/drawing/2014/main" id="{D4B7AB50-C6AE-4CE5-BAB6-EE1EBA2A71EA}"/>
                      </a:ext>
                    </a:extLst>
                  </p:cNvPr>
                  <p:cNvSpPr txBox="1">
                    <a:spLocks noChangeArrowheads="1"/>
                  </p:cNvSpPr>
                  <p:nvPr/>
                </p:nvSpPr>
                <p:spPr bwMode="auto">
                  <a:xfrm>
                    <a:off x="2245" y="2205"/>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rPr>
                      <a:t>Z</a:t>
                    </a:r>
                    <a:r>
                      <a:rPr kumimoji="1" lang="en-US" altLang="zh-CN" b="1" baseline="-25000">
                        <a:latin typeface="Times New Roman" panose="02020603050405020304" pitchFamily="18" charset="0"/>
                      </a:rPr>
                      <a:t>N</a:t>
                    </a:r>
                  </a:p>
                </p:txBody>
              </p:sp>
            </p:grpSp>
          </p:grpSp>
          <p:grpSp>
            <p:nvGrpSpPr>
              <p:cNvPr id="62480" name="Group 72">
                <a:extLst>
                  <a:ext uri="{FF2B5EF4-FFF2-40B4-BE49-F238E27FC236}">
                    <a16:creationId xmlns:a16="http://schemas.microsoft.com/office/drawing/2014/main" id="{F910C930-9390-4BFA-B51D-75DAC8652972}"/>
                  </a:ext>
                </a:extLst>
              </p:cNvPr>
              <p:cNvGrpSpPr>
                <a:grpSpLocks/>
              </p:cNvGrpSpPr>
              <p:nvPr/>
            </p:nvGrpSpPr>
            <p:grpSpPr bwMode="auto">
              <a:xfrm>
                <a:off x="2450" y="1735"/>
                <a:ext cx="294" cy="2375"/>
                <a:chOff x="2824" y="1107"/>
                <a:chExt cx="294" cy="2375"/>
              </a:xfrm>
            </p:grpSpPr>
            <p:sp>
              <p:nvSpPr>
                <p:cNvPr id="62481" name="Line 73">
                  <a:extLst>
                    <a:ext uri="{FF2B5EF4-FFF2-40B4-BE49-F238E27FC236}">
                      <a16:creationId xmlns:a16="http://schemas.microsoft.com/office/drawing/2014/main" id="{87A4AF42-B793-4BBD-AC81-D35E277AE0C6}"/>
                    </a:ext>
                  </a:extLst>
                </p:cNvPr>
                <p:cNvSpPr>
                  <a:spLocks noChangeShapeType="1"/>
                </p:cNvSpPr>
                <p:nvPr/>
              </p:nvSpPr>
              <p:spPr bwMode="auto">
                <a:xfrm>
                  <a:off x="2880" y="1107"/>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2" name="Line 74">
                  <a:extLst>
                    <a:ext uri="{FF2B5EF4-FFF2-40B4-BE49-F238E27FC236}">
                      <a16:creationId xmlns:a16="http://schemas.microsoft.com/office/drawing/2014/main" id="{3A259A89-C33A-4DA3-9A67-B1B5D1FCAEED}"/>
                    </a:ext>
                  </a:extLst>
                </p:cNvPr>
                <p:cNvSpPr>
                  <a:spLocks noChangeShapeType="1"/>
                </p:cNvSpPr>
                <p:nvPr/>
              </p:nvSpPr>
              <p:spPr bwMode="auto">
                <a:xfrm>
                  <a:off x="2880" y="1833"/>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3" name="Line 75">
                  <a:extLst>
                    <a:ext uri="{FF2B5EF4-FFF2-40B4-BE49-F238E27FC236}">
                      <a16:creationId xmlns:a16="http://schemas.microsoft.com/office/drawing/2014/main" id="{B253C09F-0B97-465E-A042-3CCB159D6129}"/>
                    </a:ext>
                  </a:extLst>
                </p:cNvPr>
                <p:cNvSpPr>
                  <a:spLocks noChangeShapeType="1"/>
                </p:cNvSpPr>
                <p:nvPr/>
              </p:nvSpPr>
              <p:spPr bwMode="auto">
                <a:xfrm>
                  <a:off x="2880" y="2559"/>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4" name="Line 76">
                  <a:extLst>
                    <a:ext uri="{FF2B5EF4-FFF2-40B4-BE49-F238E27FC236}">
                      <a16:creationId xmlns:a16="http://schemas.microsoft.com/office/drawing/2014/main" id="{120E3986-33B8-44C7-BD9A-E35EFA2126BA}"/>
                    </a:ext>
                  </a:extLst>
                </p:cNvPr>
                <p:cNvSpPr>
                  <a:spLocks noChangeShapeType="1"/>
                </p:cNvSpPr>
                <p:nvPr/>
              </p:nvSpPr>
              <p:spPr bwMode="auto">
                <a:xfrm>
                  <a:off x="2880" y="3140"/>
                  <a:ext cx="1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2485" name="Object 77">
                  <a:extLst>
                    <a:ext uri="{FF2B5EF4-FFF2-40B4-BE49-F238E27FC236}">
                      <a16:creationId xmlns:a16="http://schemas.microsoft.com/office/drawing/2014/main" id="{CF5F55E8-902F-4222-A1C5-1CAE166B16F5}"/>
                    </a:ext>
                  </a:extLst>
                </p:cNvPr>
                <p:cNvGraphicFramePr>
                  <a:graphicFrameLocks noChangeAspect="1"/>
                </p:cNvGraphicFramePr>
                <p:nvPr/>
              </p:nvGraphicFramePr>
              <p:xfrm>
                <a:off x="2835" y="1120"/>
                <a:ext cx="283" cy="360"/>
              </p:xfrm>
              <a:graphic>
                <a:graphicData uri="http://schemas.openxmlformats.org/presentationml/2006/ole">
                  <mc:AlternateContent xmlns:mc="http://schemas.openxmlformats.org/markup-compatibility/2006">
                    <mc:Choice xmlns:v="urn:schemas-microsoft-com:vml" Requires="v">
                      <p:oleObj spid="_x0000_s63116" name="Equation" r:id="rId9" imgW="190417" imgH="241195" progId="Equation.DSMT4">
                        <p:embed/>
                      </p:oleObj>
                    </mc:Choice>
                    <mc:Fallback>
                      <p:oleObj name="Equation" r:id="rId9" imgW="190417" imgH="241195" progId="Equation.DSMT4">
                        <p:embed/>
                        <p:pic>
                          <p:nvPicPr>
                            <p:cNvPr id="0" name="Object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5" y="1120"/>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86" name="Object 78">
                  <a:extLst>
                    <a:ext uri="{FF2B5EF4-FFF2-40B4-BE49-F238E27FC236}">
                      <a16:creationId xmlns:a16="http://schemas.microsoft.com/office/drawing/2014/main" id="{C4A36986-6FBF-4F3D-BCA7-C66CA21008ED}"/>
                    </a:ext>
                  </a:extLst>
                </p:cNvPr>
                <p:cNvGraphicFramePr>
                  <a:graphicFrameLocks noChangeAspect="1"/>
                </p:cNvGraphicFramePr>
                <p:nvPr/>
              </p:nvGraphicFramePr>
              <p:xfrm>
                <a:off x="2835" y="1842"/>
                <a:ext cx="283" cy="360"/>
              </p:xfrm>
              <a:graphic>
                <a:graphicData uri="http://schemas.openxmlformats.org/presentationml/2006/ole">
                  <mc:AlternateContent xmlns:mc="http://schemas.openxmlformats.org/markup-compatibility/2006">
                    <mc:Choice xmlns:v="urn:schemas-microsoft-com:vml" Requires="v">
                      <p:oleObj spid="_x0000_s63117" name="Equation" r:id="rId11" imgW="190417" imgH="241195" progId="Equation.DSMT4">
                        <p:embed/>
                      </p:oleObj>
                    </mc:Choice>
                    <mc:Fallback>
                      <p:oleObj name="Equation" r:id="rId11" imgW="190417" imgH="241195" progId="Equation.DSMT4">
                        <p:embed/>
                        <p:pic>
                          <p:nvPicPr>
                            <p:cNvPr id="0" name="Object 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5" y="1842"/>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87" name="Object 79">
                  <a:extLst>
                    <a:ext uri="{FF2B5EF4-FFF2-40B4-BE49-F238E27FC236}">
                      <a16:creationId xmlns:a16="http://schemas.microsoft.com/office/drawing/2014/main" id="{D3E8A039-7C32-41A8-80EF-98ECBD8BA5E3}"/>
                    </a:ext>
                  </a:extLst>
                </p:cNvPr>
                <p:cNvGraphicFramePr>
                  <a:graphicFrameLocks noChangeAspect="1"/>
                </p:cNvGraphicFramePr>
                <p:nvPr/>
              </p:nvGraphicFramePr>
              <p:xfrm>
                <a:off x="2835" y="2559"/>
                <a:ext cx="283" cy="360"/>
              </p:xfrm>
              <a:graphic>
                <a:graphicData uri="http://schemas.openxmlformats.org/presentationml/2006/ole">
                  <mc:AlternateContent xmlns:mc="http://schemas.openxmlformats.org/markup-compatibility/2006">
                    <mc:Choice xmlns:v="urn:schemas-microsoft-com:vml" Requires="v">
                      <p:oleObj spid="_x0000_s63118" name="Equation" r:id="rId13" imgW="190417" imgH="241195" progId="Equation.DSMT4">
                        <p:embed/>
                      </p:oleObj>
                    </mc:Choice>
                    <mc:Fallback>
                      <p:oleObj name="Equation" r:id="rId13" imgW="190417" imgH="241195" progId="Equation.DSMT4">
                        <p:embed/>
                        <p:pic>
                          <p:nvPicPr>
                            <p:cNvPr id="0" name="Object 7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5" y="2559"/>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88" name="Object 80">
                  <a:extLst>
                    <a:ext uri="{FF2B5EF4-FFF2-40B4-BE49-F238E27FC236}">
                      <a16:creationId xmlns:a16="http://schemas.microsoft.com/office/drawing/2014/main" id="{E9FCF642-93F0-4188-A8E2-A68EAA8BAA79}"/>
                    </a:ext>
                  </a:extLst>
                </p:cNvPr>
                <p:cNvGraphicFramePr>
                  <a:graphicFrameLocks noChangeAspect="1"/>
                </p:cNvGraphicFramePr>
                <p:nvPr/>
              </p:nvGraphicFramePr>
              <p:xfrm>
                <a:off x="2824" y="3122"/>
                <a:ext cx="283" cy="360"/>
              </p:xfrm>
              <a:graphic>
                <a:graphicData uri="http://schemas.openxmlformats.org/presentationml/2006/ole">
                  <mc:AlternateContent xmlns:mc="http://schemas.openxmlformats.org/markup-compatibility/2006">
                    <mc:Choice xmlns:v="urn:schemas-microsoft-com:vml" Requires="v">
                      <p:oleObj spid="_x0000_s63119" name="Equation" r:id="rId15" imgW="190417" imgH="241195" progId="Equation.DSMT4">
                        <p:embed/>
                      </p:oleObj>
                    </mc:Choice>
                    <mc:Fallback>
                      <p:oleObj name="Equation" r:id="rId15" imgW="190417" imgH="241195" progId="Equation.DSMT4">
                        <p:embed/>
                        <p:pic>
                          <p:nvPicPr>
                            <p:cNvPr id="0" name="Object 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24" y="3122"/>
                              <a:ext cx="28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62475" name="Rectangle 81">
              <a:extLst>
                <a:ext uri="{FF2B5EF4-FFF2-40B4-BE49-F238E27FC236}">
                  <a16:creationId xmlns:a16="http://schemas.microsoft.com/office/drawing/2014/main" id="{C5FFAB29-2ADB-498A-BD6A-D268F9B4EA8C}"/>
                </a:ext>
              </a:extLst>
            </p:cNvPr>
            <p:cNvSpPr>
              <a:spLocks noChangeArrowheads="1"/>
            </p:cNvSpPr>
            <p:nvPr/>
          </p:nvSpPr>
          <p:spPr bwMode="auto">
            <a:xfrm>
              <a:off x="158" y="2976"/>
              <a:ext cx="4082" cy="544"/>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2476" name="Rectangle 82">
              <a:extLst>
                <a:ext uri="{FF2B5EF4-FFF2-40B4-BE49-F238E27FC236}">
                  <a16:creationId xmlns:a16="http://schemas.microsoft.com/office/drawing/2014/main" id="{D48D4FC6-99E4-43AF-8E94-82E07BAC6DF7}"/>
                </a:ext>
              </a:extLst>
            </p:cNvPr>
            <p:cNvSpPr>
              <a:spLocks noChangeArrowheads="1"/>
            </p:cNvSpPr>
            <p:nvPr/>
          </p:nvSpPr>
          <p:spPr bwMode="auto">
            <a:xfrm>
              <a:off x="4059" y="2022"/>
              <a:ext cx="182" cy="998"/>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2477" name="Rectangle 83">
              <a:extLst>
                <a:ext uri="{FF2B5EF4-FFF2-40B4-BE49-F238E27FC236}">
                  <a16:creationId xmlns:a16="http://schemas.microsoft.com/office/drawing/2014/main" id="{4D714D71-CBE5-4906-B410-56BE691FAF46}"/>
                </a:ext>
              </a:extLst>
            </p:cNvPr>
            <p:cNvSpPr>
              <a:spLocks noChangeArrowheads="1"/>
            </p:cNvSpPr>
            <p:nvPr/>
          </p:nvSpPr>
          <p:spPr bwMode="auto">
            <a:xfrm>
              <a:off x="113" y="1977"/>
              <a:ext cx="182" cy="998"/>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2478" name="Rectangle 84">
              <a:extLst>
                <a:ext uri="{FF2B5EF4-FFF2-40B4-BE49-F238E27FC236}">
                  <a16:creationId xmlns:a16="http://schemas.microsoft.com/office/drawing/2014/main" id="{B1F849CF-56B6-4DBB-8511-6C234736718B}"/>
                </a:ext>
              </a:extLst>
            </p:cNvPr>
            <p:cNvSpPr>
              <a:spLocks noChangeArrowheads="1"/>
            </p:cNvSpPr>
            <p:nvPr/>
          </p:nvSpPr>
          <p:spPr bwMode="auto">
            <a:xfrm>
              <a:off x="2064" y="2794"/>
              <a:ext cx="272" cy="272"/>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pSp>
      <p:grpSp>
        <p:nvGrpSpPr>
          <p:cNvPr id="520279" name="Group 87">
            <a:extLst>
              <a:ext uri="{FF2B5EF4-FFF2-40B4-BE49-F238E27FC236}">
                <a16:creationId xmlns:a16="http://schemas.microsoft.com/office/drawing/2014/main" id="{6943A0F8-FBC1-4A00-9A89-F3BEDCA41E02}"/>
              </a:ext>
            </a:extLst>
          </p:cNvPr>
          <p:cNvGrpSpPr>
            <a:grpSpLocks/>
          </p:cNvGrpSpPr>
          <p:nvPr/>
        </p:nvGrpSpPr>
        <p:grpSpPr bwMode="auto">
          <a:xfrm>
            <a:off x="6877050" y="2060575"/>
            <a:ext cx="1152525" cy="1152525"/>
            <a:chOff x="4195" y="1570"/>
            <a:chExt cx="726" cy="726"/>
          </a:xfrm>
        </p:grpSpPr>
        <p:sp>
          <p:nvSpPr>
            <p:cNvPr id="62472" name="Line 88">
              <a:extLst>
                <a:ext uri="{FF2B5EF4-FFF2-40B4-BE49-F238E27FC236}">
                  <a16:creationId xmlns:a16="http://schemas.microsoft.com/office/drawing/2014/main" id="{E31B6D66-D5E1-475F-9986-DC5E714EA884}"/>
                </a:ext>
              </a:extLst>
            </p:cNvPr>
            <p:cNvSpPr>
              <a:spLocks noChangeShapeType="1"/>
            </p:cNvSpPr>
            <p:nvPr/>
          </p:nvSpPr>
          <p:spPr bwMode="auto">
            <a:xfrm>
              <a:off x="4195" y="2296"/>
              <a:ext cx="726" cy="0"/>
            </a:xfrm>
            <a:prstGeom prst="line">
              <a:avLst/>
            </a:prstGeom>
            <a:noFill/>
            <a:ln w="571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3" name="Line 89">
              <a:extLst>
                <a:ext uri="{FF2B5EF4-FFF2-40B4-BE49-F238E27FC236}">
                  <a16:creationId xmlns:a16="http://schemas.microsoft.com/office/drawing/2014/main" id="{F42150C4-9747-4A64-9768-04C55B3BD52C}"/>
                </a:ext>
              </a:extLst>
            </p:cNvPr>
            <p:cNvSpPr>
              <a:spLocks noChangeShapeType="1"/>
            </p:cNvSpPr>
            <p:nvPr/>
          </p:nvSpPr>
          <p:spPr bwMode="auto">
            <a:xfrm flipV="1">
              <a:off x="4921" y="1570"/>
              <a:ext cx="0" cy="726"/>
            </a:xfrm>
            <a:prstGeom prst="line">
              <a:avLst/>
            </a:prstGeom>
            <a:noFill/>
            <a:ln w="571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520282" name="Object 90">
            <a:extLst>
              <a:ext uri="{FF2B5EF4-FFF2-40B4-BE49-F238E27FC236}">
                <a16:creationId xmlns:a16="http://schemas.microsoft.com/office/drawing/2014/main" id="{8B2B64D7-44EE-41EA-B388-4782CA648475}"/>
              </a:ext>
            </a:extLst>
          </p:cNvPr>
          <p:cNvGraphicFramePr>
            <a:graphicFrameLocks noChangeAspect="1"/>
          </p:cNvGraphicFramePr>
          <p:nvPr/>
        </p:nvGraphicFramePr>
        <p:xfrm>
          <a:off x="6156325" y="0"/>
          <a:ext cx="3384550" cy="2516188"/>
        </p:xfrm>
        <a:graphic>
          <a:graphicData uri="http://schemas.openxmlformats.org/presentationml/2006/ole">
            <mc:AlternateContent xmlns:mc="http://schemas.openxmlformats.org/markup-compatibility/2006">
              <mc:Choice xmlns:v="urn:schemas-microsoft-com:vml" Requires="v">
                <p:oleObj spid="_x0000_s63120" name="Visio" r:id="rId17" imgW="1611478" imgH="1198778" progId="Visio.Drawing.11">
                  <p:embed/>
                </p:oleObj>
              </mc:Choice>
              <mc:Fallback>
                <p:oleObj name="Visio" r:id="rId17" imgW="1611478" imgH="1198778" progId="Visio.Drawing.11">
                  <p:embed/>
                  <p:pic>
                    <p:nvPicPr>
                      <p:cNvPr id="0" name="Object 9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56325" y="0"/>
                        <a:ext cx="3384550" cy="25161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20284" name="Group 92">
            <a:extLst>
              <a:ext uri="{FF2B5EF4-FFF2-40B4-BE49-F238E27FC236}">
                <a16:creationId xmlns:a16="http://schemas.microsoft.com/office/drawing/2014/main" id="{D6E73A1F-F409-4042-A9D9-1EC82A2DEC8C}"/>
              </a:ext>
            </a:extLst>
          </p:cNvPr>
          <p:cNvGrpSpPr>
            <a:grpSpLocks/>
          </p:cNvGrpSpPr>
          <p:nvPr/>
        </p:nvGrpSpPr>
        <p:grpSpPr bwMode="auto">
          <a:xfrm>
            <a:off x="6084888" y="3500438"/>
            <a:ext cx="2676525" cy="977900"/>
            <a:chOff x="174" y="2990"/>
            <a:chExt cx="1686" cy="616"/>
          </a:xfrm>
        </p:grpSpPr>
        <p:graphicFrame>
          <p:nvGraphicFramePr>
            <p:cNvPr id="62470" name="Object 93">
              <a:extLst>
                <a:ext uri="{FF2B5EF4-FFF2-40B4-BE49-F238E27FC236}">
                  <a16:creationId xmlns:a16="http://schemas.microsoft.com/office/drawing/2014/main" id="{D780E193-7212-471C-862F-B61E69DF301A}"/>
                </a:ext>
              </a:extLst>
            </p:cNvPr>
            <p:cNvGraphicFramePr>
              <a:graphicFrameLocks noChangeAspect="1"/>
            </p:cNvGraphicFramePr>
            <p:nvPr/>
          </p:nvGraphicFramePr>
          <p:xfrm>
            <a:off x="651" y="2990"/>
            <a:ext cx="1209" cy="616"/>
          </p:xfrm>
          <a:graphic>
            <a:graphicData uri="http://schemas.openxmlformats.org/presentationml/2006/ole">
              <mc:AlternateContent xmlns:mc="http://schemas.openxmlformats.org/markup-compatibility/2006">
                <mc:Choice xmlns:v="urn:schemas-microsoft-com:vml" Requires="v">
                  <p:oleObj spid="_x0000_s63121" name="Equation" r:id="rId19" imgW="1781165" imgH="971609" progId="Equation.DSMT4">
                    <p:embed/>
                  </p:oleObj>
                </mc:Choice>
                <mc:Fallback>
                  <p:oleObj name="Equation" r:id="rId19" imgW="1781165" imgH="971609" progId="Equation.DSMT4">
                    <p:embed/>
                    <p:pic>
                      <p:nvPicPr>
                        <p:cNvPr id="0" name="Object 9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1" y="2990"/>
                          <a:ext cx="1209" cy="616"/>
                        </a:xfrm>
                        <a:prstGeom prst="rect">
                          <a:avLst/>
                        </a:prstGeom>
                        <a:solidFill>
                          <a:srgbClr val="FFFF00"/>
                        </a:solidFill>
                        <a:ln>
                          <a:noFill/>
                        </a:ln>
                        <a:extLs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sp>
          <p:nvSpPr>
            <p:cNvPr id="62471" name="Rectangle 94">
              <a:extLst>
                <a:ext uri="{FF2B5EF4-FFF2-40B4-BE49-F238E27FC236}">
                  <a16:creationId xmlns:a16="http://schemas.microsoft.com/office/drawing/2014/main" id="{DA303D1E-0064-4077-8B52-86284E2D5487}"/>
                </a:ext>
              </a:extLst>
            </p:cNvPr>
            <p:cNvSpPr>
              <a:spLocks noChangeArrowheads="1"/>
            </p:cNvSpPr>
            <p:nvPr/>
          </p:nvSpPr>
          <p:spPr bwMode="auto">
            <a:xfrm>
              <a:off x="174" y="3100"/>
              <a:ext cx="1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endParaRPr kumimoji="1" lang="zh-CN" altLang="zh-CN">
                <a:solidFill>
                  <a:schemeClr val="tx1"/>
                </a:solidFill>
              </a:endParaRP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20279"/>
                                        </p:tgtEl>
                                        <p:attrNameLst>
                                          <p:attrName>style.visibility</p:attrName>
                                        </p:attrNameLst>
                                      </p:cBhvr>
                                      <p:to>
                                        <p:strVal val="visible"/>
                                      </p:to>
                                    </p:set>
                                    <p:animEffect transition="in" filter="wipe(down)">
                                      <p:cBhvr>
                                        <p:cTn id="7" dur="500"/>
                                        <p:tgtEl>
                                          <p:spTgt spid="520279"/>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5202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20284"/>
                                        </p:tgtEl>
                                        <p:attrNameLst>
                                          <p:attrName>style.visibility</p:attrName>
                                        </p:attrNameLst>
                                      </p:cBhvr>
                                      <p:to>
                                        <p:strVal val="visible"/>
                                      </p:to>
                                    </p:set>
                                    <p:animEffect transition="in" filter="wipe(left)">
                                      <p:cBhvr>
                                        <p:cTn id="15" dur="500"/>
                                        <p:tgtEl>
                                          <p:spTgt spid="520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a:extLst>
              <a:ext uri="{FF2B5EF4-FFF2-40B4-BE49-F238E27FC236}">
                <a16:creationId xmlns:a16="http://schemas.microsoft.com/office/drawing/2014/main" id="{E4B7D4FA-AA03-44BD-9694-430E78A6918B}"/>
              </a:ext>
            </a:extLst>
          </p:cNvPr>
          <p:cNvSpPr>
            <a:spLocks noChangeArrowheads="1"/>
          </p:cNvSpPr>
          <p:nvPr/>
        </p:nvSpPr>
        <p:spPr bwMode="auto">
          <a:xfrm>
            <a:off x="827088" y="2205038"/>
            <a:ext cx="1184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tabLst>
                <a:tab pos="457200" algn="l"/>
              </a:tabLst>
              <a:defRPr sz="2800">
                <a:solidFill>
                  <a:srgbClr val="000000"/>
                </a:solidFill>
                <a:latin typeface="Arial" panose="020B0604020202020204" pitchFamily="34" charset="0"/>
                <a:ea typeface="宋体" panose="02010600030101010101" pitchFamily="2" charset="-122"/>
              </a:defRPr>
            </a:lvl1pPr>
            <a:lvl2pPr marL="742950" indent="-285750" algn="ctr">
              <a:tabLst>
                <a:tab pos="457200" algn="l"/>
              </a:tabLst>
              <a:defRPr sz="2800">
                <a:solidFill>
                  <a:srgbClr val="000000"/>
                </a:solidFill>
                <a:latin typeface="Arial" panose="020B0604020202020204" pitchFamily="34" charset="0"/>
                <a:ea typeface="宋体" panose="02010600030101010101" pitchFamily="2" charset="-122"/>
              </a:defRPr>
            </a:lvl2pPr>
            <a:lvl3pPr marL="1143000" indent="-228600" algn="ctr">
              <a:tabLst>
                <a:tab pos="457200" algn="l"/>
              </a:tabLst>
              <a:defRPr sz="2800">
                <a:solidFill>
                  <a:srgbClr val="000000"/>
                </a:solidFill>
                <a:latin typeface="Arial" panose="020B0604020202020204" pitchFamily="34" charset="0"/>
                <a:ea typeface="宋体" panose="02010600030101010101" pitchFamily="2" charset="-122"/>
              </a:defRPr>
            </a:lvl3pPr>
            <a:lvl4pPr marL="1600200" indent="-228600" algn="ctr">
              <a:tabLst>
                <a:tab pos="457200" algn="l"/>
              </a:tabLst>
              <a:defRPr sz="2800">
                <a:solidFill>
                  <a:srgbClr val="000000"/>
                </a:solidFill>
                <a:latin typeface="Arial" panose="020B0604020202020204" pitchFamily="34" charset="0"/>
                <a:ea typeface="宋体" panose="02010600030101010101" pitchFamily="2" charset="-122"/>
              </a:defRPr>
            </a:lvl4pPr>
            <a:lvl5pPr marL="2057400" indent="-228600" algn="ctr">
              <a:tabLst>
                <a:tab pos="457200" algn="l"/>
              </a:tabLst>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b="1">
                <a:latin typeface="华文楷体" panose="02010600040101010101" pitchFamily="2" charset="-122"/>
                <a:ea typeface="华文楷体" panose="02010600040101010101" pitchFamily="2" charset="-122"/>
              </a:rPr>
              <a:t>其中</a:t>
            </a:r>
          </a:p>
        </p:txBody>
      </p:sp>
      <p:graphicFrame>
        <p:nvGraphicFramePr>
          <p:cNvPr id="467971" name="Object 3">
            <a:extLst>
              <a:ext uri="{FF2B5EF4-FFF2-40B4-BE49-F238E27FC236}">
                <a16:creationId xmlns:a16="http://schemas.microsoft.com/office/drawing/2014/main" id="{557F9614-A217-45CA-960A-75C095531E37}"/>
              </a:ext>
            </a:extLst>
          </p:cNvPr>
          <p:cNvGraphicFramePr>
            <a:graphicFrameLocks noChangeAspect="1"/>
          </p:cNvGraphicFramePr>
          <p:nvPr/>
        </p:nvGraphicFramePr>
        <p:xfrm>
          <a:off x="2268538" y="2060575"/>
          <a:ext cx="3240087" cy="984250"/>
        </p:xfrm>
        <a:graphic>
          <a:graphicData uri="http://schemas.openxmlformats.org/presentationml/2006/ole">
            <mc:AlternateContent xmlns:mc="http://schemas.openxmlformats.org/markup-compatibility/2006">
              <mc:Choice xmlns:v="urn:schemas-microsoft-com:vml" Requires="v">
                <p:oleObj spid="_x0000_s63812" name="Equation" r:id="rId3" imgW="1282700" imgH="393700" progId="Equation.DSMT4">
                  <p:embed/>
                </p:oleObj>
              </mc:Choice>
              <mc:Fallback>
                <p:oleObj name="Equation" r:id="rId3" imgW="1282700"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060575"/>
                        <a:ext cx="3240087"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7972" name="Object 4">
            <a:extLst>
              <a:ext uri="{FF2B5EF4-FFF2-40B4-BE49-F238E27FC236}">
                <a16:creationId xmlns:a16="http://schemas.microsoft.com/office/drawing/2014/main" id="{AFE19AEE-D484-4705-8C2A-EE117196F500}"/>
              </a:ext>
            </a:extLst>
          </p:cNvPr>
          <p:cNvGraphicFramePr>
            <a:graphicFrameLocks noChangeAspect="1"/>
          </p:cNvGraphicFramePr>
          <p:nvPr/>
        </p:nvGraphicFramePr>
        <p:xfrm>
          <a:off x="1089025" y="3860800"/>
          <a:ext cx="8054975" cy="979488"/>
        </p:xfrm>
        <a:graphic>
          <a:graphicData uri="http://schemas.openxmlformats.org/presentationml/2006/ole">
            <mc:AlternateContent xmlns:mc="http://schemas.openxmlformats.org/markup-compatibility/2006">
              <mc:Choice xmlns:v="urn:schemas-microsoft-com:vml" Requires="v">
                <p:oleObj spid="_x0000_s63813" name="Equation" r:id="rId5" imgW="8051800" imgH="977900" progId="Equation.DSMT4">
                  <p:embed/>
                </p:oleObj>
              </mc:Choice>
              <mc:Fallback>
                <p:oleObj name="Equation" r:id="rId5" imgW="8051800" imgH="9779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9025" y="3860800"/>
                        <a:ext cx="80549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7973" name="Rectangle 5">
            <a:extLst>
              <a:ext uri="{FF2B5EF4-FFF2-40B4-BE49-F238E27FC236}">
                <a16:creationId xmlns:a16="http://schemas.microsoft.com/office/drawing/2014/main" id="{D7B9F45A-0DC3-4B49-8454-287208817253}"/>
              </a:ext>
            </a:extLst>
          </p:cNvPr>
          <p:cNvSpPr>
            <a:spLocks noChangeArrowheads="1"/>
          </p:cNvSpPr>
          <p:nvPr/>
        </p:nvSpPr>
        <p:spPr bwMode="auto">
          <a:xfrm>
            <a:off x="250825" y="99547"/>
            <a:ext cx="6222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b="1">
                <a:latin typeface="华文楷体" panose="02010600040101010101" pitchFamily="2" charset="-122"/>
                <a:ea typeface="华文楷体" panose="02010600040101010101" pitchFamily="2" charset="-122"/>
              </a:rPr>
              <a:t>解</a:t>
            </a:r>
            <a:r>
              <a:rPr lang="en-US" altLang="zh-CN" b="1">
                <a:latin typeface="华文楷体" panose="02010600040101010101" pitchFamily="2" charset="-122"/>
                <a:ea typeface="华文楷体" panose="02010600040101010101" pitchFamily="2" charset="-122"/>
              </a:rPr>
              <a:t>:</a:t>
            </a:r>
          </a:p>
        </p:txBody>
      </p:sp>
      <p:graphicFrame>
        <p:nvGraphicFramePr>
          <p:cNvPr id="467974" name="Object 6">
            <a:extLst>
              <a:ext uri="{FF2B5EF4-FFF2-40B4-BE49-F238E27FC236}">
                <a16:creationId xmlns:a16="http://schemas.microsoft.com/office/drawing/2014/main" id="{B12BC213-132E-4934-A449-846B247A4A09}"/>
              </a:ext>
            </a:extLst>
          </p:cNvPr>
          <p:cNvGraphicFramePr>
            <a:graphicFrameLocks noChangeAspect="1"/>
          </p:cNvGraphicFramePr>
          <p:nvPr/>
        </p:nvGraphicFramePr>
        <p:xfrm>
          <a:off x="6156325" y="101600"/>
          <a:ext cx="2952750" cy="590550"/>
        </p:xfrm>
        <a:graphic>
          <a:graphicData uri="http://schemas.openxmlformats.org/presentationml/2006/ole">
            <mc:AlternateContent xmlns:mc="http://schemas.openxmlformats.org/markup-compatibility/2006">
              <mc:Choice xmlns:v="urn:schemas-microsoft-com:vml" Requires="v">
                <p:oleObj spid="_x0000_s63814" name="Equation" r:id="rId7" imgW="1193800" imgH="241300" progId="Equation.DSMT4">
                  <p:embed/>
                </p:oleObj>
              </mc:Choice>
              <mc:Fallback>
                <p:oleObj name="Equation" r:id="rId7" imgW="1193800" imgH="2413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101600"/>
                        <a:ext cx="29527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7975" name="Rectangle 7">
            <a:extLst>
              <a:ext uri="{FF2B5EF4-FFF2-40B4-BE49-F238E27FC236}">
                <a16:creationId xmlns:a16="http://schemas.microsoft.com/office/drawing/2014/main" id="{FDFC95C7-E580-4B32-ACD4-5AC565404FD8}"/>
              </a:ext>
            </a:extLst>
          </p:cNvPr>
          <p:cNvSpPr>
            <a:spLocks noChangeArrowheads="1"/>
          </p:cNvSpPr>
          <p:nvPr/>
        </p:nvSpPr>
        <p:spPr bwMode="auto">
          <a:xfrm>
            <a:off x="1042988" y="908050"/>
            <a:ext cx="76850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tabLst>
                <a:tab pos="457200" algn="l"/>
              </a:tabLst>
              <a:defRPr sz="2800">
                <a:solidFill>
                  <a:srgbClr val="000000"/>
                </a:solidFill>
                <a:latin typeface="Arial" panose="020B0604020202020204" pitchFamily="34" charset="0"/>
                <a:ea typeface="宋体" panose="02010600030101010101" pitchFamily="2" charset="-122"/>
              </a:defRPr>
            </a:lvl1pPr>
            <a:lvl2pPr marL="742950" indent="-285750" algn="ctr">
              <a:tabLst>
                <a:tab pos="457200" algn="l"/>
              </a:tabLst>
              <a:defRPr sz="2800">
                <a:solidFill>
                  <a:srgbClr val="000000"/>
                </a:solidFill>
                <a:latin typeface="Arial" panose="020B0604020202020204" pitchFamily="34" charset="0"/>
                <a:ea typeface="宋体" panose="02010600030101010101" pitchFamily="2" charset="-122"/>
              </a:defRPr>
            </a:lvl2pPr>
            <a:lvl3pPr marL="1143000" indent="-228600" algn="ctr">
              <a:tabLst>
                <a:tab pos="457200" algn="l"/>
              </a:tabLst>
              <a:defRPr sz="2800">
                <a:solidFill>
                  <a:srgbClr val="000000"/>
                </a:solidFill>
                <a:latin typeface="Arial" panose="020B0604020202020204" pitchFamily="34" charset="0"/>
                <a:ea typeface="宋体" panose="02010600030101010101" pitchFamily="2" charset="-122"/>
              </a:defRPr>
            </a:lvl3pPr>
            <a:lvl4pPr marL="1600200" indent="-228600" algn="ctr">
              <a:tabLst>
                <a:tab pos="457200" algn="l"/>
              </a:tabLst>
              <a:defRPr sz="2800">
                <a:solidFill>
                  <a:srgbClr val="000000"/>
                </a:solidFill>
                <a:latin typeface="Arial" panose="020B0604020202020204" pitchFamily="34" charset="0"/>
                <a:ea typeface="宋体" panose="02010600030101010101" pitchFamily="2" charset="-122"/>
              </a:defRPr>
            </a:lvl4pPr>
            <a:lvl5pPr marL="2057400" indent="-228600" algn="ctr">
              <a:tabLst>
                <a:tab pos="457200" algn="l"/>
              </a:tabLst>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a:latin typeface="华文楷体" panose="02010600040101010101" pitchFamily="2" charset="-122"/>
                <a:ea typeface="华文楷体" panose="02010600040101010101" pitchFamily="2" charset="-122"/>
              </a:rPr>
              <a:t>2) </a:t>
            </a:r>
            <a:r>
              <a:rPr lang="zh-CN" altLang="en-US" b="1">
                <a:latin typeface="华文楷体" panose="02010600040101010101" pitchFamily="2" charset="-122"/>
                <a:ea typeface="华文楷体" panose="02010600040101010101" pitchFamily="2" charset="-122"/>
              </a:rPr>
              <a:t>将△负载变成</a:t>
            </a:r>
            <a:r>
              <a:rPr lang="en-US" altLang="zh-CN" b="1">
                <a:latin typeface="华文楷体" panose="02010600040101010101" pitchFamily="2" charset="-122"/>
                <a:ea typeface="华文楷体" panose="02010600040101010101" pitchFamily="2" charset="-122"/>
              </a:rPr>
              <a:t>Y</a:t>
            </a:r>
            <a:r>
              <a:rPr lang="zh-CN" altLang="en-US" b="1">
                <a:latin typeface="华文楷体" panose="02010600040101010101" pitchFamily="2" charset="-122"/>
                <a:ea typeface="华文楷体" panose="02010600040101010101" pitchFamily="2" charset="-122"/>
              </a:rPr>
              <a:t>接负载，画出单相等值电路，</a:t>
            </a:r>
          </a:p>
          <a:p>
            <a:pPr algn="l" eaLnBrk="1" hangingPunct="1"/>
            <a:r>
              <a:rPr lang="zh-CN" altLang="en-US" b="1">
                <a:latin typeface="华文楷体" panose="02010600040101010101" pitchFamily="2" charset="-122"/>
                <a:ea typeface="华文楷体" panose="02010600040101010101" pitchFamily="2" charset="-122"/>
              </a:rPr>
              <a:t>   </a:t>
            </a:r>
            <a:r>
              <a:rPr lang="en-US" altLang="zh-CN" b="1">
                <a:latin typeface="华文楷体" panose="02010600040101010101" pitchFamily="2" charset="-122"/>
                <a:ea typeface="华文楷体" panose="02010600040101010101" pitchFamily="2" charset="-122"/>
              </a:rPr>
              <a:t>A</a:t>
            </a:r>
            <a:r>
              <a:rPr lang="zh-CN" altLang="en-US" b="1">
                <a:latin typeface="华文楷体" panose="02010600040101010101" pitchFamily="2" charset="-122"/>
                <a:ea typeface="华文楷体" panose="02010600040101010101" pitchFamily="2" charset="-122"/>
              </a:rPr>
              <a:t>相等值电路如图所示</a:t>
            </a:r>
          </a:p>
        </p:txBody>
      </p:sp>
      <p:graphicFrame>
        <p:nvGraphicFramePr>
          <p:cNvPr id="467976" name="Object 8">
            <a:extLst>
              <a:ext uri="{FF2B5EF4-FFF2-40B4-BE49-F238E27FC236}">
                <a16:creationId xmlns:a16="http://schemas.microsoft.com/office/drawing/2014/main" id="{D59AC415-C0B4-4810-B79B-9E89A849735D}"/>
              </a:ext>
            </a:extLst>
          </p:cNvPr>
          <p:cNvGraphicFramePr>
            <a:graphicFrameLocks noChangeAspect="1"/>
          </p:cNvGraphicFramePr>
          <p:nvPr/>
        </p:nvGraphicFramePr>
        <p:xfrm>
          <a:off x="5945188" y="1484313"/>
          <a:ext cx="3198812" cy="2389187"/>
        </p:xfrm>
        <a:graphic>
          <a:graphicData uri="http://schemas.openxmlformats.org/presentationml/2006/ole">
            <mc:AlternateContent xmlns:mc="http://schemas.openxmlformats.org/markup-compatibility/2006">
              <mc:Choice xmlns:v="urn:schemas-microsoft-com:vml" Requires="v">
                <p:oleObj spid="_x0000_s63815" name="Visio" r:id="rId9" imgW="1611277" imgH="1198775" progId="Visio.Drawing.11">
                  <p:embed/>
                </p:oleObj>
              </mc:Choice>
              <mc:Fallback>
                <p:oleObj name="Visio" r:id="rId9" imgW="1611277" imgH="1198775" progId="Visio.Drawing.11">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5188" y="1484313"/>
                        <a:ext cx="3198812" cy="238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7977" name="Rectangle 9">
            <a:extLst>
              <a:ext uri="{FF2B5EF4-FFF2-40B4-BE49-F238E27FC236}">
                <a16:creationId xmlns:a16="http://schemas.microsoft.com/office/drawing/2014/main" id="{E8AE54C6-5FE0-49DF-BCD8-F713C615F741}"/>
              </a:ext>
            </a:extLst>
          </p:cNvPr>
          <p:cNvSpPr>
            <a:spLocks noChangeArrowheads="1"/>
          </p:cNvSpPr>
          <p:nvPr/>
        </p:nvSpPr>
        <p:spPr bwMode="auto">
          <a:xfrm>
            <a:off x="971550" y="101600"/>
            <a:ext cx="5472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tabLst>
                <a:tab pos="457200" algn="l"/>
              </a:tabLst>
              <a:defRPr sz="2800">
                <a:solidFill>
                  <a:srgbClr val="000000"/>
                </a:solidFill>
                <a:latin typeface="Arial" panose="020B0604020202020204" pitchFamily="34" charset="0"/>
                <a:ea typeface="宋体" panose="02010600030101010101" pitchFamily="2" charset="-122"/>
              </a:defRPr>
            </a:lvl1pPr>
            <a:lvl2pPr marL="742950" indent="-285750" algn="ctr">
              <a:tabLst>
                <a:tab pos="457200" algn="l"/>
              </a:tabLst>
              <a:defRPr sz="2800">
                <a:solidFill>
                  <a:srgbClr val="000000"/>
                </a:solidFill>
                <a:latin typeface="Arial" panose="020B0604020202020204" pitchFamily="34" charset="0"/>
                <a:ea typeface="宋体" panose="02010600030101010101" pitchFamily="2" charset="-122"/>
              </a:defRPr>
            </a:lvl2pPr>
            <a:lvl3pPr marL="1143000" indent="-228600" algn="ctr">
              <a:tabLst>
                <a:tab pos="457200" algn="l"/>
              </a:tabLst>
              <a:defRPr sz="2800">
                <a:solidFill>
                  <a:srgbClr val="000000"/>
                </a:solidFill>
                <a:latin typeface="Arial" panose="020B0604020202020204" pitchFamily="34" charset="0"/>
                <a:ea typeface="宋体" panose="02010600030101010101" pitchFamily="2" charset="-122"/>
              </a:defRPr>
            </a:lvl3pPr>
            <a:lvl4pPr marL="1600200" indent="-228600" algn="ctr">
              <a:tabLst>
                <a:tab pos="457200" algn="l"/>
              </a:tabLst>
              <a:defRPr sz="2800">
                <a:solidFill>
                  <a:srgbClr val="000000"/>
                </a:solidFill>
                <a:latin typeface="Arial" panose="020B0604020202020204" pitchFamily="34" charset="0"/>
                <a:ea typeface="宋体" panose="02010600030101010101" pitchFamily="2" charset="-122"/>
              </a:defRPr>
            </a:lvl4pPr>
            <a:lvl5pPr marL="2057400" indent="-228600" algn="ctr">
              <a:tabLst>
                <a:tab pos="457200" algn="l"/>
              </a:tabLst>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dirty="0">
                <a:latin typeface="华文楷体" panose="02010600040101010101" pitchFamily="2" charset="-122"/>
                <a:ea typeface="华文楷体" panose="02010600040101010101" pitchFamily="2" charset="-122"/>
              </a:rPr>
              <a:t>1) </a:t>
            </a:r>
            <a:r>
              <a:rPr lang="zh-CN" altLang="en-US" b="1" dirty="0">
                <a:latin typeface="华文楷体" panose="02010600040101010101" pitchFamily="2" charset="-122"/>
                <a:ea typeface="华文楷体" panose="02010600040101010101" pitchFamily="2" charset="-122"/>
              </a:rPr>
              <a:t>由相电压和线电压的关系可得</a:t>
            </a:r>
          </a:p>
        </p:txBody>
      </p:sp>
      <p:graphicFrame>
        <p:nvGraphicFramePr>
          <p:cNvPr id="467978" name="Object 10">
            <a:extLst>
              <a:ext uri="{FF2B5EF4-FFF2-40B4-BE49-F238E27FC236}">
                <a16:creationId xmlns:a16="http://schemas.microsoft.com/office/drawing/2014/main" id="{97414B10-7701-4CE7-A24C-FB807E2482EA}"/>
              </a:ext>
            </a:extLst>
          </p:cNvPr>
          <p:cNvGraphicFramePr>
            <a:graphicFrameLocks noGrp="1" noChangeAspect="1"/>
          </p:cNvGraphicFramePr>
          <p:nvPr>
            <p:ph/>
          </p:nvPr>
        </p:nvGraphicFramePr>
        <p:xfrm>
          <a:off x="2268538" y="5792788"/>
          <a:ext cx="4760912" cy="949325"/>
        </p:xfrm>
        <a:graphic>
          <a:graphicData uri="http://schemas.openxmlformats.org/presentationml/2006/ole">
            <mc:AlternateContent xmlns:mc="http://schemas.openxmlformats.org/markup-compatibility/2006">
              <mc:Choice xmlns:v="urn:schemas-microsoft-com:vml" Requires="v">
                <p:oleObj spid="_x0000_s63816" name="Equation" r:id="rId11" imgW="4711700" imgH="939800" progId="Equation.DSMT4">
                  <p:embed/>
                </p:oleObj>
              </mc:Choice>
              <mc:Fallback>
                <p:oleObj name="Equation" r:id="rId11" imgW="4711700" imgH="9398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8538" y="5792788"/>
                        <a:ext cx="4760912"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7979" name="Rectangle 11">
            <a:extLst>
              <a:ext uri="{FF2B5EF4-FFF2-40B4-BE49-F238E27FC236}">
                <a16:creationId xmlns:a16="http://schemas.microsoft.com/office/drawing/2014/main" id="{62C876C1-AF7E-4928-AD8D-D0C2E3FF2D2F}"/>
              </a:ext>
            </a:extLst>
          </p:cNvPr>
          <p:cNvSpPr>
            <a:spLocks noChangeArrowheads="1"/>
          </p:cNvSpPr>
          <p:nvPr/>
        </p:nvSpPr>
        <p:spPr bwMode="auto">
          <a:xfrm>
            <a:off x="827088" y="5949950"/>
            <a:ext cx="1184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b="1">
                <a:latin typeface="华文楷体" panose="02010600040101010101" pitchFamily="2" charset="-122"/>
                <a:ea typeface="华文楷体" panose="02010600040101010101" pitchFamily="2" charset="-122"/>
              </a:rPr>
              <a:t>所以</a:t>
            </a:r>
          </a:p>
        </p:txBody>
      </p:sp>
      <p:sp>
        <p:nvSpPr>
          <p:cNvPr id="467980" name="Rectangle 12">
            <a:extLst>
              <a:ext uri="{FF2B5EF4-FFF2-40B4-BE49-F238E27FC236}">
                <a16:creationId xmlns:a16="http://schemas.microsoft.com/office/drawing/2014/main" id="{F24EC4BE-2827-4A41-B382-540487AA77CE}"/>
              </a:ext>
            </a:extLst>
          </p:cNvPr>
          <p:cNvSpPr>
            <a:spLocks noChangeArrowheads="1"/>
          </p:cNvSpPr>
          <p:nvPr/>
        </p:nvSpPr>
        <p:spPr bwMode="auto">
          <a:xfrm>
            <a:off x="971550" y="2924175"/>
            <a:ext cx="50085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tabLst>
                <a:tab pos="457200" algn="l"/>
              </a:tabLst>
              <a:defRPr sz="2800">
                <a:solidFill>
                  <a:srgbClr val="000000"/>
                </a:solidFill>
                <a:latin typeface="Arial" panose="020B0604020202020204" pitchFamily="34" charset="0"/>
                <a:ea typeface="宋体" panose="02010600030101010101" pitchFamily="2" charset="-122"/>
              </a:defRPr>
            </a:lvl1pPr>
            <a:lvl2pPr marL="742950" indent="-285750" algn="ctr">
              <a:tabLst>
                <a:tab pos="457200" algn="l"/>
              </a:tabLst>
              <a:defRPr sz="2800">
                <a:solidFill>
                  <a:srgbClr val="000000"/>
                </a:solidFill>
                <a:latin typeface="Arial" panose="020B0604020202020204" pitchFamily="34" charset="0"/>
                <a:ea typeface="宋体" panose="02010600030101010101" pitchFamily="2" charset="-122"/>
              </a:defRPr>
            </a:lvl2pPr>
            <a:lvl3pPr marL="1143000" indent="-228600" algn="ctr">
              <a:tabLst>
                <a:tab pos="457200" algn="l"/>
              </a:tabLst>
              <a:defRPr sz="2800">
                <a:solidFill>
                  <a:srgbClr val="000000"/>
                </a:solidFill>
                <a:latin typeface="Arial" panose="020B0604020202020204" pitchFamily="34" charset="0"/>
                <a:ea typeface="宋体" panose="02010600030101010101" pitchFamily="2" charset="-122"/>
              </a:defRPr>
            </a:lvl3pPr>
            <a:lvl4pPr marL="1600200" indent="-228600" algn="ctr">
              <a:tabLst>
                <a:tab pos="457200" algn="l"/>
              </a:tabLst>
              <a:defRPr sz="2800">
                <a:solidFill>
                  <a:srgbClr val="000000"/>
                </a:solidFill>
                <a:latin typeface="Arial" panose="020B0604020202020204" pitchFamily="34" charset="0"/>
                <a:ea typeface="宋体" panose="02010600030101010101" pitchFamily="2" charset="-122"/>
              </a:defRPr>
            </a:lvl4pPr>
            <a:lvl5pPr marL="2057400" indent="-228600" algn="ctr">
              <a:tabLst>
                <a:tab pos="457200" algn="l"/>
              </a:tabLst>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a:latin typeface="华文楷体" panose="02010600040101010101" pitchFamily="2" charset="-122"/>
                <a:ea typeface="华文楷体" panose="02010600040101010101" pitchFamily="2" charset="-122"/>
              </a:rPr>
              <a:t>3) </a:t>
            </a:r>
            <a:r>
              <a:rPr lang="zh-CN" altLang="en-US" b="1">
                <a:latin typeface="华文楷体" panose="02010600040101010101" pitchFamily="2" charset="-122"/>
                <a:ea typeface="华文楷体" panose="02010600040101010101" pitchFamily="2" charset="-122"/>
              </a:rPr>
              <a:t>由单相等值电路求解线电流</a:t>
            </a:r>
          </a:p>
          <a:p>
            <a:pPr algn="l" eaLnBrk="1" hangingPunct="1"/>
            <a:r>
              <a:rPr lang="zh-CN" altLang="en-US" b="1">
                <a:latin typeface="华文楷体" panose="02010600040101010101" pitchFamily="2" charset="-122"/>
                <a:ea typeface="华文楷体" panose="02010600040101010101" pitchFamily="2" charset="-122"/>
              </a:rPr>
              <a:t>   或</a:t>
            </a:r>
            <a:r>
              <a:rPr lang="en-US" altLang="zh-CN" b="1">
                <a:latin typeface="华文楷体" panose="02010600040101010101" pitchFamily="2" charset="-122"/>
                <a:ea typeface="华文楷体" panose="02010600040101010101" pitchFamily="2" charset="-122"/>
              </a:rPr>
              <a:t>Y</a:t>
            </a:r>
            <a:r>
              <a:rPr lang="zh-CN" altLang="en-US" b="1">
                <a:latin typeface="华文楷体" panose="02010600040101010101" pitchFamily="2" charset="-122"/>
                <a:ea typeface="华文楷体" panose="02010600040101010101" pitchFamily="2" charset="-122"/>
              </a:rPr>
              <a:t>接负载的相电压</a:t>
            </a:r>
          </a:p>
        </p:txBody>
      </p:sp>
      <p:sp>
        <p:nvSpPr>
          <p:cNvPr id="467981" name="Rectangle 13">
            <a:extLst>
              <a:ext uri="{FF2B5EF4-FFF2-40B4-BE49-F238E27FC236}">
                <a16:creationId xmlns:a16="http://schemas.microsoft.com/office/drawing/2014/main" id="{1678251E-69B2-4CDD-9387-45BED070DFCB}"/>
              </a:ext>
            </a:extLst>
          </p:cNvPr>
          <p:cNvSpPr>
            <a:spLocks noChangeArrowheads="1"/>
          </p:cNvSpPr>
          <p:nvPr/>
        </p:nvSpPr>
        <p:spPr bwMode="auto">
          <a:xfrm>
            <a:off x="1116013" y="4930775"/>
            <a:ext cx="64373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tabLst>
                <a:tab pos="457200" algn="l"/>
              </a:tabLst>
              <a:defRPr sz="2800">
                <a:solidFill>
                  <a:srgbClr val="000000"/>
                </a:solidFill>
                <a:latin typeface="Arial" panose="020B0604020202020204" pitchFamily="34" charset="0"/>
                <a:ea typeface="宋体" panose="02010600030101010101" pitchFamily="2" charset="-122"/>
              </a:defRPr>
            </a:lvl1pPr>
            <a:lvl2pPr marL="742950" indent="-285750" algn="ctr">
              <a:tabLst>
                <a:tab pos="457200" algn="l"/>
              </a:tabLst>
              <a:defRPr sz="2800">
                <a:solidFill>
                  <a:srgbClr val="000000"/>
                </a:solidFill>
                <a:latin typeface="Arial" panose="020B0604020202020204" pitchFamily="34" charset="0"/>
                <a:ea typeface="宋体" panose="02010600030101010101" pitchFamily="2" charset="-122"/>
              </a:defRPr>
            </a:lvl2pPr>
            <a:lvl3pPr marL="1143000" indent="-228600" algn="ctr">
              <a:tabLst>
                <a:tab pos="457200" algn="l"/>
              </a:tabLst>
              <a:defRPr sz="2800">
                <a:solidFill>
                  <a:srgbClr val="000000"/>
                </a:solidFill>
                <a:latin typeface="Arial" panose="020B0604020202020204" pitchFamily="34" charset="0"/>
                <a:ea typeface="宋体" panose="02010600030101010101" pitchFamily="2" charset="-122"/>
              </a:defRPr>
            </a:lvl3pPr>
            <a:lvl4pPr marL="1600200" indent="-228600" algn="ctr">
              <a:tabLst>
                <a:tab pos="457200" algn="l"/>
              </a:tabLst>
              <a:defRPr sz="2800">
                <a:solidFill>
                  <a:srgbClr val="000000"/>
                </a:solidFill>
                <a:latin typeface="Arial" panose="020B0604020202020204" pitchFamily="34" charset="0"/>
                <a:ea typeface="宋体" panose="02010600030101010101" pitchFamily="2" charset="-122"/>
              </a:defRPr>
            </a:lvl4pPr>
            <a:lvl5pPr marL="2057400" indent="-228600" algn="ctr">
              <a:tabLst>
                <a:tab pos="457200" algn="l"/>
              </a:tabLst>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a:latin typeface="华文楷体" panose="02010600040101010101" pitchFamily="2" charset="-122"/>
                <a:ea typeface="华文楷体" panose="02010600040101010101" pitchFamily="2" charset="-122"/>
              </a:rPr>
              <a:t>4) </a:t>
            </a:r>
            <a:r>
              <a:rPr lang="zh-CN" altLang="en-US" b="1">
                <a:latin typeface="华文楷体" panose="02010600040101010101" pitchFamily="2" charset="-122"/>
                <a:ea typeface="华文楷体" panose="02010600040101010101" pitchFamily="2" charset="-122"/>
              </a:rPr>
              <a:t>根据△负载相电流与线电流的关系，</a:t>
            </a:r>
          </a:p>
          <a:p>
            <a:pPr algn="l" eaLnBrk="1" hangingPunct="1"/>
            <a:r>
              <a:rPr lang="zh-CN" altLang="en-US" b="1">
                <a:latin typeface="华文楷体" panose="02010600040101010101" pitchFamily="2" charset="-122"/>
                <a:ea typeface="华文楷体" panose="02010600040101010101" pitchFamily="2" charset="-122"/>
              </a:rPr>
              <a:t>    求△负载相电流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79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79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79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67975"/>
                                        </p:tgtEl>
                                        <p:attrNameLst>
                                          <p:attrName>style.visibility</p:attrName>
                                        </p:attrNameLst>
                                      </p:cBhvr>
                                      <p:to>
                                        <p:strVal val="visible"/>
                                      </p:to>
                                    </p:set>
                                    <p:animEffect transition="in" filter="wipe(down)">
                                      <p:cBhvr>
                                        <p:cTn id="19" dur="500"/>
                                        <p:tgtEl>
                                          <p:spTgt spid="46797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46797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6797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6797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6798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46797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6798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6797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679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0" grpId="0"/>
      <p:bldP spid="467973" grpId="0"/>
      <p:bldP spid="467975" grpId="0"/>
      <p:bldP spid="467977" grpId="0"/>
      <p:bldP spid="467979" grpId="0"/>
      <p:bldP spid="467980" grpId="0"/>
      <p:bldP spid="46798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138023EC-7D8D-4141-A400-9DA55F295DC3}"/>
              </a:ext>
            </a:extLst>
          </p:cNvPr>
          <p:cNvSpPr>
            <a:spLocks noChangeArrowheads="1"/>
          </p:cNvSpPr>
          <p:nvPr/>
        </p:nvSpPr>
        <p:spPr bwMode="auto">
          <a:xfrm>
            <a:off x="539750" y="908050"/>
            <a:ext cx="6119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a:latin typeface="华文楷体" panose="02010600040101010101" pitchFamily="2" charset="-122"/>
                <a:ea typeface="华文楷体" panose="02010600040101010101" pitchFamily="2" charset="-122"/>
              </a:rPr>
              <a:t>5</a:t>
            </a:r>
            <a:r>
              <a:rPr lang="zh-CN" altLang="en-US" b="1">
                <a:latin typeface="华文楷体" panose="02010600040101010101" pitchFamily="2" charset="-122"/>
                <a:ea typeface="华文楷体" panose="02010600040101010101" pitchFamily="2" charset="-122"/>
              </a:rPr>
              <a:t>）由伏安关系求解△负载相电压</a:t>
            </a:r>
          </a:p>
        </p:txBody>
      </p:sp>
      <p:graphicFrame>
        <p:nvGraphicFramePr>
          <p:cNvPr id="468995" name="Object 3">
            <a:extLst>
              <a:ext uri="{FF2B5EF4-FFF2-40B4-BE49-F238E27FC236}">
                <a16:creationId xmlns:a16="http://schemas.microsoft.com/office/drawing/2014/main" id="{40743B8F-9C4B-4D27-A978-5F91E057A92D}"/>
              </a:ext>
            </a:extLst>
          </p:cNvPr>
          <p:cNvGraphicFramePr>
            <a:graphicFrameLocks noChangeAspect="1"/>
          </p:cNvGraphicFramePr>
          <p:nvPr/>
        </p:nvGraphicFramePr>
        <p:xfrm>
          <a:off x="755650" y="1628775"/>
          <a:ext cx="6065838" cy="901700"/>
        </p:xfrm>
        <a:graphic>
          <a:graphicData uri="http://schemas.openxmlformats.org/presentationml/2006/ole">
            <mc:AlternateContent xmlns:mc="http://schemas.openxmlformats.org/markup-compatibility/2006">
              <mc:Choice xmlns:v="urn:schemas-microsoft-com:vml" Requires="v">
                <p:oleObj spid="_x0000_s64710" name="Equation" r:id="rId3" imgW="6070600" imgH="901700" progId="Equation.DSMT4">
                  <p:embed/>
                </p:oleObj>
              </mc:Choice>
              <mc:Fallback>
                <p:oleObj name="Equation" r:id="rId3" imgW="6070600" imgH="901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28775"/>
                        <a:ext cx="606583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8996" name="Object 4">
            <a:extLst>
              <a:ext uri="{FF2B5EF4-FFF2-40B4-BE49-F238E27FC236}">
                <a16:creationId xmlns:a16="http://schemas.microsoft.com/office/drawing/2014/main" id="{10296CAB-2F99-4913-8A1A-63FFD1E0A560}"/>
              </a:ext>
            </a:extLst>
          </p:cNvPr>
          <p:cNvGraphicFramePr>
            <a:graphicFrameLocks noChangeAspect="1"/>
          </p:cNvGraphicFramePr>
          <p:nvPr/>
        </p:nvGraphicFramePr>
        <p:xfrm>
          <a:off x="755650" y="4076700"/>
          <a:ext cx="6672263" cy="901700"/>
        </p:xfrm>
        <a:graphic>
          <a:graphicData uri="http://schemas.openxmlformats.org/presentationml/2006/ole">
            <mc:AlternateContent xmlns:mc="http://schemas.openxmlformats.org/markup-compatibility/2006">
              <mc:Choice xmlns:v="urn:schemas-microsoft-com:vml" Requires="v">
                <p:oleObj spid="_x0000_s64711" name="Equation" r:id="rId5" imgW="6667500" imgH="901700" progId="Equation.DSMT4">
                  <p:embed/>
                </p:oleObj>
              </mc:Choice>
              <mc:Fallback>
                <p:oleObj name="Equation" r:id="rId5" imgW="6667500" imgH="901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076700"/>
                        <a:ext cx="6672263"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7" name="Rectangle 5">
            <a:extLst>
              <a:ext uri="{FF2B5EF4-FFF2-40B4-BE49-F238E27FC236}">
                <a16:creationId xmlns:a16="http://schemas.microsoft.com/office/drawing/2014/main" id="{FB9992B3-BC2B-41DA-A1C0-500394A3D281}"/>
              </a:ext>
            </a:extLst>
          </p:cNvPr>
          <p:cNvSpPr>
            <a:spLocks noChangeArrowheads="1"/>
          </p:cNvSpPr>
          <p:nvPr/>
        </p:nvSpPr>
        <p:spPr bwMode="auto">
          <a:xfrm>
            <a:off x="4479634" y="208154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华文楷体" panose="02010600040101010101" pitchFamily="2" charset="-122"/>
              <a:ea typeface="华文楷体" panose="02010600040101010101" pitchFamily="2" charset="-122"/>
            </a:endParaRPr>
          </a:p>
        </p:txBody>
      </p:sp>
      <p:graphicFrame>
        <p:nvGraphicFramePr>
          <p:cNvPr id="468998" name="Object 6">
            <a:extLst>
              <a:ext uri="{FF2B5EF4-FFF2-40B4-BE49-F238E27FC236}">
                <a16:creationId xmlns:a16="http://schemas.microsoft.com/office/drawing/2014/main" id="{704BC827-C27A-43AF-9458-7F226B69E3F7}"/>
              </a:ext>
            </a:extLst>
          </p:cNvPr>
          <p:cNvGraphicFramePr>
            <a:graphicFrameLocks noChangeAspect="1"/>
          </p:cNvGraphicFramePr>
          <p:nvPr/>
        </p:nvGraphicFramePr>
        <p:xfrm>
          <a:off x="1619250" y="2420938"/>
          <a:ext cx="2628900" cy="393700"/>
        </p:xfrm>
        <a:graphic>
          <a:graphicData uri="http://schemas.openxmlformats.org/presentationml/2006/ole">
            <mc:AlternateContent xmlns:mc="http://schemas.openxmlformats.org/markup-compatibility/2006">
              <mc:Choice xmlns:v="urn:schemas-microsoft-com:vml" Requires="v">
                <p:oleObj spid="_x0000_s64712" name="Equation" r:id="rId7" imgW="2628900" imgH="393700" progId="Equation.DSMT4">
                  <p:embed/>
                </p:oleObj>
              </mc:Choice>
              <mc:Fallback>
                <p:oleObj name="Equation" r:id="rId7" imgW="2628900" imgH="3937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2420938"/>
                        <a:ext cx="2628900" cy="393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9000" name="Rectangle 8">
            <a:extLst>
              <a:ext uri="{FF2B5EF4-FFF2-40B4-BE49-F238E27FC236}">
                <a16:creationId xmlns:a16="http://schemas.microsoft.com/office/drawing/2014/main" id="{58E56D34-2227-448B-A911-3E8DF6022F6E}"/>
              </a:ext>
            </a:extLst>
          </p:cNvPr>
          <p:cNvSpPr>
            <a:spLocks noChangeArrowheads="1"/>
          </p:cNvSpPr>
          <p:nvPr/>
        </p:nvSpPr>
        <p:spPr bwMode="auto">
          <a:xfrm>
            <a:off x="684213" y="2924175"/>
            <a:ext cx="61198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a:latin typeface="华文楷体" panose="02010600040101010101" pitchFamily="2" charset="-122"/>
                <a:ea typeface="华文楷体" panose="02010600040101010101" pitchFamily="2" charset="-122"/>
              </a:rPr>
              <a:t>6</a:t>
            </a:r>
            <a:r>
              <a:rPr lang="zh-CN" altLang="en-US" b="1">
                <a:latin typeface="华文楷体" panose="02010600040101010101" pitchFamily="2" charset="-122"/>
                <a:ea typeface="华文楷体" panose="02010600040101010101" pitchFamily="2" charset="-122"/>
              </a:rPr>
              <a:t>）由三相电流对称关系求解△负载相 电流</a:t>
            </a:r>
          </a:p>
        </p:txBody>
      </p:sp>
      <p:sp>
        <p:nvSpPr>
          <p:cNvPr id="469001" name="Text Box 9">
            <a:extLst>
              <a:ext uri="{FF2B5EF4-FFF2-40B4-BE49-F238E27FC236}">
                <a16:creationId xmlns:a16="http://schemas.microsoft.com/office/drawing/2014/main" id="{3A9FF625-7204-43F2-9109-E6BF36B22C46}"/>
              </a:ext>
            </a:extLst>
          </p:cNvPr>
          <p:cNvSpPr txBox="1">
            <a:spLocks noChangeArrowheads="1"/>
          </p:cNvSpPr>
          <p:nvPr/>
        </p:nvSpPr>
        <p:spPr bwMode="auto">
          <a:xfrm>
            <a:off x="674443" y="4998392"/>
            <a:ext cx="7776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sz="2400" b="1" dirty="0">
                <a:solidFill>
                  <a:schemeClr val="accent6">
                    <a:lumMod val="75000"/>
                  </a:schemeClr>
                </a:solidFill>
                <a:latin typeface="华文楷体" panose="02010600040101010101" pitchFamily="2" charset="-122"/>
                <a:ea typeface="华文楷体" panose="02010600040101010101" pitchFamily="2" charset="-122"/>
              </a:rPr>
              <a:t>注意：仔细体会本题 的解题步骤。要求按这种步骤求解</a:t>
            </a:r>
          </a:p>
        </p:txBody>
      </p:sp>
      <p:sp>
        <p:nvSpPr>
          <p:cNvPr id="9" name="Text Box 9">
            <a:extLst>
              <a:ext uri="{FF2B5EF4-FFF2-40B4-BE49-F238E27FC236}">
                <a16:creationId xmlns:a16="http://schemas.microsoft.com/office/drawing/2014/main" id="{2DBE5A44-A252-488C-8F26-1CC2C173EDFD}"/>
              </a:ext>
            </a:extLst>
          </p:cNvPr>
          <p:cNvSpPr txBox="1">
            <a:spLocks noChangeArrowheads="1"/>
          </p:cNvSpPr>
          <p:nvPr/>
        </p:nvSpPr>
        <p:spPr bwMode="auto">
          <a:xfrm>
            <a:off x="539750" y="5698935"/>
            <a:ext cx="7776219" cy="954107"/>
          </a:xfrm>
          <a:prstGeom prst="rect">
            <a:avLst/>
          </a:prstGeom>
          <a:solidFill>
            <a:srgbClr val="92D050"/>
          </a:solidFill>
          <a:ln>
            <a:noFill/>
          </a:ln>
          <a:effectLst/>
          <a:extLst/>
        </p:spPr>
        <p:txBody>
          <a:bodyPr wrap="squar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b="1" dirty="0">
                <a:solidFill>
                  <a:srgbClr val="C00000"/>
                </a:solidFill>
                <a:latin typeface="华文楷体" panose="02010600040101010101" pitchFamily="2" charset="-122"/>
                <a:ea typeface="华文楷体" panose="02010600040101010101" pitchFamily="2" charset="-122"/>
              </a:rPr>
              <a:t>思考：三相电源发出和三相负载消耗的总的有功功率和无功功率如何求？</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8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89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89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90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6899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900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p:bldP spid="469000" grpId="0"/>
      <p:bldP spid="469001" grpId="0"/>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6" name="Rectangle 8">
            <a:extLst>
              <a:ext uri="{FF2B5EF4-FFF2-40B4-BE49-F238E27FC236}">
                <a16:creationId xmlns:a16="http://schemas.microsoft.com/office/drawing/2014/main" id="{AEAACBE9-30B3-4A8B-A61D-CA5056BF29EB}"/>
              </a:ext>
            </a:extLst>
          </p:cNvPr>
          <p:cNvSpPr>
            <a:spLocks noChangeArrowheads="1"/>
          </p:cNvSpPr>
          <p:nvPr/>
        </p:nvSpPr>
        <p:spPr bwMode="auto">
          <a:xfrm>
            <a:off x="5148263" y="1482725"/>
            <a:ext cx="2376487" cy="30257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135182" name="Object 14">
            <a:extLst>
              <a:ext uri="{FF2B5EF4-FFF2-40B4-BE49-F238E27FC236}">
                <a16:creationId xmlns:a16="http://schemas.microsoft.com/office/drawing/2014/main" id="{30BC734E-BE68-4496-8CF4-6697D6424B66}"/>
              </a:ext>
            </a:extLst>
          </p:cNvPr>
          <p:cNvGraphicFramePr>
            <a:graphicFrameLocks noGrp="1" noChangeAspect="1"/>
          </p:cNvGraphicFramePr>
          <p:nvPr>
            <p:ph/>
          </p:nvPr>
        </p:nvGraphicFramePr>
        <p:xfrm>
          <a:off x="1011238" y="1377950"/>
          <a:ext cx="6729412" cy="4427538"/>
        </p:xfrm>
        <a:graphic>
          <a:graphicData uri="http://schemas.openxmlformats.org/presentationml/2006/ole">
            <mc:AlternateContent xmlns:mc="http://schemas.openxmlformats.org/markup-compatibility/2006">
              <mc:Choice xmlns:v="urn:schemas-microsoft-com:vml" Requires="v">
                <p:oleObj spid="_x0000_s65731" name="Visio" r:id="rId3" imgW="3368733" imgH="2216009" progId="Visio.Drawing.11">
                  <p:embed/>
                </p:oleObj>
              </mc:Choice>
              <mc:Fallback>
                <p:oleObj name="Visio" r:id="rId3" imgW="3368733" imgH="2216009" progId="Visio.Drawing.11">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238" y="1377950"/>
                        <a:ext cx="6729412"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186" name="Object 18">
            <a:extLst>
              <a:ext uri="{FF2B5EF4-FFF2-40B4-BE49-F238E27FC236}">
                <a16:creationId xmlns:a16="http://schemas.microsoft.com/office/drawing/2014/main" id="{CAA40FDF-6031-4752-B002-245AAC298500}"/>
              </a:ext>
            </a:extLst>
          </p:cNvPr>
          <p:cNvGraphicFramePr>
            <a:graphicFrameLocks noChangeAspect="1"/>
          </p:cNvGraphicFramePr>
          <p:nvPr/>
        </p:nvGraphicFramePr>
        <p:xfrm>
          <a:off x="5508625" y="1900238"/>
          <a:ext cx="1633538" cy="2249487"/>
        </p:xfrm>
        <a:graphic>
          <a:graphicData uri="http://schemas.openxmlformats.org/presentationml/2006/ole">
            <mc:AlternateContent xmlns:mc="http://schemas.openxmlformats.org/markup-compatibility/2006">
              <mc:Choice xmlns:v="urn:schemas-microsoft-com:vml" Requires="v">
                <p:oleObj spid="_x0000_s65732" name="Visio" r:id="rId5" imgW="815340" imgH="1123796" progId="Visio.Drawing.11">
                  <p:embed/>
                </p:oleObj>
              </mc:Choice>
              <mc:Fallback>
                <p:oleObj name="Visio" r:id="rId5" imgW="815340" imgH="1123796" progId="Visio.Drawing.11">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1900238"/>
                        <a:ext cx="1633538" cy="22494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90" name="AutoShape 22">
            <a:extLst>
              <a:ext uri="{FF2B5EF4-FFF2-40B4-BE49-F238E27FC236}">
                <a16:creationId xmlns:a16="http://schemas.microsoft.com/office/drawing/2014/main" id="{4DB5BF7D-F843-445D-A2E4-D03443FF774B}"/>
              </a:ext>
            </a:extLst>
          </p:cNvPr>
          <p:cNvSpPr>
            <a:spLocks noChangeArrowheads="1"/>
          </p:cNvSpPr>
          <p:nvPr/>
        </p:nvSpPr>
        <p:spPr bwMode="auto">
          <a:xfrm>
            <a:off x="5003800" y="5518150"/>
            <a:ext cx="1944688" cy="647700"/>
          </a:xfrm>
          <a:prstGeom prst="wedgeRectCallout">
            <a:avLst>
              <a:gd name="adj1" fmla="val -86162"/>
              <a:gd name="adj2" fmla="val -71569"/>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zh-CN" altLang="en-US" sz="2400" b="1"/>
              <a:t>负载中性点</a:t>
            </a:r>
            <a:endParaRPr lang="zh-CN" altLang="en-US" sz="1800"/>
          </a:p>
        </p:txBody>
      </p:sp>
      <p:sp>
        <p:nvSpPr>
          <p:cNvPr id="135191" name="AutoShape 23">
            <a:extLst>
              <a:ext uri="{FF2B5EF4-FFF2-40B4-BE49-F238E27FC236}">
                <a16:creationId xmlns:a16="http://schemas.microsoft.com/office/drawing/2014/main" id="{28FBF30D-3721-48AD-A9C3-CCB5117A54A5}"/>
              </a:ext>
            </a:extLst>
          </p:cNvPr>
          <p:cNvSpPr>
            <a:spLocks noChangeArrowheads="1"/>
          </p:cNvSpPr>
          <p:nvPr/>
        </p:nvSpPr>
        <p:spPr bwMode="auto">
          <a:xfrm>
            <a:off x="6659563" y="4076700"/>
            <a:ext cx="1944687" cy="647700"/>
          </a:xfrm>
          <a:prstGeom prst="wedgeRectCallout">
            <a:avLst>
              <a:gd name="adj1" fmla="val -43144"/>
              <a:gd name="adj2" fmla="val -208088"/>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zh-CN" altLang="en-US" sz="2400" b="1"/>
              <a:t>负载中性点</a:t>
            </a:r>
            <a:endParaRPr lang="zh-CN" altLang="en-US" sz="1800"/>
          </a:p>
        </p:txBody>
      </p:sp>
      <p:sp>
        <p:nvSpPr>
          <p:cNvPr id="135192" name="Rectangle 24">
            <a:extLst>
              <a:ext uri="{FF2B5EF4-FFF2-40B4-BE49-F238E27FC236}">
                <a16:creationId xmlns:a16="http://schemas.microsoft.com/office/drawing/2014/main" id="{30BF8E5C-66E1-47DA-91BE-DBF3AE0D545D}"/>
              </a:ext>
            </a:extLst>
          </p:cNvPr>
          <p:cNvSpPr>
            <a:spLocks noChangeArrowheads="1"/>
          </p:cNvSpPr>
          <p:nvPr/>
        </p:nvSpPr>
        <p:spPr bwMode="auto">
          <a:xfrm>
            <a:off x="611188" y="5183188"/>
            <a:ext cx="993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b="1"/>
              <a:t>其中</a:t>
            </a:r>
            <a:r>
              <a:rPr lang="zh-CN" altLang="en-US"/>
              <a:t> </a:t>
            </a:r>
          </a:p>
        </p:txBody>
      </p:sp>
      <p:graphicFrame>
        <p:nvGraphicFramePr>
          <p:cNvPr id="135193" name="Object 25">
            <a:extLst>
              <a:ext uri="{FF2B5EF4-FFF2-40B4-BE49-F238E27FC236}">
                <a16:creationId xmlns:a16="http://schemas.microsoft.com/office/drawing/2014/main" id="{2C04FB01-B700-4F84-9E6D-F2725FCE6484}"/>
              </a:ext>
            </a:extLst>
          </p:cNvPr>
          <p:cNvGraphicFramePr>
            <a:graphicFrameLocks noChangeAspect="1"/>
          </p:cNvGraphicFramePr>
          <p:nvPr/>
        </p:nvGraphicFramePr>
        <p:xfrm>
          <a:off x="1436688" y="5038725"/>
          <a:ext cx="1252537" cy="838200"/>
        </p:xfrm>
        <a:graphic>
          <a:graphicData uri="http://schemas.openxmlformats.org/presentationml/2006/ole">
            <mc:AlternateContent xmlns:mc="http://schemas.openxmlformats.org/markup-compatibility/2006">
              <mc:Choice xmlns:v="urn:schemas-microsoft-com:vml" Requires="v">
                <p:oleObj spid="_x0000_s65733" name="Equation" r:id="rId7" imgW="1244600" imgH="838200" progId="Equation.DSMT4">
                  <p:embed/>
                </p:oleObj>
              </mc:Choice>
              <mc:Fallback>
                <p:oleObj name="Equation" r:id="rId7" imgW="1244600" imgH="838200"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6688" y="5038725"/>
                        <a:ext cx="12525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35182"/>
                                        </p:tgtEl>
                                        <p:attrNameLst>
                                          <p:attrName>style.visibility</p:attrName>
                                        </p:attrNameLst>
                                      </p:cBhvr>
                                      <p:to>
                                        <p:strVal val="visible"/>
                                      </p:to>
                                    </p:set>
                                    <p:anim calcmode="lin" valueType="num">
                                      <p:cBhvr>
                                        <p:cTn id="7" dur="500" fill="hold"/>
                                        <p:tgtEl>
                                          <p:spTgt spid="135182"/>
                                        </p:tgtEl>
                                        <p:attrNameLst>
                                          <p:attrName>ppt_w</p:attrName>
                                        </p:attrNameLst>
                                      </p:cBhvr>
                                      <p:tavLst>
                                        <p:tav tm="0">
                                          <p:val>
                                            <p:fltVal val="0"/>
                                          </p:val>
                                        </p:tav>
                                        <p:tav tm="100000">
                                          <p:val>
                                            <p:strVal val="#ppt_w"/>
                                          </p:val>
                                        </p:tav>
                                      </p:tavLst>
                                    </p:anim>
                                    <p:anim calcmode="lin" valueType="num">
                                      <p:cBhvr>
                                        <p:cTn id="8" dur="500" fill="hold"/>
                                        <p:tgtEl>
                                          <p:spTgt spid="13518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35176"/>
                                        </p:tgtEl>
                                        <p:attrNameLst>
                                          <p:attrName>style.visibility</p:attrName>
                                        </p:attrNameLst>
                                      </p:cBhvr>
                                      <p:to>
                                        <p:strVal val="visible"/>
                                      </p:to>
                                    </p:set>
                                    <p:animEffect transition="in" filter="wipe(up)">
                                      <p:cBhvr>
                                        <p:cTn id="13" dur="1000"/>
                                        <p:tgtEl>
                                          <p:spTgt spid="13517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35186"/>
                                        </p:tgtEl>
                                        <p:attrNameLst>
                                          <p:attrName>style.visibility</p:attrName>
                                        </p:attrNameLst>
                                      </p:cBhvr>
                                      <p:to>
                                        <p:strVal val="visible"/>
                                      </p:to>
                                    </p:set>
                                    <p:animEffect transition="in" filter="wipe(left)">
                                      <p:cBhvr>
                                        <p:cTn id="18" dur="2000"/>
                                        <p:tgtEl>
                                          <p:spTgt spid="13518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5192"/>
                                        </p:tgtEl>
                                        <p:attrNameLst>
                                          <p:attrName>style.visibility</p:attrName>
                                        </p:attrNameLst>
                                      </p:cBhvr>
                                      <p:to>
                                        <p:strVal val="visible"/>
                                      </p:to>
                                    </p:set>
                                    <p:animEffect transition="in" filter="dissolve">
                                      <p:cBhvr>
                                        <p:cTn id="23" dur="500"/>
                                        <p:tgtEl>
                                          <p:spTgt spid="13519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35193"/>
                                        </p:tgtEl>
                                        <p:attrNameLst>
                                          <p:attrName>style.visibility</p:attrName>
                                        </p:attrNameLst>
                                      </p:cBhvr>
                                      <p:to>
                                        <p:strVal val="visible"/>
                                      </p:to>
                                    </p:set>
                                    <p:animEffect transition="in" filter="dissolve">
                                      <p:cBhvr>
                                        <p:cTn id="28" dur="500"/>
                                        <p:tgtEl>
                                          <p:spTgt spid="13519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5190"/>
                                        </p:tgtEl>
                                        <p:attrNameLst>
                                          <p:attrName>style.visibility</p:attrName>
                                        </p:attrNameLst>
                                      </p:cBhvr>
                                      <p:to>
                                        <p:strVal val="visible"/>
                                      </p:to>
                                    </p:set>
                                    <p:anim calcmode="lin" valueType="num">
                                      <p:cBhvr additive="base">
                                        <p:cTn id="33" dur="500" fill="hold"/>
                                        <p:tgtEl>
                                          <p:spTgt spid="135190"/>
                                        </p:tgtEl>
                                        <p:attrNameLst>
                                          <p:attrName>ppt_x</p:attrName>
                                        </p:attrNameLst>
                                      </p:cBhvr>
                                      <p:tavLst>
                                        <p:tav tm="0">
                                          <p:val>
                                            <p:strVal val="#ppt_x"/>
                                          </p:val>
                                        </p:tav>
                                        <p:tav tm="100000">
                                          <p:val>
                                            <p:strVal val="#ppt_x"/>
                                          </p:val>
                                        </p:tav>
                                      </p:tavLst>
                                    </p:anim>
                                    <p:anim calcmode="lin" valueType="num">
                                      <p:cBhvr additive="base">
                                        <p:cTn id="34" dur="500" fill="hold"/>
                                        <p:tgtEl>
                                          <p:spTgt spid="135190"/>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35191"/>
                                        </p:tgtEl>
                                        <p:attrNameLst>
                                          <p:attrName>style.visibility</p:attrName>
                                        </p:attrNameLst>
                                      </p:cBhvr>
                                      <p:to>
                                        <p:strVal val="visible"/>
                                      </p:to>
                                    </p:set>
                                    <p:anim calcmode="lin" valueType="num">
                                      <p:cBhvr additive="base">
                                        <p:cTn id="39" dur="500" fill="hold"/>
                                        <p:tgtEl>
                                          <p:spTgt spid="135191"/>
                                        </p:tgtEl>
                                        <p:attrNameLst>
                                          <p:attrName>ppt_x</p:attrName>
                                        </p:attrNameLst>
                                      </p:cBhvr>
                                      <p:tavLst>
                                        <p:tav tm="0">
                                          <p:val>
                                            <p:strVal val="1+#ppt_w/2"/>
                                          </p:val>
                                        </p:tav>
                                        <p:tav tm="100000">
                                          <p:val>
                                            <p:strVal val="#ppt_x"/>
                                          </p:val>
                                        </p:tav>
                                      </p:tavLst>
                                    </p:anim>
                                    <p:anim calcmode="lin" valueType="num">
                                      <p:cBhvr additive="base">
                                        <p:cTn id="40" dur="500" fill="hold"/>
                                        <p:tgtEl>
                                          <p:spTgt spid="1351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90" grpId="0" animBg="1"/>
      <p:bldP spid="135191" grpId="0" animBg="1"/>
      <p:bldP spid="13519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225" name="Object 9">
            <a:extLst>
              <a:ext uri="{FF2B5EF4-FFF2-40B4-BE49-F238E27FC236}">
                <a16:creationId xmlns:a16="http://schemas.microsoft.com/office/drawing/2014/main" id="{7BC73DA1-DABA-4DB9-966F-DA2616ADA94C}"/>
              </a:ext>
            </a:extLst>
          </p:cNvPr>
          <p:cNvGraphicFramePr>
            <a:graphicFrameLocks noChangeAspect="1"/>
          </p:cNvGraphicFramePr>
          <p:nvPr/>
        </p:nvGraphicFramePr>
        <p:xfrm>
          <a:off x="250825" y="3644900"/>
          <a:ext cx="3954463" cy="2433638"/>
        </p:xfrm>
        <a:graphic>
          <a:graphicData uri="http://schemas.openxmlformats.org/presentationml/2006/ole">
            <mc:AlternateContent xmlns:mc="http://schemas.openxmlformats.org/markup-compatibility/2006">
              <mc:Choice xmlns:v="urn:schemas-microsoft-com:vml" Requires="v">
                <p:oleObj spid="_x0000_s66752" name="Visio" r:id="rId3" imgW="1968139" imgH="1216321" progId="Visio.Drawing.11">
                  <p:embed/>
                </p:oleObj>
              </mc:Choice>
              <mc:Fallback>
                <p:oleObj name="Visio" r:id="rId3" imgW="1968139" imgH="1216321"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644900"/>
                        <a:ext cx="3954463"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7227" name="Object 11">
            <a:extLst>
              <a:ext uri="{FF2B5EF4-FFF2-40B4-BE49-F238E27FC236}">
                <a16:creationId xmlns:a16="http://schemas.microsoft.com/office/drawing/2014/main" id="{F9CAD770-46DA-45A0-8D71-F205B781752E}"/>
              </a:ext>
            </a:extLst>
          </p:cNvPr>
          <p:cNvGraphicFramePr>
            <a:graphicFrameLocks noChangeAspect="1"/>
          </p:cNvGraphicFramePr>
          <p:nvPr/>
        </p:nvGraphicFramePr>
        <p:xfrm>
          <a:off x="4605338" y="5300663"/>
          <a:ext cx="1252537" cy="838200"/>
        </p:xfrm>
        <a:graphic>
          <a:graphicData uri="http://schemas.openxmlformats.org/presentationml/2006/ole">
            <mc:AlternateContent xmlns:mc="http://schemas.openxmlformats.org/markup-compatibility/2006">
              <mc:Choice xmlns:v="urn:schemas-microsoft-com:vml" Requires="v">
                <p:oleObj spid="_x0000_s66753" name="Equation" r:id="rId5" imgW="1244600" imgH="838200" progId="Equation.DSMT4">
                  <p:embed/>
                </p:oleObj>
              </mc:Choice>
              <mc:Fallback>
                <p:oleObj name="Equation" r:id="rId5" imgW="1244600" imgH="8382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5338" y="5300663"/>
                        <a:ext cx="12525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7233" name="Object 17">
            <a:extLst>
              <a:ext uri="{FF2B5EF4-FFF2-40B4-BE49-F238E27FC236}">
                <a16:creationId xmlns:a16="http://schemas.microsoft.com/office/drawing/2014/main" id="{95044E27-07CF-4A1D-9035-7B1352E44BA1}"/>
              </a:ext>
            </a:extLst>
          </p:cNvPr>
          <p:cNvGraphicFramePr>
            <a:graphicFrameLocks noGrp="1" noChangeAspect="1"/>
          </p:cNvGraphicFramePr>
          <p:nvPr>
            <p:ph/>
          </p:nvPr>
        </p:nvGraphicFramePr>
        <p:xfrm>
          <a:off x="2968625" y="742950"/>
          <a:ext cx="6175375" cy="4414838"/>
        </p:xfrm>
        <a:graphic>
          <a:graphicData uri="http://schemas.openxmlformats.org/presentationml/2006/ole">
            <mc:AlternateContent xmlns:mc="http://schemas.openxmlformats.org/markup-compatibility/2006">
              <mc:Choice xmlns:v="urn:schemas-microsoft-com:vml" Requires="v">
                <p:oleObj spid="_x0000_s66754" name="Visio" r:id="rId7" imgW="3101035" imgH="2215896" progId="Visio.Drawing.11">
                  <p:embed/>
                </p:oleObj>
              </mc:Choice>
              <mc:Fallback>
                <p:oleObj name="Visio" r:id="rId7" imgW="3101035" imgH="2215896" progId="Visio.Drawing.11">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8625" y="742950"/>
                        <a:ext cx="6175375"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35" name="AutoShape 19">
            <a:extLst>
              <a:ext uri="{FF2B5EF4-FFF2-40B4-BE49-F238E27FC236}">
                <a16:creationId xmlns:a16="http://schemas.microsoft.com/office/drawing/2014/main" id="{95BCB66B-005C-48CA-8410-AAD1C9025750}"/>
              </a:ext>
            </a:extLst>
          </p:cNvPr>
          <p:cNvSpPr>
            <a:spLocks noChangeArrowheads="1"/>
          </p:cNvSpPr>
          <p:nvPr/>
        </p:nvSpPr>
        <p:spPr bwMode="auto">
          <a:xfrm rot="10800000">
            <a:off x="1330325" y="2565400"/>
            <a:ext cx="1512888" cy="1152525"/>
          </a:xfrm>
          <a:custGeom>
            <a:avLst/>
            <a:gdLst>
              <a:gd name="T0" fmla="*/ 1080664 w 21600"/>
              <a:gd name="T1" fmla="*/ 0 h 21600"/>
              <a:gd name="T2" fmla="*/ 648371 w 21600"/>
              <a:gd name="T3" fmla="*/ 384175 h 21600"/>
              <a:gd name="T4" fmla="*/ 0 w 21600"/>
              <a:gd name="T5" fmla="*/ 960491 h 21600"/>
              <a:gd name="T6" fmla="*/ 648371 w 21600"/>
              <a:gd name="T7" fmla="*/ 1152525 h 21600"/>
              <a:gd name="T8" fmla="*/ 1296741 w 21600"/>
              <a:gd name="T9" fmla="*/ 800365 h 21600"/>
              <a:gd name="T10" fmla="*/ 1512888 w 21600"/>
              <a:gd name="T11" fmla="*/ 384175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37233"/>
                                        </p:tgtEl>
                                        <p:attrNameLst>
                                          <p:attrName>style.visibility</p:attrName>
                                        </p:attrNameLst>
                                      </p:cBhvr>
                                      <p:to>
                                        <p:strVal val="visible"/>
                                      </p:to>
                                    </p:set>
                                    <p:anim calcmode="lin" valueType="num">
                                      <p:cBhvr>
                                        <p:cTn id="7" dur="500" fill="hold"/>
                                        <p:tgtEl>
                                          <p:spTgt spid="137233"/>
                                        </p:tgtEl>
                                        <p:attrNameLst>
                                          <p:attrName>ppt_w</p:attrName>
                                        </p:attrNameLst>
                                      </p:cBhvr>
                                      <p:tavLst>
                                        <p:tav tm="0">
                                          <p:val>
                                            <p:fltVal val="0"/>
                                          </p:val>
                                        </p:tav>
                                        <p:tav tm="100000">
                                          <p:val>
                                            <p:strVal val="#ppt_w"/>
                                          </p:val>
                                        </p:tav>
                                      </p:tavLst>
                                    </p:anim>
                                    <p:anim calcmode="lin" valueType="num">
                                      <p:cBhvr>
                                        <p:cTn id="8" dur="500" fill="hold"/>
                                        <p:tgtEl>
                                          <p:spTgt spid="13723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137235"/>
                                        </p:tgtEl>
                                        <p:attrNameLst>
                                          <p:attrName>style.visibility</p:attrName>
                                        </p:attrNameLst>
                                      </p:cBhvr>
                                      <p:to>
                                        <p:strVal val="visible"/>
                                      </p:to>
                                    </p:set>
                                    <p:animEffect transition="in" filter="wipe(right)">
                                      <p:cBhvr>
                                        <p:cTn id="13" dur="500"/>
                                        <p:tgtEl>
                                          <p:spTgt spid="13723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137225"/>
                                        </p:tgtEl>
                                        <p:attrNameLst>
                                          <p:attrName>style.visibility</p:attrName>
                                        </p:attrNameLst>
                                      </p:cBhvr>
                                      <p:to>
                                        <p:strVal val="visible"/>
                                      </p:to>
                                    </p:set>
                                    <p:anim calcmode="lin" valueType="num">
                                      <p:cBhvr>
                                        <p:cTn id="18" dur="500" fill="hold"/>
                                        <p:tgtEl>
                                          <p:spTgt spid="137225"/>
                                        </p:tgtEl>
                                        <p:attrNameLst>
                                          <p:attrName>ppt_w</p:attrName>
                                        </p:attrNameLst>
                                      </p:cBhvr>
                                      <p:tavLst>
                                        <p:tav tm="0">
                                          <p:val>
                                            <p:fltVal val="0"/>
                                          </p:val>
                                        </p:tav>
                                        <p:tav tm="100000">
                                          <p:val>
                                            <p:strVal val="#ppt_w"/>
                                          </p:val>
                                        </p:tav>
                                      </p:tavLst>
                                    </p:anim>
                                    <p:anim calcmode="lin" valueType="num">
                                      <p:cBhvr>
                                        <p:cTn id="19" dur="500" fill="hold"/>
                                        <p:tgtEl>
                                          <p:spTgt spid="137225"/>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37227"/>
                                        </p:tgtEl>
                                        <p:attrNameLst>
                                          <p:attrName>style.visibility</p:attrName>
                                        </p:attrNameLst>
                                      </p:cBhvr>
                                      <p:to>
                                        <p:strVal val="visible"/>
                                      </p:to>
                                    </p:set>
                                    <p:animEffect transition="in" filter="dissolve">
                                      <p:cBhvr>
                                        <p:cTn id="24" dur="500"/>
                                        <p:tgtEl>
                                          <p:spTgt spid="137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8D08FDA9-9B3A-41B8-8B58-8DDD4402B93B}"/>
              </a:ext>
            </a:extLst>
          </p:cNvPr>
          <p:cNvSpPr>
            <a:spLocks noGrp="1" noChangeArrowheads="1"/>
          </p:cNvSpPr>
          <p:nvPr>
            <p:ph type="title"/>
          </p:nvPr>
        </p:nvSpPr>
        <p:spPr bwMode="auto">
          <a:xfrm>
            <a:off x="457200" y="11588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4000" b="1" dirty="0">
                <a:solidFill>
                  <a:srgbClr val="000099"/>
                </a:solidFill>
                <a:latin typeface="华文楷体" panose="02010600040101010101" pitchFamily="2" charset="-122"/>
                <a:ea typeface="华文楷体" panose="02010600040101010101" pitchFamily="2" charset="-122"/>
              </a:rPr>
              <a:t>12-4</a:t>
            </a:r>
            <a:r>
              <a:rPr lang="zh-CN" altLang="en-US" sz="4000" b="1" dirty="0">
                <a:solidFill>
                  <a:srgbClr val="000099"/>
                </a:solidFill>
                <a:latin typeface="华文楷体" panose="02010600040101010101" pitchFamily="2" charset="-122"/>
                <a:ea typeface="华文楷体" panose="02010600040101010101" pitchFamily="2" charset="-122"/>
              </a:rPr>
              <a:t>三相电路的功率</a:t>
            </a:r>
          </a:p>
        </p:txBody>
      </p:sp>
      <p:sp>
        <p:nvSpPr>
          <p:cNvPr id="77831" name="Rectangle 7">
            <a:extLst>
              <a:ext uri="{FF2B5EF4-FFF2-40B4-BE49-F238E27FC236}">
                <a16:creationId xmlns:a16="http://schemas.microsoft.com/office/drawing/2014/main" id="{2944C610-E207-4AD2-8FFA-560E5D1EC0BA}"/>
              </a:ext>
            </a:extLst>
          </p:cNvPr>
          <p:cNvSpPr>
            <a:spLocks noChangeArrowheads="1"/>
          </p:cNvSpPr>
          <p:nvPr/>
        </p:nvSpPr>
        <p:spPr bwMode="auto">
          <a:xfrm>
            <a:off x="323850" y="1052513"/>
            <a:ext cx="4216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lgn="ctr">
              <a:tabLst>
                <a:tab pos="457200" algn="l"/>
              </a:tabLst>
              <a:defRPr sz="2800">
                <a:solidFill>
                  <a:srgbClr val="000000"/>
                </a:solidFill>
                <a:latin typeface="Arial" panose="020B0604020202020204" pitchFamily="34" charset="0"/>
                <a:ea typeface="宋体" panose="02010600030101010101" pitchFamily="2" charset="-122"/>
              </a:defRPr>
            </a:lvl1pPr>
            <a:lvl2pPr marL="914400" indent="-457200" algn="ctr">
              <a:tabLst>
                <a:tab pos="457200" algn="l"/>
              </a:tabLst>
              <a:defRPr sz="2800">
                <a:solidFill>
                  <a:srgbClr val="000000"/>
                </a:solidFill>
                <a:latin typeface="Arial" panose="020B0604020202020204" pitchFamily="34" charset="0"/>
                <a:ea typeface="宋体" panose="02010600030101010101" pitchFamily="2" charset="-122"/>
              </a:defRPr>
            </a:lvl2pPr>
            <a:lvl3pPr marL="1371600" indent="-457200" algn="ctr">
              <a:tabLst>
                <a:tab pos="457200" algn="l"/>
              </a:tabLst>
              <a:defRPr sz="2800">
                <a:solidFill>
                  <a:srgbClr val="000000"/>
                </a:solidFill>
                <a:latin typeface="Arial" panose="020B0604020202020204" pitchFamily="34" charset="0"/>
                <a:ea typeface="宋体" panose="02010600030101010101" pitchFamily="2" charset="-122"/>
              </a:defRPr>
            </a:lvl3pPr>
            <a:lvl4pPr marL="1828800" indent="-457200" algn="ctr">
              <a:tabLst>
                <a:tab pos="457200" algn="l"/>
              </a:tabLst>
              <a:defRPr sz="2800">
                <a:solidFill>
                  <a:srgbClr val="000000"/>
                </a:solidFill>
                <a:latin typeface="Arial" panose="020B0604020202020204" pitchFamily="34" charset="0"/>
                <a:ea typeface="宋体" panose="02010600030101010101" pitchFamily="2" charset="-122"/>
              </a:defRPr>
            </a:lvl4pPr>
            <a:lvl5pPr marL="2286000" indent="-457200" algn="ctr">
              <a:tabLst>
                <a:tab pos="457200" algn="l"/>
              </a:tabLst>
              <a:defRPr sz="2800">
                <a:solidFill>
                  <a:srgbClr val="000000"/>
                </a:solidFill>
                <a:latin typeface="Arial" panose="020B0604020202020204" pitchFamily="34" charset="0"/>
                <a:ea typeface="宋体" panose="02010600030101010101" pitchFamily="2" charset="-122"/>
              </a:defRPr>
            </a:lvl5pPr>
            <a:lvl6pPr marL="2743200" indent="-4572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6pPr>
            <a:lvl7pPr marL="3200400" indent="-4572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7pPr>
            <a:lvl8pPr marL="3657600" indent="-4572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8pPr>
            <a:lvl9pPr marL="4114800" indent="-4572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dirty="0">
                <a:solidFill>
                  <a:srgbClr val="000099"/>
                </a:solidFill>
                <a:latin typeface="华文楷体" panose="02010600040101010101" pitchFamily="2" charset="-122"/>
                <a:ea typeface="华文楷体" panose="02010600040101010101" pitchFamily="2" charset="-122"/>
              </a:rPr>
              <a:t>1. </a:t>
            </a:r>
            <a:r>
              <a:rPr lang="zh-CN" altLang="en-US" b="1" dirty="0">
                <a:solidFill>
                  <a:srgbClr val="000099"/>
                </a:solidFill>
                <a:latin typeface="华文楷体" panose="02010600040101010101" pitchFamily="2" charset="-122"/>
                <a:ea typeface="华文楷体" panose="02010600040101010101" pitchFamily="2" charset="-122"/>
              </a:rPr>
              <a:t>三相电路</a:t>
            </a:r>
            <a:r>
              <a:rPr lang="zh-CN" altLang="en-US" sz="3200" b="1" dirty="0">
                <a:solidFill>
                  <a:srgbClr val="000099"/>
                </a:solidFill>
                <a:latin typeface="华文楷体" panose="02010600040101010101" pitchFamily="2" charset="-122"/>
                <a:ea typeface="华文楷体" panose="02010600040101010101" pitchFamily="2" charset="-122"/>
              </a:rPr>
              <a:t>功率</a:t>
            </a:r>
            <a:r>
              <a:rPr lang="zh-CN" altLang="en-US" b="1" dirty="0">
                <a:solidFill>
                  <a:srgbClr val="000099"/>
                </a:solidFill>
                <a:latin typeface="华文楷体" panose="02010600040101010101" pitchFamily="2" charset="-122"/>
                <a:ea typeface="华文楷体" panose="02010600040101010101" pitchFamily="2" charset="-122"/>
              </a:rPr>
              <a:t>计算</a:t>
            </a:r>
          </a:p>
        </p:txBody>
      </p:sp>
      <p:graphicFrame>
        <p:nvGraphicFramePr>
          <p:cNvPr id="77846" name="Object 22">
            <a:extLst>
              <a:ext uri="{FF2B5EF4-FFF2-40B4-BE49-F238E27FC236}">
                <a16:creationId xmlns:a16="http://schemas.microsoft.com/office/drawing/2014/main" id="{1AA8BCED-A45C-488A-9579-FA2A8AF4E087}"/>
              </a:ext>
            </a:extLst>
          </p:cNvPr>
          <p:cNvGraphicFramePr>
            <a:graphicFrameLocks noChangeAspect="1"/>
          </p:cNvGraphicFramePr>
          <p:nvPr/>
        </p:nvGraphicFramePr>
        <p:xfrm>
          <a:off x="1425575" y="2636838"/>
          <a:ext cx="2406650" cy="431800"/>
        </p:xfrm>
        <a:graphic>
          <a:graphicData uri="http://schemas.openxmlformats.org/presentationml/2006/ole">
            <mc:AlternateContent xmlns:mc="http://schemas.openxmlformats.org/markup-compatibility/2006">
              <mc:Choice xmlns:v="urn:schemas-microsoft-com:vml" Requires="v">
                <p:oleObj spid="_x0000_s67779" name="Equation" r:id="rId3" imgW="2400300" imgH="431800" progId="Equation.DSMT4">
                  <p:embed/>
                </p:oleObj>
              </mc:Choice>
              <mc:Fallback>
                <p:oleObj name="Equation" r:id="rId3" imgW="2400300" imgH="431800"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575" y="2636838"/>
                        <a:ext cx="24066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47" name="Rectangle 23">
            <a:extLst>
              <a:ext uri="{FF2B5EF4-FFF2-40B4-BE49-F238E27FC236}">
                <a16:creationId xmlns:a16="http://schemas.microsoft.com/office/drawing/2014/main" id="{D1428305-FD6E-4123-974B-B3BDFB0E1D24}"/>
              </a:ext>
            </a:extLst>
          </p:cNvPr>
          <p:cNvSpPr>
            <a:spLocks noChangeArrowheads="1"/>
          </p:cNvSpPr>
          <p:nvPr/>
        </p:nvSpPr>
        <p:spPr bwMode="auto">
          <a:xfrm>
            <a:off x="250825" y="1773238"/>
            <a:ext cx="76342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sz="3200" b="1" dirty="0">
                <a:solidFill>
                  <a:srgbClr val="000099"/>
                </a:solidFill>
                <a:latin typeface="华文楷体" panose="02010600040101010101" pitchFamily="2" charset="-122"/>
                <a:ea typeface="华文楷体" panose="02010600040101010101" pitchFamily="2" charset="-122"/>
              </a:rPr>
              <a:t>1</a:t>
            </a:r>
            <a:r>
              <a:rPr lang="zh-CN" altLang="en-US" sz="3200" b="1" dirty="0">
                <a:solidFill>
                  <a:srgbClr val="000099"/>
                </a:solidFill>
                <a:latin typeface="华文楷体" panose="02010600040101010101" pitchFamily="2" charset="-122"/>
                <a:ea typeface="华文楷体" panose="02010600040101010101" pitchFamily="2" charset="-122"/>
              </a:rPr>
              <a:t>）三相电路的有功功率（平均功率）</a:t>
            </a:r>
          </a:p>
        </p:txBody>
      </p:sp>
      <p:graphicFrame>
        <p:nvGraphicFramePr>
          <p:cNvPr id="77850" name="Object 26">
            <a:extLst>
              <a:ext uri="{FF2B5EF4-FFF2-40B4-BE49-F238E27FC236}">
                <a16:creationId xmlns:a16="http://schemas.microsoft.com/office/drawing/2014/main" id="{E023A6B9-C08C-4EF2-9B24-31E6B56E7EDB}"/>
              </a:ext>
            </a:extLst>
          </p:cNvPr>
          <p:cNvGraphicFramePr>
            <a:graphicFrameLocks noChangeAspect="1"/>
          </p:cNvGraphicFramePr>
          <p:nvPr/>
        </p:nvGraphicFramePr>
        <p:xfrm>
          <a:off x="1701800" y="3213100"/>
          <a:ext cx="6057900" cy="431800"/>
        </p:xfrm>
        <a:graphic>
          <a:graphicData uri="http://schemas.openxmlformats.org/presentationml/2006/ole">
            <mc:AlternateContent xmlns:mc="http://schemas.openxmlformats.org/markup-compatibility/2006">
              <mc:Choice xmlns:v="urn:schemas-microsoft-com:vml" Requires="v">
                <p:oleObj spid="_x0000_s67780" name="Equation" r:id="rId5" imgW="6057900" imgH="431800" progId="Equation.DSMT4">
                  <p:embed/>
                </p:oleObj>
              </mc:Choice>
              <mc:Fallback>
                <p:oleObj name="Equation" r:id="rId5" imgW="6057900" imgH="431800" progId="Equation.DSMT4">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800" y="3213100"/>
                        <a:ext cx="6057900" cy="4318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51" name="Rectangle 27">
            <a:extLst>
              <a:ext uri="{FF2B5EF4-FFF2-40B4-BE49-F238E27FC236}">
                <a16:creationId xmlns:a16="http://schemas.microsoft.com/office/drawing/2014/main" id="{42B50038-C93F-4B4A-B180-B3ED62FABF10}"/>
              </a:ext>
            </a:extLst>
          </p:cNvPr>
          <p:cNvSpPr>
            <a:spLocks noChangeArrowheads="1"/>
          </p:cNvSpPr>
          <p:nvPr/>
        </p:nvSpPr>
        <p:spPr bwMode="auto">
          <a:xfrm>
            <a:off x="323850" y="3789363"/>
            <a:ext cx="4479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sz="3200" b="1" dirty="0">
                <a:solidFill>
                  <a:srgbClr val="000099"/>
                </a:solidFill>
                <a:latin typeface="华文楷体" panose="02010600040101010101" pitchFamily="2" charset="-122"/>
                <a:ea typeface="华文楷体" panose="02010600040101010101" pitchFamily="2" charset="-122"/>
              </a:rPr>
              <a:t>2</a:t>
            </a:r>
            <a:r>
              <a:rPr lang="zh-CN" altLang="en-US" sz="3200" b="1" dirty="0">
                <a:solidFill>
                  <a:srgbClr val="000099"/>
                </a:solidFill>
                <a:latin typeface="华文楷体" panose="02010600040101010101" pitchFamily="2" charset="-122"/>
                <a:ea typeface="华文楷体" panose="02010600040101010101" pitchFamily="2" charset="-122"/>
              </a:rPr>
              <a:t>）三相电路的无功功率</a:t>
            </a:r>
          </a:p>
        </p:txBody>
      </p:sp>
      <p:graphicFrame>
        <p:nvGraphicFramePr>
          <p:cNvPr id="77852" name="Object 28">
            <a:extLst>
              <a:ext uri="{FF2B5EF4-FFF2-40B4-BE49-F238E27FC236}">
                <a16:creationId xmlns:a16="http://schemas.microsoft.com/office/drawing/2014/main" id="{C3187EE7-376E-4F74-BA16-510D8680660C}"/>
              </a:ext>
            </a:extLst>
          </p:cNvPr>
          <p:cNvGraphicFramePr>
            <a:graphicFrameLocks noGrp="1" noChangeAspect="1"/>
          </p:cNvGraphicFramePr>
          <p:nvPr>
            <p:ph idx="1"/>
          </p:nvPr>
        </p:nvGraphicFramePr>
        <p:xfrm>
          <a:off x="1692275" y="4759325"/>
          <a:ext cx="5616575" cy="890588"/>
        </p:xfrm>
        <a:graphic>
          <a:graphicData uri="http://schemas.openxmlformats.org/presentationml/2006/ole">
            <mc:AlternateContent xmlns:mc="http://schemas.openxmlformats.org/markup-compatibility/2006">
              <mc:Choice xmlns:v="urn:schemas-microsoft-com:vml" Requires="v">
                <p:oleObj spid="_x0000_s67781" name="Equation" r:id="rId7" imgW="6324600" imgH="1003300" progId="Equation.DSMT4">
                  <p:embed/>
                </p:oleObj>
              </mc:Choice>
              <mc:Fallback>
                <p:oleObj name="Equation" r:id="rId7" imgW="6324600" imgH="1003300" progId="Equation.DSMT4">
                  <p:embed/>
                  <p:pic>
                    <p:nvPicPr>
                      <p:cNvPr id="0" name="Object 28"/>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4759325"/>
                        <a:ext cx="5616575" cy="89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p:cTn id="7" dur="500" fill="hold"/>
                                        <p:tgtEl>
                                          <p:spTgt spid="77826"/>
                                        </p:tgtEl>
                                        <p:attrNameLst>
                                          <p:attrName>ppt_w</p:attrName>
                                        </p:attrNameLst>
                                      </p:cBhvr>
                                      <p:tavLst>
                                        <p:tav tm="0">
                                          <p:val>
                                            <p:fltVal val="0"/>
                                          </p:val>
                                        </p:tav>
                                        <p:tav tm="100000">
                                          <p:val>
                                            <p:strVal val="#ppt_w"/>
                                          </p:val>
                                        </p:tav>
                                      </p:tavLst>
                                    </p:anim>
                                    <p:anim calcmode="lin" valueType="num">
                                      <p:cBhvr>
                                        <p:cTn id="8" dur="500" fill="hold"/>
                                        <p:tgtEl>
                                          <p:spTgt spid="7782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77831"/>
                                        </p:tgtEl>
                                        <p:attrNameLst>
                                          <p:attrName>style.visibility</p:attrName>
                                        </p:attrNameLst>
                                      </p:cBhvr>
                                      <p:to>
                                        <p:strVal val="visible"/>
                                      </p:to>
                                    </p:set>
                                    <p:anim calcmode="discrete" valueType="clr">
                                      <p:cBhvr override="childStyle">
                                        <p:cTn id="13" dur="80"/>
                                        <p:tgtEl>
                                          <p:spTgt spid="77831"/>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77831"/>
                                        </p:tgtEl>
                                        <p:attrNameLst>
                                          <p:attrName>fillcolor</p:attrName>
                                        </p:attrNameLst>
                                      </p:cBhvr>
                                      <p:tavLst>
                                        <p:tav tm="0">
                                          <p:val>
                                            <p:clrVal>
                                              <a:schemeClr val="accent2"/>
                                            </p:clrVal>
                                          </p:val>
                                        </p:tav>
                                        <p:tav tm="50000">
                                          <p:val>
                                            <p:clrVal>
                                              <a:schemeClr val="hlink"/>
                                            </p:clrVal>
                                          </p:val>
                                        </p:tav>
                                      </p:tavLst>
                                    </p:anim>
                                    <p:set>
                                      <p:cBhvr>
                                        <p:cTn id="15" dur="80"/>
                                        <p:tgtEl>
                                          <p:spTgt spid="77831"/>
                                        </p:tgtEl>
                                        <p:attrNameLst>
                                          <p:attrName>fill.type</p:attrName>
                                        </p:attrNameLst>
                                      </p:cBhvr>
                                      <p:to>
                                        <p:strVal val="solid"/>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7" presetClass="entr" presetSubtype="0" fill="hold" grpId="0" nodeType="clickEffect">
                                  <p:stCondLst>
                                    <p:cond delay="0"/>
                                  </p:stCondLst>
                                  <p:iterate type="lt">
                                    <p:tmPct val="50000"/>
                                  </p:iterate>
                                  <p:childTnLst>
                                    <p:set>
                                      <p:cBhvr>
                                        <p:cTn id="19" dur="1" fill="hold">
                                          <p:stCondLst>
                                            <p:cond delay="0"/>
                                          </p:stCondLst>
                                        </p:cTn>
                                        <p:tgtEl>
                                          <p:spTgt spid="77847"/>
                                        </p:tgtEl>
                                        <p:attrNameLst>
                                          <p:attrName>style.visibility</p:attrName>
                                        </p:attrNameLst>
                                      </p:cBhvr>
                                      <p:to>
                                        <p:strVal val="visible"/>
                                      </p:to>
                                    </p:set>
                                    <p:anim calcmode="discrete" valueType="clr">
                                      <p:cBhvr override="childStyle">
                                        <p:cTn id="20" dur="80"/>
                                        <p:tgtEl>
                                          <p:spTgt spid="77847"/>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77847"/>
                                        </p:tgtEl>
                                        <p:attrNameLst>
                                          <p:attrName>fillcolor</p:attrName>
                                        </p:attrNameLst>
                                      </p:cBhvr>
                                      <p:tavLst>
                                        <p:tav tm="0">
                                          <p:val>
                                            <p:clrVal>
                                              <a:schemeClr val="accent2"/>
                                            </p:clrVal>
                                          </p:val>
                                        </p:tav>
                                        <p:tav tm="50000">
                                          <p:val>
                                            <p:clrVal>
                                              <a:schemeClr val="hlink"/>
                                            </p:clrVal>
                                          </p:val>
                                        </p:tav>
                                      </p:tavLst>
                                    </p:anim>
                                    <p:set>
                                      <p:cBhvr>
                                        <p:cTn id="22" dur="80"/>
                                        <p:tgtEl>
                                          <p:spTgt spid="77847"/>
                                        </p:tgtEl>
                                        <p:attrNameLst>
                                          <p:attrName>fill.type</p:attrName>
                                        </p:attrNameLst>
                                      </p:cBhvr>
                                      <p:to>
                                        <p:strVal val="solid"/>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7846"/>
                                        </p:tgtEl>
                                        <p:attrNameLst>
                                          <p:attrName>style.visibility</p:attrName>
                                        </p:attrNameLst>
                                      </p:cBhvr>
                                      <p:to>
                                        <p:strVal val="visible"/>
                                      </p:to>
                                    </p:set>
                                    <p:animEffect transition="in" filter="wipe(left)">
                                      <p:cBhvr>
                                        <p:cTn id="27" dur="2000"/>
                                        <p:tgtEl>
                                          <p:spTgt spid="77846"/>
                                        </p:tgtEl>
                                      </p:cBhvr>
                                    </p:animEffect>
                                  </p:childTnLst>
                                </p:cTn>
                              </p:par>
                            </p:childTnLst>
                          </p:cTn>
                        </p:par>
                        <p:par>
                          <p:cTn id="28" fill="hold" nodeType="afterGroup">
                            <p:stCondLst>
                              <p:cond delay="2000"/>
                            </p:stCondLst>
                            <p:childTnLst>
                              <p:par>
                                <p:cTn id="29" presetID="22" presetClass="entr" presetSubtype="8" fill="hold" nodeType="afterEffect">
                                  <p:stCondLst>
                                    <p:cond delay="0"/>
                                  </p:stCondLst>
                                  <p:childTnLst>
                                    <p:set>
                                      <p:cBhvr>
                                        <p:cTn id="30" dur="1" fill="hold">
                                          <p:stCondLst>
                                            <p:cond delay="0"/>
                                          </p:stCondLst>
                                        </p:cTn>
                                        <p:tgtEl>
                                          <p:spTgt spid="77850"/>
                                        </p:tgtEl>
                                        <p:attrNameLst>
                                          <p:attrName>style.visibility</p:attrName>
                                        </p:attrNameLst>
                                      </p:cBhvr>
                                      <p:to>
                                        <p:strVal val="visible"/>
                                      </p:to>
                                    </p:set>
                                    <p:animEffect transition="in" filter="wipe(left)">
                                      <p:cBhvr>
                                        <p:cTn id="31" dur="2000"/>
                                        <p:tgtEl>
                                          <p:spTgt spid="7785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7" presetClass="entr" presetSubtype="0" fill="hold" grpId="0" nodeType="clickEffect">
                                  <p:stCondLst>
                                    <p:cond delay="0"/>
                                  </p:stCondLst>
                                  <p:iterate type="lt">
                                    <p:tmPct val="50000"/>
                                  </p:iterate>
                                  <p:childTnLst>
                                    <p:set>
                                      <p:cBhvr>
                                        <p:cTn id="35" dur="1" fill="hold">
                                          <p:stCondLst>
                                            <p:cond delay="0"/>
                                          </p:stCondLst>
                                        </p:cTn>
                                        <p:tgtEl>
                                          <p:spTgt spid="77851"/>
                                        </p:tgtEl>
                                        <p:attrNameLst>
                                          <p:attrName>style.visibility</p:attrName>
                                        </p:attrNameLst>
                                      </p:cBhvr>
                                      <p:to>
                                        <p:strVal val="visible"/>
                                      </p:to>
                                    </p:set>
                                    <p:anim calcmode="discrete" valueType="clr">
                                      <p:cBhvr override="childStyle">
                                        <p:cTn id="36" dur="80"/>
                                        <p:tgtEl>
                                          <p:spTgt spid="77851"/>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77851"/>
                                        </p:tgtEl>
                                        <p:attrNameLst>
                                          <p:attrName>fillcolor</p:attrName>
                                        </p:attrNameLst>
                                      </p:cBhvr>
                                      <p:tavLst>
                                        <p:tav tm="0">
                                          <p:val>
                                            <p:clrVal>
                                              <a:schemeClr val="accent2"/>
                                            </p:clrVal>
                                          </p:val>
                                        </p:tav>
                                        <p:tav tm="50000">
                                          <p:val>
                                            <p:clrVal>
                                              <a:schemeClr val="hlink"/>
                                            </p:clrVal>
                                          </p:val>
                                        </p:tav>
                                      </p:tavLst>
                                    </p:anim>
                                    <p:set>
                                      <p:cBhvr>
                                        <p:cTn id="38" dur="80"/>
                                        <p:tgtEl>
                                          <p:spTgt spid="77851"/>
                                        </p:tgtEl>
                                        <p:attrNameLst>
                                          <p:attrName>fill.type</p:attrName>
                                        </p:attrNameLst>
                                      </p:cBhvr>
                                      <p:to>
                                        <p:strVal val="solid"/>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7852"/>
                                        </p:tgtEl>
                                        <p:attrNameLst>
                                          <p:attrName>style.visibility</p:attrName>
                                        </p:attrNameLst>
                                      </p:cBhvr>
                                      <p:to>
                                        <p:strVal val="visible"/>
                                      </p:to>
                                    </p:set>
                                    <p:animEffect transition="in" filter="wipe(left)">
                                      <p:cBhvr>
                                        <p:cTn id="43" dur="2000"/>
                                        <p:tgtEl>
                                          <p:spTgt spid="77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31" grpId="0"/>
      <p:bldP spid="77847" grpId="0"/>
      <p:bldP spid="7785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0" name="Rectangle 10">
            <a:extLst>
              <a:ext uri="{FF2B5EF4-FFF2-40B4-BE49-F238E27FC236}">
                <a16:creationId xmlns:a16="http://schemas.microsoft.com/office/drawing/2014/main" id="{91BCEAE7-877D-48BB-9DFD-E9F24B0AB165}"/>
              </a:ext>
            </a:extLst>
          </p:cNvPr>
          <p:cNvSpPr>
            <a:spLocks noChangeArrowheads="1"/>
          </p:cNvSpPr>
          <p:nvPr/>
        </p:nvSpPr>
        <p:spPr bwMode="auto">
          <a:xfrm>
            <a:off x="468313" y="877888"/>
            <a:ext cx="50403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dirty="0">
                <a:solidFill>
                  <a:srgbClr val="000066"/>
                </a:solidFill>
                <a:latin typeface="华文楷体" panose="02010600040101010101" pitchFamily="2" charset="-122"/>
                <a:ea typeface="华文楷体" panose="02010600040101010101" pitchFamily="2" charset="-122"/>
              </a:rPr>
              <a:t>3</a:t>
            </a:r>
            <a:r>
              <a:rPr lang="zh-CN" altLang="en-US" b="1" dirty="0">
                <a:solidFill>
                  <a:srgbClr val="000066"/>
                </a:solidFill>
                <a:latin typeface="华文楷体" panose="02010600040101010101" pitchFamily="2" charset="-122"/>
                <a:ea typeface="华文楷体" panose="02010600040101010101" pitchFamily="2" charset="-122"/>
              </a:rPr>
              <a:t>）</a:t>
            </a:r>
            <a:r>
              <a:rPr lang="zh-CN" altLang="en-US" sz="3200" b="1" dirty="0">
                <a:solidFill>
                  <a:srgbClr val="000066"/>
                </a:solidFill>
                <a:latin typeface="华文楷体" panose="02010600040101010101" pitchFamily="2" charset="-122"/>
                <a:ea typeface="华文楷体" panose="02010600040101010101" pitchFamily="2" charset="-122"/>
              </a:rPr>
              <a:t>三相电路的视在功率</a:t>
            </a:r>
          </a:p>
        </p:txBody>
      </p:sp>
      <p:graphicFrame>
        <p:nvGraphicFramePr>
          <p:cNvPr id="102411" name="Object 11">
            <a:extLst>
              <a:ext uri="{FF2B5EF4-FFF2-40B4-BE49-F238E27FC236}">
                <a16:creationId xmlns:a16="http://schemas.microsoft.com/office/drawing/2014/main" id="{2F15F769-5475-41CD-AB6A-82F23A153DAD}"/>
              </a:ext>
            </a:extLst>
          </p:cNvPr>
          <p:cNvGraphicFramePr>
            <a:graphicFrameLocks noChangeAspect="1"/>
          </p:cNvGraphicFramePr>
          <p:nvPr/>
        </p:nvGraphicFramePr>
        <p:xfrm>
          <a:off x="1654175" y="1851025"/>
          <a:ext cx="2108200" cy="561975"/>
        </p:xfrm>
        <a:graphic>
          <a:graphicData uri="http://schemas.openxmlformats.org/presentationml/2006/ole">
            <mc:AlternateContent xmlns:mc="http://schemas.openxmlformats.org/markup-compatibility/2006">
              <mc:Choice xmlns:v="urn:schemas-microsoft-com:vml" Requires="v">
                <p:oleObj spid="_x0000_s68802" name="Equation" r:id="rId3" imgW="2070100" imgH="558800" progId="Equation.DSMT4">
                  <p:embed/>
                </p:oleObj>
              </mc:Choice>
              <mc:Fallback>
                <p:oleObj name="Equation" r:id="rId3" imgW="2070100" imgH="5588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4175" y="1851025"/>
                        <a:ext cx="2108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12" name="Rectangle 12">
            <a:extLst>
              <a:ext uri="{FF2B5EF4-FFF2-40B4-BE49-F238E27FC236}">
                <a16:creationId xmlns:a16="http://schemas.microsoft.com/office/drawing/2014/main" id="{A1FDBA4F-7CF8-4CB4-835C-851EAEB0D66C}"/>
              </a:ext>
            </a:extLst>
          </p:cNvPr>
          <p:cNvSpPr>
            <a:spLocks noChangeArrowheads="1"/>
          </p:cNvSpPr>
          <p:nvPr/>
        </p:nvSpPr>
        <p:spPr bwMode="auto">
          <a:xfrm>
            <a:off x="539750" y="2678113"/>
            <a:ext cx="4679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sz="3200" b="1" dirty="0">
                <a:solidFill>
                  <a:srgbClr val="000066"/>
                </a:solidFill>
                <a:latin typeface="华文楷体" panose="02010600040101010101" pitchFamily="2" charset="-122"/>
                <a:ea typeface="华文楷体" panose="02010600040101010101" pitchFamily="2" charset="-122"/>
              </a:rPr>
              <a:t>4</a:t>
            </a:r>
            <a:r>
              <a:rPr lang="zh-CN" altLang="en-US" sz="3200" b="1" dirty="0">
                <a:solidFill>
                  <a:srgbClr val="000066"/>
                </a:solidFill>
                <a:latin typeface="华文楷体" panose="02010600040101010101" pitchFamily="2" charset="-122"/>
                <a:ea typeface="华文楷体" panose="02010600040101010101" pitchFamily="2" charset="-122"/>
              </a:rPr>
              <a:t>）三相电路的功率因数</a:t>
            </a:r>
          </a:p>
        </p:txBody>
      </p:sp>
      <p:graphicFrame>
        <p:nvGraphicFramePr>
          <p:cNvPr id="102413" name="Object 13">
            <a:extLst>
              <a:ext uri="{FF2B5EF4-FFF2-40B4-BE49-F238E27FC236}">
                <a16:creationId xmlns:a16="http://schemas.microsoft.com/office/drawing/2014/main" id="{6D3A4007-4334-42EE-AA58-40549447E307}"/>
              </a:ext>
            </a:extLst>
          </p:cNvPr>
          <p:cNvGraphicFramePr>
            <a:graphicFrameLocks noChangeAspect="1"/>
          </p:cNvGraphicFramePr>
          <p:nvPr/>
        </p:nvGraphicFramePr>
        <p:xfrm>
          <a:off x="1738313" y="3573463"/>
          <a:ext cx="1462087" cy="835025"/>
        </p:xfrm>
        <a:graphic>
          <a:graphicData uri="http://schemas.openxmlformats.org/presentationml/2006/ole">
            <mc:AlternateContent xmlns:mc="http://schemas.openxmlformats.org/markup-compatibility/2006">
              <mc:Choice xmlns:v="urn:schemas-microsoft-com:vml" Requires="v">
                <p:oleObj spid="_x0000_s68803" name="Equation" r:id="rId5" imgW="1447800" imgH="838200" progId="Equation.DSMT4">
                  <p:embed/>
                </p:oleObj>
              </mc:Choice>
              <mc:Fallback>
                <p:oleObj name="Equation" r:id="rId5" imgW="1447800" imgH="8382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8313" y="3573463"/>
                        <a:ext cx="1462087"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18" name="Rectangle 18">
            <a:extLst>
              <a:ext uri="{FF2B5EF4-FFF2-40B4-BE49-F238E27FC236}">
                <a16:creationId xmlns:a16="http://schemas.microsoft.com/office/drawing/2014/main" id="{3E0C07CE-FF4B-426B-AE25-0B8060691665}"/>
              </a:ext>
            </a:extLst>
          </p:cNvPr>
          <p:cNvSpPr>
            <a:spLocks noChangeArrowheads="1"/>
          </p:cNvSpPr>
          <p:nvPr/>
        </p:nvSpPr>
        <p:spPr bwMode="auto">
          <a:xfrm>
            <a:off x="539750" y="4497730"/>
            <a:ext cx="75247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50000"/>
              </a:lnSpc>
            </a:pPr>
            <a:r>
              <a:rPr lang="zh-CN" altLang="en-US" sz="3200" b="1" dirty="0">
                <a:solidFill>
                  <a:srgbClr val="FF0000"/>
                </a:solidFill>
                <a:latin typeface="华文楷体" panose="02010600040101010101" pitchFamily="2" charset="-122"/>
                <a:ea typeface="华文楷体" panose="02010600040101010101" pitchFamily="2" charset="-122"/>
              </a:rPr>
              <a:t>注：</a:t>
            </a:r>
            <a:r>
              <a:rPr lang="zh-CN" altLang="en-US" sz="3200" b="1" dirty="0">
                <a:latin typeface="华文楷体" panose="02010600040101010101" pitchFamily="2" charset="-122"/>
                <a:ea typeface="华文楷体" panose="02010600040101010101" pitchFamily="2" charset="-122"/>
              </a:rPr>
              <a:t>三相电路不对称时，视在功率和功率因数只有计算意义 ，没有实际意义。</a:t>
            </a:r>
          </a:p>
        </p:txBody>
      </p:sp>
      <p:graphicFrame>
        <p:nvGraphicFramePr>
          <p:cNvPr id="68615" name="Object 21">
            <a:extLst>
              <a:ext uri="{FF2B5EF4-FFF2-40B4-BE49-F238E27FC236}">
                <a16:creationId xmlns:a16="http://schemas.microsoft.com/office/drawing/2014/main" id="{281A0840-42B4-44B4-B0BE-962A9D44207D}"/>
              </a:ext>
            </a:extLst>
          </p:cNvPr>
          <p:cNvGraphicFramePr>
            <a:graphicFrameLocks noChangeAspect="1"/>
          </p:cNvGraphicFramePr>
          <p:nvPr/>
        </p:nvGraphicFramePr>
        <p:xfrm>
          <a:off x="3276600" y="1803400"/>
          <a:ext cx="914400" cy="203200"/>
        </p:xfrm>
        <a:graphic>
          <a:graphicData uri="http://schemas.openxmlformats.org/presentationml/2006/ole">
            <mc:AlternateContent xmlns:mc="http://schemas.openxmlformats.org/markup-compatibility/2006">
              <mc:Choice xmlns:v="urn:schemas-microsoft-com:vml" Requires="v">
                <p:oleObj spid="_x0000_s68804" name="Equation" r:id="rId7" imgW="437454" imgH="680484" progId="Equation.DSMT4">
                  <p:embed/>
                </p:oleObj>
              </mc:Choice>
              <mc:Fallback>
                <p:oleObj name="Equation" r:id="rId7" imgW="437454" imgH="680484"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803400"/>
                        <a:ext cx="9144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2410"/>
                                        </p:tgtEl>
                                        <p:attrNameLst>
                                          <p:attrName>style.visibility</p:attrName>
                                        </p:attrNameLst>
                                      </p:cBhvr>
                                      <p:to>
                                        <p:strVal val="visible"/>
                                      </p:to>
                                    </p:set>
                                    <p:anim calcmode="discrete" valueType="clr">
                                      <p:cBhvr override="childStyle">
                                        <p:cTn id="7" dur="80"/>
                                        <p:tgtEl>
                                          <p:spTgt spid="10241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410"/>
                                        </p:tgtEl>
                                        <p:attrNameLst>
                                          <p:attrName>fillcolor</p:attrName>
                                        </p:attrNameLst>
                                      </p:cBhvr>
                                      <p:tavLst>
                                        <p:tav tm="0">
                                          <p:val>
                                            <p:clrVal>
                                              <a:schemeClr val="accent2"/>
                                            </p:clrVal>
                                          </p:val>
                                        </p:tav>
                                        <p:tav tm="50000">
                                          <p:val>
                                            <p:clrVal>
                                              <a:schemeClr val="hlink"/>
                                            </p:clrVal>
                                          </p:val>
                                        </p:tav>
                                      </p:tavLst>
                                    </p:anim>
                                    <p:set>
                                      <p:cBhvr>
                                        <p:cTn id="9" dur="80"/>
                                        <p:tgtEl>
                                          <p:spTgt spid="102410"/>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3" presetClass="entr" presetSubtype="16" fill="hold" nodeType="clickEffect">
                                  <p:stCondLst>
                                    <p:cond delay="0"/>
                                  </p:stCondLst>
                                  <p:childTnLst>
                                    <p:set>
                                      <p:cBhvr>
                                        <p:cTn id="13" dur="1" fill="hold">
                                          <p:stCondLst>
                                            <p:cond delay="0"/>
                                          </p:stCondLst>
                                        </p:cTn>
                                        <p:tgtEl>
                                          <p:spTgt spid="102411"/>
                                        </p:tgtEl>
                                        <p:attrNameLst>
                                          <p:attrName>style.visibility</p:attrName>
                                        </p:attrNameLst>
                                      </p:cBhvr>
                                      <p:to>
                                        <p:strVal val="visible"/>
                                      </p:to>
                                    </p:set>
                                    <p:anim calcmode="lin" valueType="num">
                                      <p:cBhvr>
                                        <p:cTn id="14" dur="500" fill="hold"/>
                                        <p:tgtEl>
                                          <p:spTgt spid="102411"/>
                                        </p:tgtEl>
                                        <p:attrNameLst>
                                          <p:attrName>ppt_w</p:attrName>
                                        </p:attrNameLst>
                                      </p:cBhvr>
                                      <p:tavLst>
                                        <p:tav tm="0">
                                          <p:val>
                                            <p:fltVal val="0"/>
                                          </p:val>
                                        </p:tav>
                                        <p:tav tm="100000">
                                          <p:val>
                                            <p:strVal val="#ppt_w"/>
                                          </p:val>
                                        </p:tav>
                                      </p:tavLst>
                                    </p:anim>
                                    <p:anim calcmode="lin" valueType="num">
                                      <p:cBhvr>
                                        <p:cTn id="15" dur="500" fill="hold"/>
                                        <p:tgtEl>
                                          <p:spTgt spid="102411"/>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7" presetClass="entr" presetSubtype="0" fill="hold" grpId="0" nodeType="clickEffect">
                                  <p:stCondLst>
                                    <p:cond delay="0"/>
                                  </p:stCondLst>
                                  <p:iterate type="lt">
                                    <p:tmPct val="50000"/>
                                  </p:iterate>
                                  <p:childTnLst>
                                    <p:set>
                                      <p:cBhvr>
                                        <p:cTn id="19" dur="1" fill="hold">
                                          <p:stCondLst>
                                            <p:cond delay="0"/>
                                          </p:stCondLst>
                                        </p:cTn>
                                        <p:tgtEl>
                                          <p:spTgt spid="102412"/>
                                        </p:tgtEl>
                                        <p:attrNameLst>
                                          <p:attrName>style.visibility</p:attrName>
                                        </p:attrNameLst>
                                      </p:cBhvr>
                                      <p:to>
                                        <p:strVal val="visible"/>
                                      </p:to>
                                    </p:set>
                                    <p:anim calcmode="discrete" valueType="clr">
                                      <p:cBhvr override="childStyle">
                                        <p:cTn id="20" dur="80"/>
                                        <p:tgtEl>
                                          <p:spTgt spid="102412"/>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102412"/>
                                        </p:tgtEl>
                                        <p:attrNameLst>
                                          <p:attrName>fillcolor</p:attrName>
                                        </p:attrNameLst>
                                      </p:cBhvr>
                                      <p:tavLst>
                                        <p:tav tm="0">
                                          <p:val>
                                            <p:clrVal>
                                              <a:schemeClr val="accent2"/>
                                            </p:clrVal>
                                          </p:val>
                                        </p:tav>
                                        <p:tav tm="50000">
                                          <p:val>
                                            <p:clrVal>
                                              <a:schemeClr val="hlink"/>
                                            </p:clrVal>
                                          </p:val>
                                        </p:tav>
                                      </p:tavLst>
                                    </p:anim>
                                    <p:set>
                                      <p:cBhvr>
                                        <p:cTn id="22" dur="80"/>
                                        <p:tgtEl>
                                          <p:spTgt spid="102412"/>
                                        </p:tgtEl>
                                        <p:attrNameLst>
                                          <p:attrName>fill.type</p:attrName>
                                        </p:attrNameLst>
                                      </p:cBhvr>
                                      <p:to>
                                        <p:strVal val="solid"/>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102413"/>
                                        </p:tgtEl>
                                        <p:attrNameLst>
                                          <p:attrName>style.visibility</p:attrName>
                                        </p:attrNameLst>
                                      </p:cBhvr>
                                      <p:to>
                                        <p:strVal val="visible"/>
                                      </p:to>
                                    </p:set>
                                    <p:anim calcmode="lin" valueType="num">
                                      <p:cBhvr>
                                        <p:cTn id="27" dur="500" fill="hold"/>
                                        <p:tgtEl>
                                          <p:spTgt spid="102413"/>
                                        </p:tgtEl>
                                        <p:attrNameLst>
                                          <p:attrName>ppt_w</p:attrName>
                                        </p:attrNameLst>
                                      </p:cBhvr>
                                      <p:tavLst>
                                        <p:tav tm="0">
                                          <p:val>
                                            <p:fltVal val="0"/>
                                          </p:val>
                                        </p:tav>
                                        <p:tav tm="100000">
                                          <p:val>
                                            <p:strVal val="#ppt_w"/>
                                          </p:val>
                                        </p:tav>
                                      </p:tavLst>
                                    </p:anim>
                                    <p:anim calcmode="lin" valueType="num">
                                      <p:cBhvr>
                                        <p:cTn id="28" dur="500" fill="hold"/>
                                        <p:tgtEl>
                                          <p:spTgt spid="102413"/>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102418"/>
                                        </p:tgtEl>
                                        <p:attrNameLst>
                                          <p:attrName>style.visibility</p:attrName>
                                        </p:attrNameLst>
                                      </p:cBhvr>
                                      <p:to>
                                        <p:strVal val="visible"/>
                                      </p:to>
                                    </p:set>
                                    <p:anim calcmode="discrete" valueType="clr">
                                      <p:cBhvr override="childStyle">
                                        <p:cTn id="33" dur="80"/>
                                        <p:tgtEl>
                                          <p:spTgt spid="102418"/>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02418"/>
                                        </p:tgtEl>
                                        <p:attrNameLst>
                                          <p:attrName>fillcolor</p:attrName>
                                        </p:attrNameLst>
                                      </p:cBhvr>
                                      <p:tavLst>
                                        <p:tav tm="0">
                                          <p:val>
                                            <p:clrVal>
                                              <a:schemeClr val="accent2"/>
                                            </p:clrVal>
                                          </p:val>
                                        </p:tav>
                                        <p:tav tm="50000">
                                          <p:val>
                                            <p:clrVal>
                                              <a:schemeClr val="hlink"/>
                                            </p:clrVal>
                                          </p:val>
                                        </p:tav>
                                      </p:tavLst>
                                    </p:anim>
                                    <p:set>
                                      <p:cBhvr>
                                        <p:cTn id="35" dur="80"/>
                                        <p:tgtEl>
                                          <p:spTgt spid="1024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0" grpId="0"/>
      <p:bldP spid="102412" grpId="0"/>
      <p:bldP spid="10241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4" name="Object 6">
            <a:extLst>
              <a:ext uri="{FF2B5EF4-FFF2-40B4-BE49-F238E27FC236}">
                <a16:creationId xmlns:a16="http://schemas.microsoft.com/office/drawing/2014/main" id="{A3D2FAF5-5A60-43F2-9C28-2DF3A7E598D9}"/>
              </a:ext>
            </a:extLst>
          </p:cNvPr>
          <p:cNvGraphicFramePr>
            <a:graphicFrameLocks noChangeAspect="1"/>
          </p:cNvGraphicFramePr>
          <p:nvPr/>
        </p:nvGraphicFramePr>
        <p:xfrm>
          <a:off x="922338" y="3284538"/>
          <a:ext cx="4543425" cy="433387"/>
        </p:xfrm>
        <a:graphic>
          <a:graphicData uri="http://schemas.openxmlformats.org/presentationml/2006/ole">
            <mc:AlternateContent xmlns:mc="http://schemas.openxmlformats.org/markup-compatibility/2006">
              <mc:Choice xmlns:v="urn:schemas-microsoft-com:vml" Requires="v">
                <p:oleObj spid="_x0000_s69889" name="Equation" r:id="rId3" imgW="4508500" imgH="431800" progId="Equation.DSMT4">
                  <p:embed/>
                </p:oleObj>
              </mc:Choice>
              <mc:Fallback>
                <p:oleObj name="Equation" r:id="rId3" imgW="4508500" imgH="431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3284538"/>
                        <a:ext cx="4543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6" name="Object 8">
            <a:extLst>
              <a:ext uri="{FF2B5EF4-FFF2-40B4-BE49-F238E27FC236}">
                <a16:creationId xmlns:a16="http://schemas.microsoft.com/office/drawing/2014/main" id="{1C6F5FC7-4EC7-4312-9516-8D4455BA80F3}"/>
              </a:ext>
            </a:extLst>
          </p:cNvPr>
          <p:cNvGraphicFramePr>
            <a:graphicFrameLocks noChangeAspect="1"/>
          </p:cNvGraphicFramePr>
          <p:nvPr/>
        </p:nvGraphicFramePr>
        <p:xfrm>
          <a:off x="958850" y="4006850"/>
          <a:ext cx="4568825" cy="430213"/>
        </p:xfrm>
        <a:graphic>
          <a:graphicData uri="http://schemas.openxmlformats.org/presentationml/2006/ole">
            <mc:AlternateContent xmlns:mc="http://schemas.openxmlformats.org/markup-compatibility/2006">
              <mc:Choice xmlns:v="urn:schemas-microsoft-com:vml" Requires="v">
                <p:oleObj spid="_x0000_s69890" name="Equation" r:id="rId5" imgW="4610100" imgH="431800" progId="Equation.DSMT4">
                  <p:embed/>
                </p:oleObj>
              </mc:Choice>
              <mc:Fallback>
                <p:oleObj name="Equation" r:id="rId5" imgW="4610100" imgH="431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850" y="4006850"/>
                        <a:ext cx="45688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8" name="Object 10">
            <a:extLst>
              <a:ext uri="{FF2B5EF4-FFF2-40B4-BE49-F238E27FC236}">
                <a16:creationId xmlns:a16="http://schemas.microsoft.com/office/drawing/2014/main" id="{FD221BA5-1DF4-444A-BED4-E1E3539A5244}"/>
              </a:ext>
            </a:extLst>
          </p:cNvPr>
          <p:cNvGraphicFramePr>
            <a:graphicFrameLocks noChangeAspect="1"/>
          </p:cNvGraphicFramePr>
          <p:nvPr/>
        </p:nvGraphicFramePr>
        <p:xfrm>
          <a:off x="900113" y="4667250"/>
          <a:ext cx="3367087" cy="561975"/>
        </p:xfrm>
        <a:graphic>
          <a:graphicData uri="http://schemas.openxmlformats.org/presentationml/2006/ole">
            <mc:AlternateContent xmlns:mc="http://schemas.openxmlformats.org/markup-compatibility/2006">
              <mc:Choice xmlns:v="urn:schemas-microsoft-com:vml" Requires="v">
                <p:oleObj spid="_x0000_s69891" name="Equation" r:id="rId7" imgW="3314700" imgH="558800" progId="Equation.DSMT4">
                  <p:embed/>
                </p:oleObj>
              </mc:Choice>
              <mc:Fallback>
                <p:oleObj name="Equation" r:id="rId7" imgW="3314700" imgH="5588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4667250"/>
                        <a:ext cx="336708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0" name="Object 12">
            <a:extLst>
              <a:ext uri="{FF2B5EF4-FFF2-40B4-BE49-F238E27FC236}">
                <a16:creationId xmlns:a16="http://schemas.microsoft.com/office/drawing/2014/main" id="{FB3D094C-A602-4B3A-AF5C-340678ABA917}"/>
              </a:ext>
            </a:extLst>
          </p:cNvPr>
          <p:cNvGraphicFramePr>
            <a:graphicFrameLocks noChangeAspect="1"/>
          </p:cNvGraphicFramePr>
          <p:nvPr/>
        </p:nvGraphicFramePr>
        <p:xfrm>
          <a:off x="1190625" y="5330825"/>
          <a:ext cx="1462088" cy="835025"/>
        </p:xfrm>
        <a:graphic>
          <a:graphicData uri="http://schemas.openxmlformats.org/presentationml/2006/ole">
            <mc:AlternateContent xmlns:mc="http://schemas.openxmlformats.org/markup-compatibility/2006">
              <mc:Choice xmlns:v="urn:schemas-microsoft-com:vml" Requires="v">
                <p:oleObj spid="_x0000_s69892" name="Equation" r:id="rId9" imgW="1447800" imgH="838200" progId="Equation.DSMT4">
                  <p:embed/>
                </p:oleObj>
              </mc:Choice>
              <mc:Fallback>
                <p:oleObj name="Equation" r:id="rId9" imgW="1447800" imgH="8382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0625" y="5330825"/>
                        <a:ext cx="1462088"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2" name="Rectangle 14">
            <a:extLst>
              <a:ext uri="{FF2B5EF4-FFF2-40B4-BE49-F238E27FC236}">
                <a16:creationId xmlns:a16="http://schemas.microsoft.com/office/drawing/2014/main" id="{F69449CF-CDEB-4930-A599-D4B197449E1B}"/>
              </a:ext>
            </a:extLst>
          </p:cNvPr>
          <p:cNvSpPr>
            <a:spLocks noChangeArrowheads="1"/>
          </p:cNvSpPr>
          <p:nvPr/>
        </p:nvSpPr>
        <p:spPr bwMode="auto">
          <a:xfrm>
            <a:off x="323850" y="1052513"/>
            <a:ext cx="817245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30000"/>
              </a:lnSpc>
              <a:defRPr/>
            </a:pPr>
            <a:r>
              <a:rPr lang="en-US" altLang="zh-CN" b="1" dirty="0">
                <a:solidFill>
                  <a:srgbClr val="000099"/>
                </a:solidFill>
                <a:latin typeface="华文新魏" panose="02010800040101010101" pitchFamily="2" charset="-122"/>
                <a:ea typeface="华文新魏" panose="02010800040101010101" pitchFamily="2" charset="-122"/>
              </a:rPr>
              <a:t>        </a:t>
            </a:r>
            <a:r>
              <a:rPr lang="zh-CN" altLang="en-US" b="1" dirty="0">
                <a:solidFill>
                  <a:srgbClr val="000099"/>
                </a:solidFill>
                <a:latin typeface="华文楷体" panose="02010600040101010101" pitchFamily="2" charset="-122"/>
                <a:ea typeface="华文楷体" panose="02010600040101010101" pitchFamily="2" charset="-122"/>
              </a:rPr>
              <a:t>当三相电路对称时，各相功率相等，三相电路总有功功率、无功功率和视在功率等于单相功率的三倍，功率因数等于各相的功率因数</a:t>
            </a:r>
            <a:r>
              <a:rPr lang="zh-CN" altLang="en-US" b="1" dirty="0">
                <a:solidFill>
                  <a:srgbClr val="000099"/>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zh-CN" altLang="en-US" b="1" dirty="0">
                <a:solidFill>
                  <a:srgbClr val="000099"/>
                </a:solidFill>
                <a:latin typeface="华文楷体" panose="02010600040101010101" pitchFamily="2" charset="-122"/>
                <a:ea typeface="华文楷体" panose="02010600040101010101" pitchFamily="2" charset="-122"/>
              </a:rPr>
              <a:t>，即</a:t>
            </a:r>
          </a:p>
        </p:txBody>
      </p:sp>
      <p:sp>
        <p:nvSpPr>
          <p:cNvPr id="69639" name="Text Box 29">
            <a:extLst>
              <a:ext uri="{FF2B5EF4-FFF2-40B4-BE49-F238E27FC236}">
                <a16:creationId xmlns:a16="http://schemas.microsoft.com/office/drawing/2014/main" id="{17C744B9-B867-4C9A-A0D4-F57D050E9311}"/>
              </a:ext>
            </a:extLst>
          </p:cNvPr>
          <p:cNvSpPr txBox="1">
            <a:spLocks noChangeArrowheads="1"/>
          </p:cNvSpPr>
          <p:nvPr/>
        </p:nvSpPr>
        <p:spPr bwMode="auto">
          <a:xfrm>
            <a:off x="323850" y="188913"/>
            <a:ext cx="35290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a:spcBef>
                <a:spcPct val="50000"/>
              </a:spcBef>
            </a:pPr>
            <a:endParaRPr lang="zh-CN" altLang="zh-CN">
              <a:solidFill>
                <a:schemeClr val="tx1"/>
              </a:solidFill>
            </a:endParaRPr>
          </a:p>
        </p:txBody>
      </p:sp>
      <p:sp>
        <p:nvSpPr>
          <p:cNvPr id="78878" name="Text Box 30">
            <a:extLst>
              <a:ext uri="{FF2B5EF4-FFF2-40B4-BE49-F238E27FC236}">
                <a16:creationId xmlns:a16="http://schemas.microsoft.com/office/drawing/2014/main" id="{05D54ED6-3F14-4B57-9BC4-37CEC1AE75D0}"/>
              </a:ext>
            </a:extLst>
          </p:cNvPr>
          <p:cNvSpPr txBox="1">
            <a:spLocks noChangeArrowheads="1"/>
          </p:cNvSpPr>
          <p:nvPr/>
        </p:nvSpPr>
        <p:spPr bwMode="auto">
          <a:xfrm>
            <a:off x="179388" y="188913"/>
            <a:ext cx="48244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a:spcBef>
                <a:spcPct val="50000"/>
              </a:spcBef>
            </a:pPr>
            <a:r>
              <a:rPr lang="en-US" altLang="zh-CN" b="1" dirty="0">
                <a:solidFill>
                  <a:srgbClr val="000099"/>
                </a:solidFill>
                <a:latin typeface="华文楷体" panose="02010600040101010101" pitchFamily="2" charset="-122"/>
                <a:ea typeface="华文楷体" panose="02010600040101010101" pitchFamily="2" charset="-122"/>
              </a:rPr>
              <a:t>5</a:t>
            </a:r>
            <a:r>
              <a:rPr lang="zh-CN" altLang="en-US" b="1" dirty="0">
                <a:solidFill>
                  <a:srgbClr val="000099"/>
                </a:solidFill>
                <a:latin typeface="华文楷体" panose="02010600040101010101" pitchFamily="2" charset="-122"/>
                <a:ea typeface="华文楷体" panose="02010600040101010101" pitchFamily="2" charset="-122"/>
              </a:rPr>
              <a:t>） 对称三相电路功率计算</a:t>
            </a: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8878"/>
                                        </p:tgtEl>
                                        <p:attrNameLst>
                                          <p:attrName>style.visibility</p:attrName>
                                        </p:attrNameLst>
                                      </p:cBhvr>
                                      <p:to>
                                        <p:strVal val="visible"/>
                                      </p:to>
                                    </p:set>
                                    <p:anim calcmode="discrete" valueType="clr">
                                      <p:cBhvr override="childStyle">
                                        <p:cTn id="7" dur="80"/>
                                        <p:tgtEl>
                                          <p:spTgt spid="7887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8878"/>
                                        </p:tgtEl>
                                        <p:attrNameLst>
                                          <p:attrName>fillcolor</p:attrName>
                                        </p:attrNameLst>
                                      </p:cBhvr>
                                      <p:tavLst>
                                        <p:tav tm="0">
                                          <p:val>
                                            <p:clrVal>
                                              <a:schemeClr val="accent2"/>
                                            </p:clrVal>
                                          </p:val>
                                        </p:tav>
                                        <p:tav tm="50000">
                                          <p:val>
                                            <p:clrVal>
                                              <a:schemeClr val="hlink"/>
                                            </p:clrVal>
                                          </p:val>
                                        </p:tav>
                                      </p:tavLst>
                                    </p:anim>
                                    <p:set>
                                      <p:cBhvr>
                                        <p:cTn id="9" dur="80"/>
                                        <p:tgtEl>
                                          <p:spTgt spid="78878"/>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8862"/>
                                        </p:tgtEl>
                                        <p:attrNameLst>
                                          <p:attrName>style.visibility</p:attrName>
                                        </p:attrNameLst>
                                      </p:cBhvr>
                                      <p:to>
                                        <p:strVal val="visible"/>
                                      </p:to>
                                    </p:set>
                                    <p:anim calcmode="discrete" valueType="clr">
                                      <p:cBhvr override="childStyle">
                                        <p:cTn id="14" dur="80"/>
                                        <p:tgtEl>
                                          <p:spTgt spid="78862"/>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8862"/>
                                        </p:tgtEl>
                                        <p:attrNameLst>
                                          <p:attrName>fillcolor</p:attrName>
                                        </p:attrNameLst>
                                      </p:cBhvr>
                                      <p:tavLst>
                                        <p:tav tm="0">
                                          <p:val>
                                            <p:clrVal>
                                              <a:schemeClr val="accent2"/>
                                            </p:clrVal>
                                          </p:val>
                                        </p:tav>
                                        <p:tav tm="50000">
                                          <p:val>
                                            <p:clrVal>
                                              <a:schemeClr val="hlink"/>
                                            </p:clrVal>
                                          </p:val>
                                        </p:tav>
                                      </p:tavLst>
                                    </p:anim>
                                    <p:set>
                                      <p:cBhvr>
                                        <p:cTn id="16" dur="80"/>
                                        <p:tgtEl>
                                          <p:spTgt spid="78862"/>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78854"/>
                                        </p:tgtEl>
                                        <p:attrNameLst>
                                          <p:attrName>style.visibility</p:attrName>
                                        </p:attrNameLst>
                                      </p:cBhvr>
                                      <p:to>
                                        <p:strVal val="visible"/>
                                      </p:to>
                                    </p:set>
                                    <p:animEffect transition="in" filter="slide(fromLeft)">
                                      <p:cBhvr>
                                        <p:cTn id="21" dur="500"/>
                                        <p:tgtEl>
                                          <p:spTgt spid="788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nodeType="clickEffect">
                                  <p:stCondLst>
                                    <p:cond delay="0"/>
                                  </p:stCondLst>
                                  <p:childTnLst>
                                    <p:set>
                                      <p:cBhvr>
                                        <p:cTn id="25" dur="1" fill="hold">
                                          <p:stCondLst>
                                            <p:cond delay="0"/>
                                          </p:stCondLst>
                                        </p:cTn>
                                        <p:tgtEl>
                                          <p:spTgt spid="78856"/>
                                        </p:tgtEl>
                                        <p:attrNameLst>
                                          <p:attrName>style.visibility</p:attrName>
                                        </p:attrNameLst>
                                      </p:cBhvr>
                                      <p:to>
                                        <p:strVal val="visible"/>
                                      </p:to>
                                    </p:set>
                                    <p:animEffect transition="in" filter="slide(fromLeft)">
                                      <p:cBhvr>
                                        <p:cTn id="26" dur="500"/>
                                        <p:tgtEl>
                                          <p:spTgt spid="788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78858"/>
                                        </p:tgtEl>
                                        <p:attrNameLst>
                                          <p:attrName>style.visibility</p:attrName>
                                        </p:attrNameLst>
                                      </p:cBhvr>
                                      <p:to>
                                        <p:strVal val="visible"/>
                                      </p:to>
                                    </p:set>
                                    <p:animEffect transition="in" filter="slide(fromLeft)">
                                      <p:cBhvr>
                                        <p:cTn id="31" dur="500"/>
                                        <p:tgtEl>
                                          <p:spTgt spid="7885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8" fill="hold" nodeType="clickEffect">
                                  <p:stCondLst>
                                    <p:cond delay="0"/>
                                  </p:stCondLst>
                                  <p:childTnLst>
                                    <p:set>
                                      <p:cBhvr>
                                        <p:cTn id="35" dur="1" fill="hold">
                                          <p:stCondLst>
                                            <p:cond delay="0"/>
                                          </p:stCondLst>
                                        </p:cTn>
                                        <p:tgtEl>
                                          <p:spTgt spid="78860"/>
                                        </p:tgtEl>
                                        <p:attrNameLst>
                                          <p:attrName>style.visibility</p:attrName>
                                        </p:attrNameLst>
                                      </p:cBhvr>
                                      <p:to>
                                        <p:strVal val="visible"/>
                                      </p:to>
                                    </p:set>
                                    <p:animEffect transition="in" filter="slide(fromLeft)">
                                      <p:cBhvr>
                                        <p:cTn id="36" dur="500"/>
                                        <p:tgtEl>
                                          <p:spTgt spid="78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2" grpId="0"/>
      <p:bldP spid="788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ext Box 2">
            <a:extLst>
              <a:ext uri="{FF2B5EF4-FFF2-40B4-BE49-F238E27FC236}">
                <a16:creationId xmlns:a16="http://schemas.microsoft.com/office/drawing/2014/main" id="{D6087087-1D74-46E9-A6B4-AE9423BD124C}"/>
              </a:ext>
            </a:extLst>
          </p:cNvPr>
          <p:cNvSpPr txBox="1">
            <a:spLocks noChangeArrowheads="1"/>
          </p:cNvSpPr>
          <p:nvPr/>
        </p:nvSpPr>
        <p:spPr bwMode="auto">
          <a:xfrm>
            <a:off x="323850" y="1160463"/>
            <a:ext cx="8208963"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20000"/>
              </a:lnSpc>
              <a:spcBef>
                <a:spcPct val="50000"/>
              </a:spcBef>
            </a:pPr>
            <a:r>
              <a:rPr lang="en-US" altLang="zh-CN" b="1">
                <a:latin typeface="Times New Roman" panose="02020603050405020304" pitchFamily="18" charset="0"/>
                <a:ea typeface="华文楷体" panose="02010600040101010101" pitchFamily="2" charset="-122"/>
                <a:cs typeface="Times New Roman" panose="02020603050405020304" pitchFamily="18" charset="0"/>
              </a:rPr>
              <a:t>    </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三相电路由三相电源、</a:t>
            </a:r>
            <a:r>
              <a:rPr lang="zh-CN" altLang="en-US" sz="3200" b="1">
                <a:latin typeface="Times New Roman" panose="02020603050405020304" pitchFamily="18" charset="0"/>
                <a:ea typeface="华文楷体" panose="02010600040101010101" pitchFamily="2" charset="-122"/>
                <a:cs typeface="Times New Roman" panose="02020603050405020304" pitchFamily="18" charset="0"/>
              </a:rPr>
              <a:t>三相负载和三相输电线路三部分组成。</a:t>
            </a:r>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4243" name="Text Box 3">
            <a:extLst>
              <a:ext uri="{FF2B5EF4-FFF2-40B4-BE49-F238E27FC236}">
                <a16:creationId xmlns:a16="http://schemas.microsoft.com/office/drawing/2014/main" id="{8CBF9C67-67C5-45EC-B730-089A766388C9}"/>
              </a:ext>
            </a:extLst>
          </p:cNvPr>
          <p:cNvSpPr txBox="1">
            <a:spLocks noChangeArrowheads="1"/>
          </p:cNvSpPr>
          <p:nvPr/>
        </p:nvSpPr>
        <p:spPr bwMode="auto">
          <a:xfrm>
            <a:off x="539750" y="3332163"/>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buFontTx/>
              <a:buAutoNum type="circleNumDbPlain"/>
            </a:pPr>
            <a:r>
              <a:rPr lang="en-US" altLang="zh-CN" b="1">
                <a:latin typeface="Times New Roman" panose="02020603050405020304" pitchFamily="18" charset="0"/>
                <a:ea typeface="华文楷体" panose="02010600040101010101" pitchFamily="2" charset="-122"/>
                <a:cs typeface="Times New Roman" panose="02020603050405020304" pitchFamily="18" charset="0"/>
              </a:rPr>
              <a:t> </a:t>
            </a:r>
            <a:r>
              <a:rPr lang="zh-CN" altLang="en-US"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发</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电方面：比单相电源可提高功率</a:t>
            </a:r>
            <a:r>
              <a:rPr lang="en-US" altLang="zh-CN" b="1">
                <a:latin typeface="Times New Roman" panose="02020603050405020304" pitchFamily="18" charset="0"/>
                <a:ea typeface="华文楷体" panose="02010600040101010101" pitchFamily="2" charset="-122"/>
                <a:cs typeface="Times New Roman" panose="02020603050405020304" pitchFamily="18" charset="0"/>
              </a:rPr>
              <a:t>50</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94244" name="Text Box 4">
            <a:extLst>
              <a:ext uri="{FF2B5EF4-FFF2-40B4-BE49-F238E27FC236}">
                <a16:creationId xmlns:a16="http://schemas.microsoft.com/office/drawing/2014/main" id="{62F73BFF-CCC3-4809-BBEF-340F7C87FECF}"/>
              </a:ext>
            </a:extLst>
          </p:cNvPr>
          <p:cNvSpPr txBox="1">
            <a:spLocks noChangeArrowheads="1"/>
          </p:cNvSpPr>
          <p:nvPr/>
        </p:nvSpPr>
        <p:spPr bwMode="auto">
          <a:xfrm>
            <a:off x="539750" y="3908425"/>
            <a:ext cx="741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buFontTx/>
              <a:buAutoNum type="circleNumDbPlain" startAt="2"/>
            </a:pPr>
            <a:r>
              <a:rPr lang="en-US" altLang="zh-CN" b="1">
                <a:latin typeface="Times New Roman" panose="02020603050405020304" pitchFamily="18" charset="0"/>
                <a:ea typeface="华文楷体" panose="02010600040101010101" pitchFamily="2" charset="-122"/>
                <a:cs typeface="Times New Roman" panose="02020603050405020304" pitchFamily="18" charset="0"/>
              </a:rPr>
              <a:t> </a:t>
            </a:r>
            <a:r>
              <a:rPr lang="zh-CN" altLang="en-US"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输</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电方面：比单相输电节省钢材</a:t>
            </a:r>
            <a:r>
              <a:rPr lang="en-US" altLang="zh-CN" b="1">
                <a:latin typeface="Times New Roman" panose="02020603050405020304" pitchFamily="18" charset="0"/>
                <a:ea typeface="华文楷体" panose="02010600040101010101" pitchFamily="2" charset="-122"/>
                <a:cs typeface="Times New Roman" panose="02020603050405020304" pitchFamily="18" charset="0"/>
              </a:rPr>
              <a:t>25</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9221" name="Text Box 5" descr="花束">
            <a:extLst>
              <a:ext uri="{FF2B5EF4-FFF2-40B4-BE49-F238E27FC236}">
                <a16:creationId xmlns:a16="http://schemas.microsoft.com/office/drawing/2014/main" id="{1A8FD025-FBBB-4DF0-8B8C-C43A353A9C7D}"/>
              </a:ext>
            </a:extLst>
          </p:cNvPr>
          <p:cNvSpPr txBox="1">
            <a:spLocks noChangeArrowheads="1"/>
          </p:cNvSpPr>
          <p:nvPr/>
        </p:nvSpPr>
        <p:spPr bwMode="auto">
          <a:xfrm>
            <a:off x="179388" y="0"/>
            <a:ext cx="4679950" cy="762000"/>
          </a:xfrm>
          <a:prstGeom prst="rect">
            <a:avLst/>
          </a:prstGeom>
          <a:noFill/>
          <a:ln>
            <a:noFill/>
          </a:ln>
          <a:effectLst>
            <a:prstShdw prst="shdw17" dist="17961" dir="2700000">
              <a:srgbClr val="7A7A99"/>
            </a:prstShdw>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4400" b="1">
                <a:solidFill>
                  <a:srgbClr val="0033CC"/>
                </a:solidFill>
                <a:latin typeface="Times New Roman" panose="02020603050405020304" pitchFamily="18" charset="0"/>
                <a:ea typeface="华文楷体" panose="02010600040101010101" pitchFamily="2" charset="-122"/>
                <a:cs typeface="Times New Roman" panose="02020603050405020304" pitchFamily="18" charset="0"/>
              </a:rPr>
              <a:t>12-1  </a:t>
            </a:r>
            <a:r>
              <a:rPr kumimoji="1" lang="zh-CN" altLang="en-US" sz="4400" b="1">
                <a:solidFill>
                  <a:srgbClr val="0033CC"/>
                </a:solidFill>
                <a:latin typeface="Times New Roman" panose="02020603050405020304" pitchFamily="18" charset="0"/>
                <a:ea typeface="华文楷体" panose="02010600040101010101" pitchFamily="2" charset="-122"/>
                <a:cs typeface="Times New Roman" panose="02020603050405020304" pitchFamily="18" charset="0"/>
              </a:rPr>
              <a:t>三相电路</a:t>
            </a:r>
          </a:p>
        </p:txBody>
      </p:sp>
      <p:sp>
        <p:nvSpPr>
          <p:cNvPr id="394246" name="Rectangle 6">
            <a:extLst>
              <a:ext uri="{FF2B5EF4-FFF2-40B4-BE49-F238E27FC236}">
                <a16:creationId xmlns:a16="http://schemas.microsoft.com/office/drawing/2014/main" id="{2E103B46-4D67-4A72-839B-739687CEC89D}"/>
              </a:ext>
            </a:extLst>
          </p:cNvPr>
          <p:cNvSpPr>
            <a:spLocks noChangeArrowheads="1"/>
          </p:cNvSpPr>
          <p:nvPr/>
        </p:nvSpPr>
        <p:spPr bwMode="auto">
          <a:xfrm>
            <a:off x="611188" y="2565400"/>
            <a:ext cx="3673475" cy="608013"/>
          </a:xfrm>
          <a:prstGeom prst="rect">
            <a:avLst/>
          </a:prstGeom>
          <a:noFill/>
          <a:ln w="2857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buSzPct val="85000"/>
              <a:buFont typeface="Wingdings" panose="05000000000000000000" pitchFamily="2" charset="2"/>
              <a:buChar char="l"/>
            </a:pPr>
            <a:r>
              <a:rPr lang="zh-CN" altLang="en-US" sz="3200" b="1">
                <a:latin typeface="Times New Roman" panose="02020603050405020304" pitchFamily="18" charset="0"/>
                <a:ea typeface="华文楷体" panose="02010600040101010101" pitchFamily="2" charset="-122"/>
                <a:cs typeface="Times New Roman" panose="02020603050405020304" pitchFamily="18" charset="0"/>
              </a:rPr>
              <a:t>三相电路的优点</a:t>
            </a:r>
          </a:p>
        </p:txBody>
      </p:sp>
      <p:grpSp>
        <p:nvGrpSpPr>
          <p:cNvPr id="394253" name="Group 13">
            <a:extLst>
              <a:ext uri="{FF2B5EF4-FFF2-40B4-BE49-F238E27FC236}">
                <a16:creationId xmlns:a16="http://schemas.microsoft.com/office/drawing/2014/main" id="{996CDA14-EA04-4F14-8D3C-8C2E68DE0906}"/>
              </a:ext>
            </a:extLst>
          </p:cNvPr>
          <p:cNvGrpSpPr>
            <a:grpSpLocks/>
          </p:cNvGrpSpPr>
          <p:nvPr/>
        </p:nvGrpSpPr>
        <p:grpSpPr bwMode="auto">
          <a:xfrm>
            <a:off x="504825" y="4508500"/>
            <a:ext cx="8099425" cy="946150"/>
            <a:chOff x="318" y="2840"/>
            <a:chExt cx="5102" cy="596"/>
          </a:xfrm>
        </p:grpSpPr>
        <p:sp>
          <p:nvSpPr>
            <p:cNvPr id="9227" name="Text Box 14">
              <a:extLst>
                <a:ext uri="{FF2B5EF4-FFF2-40B4-BE49-F238E27FC236}">
                  <a16:creationId xmlns:a16="http://schemas.microsoft.com/office/drawing/2014/main" id="{B0B65258-8436-4403-9758-B3271F467083}"/>
                </a:ext>
              </a:extLst>
            </p:cNvPr>
            <p:cNvSpPr txBox="1">
              <a:spLocks noChangeArrowheads="1"/>
            </p:cNvSpPr>
            <p:nvPr/>
          </p:nvSpPr>
          <p:spPr bwMode="auto">
            <a:xfrm>
              <a:off x="703" y="2840"/>
              <a:ext cx="4717"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配</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电方面：三相变压器比单项变压器经济且便于接入负载。</a:t>
              </a:r>
            </a:p>
          </p:txBody>
        </p:sp>
        <p:sp>
          <p:nvSpPr>
            <p:cNvPr id="9228" name="Text Box 15">
              <a:extLst>
                <a:ext uri="{FF2B5EF4-FFF2-40B4-BE49-F238E27FC236}">
                  <a16:creationId xmlns:a16="http://schemas.microsoft.com/office/drawing/2014/main" id="{556BCFDC-6508-4212-A1C8-A0EF809433B0}"/>
                </a:ext>
              </a:extLst>
            </p:cNvPr>
            <p:cNvSpPr txBox="1">
              <a:spLocks noChangeArrowheads="1"/>
            </p:cNvSpPr>
            <p:nvPr/>
          </p:nvSpPr>
          <p:spPr bwMode="auto">
            <a:xfrm>
              <a:off x="318" y="2886"/>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b="1">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p>
          </p:txBody>
        </p:sp>
      </p:grpSp>
      <p:grpSp>
        <p:nvGrpSpPr>
          <p:cNvPr id="394256" name="Group 16">
            <a:extLst>
              <a:ext uri="{FF2B5EF4-FFF2-40B4-BE49-F238E27FC236}">
                <a16:creationId xmlns:a16="http://schemas.microsoft.com/office/drawing/2014/main" id="{4C3257B1-BE89-4067-B0A1-1EA132A6EABD}"/>
              </a:ext>
            </a:extLst>
          </p:cNvPr>
          <p:cNvGrpSpPr>
            <a:grpSpLocks/>
          </p:cNvGrpSpPr>
          <p:nvPr/>
        </p:nvGrpSpPr>
        <p:grpSpPr bwMode="auto">
          <a:xfrm>
            <a:off x="504825" y="5445125"/>
            <a:ext cx="8027988" cy="946150"/>
            <a:chOff x="318" y="3430"/>
            <a:chExt cx="5057" cy="596"/>
          </a:xfrm>
        </p:grpSpPr>
        <p:sp>
          <p:nvSpPr>
            <p:cNvPr id="9225" name="Text Box 17">
              <a:extLst>
                <a:ext uri="{FF2B5EF4-FFF2-40B4-BE49-F238E27FC236}">
                  <a16:creationId xmlns:a16="http://schemas.microsoft.com/office/drawing/2014/main" id="{44D3B29C-F14A-4009-A7B6-9516959F1C03}"/>
                </a:ext>
              </a:extLst>
            </p:cNvPr>
            <p:cNvSpPr txBox="1">
              <a:spLocks noChangeArrowheads="1"/>
            </p:cNvSpPr>
            <p:nvPr/>
          </p:nvSpPr>
          <p:spPr bwMode="auto">
            <a:xfrm>
              <a:off x="702" y="3430"/>
              <a:ext cx="4673"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用</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电设备：结构简单、成本低、运行可靠、维护方便。</a:t>
              </a:r>
            </a:p>
          </p:txBody>
        </p:sp>
        <p:sp>
          <p:nvSpPr>
            <p:cNvPr id="9226" name="Text Box 18">
              <a:extLst>
                <a:ext uri="{FF2B5EF4-FFF2-40B4-BE49-F238E27FC236}">
                  <a16:creationId xmlns:a16="http://schemas.microsoft.com/office/drawing/2014/main" id="{915AB545-AB7F-40BD-976D-D915906C9E8F}"/>
                </a:ext>
              </a:extLst>
            </p:cNvPr>
            <p:cNvSpPr txBox="1">
              <a:spLocks noChangeArrowheads="1"/>
            </p:cNvSpPr>
            <p:nvPr/>
          </p:nvSpPr>
          <p:spPr bwMode="auto">
            <a:xfrm>
              <a:off x="318" y="3466"/>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b="1">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4242"/>
                                        </p:tgtEl>
                                        <p:attrNameLst>
                                          <p:attrName>style.visibility</p:attrName>
                                        </p:attrNameLst>
                                      </p:cBhvr>
                                      <p:to>
                                        <p:strVal val="visible"/>
                                      </p:to>
                                    </p:set>
                                    <p:animEffect transition="in" filter="slide(fromBottom)">
                                      <p:cBhvr>
                                        <p:cTn id="7" dur="2000"/>
                                        <p:tgtEl>
                                          <p:spTgt spid="394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4246"/>
                                        </p:tgtEl>
                                        <p:attrNameLst>
                                          <p:attrName>style.visibility</p:attrName>
                                        </p:attrNameLst>
                                      </p:cBhvr>
                                      <p:to>
                                        <p:strVal val="visible"/>
                                      </p:to>
                                    </p:set>
                                    <p:animEffect transition="in" filter="blinds(vertical)">
                                      <p:cBhvr>
                                        <p:cTn id="12" dur="500"/>
                                        <p:tgtEl>
                                          <p:spTgt spid="3942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4243"/>
                                        </p:tgtEl>
                                        <p:attrNameLst>
                                          <p:attrName>style.visibility</p:attrName>
                                        </p:attrNameLst>
                                      </p:cBhvr>
                                      <p:to>
                                        <p:strVal val="visible"/>
                                      </p:to>
                                    </p:set>
                                    <p:animEffect transition="in" filter="wipe(left)">
                                      <p:cBhvr>
                                        <p:cTn id="17" dur="2000"/>
                                        <p:tgtEl>
                                          <p:spTgt spid="3942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4244"/>
                                        </p:tgtEl>
                                        <p:attrNameLst>
                                          <p:attrName>style.visibility</p:attrName>
                                        </p:attrNameLst>
                                      </p:cBhvr>
                                      <p:to>
                                        <p:strVal val="visible"/>
                                      </p:to>
                                    </p:set>
                                    <p:animEffect transition="in" filter="wipe(left)">
                                      <p:cBhvr>
                                        <p:cTn id="22" dur="2000"/>
                                        <p:tgtEl>
                                          <p:spTgt spid="3942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94253"/>
                                        </p:tgtEl>
                                        <p:attrNameLst>
                                          <p:attrName>style.visibility</p:attrName>
                                        </p:attrNameLst>
                                      </p:cBhvr>
                                      <p:to>
                                        <p:strVal val="visible"/>
                                      </p:to>
                                    </p:set>
                                    <p:animEffect transition="in" filter="wipe(left)">
                                      <p:cBhvr>
                                        <p:cTn id="27" dur="1000"/>
                                        <p:tgtEl>
                                          <p:spTgt spid="3942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94256"/>
                                        </p:tgtEl>
                                        <p:attrNameLst>
                                          <p:attrName>style.visibility</p:attrName>
                                        </p:attrNameLst>
                                      </p:cBhvr>
                                      <p:to>
                                        <p:strVal val="visible"/>
                                      </p:to>
                                    </p:set>
                                    <p:animEffect transition="in" filter="wipe(left)">
                                      <p:cBhvr>
                                        <p:cTn id="32" dur="1000"/>
                                        <p:tgtEl>
                                          <p:spTgt spid="394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2" grpId="0"/>
      <p:bldP spid="394243" grpId="0"/>
      <p:bldP spid="394244" grpId="0"/>
      <p:bldP spid="39424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12" name="Rectangle 24">
            <a:extLst>
              <a:ext uri="{FF2B5EF4-FFF2-40B4-BE49-F238E27FC236}">
                <a16:creationId xmlns:a16="http://schemas.microsoft.com/office/drawing/2014/main" id="{5DF95ED7-212E-4077-8D24-58AD66AC59E7}"/>
              </a:ext>
            </a:extLst>
          </p:cNvPr>
          <p:cNvSpPr>
            <a:spLocks noChangeArrowheads="1"/>
          </p:cNvSpPr>
          <p:nvPr/>
        </p:nvSpPr>
        <p:spPr bwMode="auto">
          <a:xfrm>
            <a:off x="1116013" y="3213100"/>
            <a:ext cx="5256212" cy="2087563"/>
          </a:xfrm>
          <a:prstGeom prst="rect">
            <a:avLst/>
          </a:prstGeom>
          <a:solidFill>
            <a:srgbClr val="66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140294" name="Object 6">
            <a:extLst>
              <a:ext uri="{FF2B5EF4-FFF2-40B4-BE49-F238E27FC236}">
                <a16:creationId xmlns:a16="http://schemas.microsoft.com/office/drawing/2014/main" id="{A1D471F1-EA13-4843-B8BF-8938A9A3D9FA}"/>
              </a:ext>
            </a:extLst>
          </p:cNvPr>
          <p:cNvGraphicFramePr>
            <a:graphicFrameLocks noChangeAspect="1"/>
          </p:cNvGraphicFramePr>
          <p:nvPr/>
        </p:nvGraphicFramePr>
        <p:xfrm>
          <a:off x="1631950" y="3284538"/>
          <a:ext cx="4581525" cy="511175"/>
        </p:xfrm>
        <a:graphic>
          <a:graphicData uri="http://schemas.openxmlformats.org/presentationml/2006/ole">
            <mc:AlternateContent xmlns:mc="http://schemas.openxmlformats.org/markup-compatibility/2006">
              <mc:Choice xmlns:v="urn:schemas-microsoft-com:vml" Requires="v">
                <p:oleObj spid="_x0000_s71042" name="Equation" r:id="rId3" imgW="4546600" imgH="508000" progId="Equation.DSMT4">
                  <p:embed/>
                </p:oleObj>
              </mc:Choice>
              <mc:Fallback>
                <p:oleObj name="Equation" r:id="rId3" imgW="4546600" imgH="508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950" y="3284538"/>
                        <a:ext cx="45815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295" name="Object 7">
            <a:extLst>
              <a:ext uri="{FF2B5EF4-FFF2-40B4-BE49-F238E27FC236}">
                <a16:creationId xmlns:a16="http://schemas.microsoft.com/office/drawing/2014/main" id="{719FCE04-5E7C-4FDD-94AE-6CDAC143CC6D}"/>
              </a:ext>
            </a:extLst>
          </p:cNvPr>
          <p:cNvGraphicFramePr>
            <a:graphicFrameLocks noChangeAspect="1"/>
          </p:cNvGraphicFramePr>
          <p:nvPr/>
        </p:nvGraphicFramePr>
        <p:xfrm>
          <a:off x="1636713" y="3933825"/>
          <a:ext cx="4430712" cy="504825"/>
        </p:xfrm>
        <a:graphic>
          <a:graphicData uri="http://schemas.openxmlformats.org/presentationml/2006/ole">
            <mc:AlternateContent xmlns:mc="http://schemas.openxmlformats.org/markup-compatibility/2006">
              <mc:Choice xmlns:v="urn:schemas-microsoft-com:vml" Requires="v">
                <p:oleObj spid="_x0000_s71043" name="Equation" r:id="rId5" imgW="4470400" imgH="508000" progId="Equation.DSMT4">
                  <p:embed/>
                </p:oleObj>
              </mc:Choice>
              <mc:Fallback>
                <p:oleObj name="Equation" r:id="rId5" imgW="4470400" imgH="508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713" y="3933825"/>
                        <a:ext cx="44307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296" name="Object 8">
            <a:extLst>
              <a:ext uri="{FF2B5EF4-FFF2-40B4-BE49-F238E27FC236}">
                <a16:creationId xmlns:a16="http://schemas.microsoft.com/office/drawing/2014/main" id="{7441BBF8-8D5C-4798-9B72-31845A93DD84}"/>
              </a:ext>
            </a:extLst>
          </p:cNvPr>
          <p:cNvGraphicFramePr>
            <a:graphicFrameLocks noChangeAspect="1"/>
          </p:cNvGraphicFramePr>
          <p:nvPr/>
        </p:nvGraphicFramePr>
        <p:xfrm>
          <a:off x="1584325" y="4573588"/>
          <a:ext cx="3019425" cy="511175"/>
        </p:xfrm>
        <a:graphic>
          <a:graphicData uri="http://schemas.openxmlformats.org/presentationml/2006/ole">
            <mc:AlternateContent xmlns:mc="http://schemas.openxmlformats.org/markup-compatibility/2006">
              <mc:Choice xmlns:v="urn:schemas-microsoft-com:vml" Requires="v">
                <p:oleObj spid="_x0000_s71044" name="Equation" r:id="rId7" imgW="2971800" imgH="508000" progId="Equation.DSMT4">
                  <p:embed/>
                </p:oleObj>
              </mc:Choice>
              <mc:Fallback>
                <p:oleObj name="Equation" r:id="rId7" imgW="2971800" imgH="5080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325" y="4573588"/>
                        <a:ext cx="301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0297" name="Rectangle 9">
            <a:extLst>
              <a:ext uri="{FF2B5EF4-FFF2-40B4-BE49-F238E27FC236}">
                <a16:creationId xmlns:a16="http://schemas.microsoft.com/office/drawing/2014/main" id="{24D387D6-5156-4ED9-83D3-445F9DDD48F4}"/>
              </a:ext>
            </a:extLst>
          </p:cNvPr>
          <p:cNvSpPr>
            <a:spLocks noChangeArrowheads="1"/>
          </p:cNvSpPr>
          <p:nvPr/>
        </p:nvSpPr>
        <p:spPr bwMode="auto">
          <a:xfrm>
            <a:off x="539750" y="1938338"/>
            <a:ext cx="7920038"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30000"/>
              </a:lnSpc>
              <a:defRPr/>
            </a:pPr>
            <a:r>
              <a:rPr lang="en-US" altLang="zh-CN" b="1" dirty="0">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zh-CN" altLang="en-US" b="1" dirty="0">
                <a:latin typeface="华文楷体" panose="02010600040101010101" pitchFamily="2" charset="-122"/>
                <a:ea typeface="华文楷体" panose="02010600040101010101" pitchFamily="2" charset="-122"/>
              </a:rPr>
              <a:t>将相电压与线电压，相电流与线电流的关系代入到功率的计算式中，可得：</a:t>
            </a:r>
          </a:p>
        </p:txBody>
      </p:sp>
      <p:graphicFrame>
        <p:nvGraphicFramePr>
          <p:cNvPr id="140298" name="Object 10">
            <a:extLst>
              <a:ext uri="{FF2B5EF4-FFF2-40B4-BE49-F238E27FC236}">
                <a16:creationId xmlns:a16="http://schemas.microsoft.com/office/drawing/2014/main" id="{9FEB4F26-CEDC-4905-94BD-3F3E20568FFF}"/>
              </a:ext>
            </a:extLst>
          </p:cNvPr>
          <p:cNvGraphicFramePr>
            <a:graphicFrameLocks noChangeAspect="1"/>
          </p:cNvGraphicFramePr>
          <p:nvPr/>
        </p:nvGraphicFramePr>
        <p:xfrm>
          <a:off x="3070225" y="1481138"/>
          <a:ext cx="2730500" cy="508000"/>
        </p:xfrm>
        <a:graphic>
          <a:graphicData uri="http://schemas.openxmlformats.org/presentationml/2006/ole">
            <mc:AlternateContent xmlns:mc="http://schemas.openxmlformats.org/markup-compatibility/2006">
              <mc:Choice xmlns:v="urn:schemas-microsoft-com:vml" Requires="v">
                <p:oleObj spid="_x0000_s71045" name="Equation" r:id="rId9" imgW="2730500" imgH="508000" progId="Equation.DSMT4">
                  <p:embed/>
                </p:oleObj>
              </mc:Choice>
              <mc:Fallback>
                <p:oleObj name="Equation" r:id="rId9" imgW="2730500" imgH="5080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0225" y="1481138"/>
                        <a:ext cx="27305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299" name="Rectangle 11">
            <a:extLst>
              <a:ext uri="{FF2B5EF4-FFF2-40B4-BE49-F238E27FC236}">
                <a16:creationId xmlns:a16="http://schemas.microsoft.com/office/drawing/2014/main" id="{F6C71267-46C0-43BB-BD86-747AD33D5ABB}"/>
              </a:ext>
            </a:extLst>
          </p:cNvPr>
          <p:cNvSpPr>
            <a:spLocks noChangeArrowheads="1"/>
          </p:cNvSpPr>
          <p:nvPr/>
        </p:nvSpPr>
        <p:spPr bwMode="auto">
          <a:xfrm>
            <a:off x="539750" y="1470025"/>
            <a:ext cx="2447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b="1" dirty="0">
                <a:latin typeface="华文楷体" panose="02010600040101010101" pitchFamily="2" charset="-122"/>
                <a:ea typeface="华文楷体" panose="02010600040101010101" pitchFamily="2" charset="-122"/>
              </a:rPr>
              <a:t>三角形接线：</a:t>
            </a:r>
          </a:p>
        </p:txBody>
      </p:sp>
      <p:sp>
        <p:nvSpPr>
          <p:cNvPr id="140300" name="Rectangle 12">
            <a:extLst>
              <a:ext uri="{FF2B5EF4-FFF2-40B4-BE49-F238E27FC236}">
                <a16:creationId xmlns:a16="http://schemas.microsoft.com/office/drawing/2014/main" id="{07095F38-2406-4249-AA02-DDCEF547A4F5}"/>
              </a:ext>
            </a:extLst>
          </p:cNvPr>
          <p:cNvSpPr>
            <a:spLocks noChangeArrowheads="1"/>
          </p:cNvSpPr>
          <p:nvPr/>
        </p:nvSpPr>
        <p:spPr bwMode="auto">
          <a:xfrm>
            <a:off x="585788" y="822325"/>
            <a:ext cx="196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tabLst>
                <a:tab pos="457200" algn="l"/>
              </a:tabLst>
              <a:defRPr sz="2800">
                <a:solidFill>
                  <a:srgbClr val="000000"/>
                </a:solidFill>
                <a:latin typeface="Arial" panose="020B0604020202020204" pitchFamily="34" charset="0"/>
                <a:ea typeface="宋体" panose="02010600030101010101" pitchFamily="2" charset="-122"/>
              </a:defRPr>
            </a:lvl1pPr>
            <a:lvl2pPr marL="742950" indent="-285750" algn="ctr">
              <a:tabLst>
                <a:tab pos="457200" algn="l"/>
              </a:tabLst>
              <a:defRPr sz="2800">
                <a:solidFill>
                  <a:srgbClr val="000000"/>
                </a:solidFill>
                <a:latin typeface="Arial" panose="020B0604020202020204" pitchFamily="34" charset="0"/>
                <a:ea typeface="宋体" panose="02010600030101010101" pitchFamily="2" charset="-122"/>
              </a:defRPr>
            </a:lvl2pPr>
            <a:lvl3pPr marL="1143000" indent="-228600" algn="ctr">
              <a:tabLst>
                <a:tab pos="457200" algn="l"/>
              </a:tabLst>
              <a:defRPr sz="2800">
                <a:solidFill>
                  <a:srgbClr val="000000"/>
                </a:solidFill>
                <a:latin typeface="Arial" panose="020B0604020202020204" pitchFamily="34" charset="0"/>
                <a:ea typeface="宋体" panose="02010600030101010101" pitchFamily="2" charset="-122"/>
              </a:defRPr>
            </a:lvl3pPr>
            <a:lvl4pPr marL="1600200" indent="-228600" algn="ctr">
              <a:tabLst>
                <a:tab pos="457200" algn="l"/>
              </a:tabLst>
              <a:defRPr sz="2800">
                <a:solidFill>
                  <a:srgbClr val="000000"/>
                </a:solidFill>
                <a:latin typeface="Arial" panose="020B0604020202020204" pitchFamily="34" charset="0"/>
                <a:ea typeface="宋体" panose="02010600030101010101" pitchFamily="2" charset="-122"/>
              </a:defRPr>
            </a:lvl4pPr>
            <a:lvl5pPr marL="2057400" indent="-228600" algn="ctr">
              <a:tabLst>
                <a:tab pos="457200" algn="l"/>
              </a:tabLst>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b="1" dirty="0">
                <a:latin typeface="华文楷体" panose="02010600040101010101" pitchFamily="2" charset="-122"/>
                <a:ea typeface="华文楷体" panose="02010600040101010101" pitchFamily="2" charset="-122"/>
              </a:rPr>
              <a:t>星星接线：</a:t>
            </a:r>
          </a:p>
        </p:txBody>
      </p:sp>
      <p:graphicFrame>
        <p:nvGraphicFramePr>
          <p:cNvPr id="140301" name="Object 13">
            <a:extLst>
              <a:ext uri="{FF2B5EF4-FFF2-40B4-BE49-F238E27FC236}">
                <a16:creationId xmlns:a16="http://schemas.microsoft.com/office/drawing/2014/main" id="{C33CDD9C-974B-42F0-8EEF-658581DBE300}"/>
              </a:ext>
            </a:extLst>
          </p:cNvPr>
          <p:cNvGraphicFramePr>
            <a:graphicFrameLocks noChangeAspect="1"/>
          </p:cNvGraphicFramePr>
          <p:nvPr/>
        </p:nvGraphicFramePr>
        <p:xfrm>
          <a:off x="2871788" y="833438"/>
          <a:ext cx="3238500" cy="508000"/>
        </p:xfrm>
        <a:graphic>
          <a:graphicData uri="http://schemas.openxmlformats.org/presentationml/2006/ole">
            <mc:AlternateContent xmlns:mc="http://schemas.openxmlformats.org/markup-compatibility/2006">
              <mc:Choice xmlns:v="urn:schemas-microsoft-com:vml" Requires="v">
                <p:oleObj spid="_x0000_s71046" name="Equation" r:id="rId11" imgW="3238500" imgH="508000" progId="Equation.DSMT4">
                  <p:embed/>
                </p:oleObj>
              </mc:Choice>
              <mc:Fallback>
                <p:oleObj name="Equation" r:id="rId11" imgW="3238500" imgH="5080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71788" y="833438"/>
                        <a:ext cx="32385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305" name="Rectangle 17">
            <a:extLst>
              <a:ext uri="{FF2B5EF4-FFF2-40B4-BE49-F238E27FC236}">
                <a16:creationId xmlns:a16="http://schemas.microsoft.com/office/drawing/2014/main" id="{602A8D3D-30EF-4BA6-878F-DC32F3B977B2}"/>
              </a:ext>
            </a:extLst>
          </p:cNvPr>
          <p:cNvSpPr>
            <a:spLocks noChangeArrowheads="1"/>
          </p:cNvSpPr>
          <p:nvPr/>
        </p:nvSpPr>
        <p:spPr bwMode="auto">
          <a:xfrm>
            <a:off x="250825" y="5373688"/>
            <a:ext cx="8640763" cy="946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a:r>
              <a:rPr lang="zh-CN" altLang="en-US" b="1" dirty="0">
                <a:solidFill>
                  <a:srgbClr val="FF6600"/>
                </a:solidFill>
                <a:latin typeface="华文楷体" panose="02010600040101010101" pitchFamily="2" charset="-122"/>
                <a:ea typeface="华文楷体" panose="02010600040101010101" pitchFamily="2" charset="-122"/>
              </a:rPr>
              <a:t>注意！</a:t>
            </a:r>
          </a:p>
          <a:p>
            <a:r>
              <a:rPr lang="zh-CN" altLang="en-US" b="1" dirty="0">
                <a:solidFill>
                  <a:srgbClr val="FF0000"/>
                </a:solidFill>
                <a:latin typeface="华文楷体" panose="02010600040101010101" pitchFamily="2" charset="-122"/>
                <a:ea typeface="华文楷体" panose="02010600040101010101" pitchFamily="2" charset="-122"/>
              </a:rPr>
              <a:t>两套公式中的  指的都是相电压和相电流之间的夹角</a:t>
            </a:r>
          </a:p>
        </p:txBody>
      </p:sp>
      <p:graphicFrame>
        <p:nvGraphicFramePr>
          <p:cNvPr id="140310" name="Object 22">
            <a:extLst>
              <a:ext uri="{FF2B5EF4-FFF2-40B4-BE49-F238E27FC236}">
                <a16:creationId xmlns:a16="http://schemas.microsoft.com/office/drawing/2014/main" id="{D6E1769C-00C0-4E1F-8B55-CA92A1DAC4DB}"/>
              </a:ext>
            </a:extLst>
          </p:cNvPr>
          <p:cNvGraphicFramePr>
            <a:graphicFrameLocks noGrp="1" noChangeAspect="1"/>
          </p:cNvGraphicFramePr>
          <p:nvPr>
            <p:ph/>
          </p:nvPr>
        </p:nvGraphicFramePr>
        <p:xfrm>
          <a:off x="2700338" y="5932488"/>
          <a:ext cx="266700" cy="304800"/>
        </p:xfrm>
        <a:graphic>
          <a:graphicData uri="http://schemas.openxmlformats.org/presentationml/2006/ole">
            <mc:AlternateContent xmlns:mc="http://schemas.openxmlformats.org/markup-compatibility/2006">
              <mc:Choice xmlns:v="urn:schemas-microsoft-com:vml" Requires="v">
                <p:oleObj spid="_x0000_s71047" name="Equation" r:id="rId13" imgW="266469" imgH="304536" progId="Equation.DSMT4">
                  <p:embed/>
                </p:oleObj>
              </mc:Choice>
              <mc:Fallback>
                <p:oleObj name="Equation" r:id="rId13" imgW="266469" imgH="304536" progId="Equation.DSMT4">
                  <p:embed/>
                  <p:pic>
                    <p:nvPicPr>
                      <p:cNvPr id="0" name="Object 22"/>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0338" y="5932488"/>
                        <a:ext cx="266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313" name="AutoShape 25">
            <a:extLst>
              <a:ext uri="{FF2B5EF4-FFF2-40B4-BE49-F238E27FC236}">
                <a16:creationId xmlns:a16="http://schemas.microsoft.com/office/drawing/2014/main" id="{ADDC3840-B0F0-4DAF-801A-37DDBC5EA8DB}"/>
              </a:ext>
            </a:extLst>
          </p:cNvPr>
          <p:cNvSpPr>
            <a:spLocks noChangeArrowheads="1"/>
          </p:cNvSpPr>
          <p:nvPr/>
        </p:nvSpPr>
        <p:spPr bwMode="auto">
          <a:xfrm>
            <a:off x="6948488" y="3500438"/>
            <a:ext cx="1223912" cy="609600"/>
          </a:xfrm>
          <a:prstGeom prst="wedgeRectCallout">
            <a:avLst>
              <a:gd name="adj1" fmla="val -105009"/>
              <a:gd name="adj2" fmla="val -17968"/>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zh-CN" altLang="en-US" sz="2000" b="1" dirty="0">
                <a:latin typeface="华文楷体" panose="02010600040101010101" pitchFamily="2" charset="-122"/>
                <a:ea typeface="华文楷体" panose="02010600040101010101" pitchFamily="2" charset="-122"/>
              </a:rPr>
              <a:t>必须掌握此公式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40300"/>
                                        </p:tgtEl>
                                        <p:attrNameLst>
                                          <p:attrName>style.visibility</p:attrName>
                                        </p:attrNameLst>
                                      </p:cBhvr>
                                      <p:to>
                                        <p:strVal val="visible"/>
                                      </p:to>
                                    </p:set>
                                    <p:anim calcmode="discrete" valueType="clr">
                                      <p:cBhvr override="childStyle">
                                        <p:cTn id="7" dur="80"/>
                                        <p:tgtEl>
                                          <p:spTgt spid="14030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0300"/>
                                        </p:tgtEl>
                                        <p:attrNameLst>
                                          <p:attrName>fillcolor</p:attrName>
                                        </p:attrNameLst>
                                      </p:cBhvr>
                                      <p:tavLst>
                                        <p:tav tm="0">
                                          <p:val>
                                            <p:clrVal>
                                              <a:schemeClr val="accent2"/>
                                            </p:clrVal>
                                          </p:val>
                                        </p:tav>
                                        <p:tav tm="50000">
                                          <p:val>
                                            <p:clrVal>
                                              <a:schemeClr val="hlink"/>
                                            </p:clrVal>
                                          </p:val>
                                        </p:tav>
                                      </p:tavLst>
                                    </p:anim>
                                    <p:set>
                                      <p:cBhvr>
                                        <p:cTn id="9" dur="80"/>
                                        <p:tgtEl>
                                          <p:spTgt spid="140300"/>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140301"/>
                                        </p:tgtEl>
                                        <p:attrNameLst>
                                          <p:attrName>style.visibility</p:attrName>
                                        </p:attrNameLst>
                                      </p:cBhvr>
                                      <p:to>
                                        <p:strVal val="visible"/>
                                      </p:to>
                                    </p:set>
                                    <p:animEffect transition="in" filter="wipe(left)">
                                      <p:cBhvr>
                                        <p:cTn id="14" dur="1000"/>
                                        <p:tgtEl>
                                          <p:spTgt spid="14030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140299"/>
                                        </p:tgtEl>
                                        <p:attrNameLst>
                                          <p:attrName>style.visibility</p:attrName>
                                        </p:attrNameLst>
                                      </p:cBhvr>
                                      <p:to>
                                        <p:strVal val="visible"/>
                                      </p:to>
                                    </p:set>
                                    <p:anim calcmode="discrete" valueType="clr">
                                      <p:cBhvr override="childStyle">
                                        <p:cTn id="19" dur="80"/>
                                        <p:tgtEl>
                                          <p:spTgt spid="140299"/>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40299"/>
                                        </p:tgtEl>
                                        <p:attrNameLst>
                                          <p:attrName>fillcolor</p:attrName>
                                        </p:attrNameLst>
                                      </p:cBhvr>
                                      <p:tavLst>
                                        <p:tav tm="0">
                                          <p:val>
                                            <p:clrVal>
                                              <a:schemeClr val="accent2"/>
                                            </p:clrVal>
                                          </p:val>
                                        </p:tav>
                                        <p:tav tm="50000">
                                          <p:val>
                                            <p:clrVal>
                                              <a:schemeClr val="hlink"/>
                                            </p:clrVal>
                                          </p:val>
                                        </p:tav>
                                      </p:tavLst>
                                    </p:anim>
                                    <p:set>
                                      <p:cBhvr>
                                        <p:cTn id="21" dur="80"/>
                                        <p:tgtEl>
                                          <p:spTgt spid="140299"/>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40298"/>
                                        </p:tgtEl>
                                        <p:attrNameLst>
                                          <p:attrName>style.visibility</p:attrName>
                                        </p:attrNameLst>
                                      </p:cBhvr>
                                      <p:to>
                                        <p:strVal val="visible"/>
                                      </p:to>
                                    </p:set>
                                    <p:animEffect transition="in" filter="wipe(left)">
                                      <p:cBhvr>
                                        <p:cTn id="26" dur="1000"/>
                                        <p:tgtEl>
                                          <p:spTgt spid="14029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140297"/>
                                        </p:tgtEl>
                                        <p:attrNameLst>
                                          <p:attrName>style.visibility</p:attrName>
                                        </p:attrNameLst>
                                      </p:cBhvr>
                                      <p:to>
                                        <p:strVal val="visible"/>
                                      </p:to>
                                    </p:set>
                                    <p:anim calcmode="discrete" valueType="clr">
                                      <p:cBhvr override="childStyle">
                                        <p:cTn id="31" dur="80"/>
                                        <p:tgtEl>
                                          <p:spTgt spid="140297"/>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140297"/>
                                        </p:tgtEl>
                                        <p:attrNameLst>
                                          <p:attrName>fillcolor</p:attrName>
                                        </p:attrNameLst>
                                      </p:cBhvr>
                                      <p:tavLst>
                                        <p:tav tm="0">
                                          <p:val>
                                            <p:clrVal>
                                              <a:schemeClr val="accent2"/>
                                            </p:clrVal>
                                          </p:val>
                                        </p:tav>
                                        <p:tav tm="50000">
                                          <p:val>
                                            <p:clrVal>
                                              <a:schemeClr val="hlink"/>
                                            </p:clrVal>
                                          </p:val>
                                        </p:tav>
                                      </p:tavLst>
                                    </p:anim>
                                    <p:set>
                                      <p:cBhvr>
                                        <p:cTn id="33" dur="80"/>
                                        <p:tgtEl>
                                          <p:spTgt spid="140297"/>
                                        </p:tgtEl>
                                        <p:attrNameLst>
                                          <p:attrName>fill.type</p:attrName>
                                        </p:attrNameLst>
                                      </p:cBhvr>
                                      <p:to>
                                        <p:strVal val="solid"/>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40294"/>
                                        </p:tgtEl>
                                        <p:attrNameLst>
                                          <p:attrName>style.visibility</p:attrName>
                                        </p:attrNameLst>
                                      </p:cBhvr>
                                      <p:to>
                                        <p:strVal val="visible"/>
                                      </p:to>
                                    </p:set>
                                    <p:animEffect transition="in" filter="wipe(left)">
                                      <p:cBhvr>
                                        <p:cTn id="38" dur="1000"/>
                                        <p:tgtEl>
                                          <p:spTgt spid="14029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40295"/>
                                        </p:tgtEl>
                                        <p:attrNameLst>
                                          <p:attrName>style.visibility</p:attrName>
                                        </p:attrNameLst>
                                      </p:cBhvr>
                                      <p:to>
                                        <p:strVal val="visible"/>
                                      </p:to>
                                    </p:set>
                                    <p:animEffect transition="in" filter="wipe(left)">
                                      <p:cBhvr>
                                        <p:cTn id="43" dur="1000"/>
                                        <p:tgtEl>
                                          <p:spTgt spid="14029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40296"/>
                                        </p:tgtEl>
                                        <p:attrNameLst>
                                          <p:attrName>style.visibility</p:attrName>
                                        </p:attrNameLst>
                                      </p:cBhvr>
                                      <p:to>
                                        <p:strVal val="visible"/>
                                      </p:to>
                                    </p:set>
                                    <p:animEffect transition="in" filter="wipe(left)">
                                      <p:cBhvr>
                                        <p:cTn id="48" dur="1000"/>
                                        <p:tgtEl>
                                          <p:spTgt spid="14029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7" presetClass="entr" presetSubtype="0" fill="hold" grpId="0" nodeType="clickEffect">
                                  <p:stCondLst>
                                    <p:cond delay="0"/>
                                  </p:stCondLst>
                                  <p:iterate type="lt">
                                    <p:tmPct val="50000"/>
                                  </p:iterate>
                                  <p:childTnLst>
                                    <p:set>
                                      <p:cBhvr>
                                        <p:cTn id="52" dur="1" fill="hold">
                                          <p:stCondLst>
                                            <p:cond delay="0"/>
                                          </p:stCondLst>
                                        </p:cTn>
                                        <p:tgtEl>
                                          <p:spTgt spid="140305"/>
                                        </p:tgtEl>
                                        <p:attrNameLst>
                                          <p:attrName>style.visibility</p:attrName>
                                        </p:attrNameLst>
                                      </p:cBhvr>
                                      <p:to>
                                        <p:strVal val="visible"/>
                                      </p:to>
                                    </p:set>
                                    <p:anim calcmode="discrete" valueType="clr">
                                      <p:cBhvr override="childStyle">
                                        <p:cTn id="53" dur="80"/>
                                        <p:tgtEl>
                                          <p:spTgt spid="140305"/>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140305"/>
                                        </p:tgtEl>
                                        <p:attrNameLst>
                                          <p:attrName>fillcolor</p:attrName>
                                        </p:attrNameLst>
                                      </p:cBhvr>
                                      <p:tavLst>
                                        <p:tav tm="0">
                                          <p:val>
                                            <p:clrVal>
                                              <a:schemeClr val="accent2"/>
                                            </p:clrVal>
                                          </p:val>
                                        </p:tav>
                                        <p:tav tm="50000">
                                          <p:val>
                                            <p:clrVal>
                                              <a:schemeClr val="hlink"/>
                                            </p:clrVal>
                                          </p:val>
                                        </p:tav>
                                      </p:tavLst>
                                    </p:anim>
                                    <p:set>
                                      <p:cBhvr>
                                        <p:cTn id="55" dur="80"/>
                                        <p:tgtEl>
                                          <p:spTgt spid="140305"/>
                                        </p:tgtEl>
                                        <p:attrNameLst>
                                          <p:attrName>fill.type</p:attrName>
                                        </p:attrNameLst>
                                      </p:cBhvr>
                                      <p:to>
                                        <p:strVal val="solid"/>
                                      </p:to>
                                    </p:set>
                                  </p:childTnLst>
                                </p:cTn>
                              </p:par>
                            </p:childTnLst>
                          </p:cTn>
                        </p:par>
                        <p:par>
                          <p:cTn id="56" fill="hold" nodeType="afterGroup">
                            <p:stCondLst>
                              <p:cond delay="1040"/>
                            </p:stCondLst>
                            <p:childTnLst>
                              <p:par>
                                <p:cTn id="57" presetID="1" presetClass="entr" presetSubtype="0" fill="hold" nodeType="afterEffect">
                                  <p:stCondLst>
                                    <p:cond delay="0"/>
                                  </p:stCondLst>
                                  <p:childTnLst>
                                    <p:set>
                                      <p:cBhvr>
                                        <p:cTn id="58" dur="1" fill="hold">
                                          <p:stCondLst>
                                            <p:cond delay="0"/>
                                          </p:stCondLst>
                                        </p:cTn>
                                        <p:tgtEl>
                                          <p:spTgt spid="14031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140312"/>
                                        </p:tgtEl>
                                        <p:attrNameLst>
                                          <p:attrName>style.visibility</p:attrName>
                                        </p:attrNameLst>
                                      </p:cBhvr>
                                      <p:to>
                                        <p:strVal val="visible"/>
                                      </p:to>
                                    </p:set>
                                    <p:animEffect transition="in" filter="box(in)">
                                      <p:cBhvr>
                                        <p:cTn id="63" dur="500"/>
                                        <p:tgtEl>
                                          <p:spTgt spid="14031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140313"/>
                                        </p:tgtEl>
                                        <p:attrNameLst>
                                          <p:attrName>style.visibility</p:attrName>
                                        </p:attrNameLst>
                                      </p:cBhvr>
                                      <p:to>
                                        <p:strVal val="visible"/>
                                      </p:to>
                                    </p:set>
                                    <p:animEffect transition="in" filter="box(in)">
                                      <p:cBhvr>
                                        <p:cTn id="68" dur="500"/>
                                        <p:tgtEl>
                                          <p:spTgt spid="140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7" grpId="0"/>
      <p:bldP spid="140299" grpId="0"/>
      <p:bldP spid="140300" grpId="0"/>
      <p:bldP spid="140305" grpId="0"/>
      <p:bldP spid="1403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609C47FC-5676-431C-8148-445FFC4D8D37}"/>
              </a:ext>
            </a:extLst>
          </p:cNvPr>
          <p:cNvSpPr txBox="1">
            <a:spLocks noChangeArrowheads="1"/>
          </p:cNvSpPr>
          <p:nvPr/>
        </p:nvSpPr>
        <p:spPr bwMode="auto">
          <a:xfrm>
            <a:off x="323850" y="115888"/>
            <a:ext cx="3962400"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sz="3200" b="1" dirty="0">
                <a:solidFill>
                  <a:srgbClr val="000099"/>
                </a:solidFill>
                <a:latin typeface="华文楷体" panose="02010600040101010101" pitchFamily="2" charset="-122"/>
                <a:ea typeface="华文楷体" panose="02010600040101010101" pitchFamily="2" charset="-122"/>
              </a:rPr>
              <a:t>2. </a:t>
            </a:r>
            <a:r>
              <a:rPr kumimoji="1" lang="zh-CN" altLang="en-US" sz="3200" b="1" dirty="0">
                <a:solidFill>
                  <a:srgbClr val="000099"/>
                </a:solidFill>
                <a:latin typeface="华文楷体" panose="02010600040101010101" pitchFamily="2" charset="-122"/>
                <a:ea typeface="华文楷体" panose="02010600040101010101" pitchFamily="2" charset="-122"/>
              </a:rPr>
              <a:t>三相功率的测量</a:t>
            </a:r>
          </a:p>
        </p:txBody>
      </p:sp>
      <p:sp>
        <p:nvSpPr>
          <p:cNvPr id="473091" name="Text Box 3">
            <a:extLst>
              <a:ext uri="{FF2B5EF4-FFF2-40B4-BE49-F238E27FC236}">
                <a16:creationId xmlns:a16="http://schemas.microsoft.com/office/drawing/2014/main" id="{6F879659-EB76-40D0-B9AE-71ECB6796D0B}"/>
              </a:ext>
            </a:extLst>
          </p:cNvPr>
          <p:cNvSpPr txBox="1">
            <a:spLocks noChangeArrowheads="1"/>
          </p:cNvSpPr>
          <p:nvPr/>
        </p:nvSpPr>
        <p:spPr bwMode="auto">
          <a:xfrm>
            <a:off x="539750" y="981075"/>
            <a:ext cx="2447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sz="3200" b="1">
                <a:latin typeface="华文楷体" panose="02010600040101010101" pitchFamily="2" charset="-122"/>
                <a:ea typeface="华文楷体" panose="02010600040101010101" pitchFamily="2" charset="-122"/>
              </a:rPr>
              <a:t>1</a:t>
            </a:r>
            <a:r>
              <a:rPr kumimoji="1" lang="zh-CN" altLang="en-US" sz="3200" b="1">
                <a:latin typeface="华文楷体" panose="02010600040101010101" pitchFamily="2" charset="-122"/>
                <a:ea typeface="华文楷体" panose="02010600040101010101" pitchFamily="2" charset="-122"/>
              </a:rPr>
              <a:t>）三表法</a:t>
            </a:r>
          </a:p>
        </p:txBody>
      </p:sp>
      <p:sp>
        <p:nvSpPr>
          <p:cNvPr id="473092" name="Text Box 4">
            <a:extLst>
              <a:ext uri="{FF2B5EF4-FFF2-40B4-BE49-F238E27FC236}">
                <a16:creationId xmlns:a16="http://schemas.microsoft.com/office/drawing/2014/main" id="{7AB9B576-4EA5-47BA-8420-80CB769B768B}"/>
              </a:ext>
            </a:extLst>
          </p:cNvPr>
          <p:cNvSpPr txBox="1">
            <a:spLocks noChangeArrowheads="1"/>
          </p:cNvSpPr>
          <p:nvPr/>
        </p:nvSpPr>
        <p:spPr bwMode="auto">
          <a:xfrm>
            <a:off x="323850" y="5805488"/>
            <a:ext cx="7704138" cy="5794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sz="3200" b="1">
                <a:latin typeface="华文楷体" panose="02010600040101010101" pitchFamily="2" charset="-122"/>
                <a:ea typeface="华文楷体" panose="02010600040101010101" pitchFamily="2" charset="-122"/>
              </a:rPr>
              <a:t>若负载对称，则需一块表，读数乘以</a:t>
            </a:r>
            <a:r>
              <a:rPr kumimoji="1" lang="en-US" altLang="zh-CN" sz="3200" b="1">
                <a:latin typeface="华文楷体" panose="02010600040101010101" pitchFamily="2" charset="-122"/>
                <a:ea typeface="华文楷体" panose="02010600040101010101" pitchFamily="2" charset="-122"/>
              </a:rPr>
              <a:t>3</a:t>
            </a:r>
            <a:r>
              <a:rPr kumimoji="1" lang="zh-CN" altLang="en-US" sz="3200" b="1">
                <a:latin typeface="华文楷体" panose="02010600040101010101" pitchFamily="2" charset="-122"/>
                <a:ea typeface="华文楷体" panose="02010600040101010101" pitchFamily="2" charset="-122"/>
              </a:rPr>
              <a:t>。</a:t>
            </a:r>
          </a:p>
        </p:txBody>
      </p:sp>
      <p:sp>
        <p:nvSpPr>
          <p:cNvPr id="473095" name="AutoShape 7">
            <a:extLst>
              <a:ext uri="{FF2B5EF4-FFF2-40B4-BE49-F238E27FC236}">
                <a16:creationId xmlns:a16="http://schemas.microsoft.com/office/drawing/2014/main" id="{4D648EA2-3019-46D9-94C8-15557D59C69D}"/>
              </a:ext>
            </a:extLst>
          </p:cNvPr>
          <p:cNvSpPr>
            <a:spLocks noChangeArrowheads="1"/>
          </p:cNvSpPr>
          <p:nvPr/>
        </p:nvSpPr>
        <p:spPr bwMode="auto">
          <a:xfrm>
            <a:off x="7596188" y="549275"/>
            <a:ext cx="647700" cy="2305050"/>
          </a:xfrm>
          <a:prstGeom prst="wedgeRoundRectCallout">
            <a:avLst>
              <a:gd name="adj1" fmla="val -222796"/>
              <a:gd name="adj2" fmla="val 36296"/>
              <a:gd name="adj3" fmla="val 16667"/>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zh-CN" altLang="en-US" b="1">
                <a:latin typeface="华文楷体" panose="02010600040101010101" pitchFamily="2" charset="-122"/>
                <a:ea typeface="华文楷体" panose="02010600040101010101" pitchFamily="2" charset="-122"/>
              </a:rPr>
              <a:t>三相四线制</a:t>
            </a:r>
          </a:p>
        </p:txBody>
      </p:sp>
      <p:grpSp>
        <p:nvGrpSpPr>
          <p:cNvPr id="473096" name="Group 8">
            <a:extLst>
              <a:ext uri="{FF2B5EF4-FFF2-40B4-BE49-F238E27FC236}">
                <a16:creationId xmlns:a16="http://schemas.microsoft.com/office/drawing/2014/main" id="{57E519CD-B9BE-4FBB-9423-90AA3FD7455E}"/>
              </a:ext>
            </a:extLst>
          </p:cNvPr>
          <p:cNvGrpSpPr>
            <a:grpSpLocks/>
          </p:cNvGrpSpPr>
          <p:nvPr/>
        </p:nvGrpSpPr>
        <p:grpSpPr bwMode="auto">
          <a:xfrm>
            <a:off x="2411413" y="1341438"/>
            <a:ext cx="4206875" cy="2736849"/>
            <a:chOff x="1202" y="1674"/>
            <a:chExt cx="2650" cy="1724"/>
          </a:xfrm>
        </p:grpSpPr>
        <p:sp>
          <p:nvSpPr>
            <p:cNvPr id="76811" name="Text Box 9">
              <a:extLst>
                <a:ext uri="{FF2B5EF4-FFF2-40B4-BE49-F238E27FC236}">
                  <a16:creationId xmlns:a16="http://schemas.microsoft.com/office/drawing/2014/main" id="{9B6BF63B-31A8-41AA-95C3-B059D4B0D39F}"/>
                </a:ext>
              </a:extLst>
            </p:cNvPr>
            <p:cNvSpPr txBox="1">
              <a:spLocks noChangeArrowheads="1"/>
            </p:cNvSpPr>
            <p:nvPr/>
          </p:nvSpPr>
          <p:spPr bwMode="auto">
            <a:xfrm>
              <a:off x="1922" y="1674"/>
              <a:ext cx="21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76812" name="Rectangle 10">
              <a:extLst>
                <a:ext uri="{FF2B5EF4-FFF2-40B4-BE49-F238E27FC236}">
                  <a16:creationId xmlns:a16="http://schemas.microsoft.com/office/drawing/2014/main" id="{055C5F19-189E-4252-932D-23F15051B041}"/>
                </a:ext>
              </a:extLst>
            </p:cNvPr>
            <p:cNvSpPr>
              <a:spLocks noChangeArrowheads="1"/>
            </p:cNvSpPr>
            <p:nvPr/>
          </p:nvSpPr>
          <p:spPr bwMode="auto">
            <a:xfrm>
              <a:off x="3132" y="1934"/>
              <a:ext cx="720" cy="134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b="1">
                  <a:latin typeface="华文楷体" panose="02010600040101010101" pitchFamily="2" charset="-122"/>
                  <a:ea typeface="华文楷体" panose="02010600040101010101" pitchFamily="2" charset="-122"/>
                </a:rPr>
                <a:t>三</a:t>
              </a:r>
            </a:p>
            <a:p>
              <a:pPr eaLnBrk="1" hangingPunct="1"/>
              <a:r>
                <a:rPr kumimoji="1" lang="zh-CN" altLang="en-US" b="1">
                  <a:latin typeface="华文楷体" panose="02010600040101010101" pitchFamily="2" charset="-122"/>
                  <a:ea typeface="华文楷体" panose="02010600040101010101" pitchFamily="2" charset="-122"/>
                </a:rPr>
                <a:t>相</a:t>
              </a:r>
            </a:p>
            <a:p>
              <a:pPr eaLnBrk="1" hangingPunct="1"/>
              <a:r>
                <a:rPr kumimoji="1" lang="zh-CN" altLang="en-US" b="1">
                  <a:latin typeface="华文楷体" panose="02010600040101010101" pitchFamily="2" charset="-122"/>
                  <a:ea typeface="华文楷体" panose="02010600040101010101" pitchFamily="2" charset="-122"/>
                </a:rPr>
                <a:t>负</a:t>
              </a:r>
            </a:p>
            <a:p>
              <a:pPr eaLnBrk="1" hangingPunct="1"/>
              <a:r>
                <a:rPr kumimoji="1" lang="zh-CN" altLang="en-US" b="1">
                  <a:latin typeface="华文楷体" panose="02010600040101010101" pitchFamily="2" charset="-122"/>
                  <a:ea typeface="华文楷体" panose="02010600040101010101" pitchFamily="2" charset="-122"/>
                </a:rPr>
                <a:t>载</a:t>
              </a:r>
            </a:p>
          </p:txBody>
        </p:sp>
        <p:sp>
          <p:nvSpPr>
            <p:cNvPr id="76813" name="Line 11">
              <a:extLst>
                <a:ext uri="{FF2B5EF4-FFF2-40B4-BE49-F238E27FC236}">
                  <a16:creationId xmlns:a16="http://schemas.microsoft.com/office/drawing/2014/main" id="{A21C8D2F-5A04-444F-B227-2B675FC3335E}"/>
                </a:ext>
              </a:extLst>
            </p:cNvPr>
            <p:cNvSpPr>
              <a:spLocks noChangeShapeType="1"/>
            </p:cNvSpPr>
            <p:nvPr/>
          </p:nvSpPr>
          <p:spPr bwMode="auto">
            <a:xfrm>
              <a:off x="1500" y="2030"/>
              <a:ext cx="16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76814" name="Line 12">
              <a:extLst>
                <a:ext uri="{FF2B5EF4-FFF2-40B4-BE49-F238E27FC236}">
                  <a16:creationId xmlns:a16="http://schemas.microsoft.com/office/drawing/2014/main" id="{7499F11E-B709-4179-9AC6-389BD9C0CB71}"/>
                </a:ext>
              </a:extLst>
            </p:cNvPr>
            <p:cNvSpPr>
              <a:spLocks noChangeShapeType="1"/>
            </p:cNvSpPr>
            <p:nvPr/>
          </p:nvSpPr>
          <p:spPr bwMode="auto">
            <a:xfrm>
              <a:off x="1500" y="2462"/>
              <a:ext cx="16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76815" name="Line 13">
              <a:extLst>
                <a:ext uri="{FF2B5EF4-FFF2-40B4-BE49-F238E27FC236}">
                  <a16:creationId xmlns:a16="http://schemas.microsoft.com/office/drawing/2014/main" id="{C61B08BD-9676-474C-AE4A-00A69EBDD330}"/>
                </a:ext>
              </a:extLst>
            </p:cNvPr>
            <p:cNvSpPr>
              <a:spLocks noChangeShapeType="1"/>
            </p:cNvSpPr>
            <p:nvPr/>
          </p:nvSpPr>
          <p:spPr bwMode="auto">
            <a:xfrm>
              <a:off x="1500" y="2894"/>
              <a:ext cx="16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76816" name="Line 14">
              <a:extLst>
                <a:ext uri="{FF2B5EF4-FFF2-40B4-BE49-F238E27FC236}">
                  <a16:creationId xmlns:a16="http://schemas.microsoft.com/office/drawing/2014/main" id="{E6FBF4C7-D74B-465F-8767-40249020AE2C}"/>
                </a:ext>
              </a:extLst>
            </p:cNvPr>
            <p:cNvSpPr>
              <a:spLocks noChangeShapeType="1"/>
            </p:cNvSpPr>
            <p:nvPr/>
          </p:nvSpPr>
          <p:spPr bwMode="auto">
            <a:xfrm>
              <a:off x="1500" y="3230"/>
              <a:ext cx="16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76817" name="Line 15">
              <a:extLst>
                <a:ext uri="{FF2B5EF4-FFF2-40B4-BE49-F238E27FC236}">
                  <a16:creationId xmlns:a16="http://schemas.microsoft.com/office/drawing/2014/main" id="{58816257-9C3F-4E45-AF0F-763F8288C00D}"/>
                </a:ext>
              </a:extLst>
            </p:cNvPr>
            <p:cNvSpPr>
              <a:spLocks noChangeShapeType="1"/>
            </p:cNvSpPr>
            <p:nvPr/>
          </p:nvSpPr>
          <p:spPr bwMode="auto">
            <a:xfrm flipH="1">
              <a:off x="2832" y="2659"/>
              <a:ext cx="3" cy="571"/>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76818" name="Line 16">
              <a:extLst>
                <a:ext uri="{FF2B5EF4-FFF2-40B4-BE49-F238E27FC236}">
                  <a16:creationId xmlns:a16="http://schemas.microsoft.com/office/drawing/2014/main" id="{798DF4ED-42C6-406C-A877-CD47361675D8}"/>
                </a:ext>
              </a:extLst>
            </p:cNvPr>
            <p:cNvSpPr>
              <a:spLocks noChangeShapeType="1"/>
            </p:cNvSpPr>
            <p:nvPr/>
          </p:nvSpPr>
          <p:spPr bwMode="auto">
            <a:xfrm>
              <a:off x="2381" y="2205"/>
              <a:ext cx="7" cy="1025"/>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76819" name="Line 17">
              <a:extLst>
                <a:ext uri="{FF2B5EF4-FFF2-40B4-BE49-F238E27FC236}">
                  <a16:creationId xmlns:a16="http://schemas.microsoft.com/office/drawing/2014/main" id="{94587890-F310-4046-B3E2-F55E486FC943}"/>
                </a:ext>
              </a:extLst>
            </p:cNvPr>
            <p:cNvSpPr>
              <a:spLocks noChangeShapeType="1"/>
            </p:cNvSpPr>
            <p:nvPr/>
          </p:nvSpPr>
          <p:spPr bwMode="auto">
            <a:xfrm>
              <a:off x="1956" y="1790"/>
              <a:ext cx="0" cy="1440"/>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76820" name="Line 18">
              <a:extLst>
                <a:ext uri="{FF2B5EF4-FFF2-40B4-BE49-F238E27FC236}">
                  <a16:creationId xmlns:a16="http://schemas.microsoft.com/office/drawing/2014/main" id="{531D606F-339D-41A5-A28C-95C51950DC67}"/>
                </a:ext>
              </a:extLst>
            </p:cNvPr>
            <p:cNvSpPr>
              <a:spLocks noChangeShapeType="1"/>
            </p:cNvSpPr>
            <p:nvPr/>
          </p:nvSpPr>
          <p:spPr bwMode="auto">
            <a:xfrm flipV="1">
              <a:off x="2598" y="2659"/>
              <a:ext cx="10" cy="235"/>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76821" name="Line 19">
              <a:extLst>
                <a:ext uri="{FF2B5EF4-FFF2-40B4-BE49-F238E27FC236}">
                  <a16:creationId xmlns:a16="http://schemas.microsoft.com/office/drawing/2014/main" id="{1F5E1CE3-84EB-4C51-888D-274A00EE08A7}"/>
                </a:ext>
              </a:extLst>
            </p:cNvPr>
            <p:cNvSpPr>
              <a:spLocks noChangeShapeType="1"/>
            </p:cNvSpPr>
            <p:nvPr/>
          </p:nvSpPr>
          <p:spPr bwMode="auto">
            <a:xfrm>
              <a:off x="2598" y="2659"/>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76822" name="Line 20">
              <a:extLst>
                <a:ext uri="{FF2B5EF4-FFF2-40B4-BE49-F238E27FC236}">
                  <a16:creationId xmlns:a16="http://schemas.microsoft.com/office/drawing/2014/main" id="{8404391B-2539-4CD1-B35E-6CC0FB094573}"/>
                </a:ext>
              </a:extLst>
            </p:cNvPr>
            <p:cNvSpPr>
              <a:spLocks noChangeShapeType="1"/>
            </p:cNvSpPr>
            <p:nvPr/>
          </p:nvSpPr>
          <p:spPr bwMode="auto">
            <a:xfrm flipV="1">
              <a:off x="2154" y="2205"/>
              <a:ext cx="0" cy="273"/>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cxnSp>
          <p:nvCxnSpPr>
            <p:cNvPr id="76823" name="AutoShape 21">
              <a:extLst>
                <a:ext uri="{FF2B5EF4-FFF2-40B4-BE49-F238E27FC236}">
                  <a16:creationId xmlns:a16="http://schemas.microsoft.com/office/drawing/2014/main" id="{78FD21D1-FAF5-4E84-8CDE-666299C687E1}"/>
                </a:ext>
              </a:extLst>
            </p:cNvPr>
            <p:cNvCxnSpPr>
              <a:cxnSpLocks noChangeShapeType="1"/>
              <a:stCxn id="76822" idx="1"/>
            </p:cNvCxnSpPr>
            <p:nvPr/>
          </p:nvCxnSpPr>
          <p:spPr bwMode="auto">
            <a:xfrm>
              <a:off x="2154" y="2197"/>
              <a:ext cx="234" cy="9"/>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824" name="Line 22">
              <a:extLst>
                <a:ext uri="{FF2B5EF4-FFF2-40B4-BE49-F238E27FC236}">
                  <a16:creationId xmlns:a16="http://schemas.microsoft.com/office/drawing/2014/main" id="{66CE8A53-E4F1-4E43-83C1-B83DA5B82FB9}"/>
                </a:ext>
              </a:extLst>
            </p:cNvPr>
            <p:cNvSpPr>
              <a:spLocks noChangeShapeType="1"/>
            </p:cNvSpPr>
            <p:nvPr/>
          </p:nvSpPr>
          <p:spPr bwMode="auto">
            <a:xfrm flipV="1">
              <a:off x="1740" y="1790"/>
              <a:ext cx="0" cy="24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cxnSp>
          <p:nvCxnSpPr>
            <p:cNvPr id="76825" name="AutoShape 23">
              <a:extLst>
                <a:ext uri="{FF2B5EF4-FFF2-40B4-BE49-F238E27FC236}">
                  <a16:creationId xmlns:a16="http://schemas.microsoft.com/office/drawing/2014/main" id="{7BEB4252-30E6-4E2F-901C-BABA3E696B86}"/>
                </a:ext>
              </a:extLst>
            </p:cNvPr>
            <p:cNvCxnSpPr>
              <a:cxnSpLocks noChangeShapeType="1"/>
              <a:stCxn id="76824" idx="1"/>
              <a:endCxn id="76819" idx="0"/>
            </p:cNvCxnSpPr>
            <p:nvPr/>
          </p:nvCxnSpPr>
          <p:spPr bwMode="auto">
            <a:xfrm>
              <a:off x="1740" y="1784"/>
              <a:ext cx="216" cy="0"/>
            </a:xfrm>
            <a:prstGeom prst="straightConnector1">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826" name="Oval 24">
              <a:extLst>
                <a:ext uri="{FF2B5EF4-FFF2-40B4-BE49-F238E27FC236}">
                  <a16:creationId xmlns:a16="http://schemas.microsoft.com/office/drawing/2014/main" id="{A41EEDBF-99EF-46B6-85BB-50B661C855AC}"/>
                </a:ext>
              </a:extLst>
            </p:cNvPr>
            <p:cNvSpPr>
              <a:spLocks noChangeArrowheads="1"/>
            </p:cNvSpPr>
            <p:nvPr/>
          </p:nvSpPr>
          <p:spPr bwMode="auto">
            <a:xfrm>
              <a:off x="1791" y="1888"/>
              <a:ext cx="317" cy="317"/>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b="1">
                  <a:latin typeface="华文楷体" panose="02010600040101010101" pitchFamily="2" charset="-122"/>
                  <a:ea typeface="华文楷体" panose="02010600040101010101" pitchFamily="2" charset="-122"/>
                </a:rPr>
                <a:t>W</a:t>
              </a:r>
            </a:p>
          </p:txBody>
        </p:sp>
        <p:sp>
          <p:nvSpPr>
            <p:cNvPr id="76827" name="Text Box 25">
              <a:extLst>
                <a:ext uri="{FF2B5EF4-FFF2-40B4-BE49-F238E27FC236}">
                  <a16:creationId xmlns:a16="http://schemas.microsoft.com/office/drawing/2014/main" id="{39D3A2F5-8C71-44D2-92C6-53CE16A1B376}"/>
                </a:ext>
              </a:extLst>
            </p:cNvPr>
            <p:cNvSpPr txBox="1">
              <a:spLocks noChangeArrowheads="1"/>
            </p:cNvSpPr>
            <p:nvPr/>
          </p:nvSpPr>
          <p:spPr bwMode="auto">
            <a:xfrm>
              <a:off x="1226" y="1868"/>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a:t>
              </a:r>
            </a:p>
          </p:txBody>
        </p:sp>
        <p:sp>
          <p:nvSpPr>
            <p:cNvPr id="76828" name="Text Box 26">
              <a:extLst>
                <a:ext uri="{FF2B5EF4-FFF2-40B4-BE49-F238E27FC236}">
                  <a16:creationId xmlns:a16="http://schemas.microsoft.com/office/drawing/2014/main" id="{7ADC53EA-2645-4D7D-AC17-F86DD77DAACB}"/>
                </a:ext>
              </a:extLst>
            </p:cNvPr>
            <p:cNvSpPr txBox="1">
              <a:spLocks noChangeArrowheads="1"/>
            </p:cNvSpPr>
            <p:nvPr/>
          </p:nvSpPr>
          <p:spPr bwMode="auto">
            <a:xfrm>
              <a:off x="1232" y="2276"/>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B</a:t>
              </a:r>
            </a:p>
          </p:txBody>
        </p:sp>
        <p:sp>
          <p:nvSpPr>
            <p:cNvPr id="76829" name="Text Box 27">
              <a:extLst>
                <a:ext uri="{FF2B5EF4-FFF2-40B4-BE49-F238E27FC236}">
                  <a16:creationId xmlns:a16="http://schemas.microsoft.com/office/drawing/2014/main" id="{C6911122-8240-4DFE-A95F-2A0924C727FC}"/>
                </a:ext>
              </a:extLst>
            </p:cNvPr>
            <p:cNvSpPr txBox="1">
              <a:spLocks noChangeArrowheads="1"/>
            </p:cNvSpPr>
            <p:nvPr/>
          </p:nvSpPr>
          <p:spPr bwMode="auto">
            <a:xfrm>
              <a:off x="1202" y="2696"/>
              <a:ext cx="26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C</a:t>
              </a:r>
            </a:p>
          </p:txBody>
        </p:sp>
        <p:sp>
          <p:nvSpPr>
            <p:cNvPr id="76830" name="Text Box 28">
              <a:extLst>
                <a:ext uri="{FF2B5EF4-FFF2-40B4-BE49-F238E27FC236}">
                  <a16:creationId xmlns:a16="http://schemas.microsoft.com/office/drawing/2014/main" id="{397A1B0D-A0AF-4080-9825-562ED4351AA4}"/>
                </a:ext>
              </a:extLst>
            </p:cNvPr>
            <p:cNvSpPr txBox="1">
              <a:spLocks noChangeArrowheads="1"/>
            </p:cNvSpPr>
            <p:nvPr/>
          </p:nvSpPr>
          <p:spPr bwMode="auto">
            <a:xfrm>
              <a:off x="1226" y="3068"/>
              <a:ext cx="29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N</a:t>
              </a:r>
            </a:p>
          </p:txBody>
        </p:sp>
        <p:sp>
          <p:nvSpPr>
            <p:cNvPr id="76831" name="Text Box 29">
              <a:extLst>
                <a:ext uri="{FF2B5EF4-FFF2-40B4-BE49-F238E27FC236}">
                  <a16:creationId xmlns:a16="http://schemas.microsoft.com/office/drawing/2014/main" id="{2B5D1E07-83B9-4C15-B9CA-14B2B72CE1F8}"/>
                </a:ext>
              </a:extLst>
            </p:cNvPr>
            <p:cNvSpPr txBox="1">
              <a:spLocks noChangeArrowheads="1"/>
            </p:cNvSpPr>
            <p:nvPr/>
          </p:nvSpPr>
          <p:spPr bwMode="auto">
            <a:xfrm>
              <a:off x="2472" y="2886"/>
              <a:ext cx="21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76832" name="Text Box 30">
              <a:extLst>
                <a:ext uri="{FF2B5EF4-FFF2-40B4-BE49-F238E27FC236}">
                  <a16:creationId xmlns:a16="http://schemas.microsoft.com/office/drawing/2014/main" id="{C0615BDE-26C5-47B7-B3FD-92D93244B33B}"/>
                </a:ext>
              </a:extLst>
            </p:cNvPr>
            <p:cNvSpPr txBox="1">
              <a:spLocks noChangeArrowheads="1"/>
            </p:cNvSpPr>
            <p:nvPr/>
          </p:nvSpPr>
          <p:spPr bwMode="auto">
            <a:xfrm>
              <a:off x="2835" y="2568"/>
              <a:ext cx="21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76833" name="Text Box 31">
              <a:extLst>
                <a:ext uri="{FF2B5EF4-FFF2-40B4-BE49-F238E27FC236}">
                  <a16:creationId xmlns:a16="http://schemas.microsoft.com/office/drawing/2014/main" id="{A7A57914-3F13-4ACC-8532-7FD39FBAF322}"/>
                </a:ext>
              </a:extLst>
            </p:cNvPr>
            <p:cNvSpPr txBox="1">
              <a:spLocks noChangeArrowheads="1"/>
            </p:cNvSpPr>
            <p:nvPr/>
          </p:nvSpPr>
          <p:spPr bwMode="auto">
            <a:xfrm>
              <a:off x="2381" y="2115"/>
              <a:ext cx="21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76834" name="Text Box 32">
              <a:extLst>
                <a:ext uri="{FF2B5EF4-FFF2-40B4-BE49-F238E27FC236}">
                  <a16:creationId xmlns:a16="http://schemas.microsoft.com/office/drawing/2014/main" id="{FEAF46D6-A162-4799-9400-936C40420E55}"/>
                </a:ext>
              </a:extLst>
            </p:cNvPr>
            <p:cNvSpPr txBox="1">
              <a:spLocks noChangeArrowheads="1"/>
            </p:cNvSpPr>
            <p:nvPr/>
          </p:nvSpPr>
          <p:spPr bwMode="auto">
            <a:xfrm>
              <a:off x="2018" y="2432"/>
              <a:ext cx="21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76835" name="Text Box 33">
              <a:extLst>
                <a:ext uri="{FF2B5EF4-FFF2-40B4-BE49-F238E27FC236}">
                  <a16:creationId xmlns:a16="http://schemas.microsoft.com/office/drawing/2014/main" id="{C11566E9-60B9-4A55-8750-536BD48ABC1E}"/>
                </a:ext>
              </a:extLst>
            </p:cNvPr>
            <p:cNvSpPr txBox="1">
              <a:spLocks noChangeArrowheads="1"/>
            </p:cNvSpPr>
            <p:nvPr/>
          </p:nvSpPr>
          <p:spPr bwMode="auto">
            <a:xfrm>
              <a:off x="1610" y="1979"/>
              <a:ext cx="21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76836" name="Oval 34">
              <a:extLst>
                <a:ext uri="{FF2B5EF4-FFF2-40B4-BE49-F238E27FC236}">
                  <a16:creationId xmlns:a16="http://schemas.microsoft.com/office/drawing/2014/main" id="{D84C8128-4B9C-4B5F-BED7-92B8A695FBE7}"/>
                </a:ext>
              </a:extLst>
            </p:cNvPr>
            <p:cNvSpPr>
              <a:spLocks noChangeArrowheads="1"/>
            </p:cNvSpPr>
            <p:nvPr/>
          </p:nvSpPr>
          <p:spPr bwMode="auto">
            <a:xfrm>
              <a:off x="1455" y="2000"/>
              <a:ext cx="45" cy="4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华文楷体" panose="02010600040101010101" pitchFamily="2" charset="-122"/>
                <a:ea typeface="华文楷体" panose="02010600040101010101" pitchFamily="2" charset="-122"/>
              </a:endParaRPr>
            </a:p>
          </p:txBody>
        </p:sp>
        <p:sp>
          <p:nvSpPr>
            <p:cNvPr id="76837" name="Oval 35">
              <a:extLst>
                <a:ext uri="{FF2B5EF4-FFF2-40B4-BE49-F238E27FC236}">
                  <a16:creationId xmlns:a16="http://schemas.microsoft.com/office/drawing/2014/main" id="{ACF1AE29-2C34-4931-8581-359C371E0A17}"/>
                </a:ext>
              </a:extLst>
            </p:cNvPr>
            <p:cNvSpPr>
              <a:spLocks noChangeArrowheads="1"/>
            </p:cNvSpPr>
            <p:nvPr/>
          </p:nvSpPr>
          <p:spPr bwMode="auto">
            <a:xfrm>
              <a:off x="1449" y="2438"/>
              <a:ext cx="45" cy="4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华文楷体" panose="02010600040101010101" pitchFamily="2" charset="-122"/>
                <a:ea typeface="华文楷体" panose="02010600040101010101" pitchFamily="2" charset="-122"/>
              </a:endParaRPr>
            </a:p>
          </p:txBody>
        </p:sp>
        <p:sp>
          <p:nvSpPr>
            <p:cNvPr id="76838" name="Oval 36">
              <a:extLst>
                <a:ext uri="{FF2B5EF4-FFF2-40B4-BE49-F238E27FC236}">
                  <a16:creationId xmlns:a16="http://schemas.microsoft.com/office/drawing/2014/main" id="{FAFD378E-5D1F-4911-93DE-FC3711511357}"/>
                </a:ext>
              </a:extLst>
            </p:cNvPr>
            <p:cNvSpPr>
              <a:spLocks noChangeArrowheads="1"/>
            </p:cNvSpPr>
            <p:nvPr/>
          </p:nvSpPr>
          <p:spPr bwMode="auto">
            <a:xfrm>
              <a:off x="1458" y="2864"/>
              <a:ext cx="45" cy="4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华文楷体" panose="02010600040101010101" pitchFamily="2" charset="-122"/>
                <a:ea typeface="华文楷体" panose="02010600040101010101" pitchFamily="2" charset="-122"/>
              </a:endParaRPr>
            </a:p>
          </p:txBody>
        </p:sp>
        <p:sp>
          <p:nvSpPr>
            <p:cNvPr id="76839" name="Oval 37">
              <a:extLst>
                <a:ext uri="{FF2B5EF4-FFF2-40B4-BE49-F238E27FC236}">
                  <a16:creationId xmlns:a16="http://schemas.microsoft.com/office/drawing/2014/main" id="{5B6E9BF0-234F-4874-BC5D-489A6C534D80}"/>
                </a:ext>
              </a:extLst>
            </p:cNvPr>
            <p:cNvSpPr>
              <a:spLocks noChangeArrowheads="1"/>
            </p:cNvSpPr>
            <p:nvPr/>
          </p:nvSpPr>
          <p:spPr bwMode="auto">
            <a:xfrm>
              <a:off x="1463" y="3206"/>
              <a:ext cx="45" cy="4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华文楷体" panose="02010600040101010101" pitchFamily="2" charset="-122"/>
                <a:ea typeface="华文楷体" panose="02010600040101010101" pitchFamily="2" charset="-122"/>
              </a:endParaRPr>
            </a:p>
          </p:txBody>
        </p:sp>
        <p:sp>
          <p:nvSpPr>
            <p:cNvPr id="76840" name="Oval 38">
              <a:extLst>
                <a:ext uri="{FF2B5EF4-FFF2-40B4-BE49-F238E27FC236}">
                  <a16:creationId xmlns:a16="http://schemas.microsoft.com/office/drawing/2014/main" id="{4AE77561-C462-43CC-8268-53FACB82DB15}"/>
                </a:ext>
              </a:extLst>
            </p:cNvPr>
            <p:cNvSpPr>
              <a:spLocks noChangeArrowheads="1"/>
            </p:cNvSpPr>
            <p:nvPr/>
          </p:nvSpPr>
          <p:spPr bwMode="auto">
            <a:xfrm>
              <a:off x="2245" y="2296"/>
              <a:ext cx="317" cy="317"/>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b="1">
                  <a:latin typeface="华文楷体" panose="02010600040101010101" pitchFamily="2" charset="-122"/>
                  <a:ea typeface="华文楷体" panose="02010600040101010101" pitchFamily="2" charset="-122"/>
                </a:rPr>
                <a:t>W</a:t>
              </a:r>
            </a:p>
          </p:txBody>
        </p:sp>
        <p:sp>
          <p:nvSpPr>
            <p:cNvPr id="76841" name="Oval 39">
              <a:extLst>
                <a:ext uri="{FF2B5EF4-FFF2-40B4-BE49-F238E27FC236}">
                  <a16:creationId xmlns:a16="http://schemas.microsoft.com/office/drawing/2014/main" id="{A6641A6C-46CD-42D0-BB99-D291A5982885}"/>
                </a:ext>
              </a:extLst>
            </p:cNvPr>
            <p:cNvSpPr>
              <a:spLocks noChangeArrowheads="1"/>
            </p:cNvSpPr>
            <p:nvPr/>
          </p:nvSpPr>
          <p:spPr bwMode="auto">
            <a:xfrm>
              <a:off x="2653" y="2750"/>
              <a:ext cx="317" cy="317"/>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b="1">
                  <a:latin typeface="华文楷体" panose="02010600040101010101" pitchFamily="2" charset="-122"/>
                  <a:ea typeface="华文楷体" panose="02010600040101010101" pitchFamily="2" charset="-122"/>
                </a:rPr>
                <a:t>W</a:t>
              </a:r>
            </a:p>
          </p:txBody>
        </p:sp>
      </p:grpSp>
      <p:graphicFrame>
        <p:nvGraphicFramePr>
          <p:cNvPr id="473138" name="Object 50">
            <a:extLst>
              <a:ext uri="{FF2B5EF4-FFF2-40B4-BE49-F238E27FC236}">
                <a16:creationId xmlns:a16="http://schemas.microsoft.com/office/drawing/2014/main" id="{14A82F53-904F-4066-9E2E-2C11259A094C}"/>
              </a:ext>
            </a:extLst>
          </p:cNvPr>
          <p:cNvGraphicFramePr>
            <a:graphicFrameLocks noChangeAspect="1"/>
          </p:cNvGraphicFramePr>
          <p:nvPr/>
        </p:nvGraphicFramePr>
        <p:xfrm>
          <a:off x="971550" y="4581525"/>
          <a:ext cx="2879725" cy="609600"/>
        </p:xfrm>
        <a:graphic>
          <a:graphicData uri="http://schemas.openxmlformats.org/presentationml/2006/ole">
            <mc:AlternateContent xmlns:mc="http://schemas.openxmlformats.org/markup-compatibility/2006">
              <mc:Choice xmlns:v="urn:schemas-microsoft-com:vml" Requires="v">
                <p:oleObj spid="_x0000_s76966" name="Equation" r:id="rId3" imgW="1079500" imgH="228600" progId="Equation.DSMT4">
                  <p:embed/>
                </p:oleObj>
              </mc:Choice>
              <mc:Fallback>
                <p:oleObj name="Equation" r:id="rId3" imgW="1079500" imgH="228600" progId="Equation.DSMT4">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581525"/>
                        <a:ext cx="28797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3139" name="AutoShape 51">
            <a:extLst>
              <a:ext uri="{FF2B5EF4-FFF2-40B4-BE49-F238E27FC236}">
                <a16:creationId xmlns:a16="http://schemas.microsoft.com/office/drawing/2014/main" id="{9C7DD6E5-4AEC-486E-86A3-1F15EC747D90}"/>
              </a:ext>
            </a:extLst>
          </p:cNvPr>
          <p:cNvSpPr>
            <a:spLocks noChangeArrowheads="1"/>
          </p:cNvSpPr>
          <p:nvPr/>
        </p:nvSpPr>
        <p:spPr bwMode="auto">
          <a:xfrm>
            <a:off x="8101013" y="3141663"/>
            <a:ext cx="647700" cy="2663825"/>
          </a:xfrm>
          <a:prstGeom prst="wedgeRoundRectCallout">
            <a:avLst>
              <a:gd name="adj1" fmla="val -375000"/>
              <a:gd name="adj2" fmla="val 34921"/>
              <a:gd name="adj3" fmla="val 16667"/>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zh-CN" altLang="en-US" b="1">
                <a:latin typeface="华文楷体" panose="02010600040101010101" pitchFamily="2" charset="-122"/>
                <a:ea typeface="华文楷体" panose="02010600040101010101" pitchFamily="2" charset="-122"/>
              </a:rPr>
              <a:t>相电压相电流</a:t>
            </a:r>
          </a:p>
        </p:txBody>
      </p:sp>
      <p:sp>
        <p:nvSpPr>
          <p:cNvPr id="473141" name="Text Box 53">
            <a:extLst>
              <a:ext uri="{FF2B5EF4-FFF2-40B4-BE49-F238E27FC236}">
                <a16:creationId xmlns:a16="http://schemas.microsoft.com/office/drawing/2014/main" id="{52F9044D-09A2-4EFA-BA84-D1C8E3B75CAD}"/>
              </a:ext>
            </a:extLst>
          </p:cNvPr>
          <p:cNvSpPr txBox="1">
            <a:spLocks noChangeArrowheads="1"/>
          </p:cNvSpPr>
          <p:nvPr/>
        </p:nvSpPr>
        <p:spPr bwMode="auto">
          <a:xfrm>
            <a:off x="539750" y="3933825"/>
            <a:ext cx="1800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b="1">
                <a:latin typeface="华文楷体" panose="02010600040101010101" pitchFamily="2" charset="-122"/>
                <a:ea typeface="华文楷体" panose="02010600040101010101" pitchFamily="2" charset="-122"/>
              </a:rPr>
              <a:t>有功功率</a:t>
            </a:r>
          </a:p>
        </p:txBody>
      </p:sp>
      <p:graphicFrame>
        <p:nvGraphicFramePr>
          <p:cNvPr id="473142" name="Object 54">
            <a:extLst>
              <a:ext uri="{FF2B5EF4-FFF2-40B4-BE49-F238E27FC236}">
                <a16:creationId xmlns:a16="http://schemas.microsoft.com/office/drawing/2014/main" id="{DF41171A-70DF-4E81-8DCF-F0404237E6C0}"/>
              </a:ext>
            </a:extLst>
          </p:cNvPr>
          <p:cNvGraphicFramePr>
            <a:graphicFrameLocks noChangeAspect="1"/>
          </p:cNvGraphicFramePr>
          <p:nvPr/>
        </p:nvGraphicFramePr>
        <p:xfrm>
          <a:off x="1403350" y="5229225"/>
          <a:ext cx="6057900" cy="431800"/>
        </p:xfrm>
        <a:graphic>
          <a:graphicData uri="http://schemas.openxmlformats.org/presentationml/2006/ole">
            <mc:AlternateContent xmlns:mc="http://schemas.openxmlformats.org/markup-compatibility/2006">
              <mc:Choice xmlns:v="urn:schemas-microsoft-com:vml" Requires="v">
                <p:oleObj spid="_x0000_s76967" name="Equation" r:id="rId5" imgW="6057900" imgH="431800" progId="Equation.DSMT4">
                  <p:embed/>
                </p:oleObj>
              </mc:Choice>
              <mc:Fallback>
                <p:oleObj name="Equation" r:id="rId5" imgW="6057900" imgH="431800" progId="Equation.DSMT4">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229225"/>
                        <a:ext cx="6057900" cy="4318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3091"/>
                                        </p:tgtEl>
                                        <p:attrNameLst>
                                          <p:attrName>style.visibility</p:attrName>
                                        </p:attrNameLst>
                                      </p:cBhvr>
                                      <p:to>
                                        <p:strVal val="visible"/>
                                      </p:to>
                                    </p:set>
                                    <p:anim calcmode="lin" valueType="num">
                                      <p:cBhvr additive="base">
                                        <p:cTn id="7" dur="500" fill="hold"/>
                                        <p:tgtEl>
                                          <p:spTgt spid="473091"/>
                                        </p:tgtEl>
                                        <p:attrNameLst>
                                          <p:attrName>ppt_x</p:attrName>
                                        </p:attrNameLst>
                                      </p:cBhvr>
                                      <p:tavLst>
                                        <p:tav tm="0">
                                          <p:val>
                                            <p:strVal val="0-#ppt_w/2"/>
                                          </p:val>
                                        </p:tav>
                                        <p:tav tm="100000">
                                          <p:val>
                                            <p:strVal val="#ppt_x"/>
                                          </p:val>
                                        </p:tav>
                                      </p:tavLst>
                                    </p:anim>
                                    <p:anim calcmode="lin" valueType="num">
                                      <p:cBhvr additive="base">
                                        <p:cTn id="8" dur="500" fill="hold"/>
                                        <p:tgtEl>
                                          <p:spTgt spid="4730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73096"/>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7309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73141"/>
                                        </p:tgtEl>
                                        <p:attrNameLst>
                                          <p:attrName>style.visibility</p:attrName>
                                        </p:attrNameLst>
                                      </p:cBhvr>
                                      <p:to>
                                        <p:strVal val="visible"/>
                                      </p:to>
                                    </p:set>
                                    <p:animEffect transition="in" filter="wipe(down)">
                                      <p:cBhvr>
                                        <p:cTn id="20" dur="500"/>
                                        <p:tgtEl>
                                          <p:spTgt spid="473141"/>
                                        </p:tgtEl>
                                      </p:cBhvr>
                                    </p:animEffec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0"/>
                                          </p:stCondLst>
                                        </p:cTn>
                                        <p:tgtEl>
                                          <p:spTgt spid="47313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473142"/>
                                        </p:tgtEl>
                                        <p:attrNameLst>
                                          <p:attrName>style.visibility</p:attrName>
                                        </p:attrNameLst>
                                      </p:cBhvr>
                                      <p:to>
                                        <p:strVal val="visible"/>
                                      </p:to>
                                    </p:set>
                                    <p:animEffect transition="in" filter="wipe(left)">
                                      <p:cBhvr>
                                        <p:cTn id="28" dur="2000"/>
                                        <p:tgtEl>
                                          <p:spTgt spid="47314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73092"/>
                                        </p:tgtEl>
                                        <p:attrNameLst>
                                          <p:attrName>style.visibility</p:attrName>
                                        </p:attrNameLst>
                                      </p:cBhvr>
                                      <p:to>
                                        <p:strVal val="visible"/>
                                      </p:to>
                                    </p:set>
                                    <p:animEffect transition="in" filter="wipe(down)">
                                      <p:cBhvr>
                                        <p:cTn id="33" dur="500"/>
                                        <p:tgtEl>
                                          <p:spTgt spid="47309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73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p:bldP spid="473092" grpId="0"/>
      <p:bldP spid="473095" grpId="0" animBg="1"/>
      <p:bldP spid="473139" grpId="0" animBg="1"/>
      <p:bldP spid="47314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9" name="Rectangle 5">
            <a:extLst>
              <a:ext uri="{FF2B5EF4-FFF2-40B4-BE49-F238E27FC236}">
                <a16:creationId xmlns:a16="http://schemas.microsoft.com/office/drawing/2014/main" id="{DDA46D9B-ADDC-4972-880B-504E15D6909B}"/>
              </a:ext>
            </a:extLst>
          </p:cNvPr>
          <p:cNvSpPr>
            <a:spLocks noChangeArrowheads="1"/>
          </p:cNvSpPr>
          <p:nvPr/>
        </p:nvSpPr>
        <p:spPr bwMode="auto">
          <a:xfrm>
            <a:off x="358775" y="1268413"/>
            <a:ext cx="8101013"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30000"/>
              </a:lnSpc>
              <a:defRPr/>
            </a:pPr>
            <a:r>
              <a:rPr lang="en-US" altLang="zh-CN" b="1">
                <a:latin typeface="华文楷体" panose="02010600040101010101" pitchFamily="2" charset="-122"/>
                <a:ea typeface="华文楷体" panose="02010600040101010101" pitchFamily="2" charset="-122"/>
              </a:rPr>
              <a:t>       </a:t>
            </a:r>
            <a:r>
              <a:rPr lang="zh-CN" altLang="en-US" b="1">
                <a:latin typeface="华文楷体" panose="02010600040101010101" pitchFamily="2" charset="-122"/>
                <a:ea typeface="华文楷体" panose="02010600040101010101" pitchFamily="2" charset="-122"/>
              </a:rPr>
              <a:t>由于三相三线制只能从外部电路上测得线电压和线电流，因而必须找出用线电压和线电流表示的三相功率计算方法。</a:t>
            </a:r>
            <a:r>
              <a:rPr lang="zh-CN" altLang="en-US" b="1">
                <a:effectLst>
                  <a:outerShdw blurRad="38100" dist="38100" dir="2700000" algn="tl">
                    <a:srgbClr val="C0C0C0"/>
                  </a:outerShdw>
                </a:effectLst>
                <a:latin typeface="华文楷体" panose="02010600040101010101" pitchFamily="2" charset="-122"/>
                <a:ea typeface="华文楷体" panose="02010600040101010101" pitchFamily="2" charset="-122"/>
              </a:rPr>
              <a:t> </a:t>
            </a:r>
          </a:p>
        </p:txBody>
      </p:sp>
      <p:graphicFrame>
        <p:nvGraphicFramePr>
          <p:cNvPr id="205835" name="Object 11">
            <a:extLst>
              <a:ext uri="{FF2B5EF4-FFF2-40B4-BE49-F238E27FC236}">
                <a16:creationId xmlns:a16="http://schemas.microsoft.com/office/drawing/2014/main" id="{5970934C-08FE-440A-8118-C5843B0EB3DB}"/>
              </a:ext>
            </a:extLst>
          </p:cNvPr>
          <p:cNvGraphicFramePr>
            <a:graphicFrameLocks noChangeAspect="1"/>
          </p:cNvGraphicFramePr>
          <p:nvPr/>
        </p:nvGraphicFramePr>
        <p:xfrm>
          <a:off x="5076825" y="2565400"/>
          <a:ext cx="2738438" cy="2436813"/>
        </p:xfrm>
        <a:graphic>
          <a:graphicData uri="http://schemas.openxmlformats.org/presentationml/2006/ole">
            <mc:AlternateContent xmlns:mc="http://schemas.openxmlformats.org/markup-compatibility/2006">
              <mc:Choice xmlns:v="urn:schemas-microsoft-com:vml" Requires="v">
                <p:oleObj spid="_x0000_s104626" name="Visio" r:id="rId3" imgW="1390996" imgH="1262969" progId="Visio.Drawing.11">
                  <p:embed/>
                </p:oleObj>
              </mc:Choice>
              <mc:Fallback>
                <p:oleObj name="Visio" r:id="rId3" imgW="1390996" imgH="1262969" progId="Visio.Drawing.11">
                  <p:embed/>
                  <p:pic>
                    <p:nvPicPr>
                      <p:cNvPr id="205835" name="Object 11">
                        <a:extLst>
                          <a:ext uri="{FF2B5EF4-FFF2-40B4-BE49-F238E27FC236}">
                            <a16:creationId xmlns:a16="http://schemas.microsoft.com/office/drawing/2014/main" id="{5970934C-08FE-440A-8118-C5843B0EB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2565400"/>
                        <a:ext cx="2738438" cy="243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836" name="Text Box 12">
            <a:extLst>
              <a:ext uri="{FF2B5EF4-FFF2-40B4-BE49-F238E27FC236}">
                <a16:creationId xmlns:a16="http://schemas.microsoft.com/office/drawing/2014/main" id="{F86A07B3-12A5-45C5-9DFA-A9CC3A974107}"/>
              </a:ext>
            </a:extLst>
          </p:cNvPr>
          <p:cNvSpPr txBox="1">
            <a:spLocks noChangeArrowheads="1"/>
          </p:cNvSpPr>
          <p:nvPr/>
        </p:nvSpPr>
        <p:spPr bwMode="auto">
          <a:xfrm>
            <a:off x="323850" y="2997200"/>
            <a:ext cx="3671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a:spcBef>
                <a:spcPct val="50000"/>
              </a:spcBef>
            </a:pPr>
            <a:r>
              <a:rPr lang="zh-CN" altLang="en-US" b="1">
                <a:latin typeface="华文楷体" panose="02010600040101010101" pitchFamily="2" charset="-122"/>
                <a:ea typeface="华文楷体" panose="02010600040101010101" pitchFamily="2" charset="-122"/>
              </a:rPr>
              <a:t>由</a:t>
            </a:r>
            <a:r>
              <a:rPr lang="en-US" altLang="zh-CN" b="1">
                <a:latin typeface="华文楷体" panose="02010600040101010101" pitchFamily="2" charset="-122"/>
                <a:ea typeface="华文楷体" panose="02010600040101010101" pitchFamily="2" charset="-122"/>
              </a:rPr>
              <a:t>KVL</a:t>
            </a:r>
            <a:r>
              <a:rPr lang="zh-CN" altLang="en-US" b="1">
                <a:latin typeface="华文楷体" panose="02010600040101010101" pitchFamily="2" charset="-122"/>
                <a:ea typeface="华文楷体" panose="02010600040101010101" pitchFamily="2" charset="-122"/>
              </a:rPr>
              <a:t>和</a:t>
            </a:r>
            <a:r>
              <a:rPr lang="en-US" altLang="zh-CN" b="1">
                <a:latin typeface="华文楷体" panose="02010600040101010101" pitchFamily="2" charset="-122"/>
                <a:ea typeface="华文楷体" panose="02010600040101010101" pitchFamily="2" charset="-122"/>
              </a:rPr>
              <a:t>KCL</a:t>
            </a:r>
            <a:r>
              <a:rPr lang="zh-CN" altLang="en-US" b="1">
                <a:latin typeface="华文楷体" panose="02010600040101010101" pitchFamily="2" charset="-122"/>
                <a:ea typeface="华文楷体" panose="02010600040101010101" pitchFamily="2" charset="-122"/>
              </a:rPr>
              <a:t>可得：</a:t>
            </a:r>
          </a:p>
        </p:txBody>
      </p:sp>
      <p:graphicFrame>
        <p:nvGraphicFramePr>
          <p:cNvPr id="205839" name="Object 15">
            <a:extLst>
              <a:ext uri="{FF2B5EF4-FFF2-40B4-BE49-F238E27FC236}">
                <a16:creationId xmlns:a16="http://schemas.microsoft.com/office/drawing/2014/main" id="{893BBF32-89B3-4E35-80AE-8305E29722FF}"/>
              </a:ext>
            </a:extLst>
          </p:cNvPr>
          <p:cNvGraphicFramePr>
            <a:graphicFrameLocks noChangeAspect="1"/>
          </p:cNvGraphicFramePr>
          <p:nvPr/>
        </p:nvGraphicFramePr>
        <p:xfrm>
          <a:off x="1231900" y="3573463"/>
          <a:ext cx="2908300" cy="469900"/>
        </p:xfrm>
        <a:graphic>
          <a:graphicData uri="http://schemas.openxmlformats.org/presentationml/2006/ole">
            <mc:AlternateContent xmlns:mc="http://schemas.openxmlformats.org/markup-compatibility/2006">
              <mc:Choice xmlns:v="urn:schemas-microsoft-com:vml" Requires="v">
                <p:oleObj spid="_x0000_s104627" name="Equation" r:id="rId5" imgW="2908300" imgH="469900" progId="Equation.DSMT4">
                  <p:embed/>
                </p:oleObj>
              </mc:Choice>
              <mc:Fallback>
                <p:oleObj name="Equation" r:id="rId5" imgW="2908300" imgH="469900" progId="Equation.DSMT4">
                  <p:embed/>
                  <p:pic>
                    <p:nvPicPr>
                      <p:cNvPr id="205839" name="Object 15">
                        <a:extLst>
                          <a:ext uri="{FF2B5EF4-FFF2-40B4-BE49-F238E27FC236}">
                            <a16:creationId xmlns:a16="http://schemas.microsoft.com/office/drawing/2014/main" id="{893BBF32-89B3-4E35-80AE-8305E29722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1900" y="3573463"/>
                        <a:ext cx="29083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842" name="Object 18">
            <a:extLst>
              <a:ext uri="{FF2B5EF4-FFF2-40B4-BE49-F238E27FC236}">
                <a16:creationId xmlns:a16="http://schemas.microsoft.com/office/drawing/2014/main" id="{28457AEC-8B5E-43C7-83C0-D1C559AB95FE}"/>
              </a:ext>
            </a:extLst>
          </p:cNvPr>
          <p:cNvGraphicFramePr>
            <a:graphicFrameLocks noChangeAspect="1"/>
          </p:cNvGraphicFramePr>
          <p:nvPr/>
        </p:nvGraphicFramePr>
        <p:xfrm>
          <a:off x="1235075" y="4221163"/>
          <a:ext cx="2184400" cy="469900"/>
        </p:xfrm>
        <a:graphic>
          <a:graphicData uri="http://schemas.openxmlformats.org/presentationml/2006/ole">
            <mc:AlternateContent xmlns:mc="http://schemas.openxmlformats.org/markup-compatibility/2006">
              <mc:Choice xmlns:v="urn:schemas-microsoft-com:vml" Requires="v">
                <p:oleObj spid="_x0000_s104628" name="Equation" r:id="rId7" imgW="2184400" imgH="469900" progId="Equation.DSMT4">
                  <p:embed/>
                </p:oleObj>
              </mc:Choice>
              <mc:Fallback>
                <p:oleObj name="Equation" r:id="rId7" imgW="2184400" imgH="469900" progId="Equation.DSMT4">
                  <p:embed/>
                  <p:pic>
                    <p:nvPicPr>
                      <p:cNvPr id="205842" name="Object 18">
                        <a:extLst>
                          <a:ext uri="{FF2B5EF4-FFF2-40B4-BE49-F238E27FC236}">
                            <a16:creationId xmlns:a16="http://schemas.microsoft.com/office/drawing/2014/main" id="{28457AEC-8B5E-43C7-83C0-D1C559AB95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5075" y="4221163"/>
                        <a:ext cx="21844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843" name="Rectangle 19">
            <a:extLst>
              <a:ext uri="{FF2B5EF4-FFF2-40B4-BE49-F238E27FC236}">
                <a16:creationId xmlns:a16="http://schemas.microsoft.com/office/drawing/2014/main" id="{CAFB24F3-9ED6-495F-A357-C9962F543097}"/>
              </a:ext>
            </a:extLst>
          </p:cNvPr>
          <p:cNvSpPr>
            <a:spLocks noChangeArrowheads="1"/>
          </p:cNvSpPr>
          <p:nvPr/>
        </p:nvSpPr>
        <p:spPr bwMode="auto">
          <a:xfrm>
            <a:off x="468313" y="4797425"/>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b="1">
                <a:latin typeface="华文楷体" panose="02010600040101010101" pitchFamily="2" charset="-122"/>
                <a:ea typeface="华文楷体" panose="02010600040101010101" pitchFamily="2" charset="-122"/>
              </a:rPr>
              <a:t>三相复功率为</a:t>
            </a:r>
          </a:p>
        </p:txBody>
      </p:sp>
      <p:graphicFrame>
        <p:nvGraphicFramePr>
          <p:cNvPr id="205846" name="Object 22">
            <a:extLst>
              <a:ext uri="{FF2B5EF4-FFF2-40B4-BE49-F238E27FC236}">
                <a16:creationId xmlns:a16="http://schemas.microsoft.com/office/drawing/2014/main" id="{61DECDD9-17C4-4F31-A4AC-3FDC3523BEF6}"/>
              </a:ext>
            </a:extLst>
          </p:cNvPr>
          <p:cNvGraphicFramePr>
            <a:graphicFrameLocks noChangeAspect="1"/>
          </p:cNvGraphicFramePr>
          <p:nvPr/>
        </p:nvGraphicFramePr>
        <p:xfrm>
          <a:off x="1258888" y="5445125"/>
          <a:ext cx="3416300" cy="482600"/>
        </p:xfrm>
        <a:graphic>
          <a:graphicData uri="http://schemas.openxmlformats.org/presentationml/2006/ole">
            <mc:AlternateContent xmlns:mc="http://schemas.openxmlformats.org/markup-compatibility/2006">
              <mc:Choice xmlns:v="urn:schemas-microsoft-com:vml" Requires="v">
                <p:oleObj spid="_x0000_s104629" name="Equation" r:id="rId9" imgW="3416300" imgH="482600" progId="Equation.DSMT4">
                  <p:embed/>
                </p:oleObj>
              </mc:Choice>
              <mc:Fallback>
                <p:oleObj name="Equation" r:id="rId9" imgW="3416300" imgH="482600" progId="Equation.DSMT4">
                  <p:embed/>
                  <p:pic>
                    <p:nvPicPr>
                      <p:cNvPr id="205846" name="Object 22">
                        <a:extLst>
                          <a:ext uri="{FF2B5EF4-FFF2-40B4-BE49-F238E27FC236}">
                            <a16:creationId xmlns:a16="http://schemas.microsoft.com/office/drawing/2014/main" id="{61DECDD9-17C4-4F31-A4AC-3FDC3523BE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5445125"/>
                        <a:ext cx="34163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241769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5829"/>
                                        </p:tgtEl>
                                        <p:attrNameLst>
                                          <p:attrName>style.visibility</p:attrName>
                                        </p:attrNameLst>
                                      </p:cBhvr>
                                      <p:to>
                                        <p:strVal val="visible"/>
                                      </p:to>
                                    </p:set>
                                    <p:anim calcmode="discrete" valueType="clr">
                                      <p:cBhvr override="childStyle">
                                        <p:cTn id="7" dur="80"/>
                                        <p:tgtEl>
                                          <p:spTgt spid="20582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5829"/>
                                        </p:tgtEl>
                                        <p:attrNameLst>
                                          <p:attrName>fillcolor</p:attrName>
                                        </p:attrNameLst>
                                      </p:cBhvr>
                                      <p:tavLst>
                                        <p:tav tm="0">
                                          <p:val>
                                            <p:clrVal>
                                              <a:schemeClr val="accent2"/>
                                            </p:clrVal>
                                          </p:val>
                                        </p:tav>
                                        <p:tav tm="50000">
                                          <p:val>
                                            <p:clrVal>
                                              <a:schemeClr val="hlink"/>
                                            </p:clrVal>
                                          </p:val>
                                        </p:tav>
                                      </p:tavLst>
                                    </p:anim>
                                    <p:set>
                                      <p:cBhvr>
                                        <p:cTn id="9" dur="80"/>
                                        <p:tgtEl>
                                          <p:spTgt spid="205829"/>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3" presetClass="entr" presetSubtype="16" fill="hold" nodeType="clickEffect">
                                  <p:stCondLst>
                                    <p:cond delay="0"/>
                                  </p:stCondLst>
                                  <p:childTnLst>
                                    <p:set>
                                      <p:cBhvr>
                                        <p:cTn id="13" dur="1" fill="hold">
                                          <p:stCondLst>
                                            <p:cond delay="0"/>
                                          </p:stCondLst>
                                        </p:cTn>
                                        <p:tgtEl>
                                          <p:spTgt spid="205835"/>
                                        </p:tgtEl>
                                        <p:attrNameLst>
                                          <p:attrName>style.visibility</p:attrName>
                                        </p:attrNameLst>
                                      </p:cBhvr>
                                      <p:to>
                                        <p:strVal val="visible"/>
                                      </p:to>
                                    </p:set>
                                    <p:animEffect transition="in" filter="plus(in)">
                                      <p:cBhvr>
                                        <p:cTn id="14" dur="2000"/>
                                        <p:tgtEl>
                                          <p:spTgt spid="20583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205836"/>
                                        </p:tgtEl>
                                        <p:attrNameLst>
                                          <p:attrName>style.visibility</p:attrName>
                                        </p:attrNameLst>
                                      </p:cBhvr>
                                      <p:to>
                                        <p:strVal val="visible"/>
                                      </p:to>
                                    </p:set>
                                    <p:anim calcmode="discrete" valueType="clr">
                                      <p:cBhvr override="childStyle">
                                        <p:cTn id="19" dur="80"/>
                                        <p:tgtEl>
                                          <p:spTgt spid="205836"/>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05836"/>
                                        </p:tgtEl>
                                        <p:attrNameLst>
                                          <p:attrName>fillcolor</p:attrName>
                                        </p:attrNameLst>
                                      </p:cBhvr>
                                      <p:tavLst>
                                        <p:tav tm="0">
                                          <p:val>
                                            <p:clrVal>
                                              <a:schemeClr val="accent2"/>
                                            </p:clrVal>
                                          </p:val>
                                        </p:tav>
                                        <p:tav tm="50000">
                                          <p:val>
                                            <p:clrVal>
                                              <a:schemeClr val="hlink"/>
                                            </p:clrVal>
                                          </p:val>
                                        </p:tav>
                                      </p:tavLst>
                                    </p:anim>
                                    <p:set>
                                      <p:cBhvr>
                                        <p:cTn id="21" dur="80"/>
                                        <p:tgtEl>
                                          <p:spTgt spid="205836"/>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nodeType="clickEffect">
                                  <p:stCondLst>
                                    <p:cond delay="0"/>
                                  </p:stCondLst>
                                  <p:childTnLst>
                                    <p:set>
                                      <p:cBhvr>
                                        <p:cTn id="25" dur="1" fill="hold">
                                          <p:stCondLst>
                                            <p:cond delay="0"/>
                                          </p:stCondLst>
                                        </p:cTn>
                                        <p:tgtEl>
                                          <p:spTgt spid="205839"/>
                                        </p:tgtEl>
                                        <p:attrNameLst>
                                          <p:attrName>style.visibility</p:attrName>
                                        </p:attrNameLst>
                                      </p:cBhvr>
                                      <p:to>
                                        <p:strVal val="visible"/>
                                      </p:to>
                                    </p:set>
                                    <p:animEffect transition="in" filter="slide(fromLeft)">
                                      <p:cBhvr>
                                        <p:cTn id="26" dur="500"/>
                                        <p:tgtEl>
                                          <p:spTgt spid="20583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205842"/>
                                        </p:tgtEl>
                                        <p:attrNameLst>
                                          <p:attrName>style.visibility</p:attrName>
                                        </p:attrNameLst>
                                      </p:cBhvr>
                                      <p:to>
                                        <p:strVal val="visible"/>
                                      </p:to>
                                    </p:set>
                                    <p:animEffect transition="in" filter="slide(fromLeft)">
                                      <p:cBhvr>
                                        <p:cTn id="31" dur="500"/>
                                        <p:tgtEl>
                                          <p:spTgt spid="20584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05843"/>
                                        </p:tgtEl>
                                        <p:attrNameLst>
                                          <p:attrName>style.visibility</p:attrName>
                                        </p:attrNameLst>
                                      </p:cBhvr>
                                      <p:to>
                                        <p:strVal val="visible"/>
                                      </p:to>
                                    </p:set>
                                    <p:animEffect transition="in" filter="dissolve">
                                      <p:cBhvr>
                                        <p:cTn id="36" dur="500"/>
                                        <p:tgtEl>
                                          <p:spTgt spid="2058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nodeType="clickEffect">
                                  <p:stCondLst>
                                    <p:cond delay="0"/>
                                  </p:stCondLst>
                                  <p:childTnLst>
                                    <p:set>
                                      <p:cBhvr>
                                        <p:cTn id="40" dur="1" fill="hold">
                                          <p:stCondLst>
                                            <p:cond delay="0"/>
                                          </p:stCondLst>
                                        </p:cTn>
                                        <p:tgtEl>
                                          <p:spTgt spid="205846"/>
                                        </p:tgtEl>
                                        <p:attrNameLst>
                                          <p:attrName>style.visibility</p:attrName>
                                        </p:attrNameLst>
                                      </p:cBhvr>
                                      <p:to>
                                        <p:strVal val="visible"/>
                                      </p:to>
                                    </p:set>
                                    <p:animEffect transition="in" filter="slide(fromBottom)">
                                      <p:cBhvr>
                                        <p:cTn id="41" dur="500"/>
                                        <p:tgtEl>
                                          <p:spTgt spid="20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9" grpId="0"/>
      <p:bldP spid="205836" grpId="0"/>
      <p:bldP spid="20584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6" name="Object 6">
            <a:extLst>
              <a:ext uri="{FF2B5EF4-FFF2-40B4-BE49-F238E27FC236}">
                <a16:creationId xmlns:a16="http://schemas.microsoft.com/office/drawing/2014/main" id="{AAE624AA-BC16-43F1-ACBB-88FFFC5F5F8C}"/>
              </a:ext>
            </a:extLst>
          </p:cNvPr>
          <p:cNvGraphicFramePr>
            <a:graphicFrameLocks noChangeAspect="1"/>
          </p:cNvGraphicFramePr>
          <p:nvPr/>
        </p:nvGraphicFramePr>
        <p:xfrm>
          <a:off x="723900" y="1052513"/>
          <a:ext cx="3416300" cy="482600"/>
        </p:xfrm>
        <a:graphic>
          <a:graphicData uri="http://schemas.openxmlformats.org/presentationml/2006/ole">
            <mc:AlternateContent xmlns:mc="http://schemas.openxmlformats.org/markup-compatibility/2006">
              <mc:Choice xmlns:v="urn:schemas-microsoft-com:vml" Requires="v">
                <p:oleObj spid="_x0000_s105818" name="Equation" r:id="rId3" imgW="3416300" imgH="482600" progId="Equation.DSMT4">
                  <p:embed/>
                </p:oleObj>
              </mc:Choice>
              <mc:Fallback>
                <p:oleObj name="Equation" r:id="rId3" imgW="3416300" imgH="482600" progId="Equation.DSMT4">
                  <p:embed/>
                  <p:pic>
                    <p:nvPicPr>
                      <p:cNvPr id="250886" name="Object 6">
                        <a:extLst>
                          <a:ext uri="{FF2B5EF4-FFF2-40B4-BE49-F238E27FC236}">
                            <a16:creationId xmlns:a16="http://schemas.microsoft.com/office/drawing/2014/main" id="{AAE624AA-BC16-43F1-ACBB-88FFFC5F5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 y="1052513"/>
                        <a:ext cx="34163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0889" name="Object 9">
            <a:extLst>
              <a:ext uri="{FF2B5EF4-FFF2-40B4-BE49-F238E27FC236}">
                <a16:creationId xmlns:a16="http://schemas.microsoft.com/office/drawing/2014/main" id="{1293E7EE-B2D1-4911-B43F-D839DEDE602A}"/>
              </a:ext>
            </a:extLst>
          </p:cNvPr>
          <p:cNvGraphicFramePr>
            <a:graphicFrameLocks noChangeAspect="1"/>
          </p:cNvGraphicFramePr>
          <p:nvPr/>
        </p:nvGraphicFramePr>
        <p:xfrm>
          <a:off x="733425" y="1700213"/>
          <a:ext cx="4343400" cy="584200"/>
        </p:xfrm>
        <a:graphic>
          <a:graphicData uri="http://schemas.openxmlformats.org/presentationml/2006/ole">
            <mc:AlternateContent xmlns:mc="http://schemas.openxmlformats.org/markup-compatibility/2006">
              <mc:Choice xmlns:v="urn:schemas-microsoft-com:vml" Requires="v">
                <p:oleObj spid="_x0000_s105819" name="Equation" r:id="rId5" imgW="4343400" imgH="584200" progId="Equation.DSMT4">
                  <p:embed/>
                </p:oleObj>
              </mc:Choice>
              <mc:Fallback>
                <p:oleObj name="Equation" r:id="rId5" imgW="4343400" imgH="584200" progId="Equation.DSMT4">
                  <p:embed/>
                  <p:pic>
                    <p:nvPicPr>
                      <p:cNvPr id="250889" name="Object 9">
                        <a:extLst>
                          <a:ext uri="{FF2B5EF4-FFF2-40B4-BE49-F238E27FC236}">
                            <a16:creationId xmlns:a16="http://schemas.microsoft.com/office/drawing/2014/main" id="{1293E7EE-B2D1-4911-B43F-D839DEDE60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425" y="1700213"/>
                        <a:ext cx="43434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0892" name="Object 12">
            <a:extLst>
              <a:ext uri="{FF2B5EF4-FFF2-40B4-BE49-F238E27FC236}">
                <a16:creationId xmlns:a16="http://schemas.microsoft.com/office/drawing/2014/main" id="{24C28305-532B-4A4A-B5C8-8B9BAD432DBA}"/>
              </a:ext>
            </a:extLst>
          </p:cNvPr>
          <p:cNvGraphicFramePr>
            <a:graphicFrameLocks noChangeAspect="1"/>
          </p:cNvGraphicFramePr>
          <p:nvPr/>
        </p:nvGraphicFramePr>
        <p:xfrm>
          <a:off x="784225" y="2420938"/>
          <a:ext cx="4508500" cy="584200"/>
        </p:xfrm>
        <a:graphic>
          <a:graphicData uri="http://schemas.openxmlformats.org/presentationml/2006/ole">
            <mc:AlternateContent xmlns:mc="http://schemas.openxmlformats.org/markup-compatibility/2006">
              <mc:Choice xmlns:v="urn:schemas-microsoft-com:vml" Requires="v">
                <p:oleObj spid="_x0000_s105820" name="Equation" r:id="rId7" imgW="4508500" imgH="584200" progId="Equation.DSMT4">
                  <p:embed/>
                </p:oleObj>
              </mc:Choice>
              <mc:Fallback>
                <p:oleObj name="Equation" r:id="rId7" imgW="4508500" imgH="584200" progId="Equation.DSMT4">
                  <p:embed/>
                  <p:pic>
                    <p:nvPicPr>
                      <p:cNvPr id="250892" name="Object 12">
                        <a:extLst>
                          <a:ext uri="{FF2B5EF4-FFF2-40B4-BE49-F238E27FC236}">
                            <a16:creationId xmlns:a16="http://schemas.microsoft.com/office/drawing/2014/main" id="{24C28305-532B-4A4A-B5C8-8B9BAD432D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225" y="2420938"/>
                        <a:ext cx="45085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0895" name="Object 15">
            <a:extLst>
              <a:ext uri="{FF2B5EF4-FFF2-40B4-BE49-F238E27FC236}">
                <a16:creationId xmlns:a16="http://schemas.microsoft.com/office/drawing/2014/main" id="{D7679773-AC84-4ED7-A0D7-0D4444FC7DE4}"/>
              </a:ext>
            </a:extLst>
          </p:cNvPr>
          <p:cNvGraphicFramePr>
            <a:graphicFrameLocks noChangeAspect="1"/>
          </p:cNvGraphicFramePr>
          <p:nvPr/>
        </p:nvGraphicFramePr>
        <p:xfrm>
          <a:off x="736600" y="3141663"/>
          <a:ext cx="2755900" cy="469900"/>
        </p:xfrm>
        <a:graphic>
          <a:graphicData uri="http://schemas.openxmlformats.org/presentationml/2006/ole">
            <mc:AlternateContent xmlns:mc="http://schemas.openxmlformats.org/markup-compatibility/2006">
              <mc:Choice xmlns:v="urn:schemas-microsoft-com:vml" Requires="v">
                <p:oleObj spid="_x0000_s105821" name="Equation" r:id="rId9" imgW="2755900" imgH="469900" progId="Equation.DSMT4">
                  <p:embed/>
                </p:oleObj>
              </mc:Choice>
              <mc:Fallback>
                <p:oleObj name="Equation" r:id="rId9" imgW="2755900" imgH="469900" progId="Equation.DSMT4">
                  <p:embed/>
                  <p:pic>
                    <p:nvPicPr>
                      <p:cNvPr id="250895" name="Object 15">
                        <a:extLst>
                          <a:ext uri="{FF2B5EF4-FFF2-40B4-BE49-F238E27FC236}">
                            <a16:creationId xmlns:a16="http://schemas.microsoft.com/office/drawing/2014/main" id="{D7679773-AC84-4ED7-A0D7-0D4444FC7D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600" y="3141663"/>
                        <a:ext cx="27559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0898" name="Object 18">
            <a:extLst>
              <a:ext uri="{FF2B5EF4-FFF2-40B4-BE49-F238E27FC236}">
                <a16:creationId xmlns:a16="http://schemas.microsoft.com/office/drawing/2014/main" id="{200AA4CC-D323-403D-A104-A4860F50E43C}"/>
              </a:ext>
            </a:extLst>
          </p:cNvPr>
          <p:cNvGraphicFramePr>
            <a:graphicFrameLocks noChangeAspect="1"/>
          </p:cNvGraphicFramePr>
          <p:nvPr/>
        </p:nvGraphicFramePr>
        <p:xfrm>
          <a:off x="742950" y="3716338"/>
          <a:ext cx="1308100" cy="393700"/>
        </p:xfrm>
        <a:graphic>
          <a:graphicData uri="http://schemas.openxmlformats.org/presentationml/2006/ole">
            <mc:AlternateContent xmlns:mc="http://schemas.openxmlformats.org/markup-compatibility/2006">
              <mc:Choice xmlns:v="urn:schemas-microsoft-com:vml" Requires="v">
                <p:oleObj spid="_x0000_s105822" name="Equation" r:id="rId11" imgW="1307532" imgH="393529" progId="Equation.DSMT4">
                  <p:embed/>
                </p:oleObj>
              </mc:Choice>
              <mc:Fallback>
                <p:oleObj name="Equation" r:id="rId11" imgW="1307532" imgH="393529" progId="Equation.DSMT4">
                  <p:embed/>
                  <p:pic>
                    <p:nvPicPr>
                      <p:cNvPr id="250898" name="Object 18">
                        <a:extLst>
                          <a:ext uri="{FF2B5EF4-FFF2-40B4-BE49-F238E27FC236}">
                            <a16:creationId xmlns:a16="http://schemas.microsoft.com/office/drawing/2014/main" id="{200AA4CC-D323-403D-A104-A4860F50E43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2950" y="3716338"/>
                        <a:ext cx="13081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0899" name="Text Box 19">
            <a:extLst>
              <a:ext uri="{FF2B5EF4-FFF2-40B4-BE49-F238E27FC236}">
                <a16:creationId xmlns:a16="http://schemas.microsoft.com/office/drawing/2014/main" id="{3EC478EB-AB77-481E-A515-F4FEE6B229F8}"/>
              </a:ext>
            </a:extLst>
          </p:cNvPr>
          <p:cNvSpPr txBox="1">
            <a:spLocks noChangeArrowheads="1"/>
          </p:cNvSpPr>
          <p:nvPr/>
        </p:nvSpPr>
        <p:spPr bwMode="auto">
          <a:xfrm>
            <a:off x="539750" y="4221163"/>
            <a:ext cx="1150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a:spcBef>
                <a:spcPct val="50000"/>
              </a:spcBef>
            </a:pPr>
            <a:r>
              <a:rPr lang="zh-CN" altLang="en-US" b="1"/>
              <a:t>所以</a:t>
            </a:r>
          </a:p>
        </p:txBody>
      </p:sp>
      <p:graphicFrame>
        <p:nvGraphicFramePr>
          <p:cNvPr id="250902" name="Object 22">
            <a:extLst>
              <a:ext uri="{FF2B5EF4-FFF2-40B4-BE49-F238E27FC236}">
                <a16:creationId xmlns:a16="http://schemas.microsoft.com/office/drawing/2014/main" id="{BA1B35EC-9CD6-4371-A1C1-6D91BB252EC1}"/>
              </a:ext>
            </a:extLst>
          </p:cNvPr>
          <p:cNvGraphicFramePr>
            <a:graphicFrameLocks noChangeAspect="1"/>
          </p:cNvGraphicFramePr>
          <p:nvPr/>
        </p:nvGraphicFramePr>
        <p:xfrm>
          <a:off x="1547813" y="4868863"/>
          <a:ext cx="4330700" cy="431800"/>
        </p:xfrm>
        <a:graphic>
          <a:graphicData uri="http://schemas.openxmlformats.org/presentationml/2006/ole">
            <mc:AlternateContent xmlns:mc="http://schemas.openxmlformats.org/markup-compatibility/2006">
              <mc:Choice xmlns:v="urn:schemas-microsoft-com:vml" Requires="v">
                <p:oleObj spid="_x0000_s105823" name="Equation" r:id="rId13" imgW="4330700" imgH="431800" progId="Equation.DSMT4">
                  <p:embed/>
                </p:oleObj>
              </mc:Choice>
              <mc:Fallback>
                <p:oleObj name="Equation" r:id="rId13" imgW="4330700" imgH="431800" progId="Equation.DSMT4">
                  <p:embed/>
                  <p:pic>
                    <p:nvPicPr>
                      <p:cNvPr id="250902" name="Object 22">
                        <a:extLst>
                          <a:ext uri="{FF2B5EF4-FFF2-40B4-BE49-F238E27FC236}">
                            <a16:creationId xmlns:a16="http://schemas.microsoft.com/office/drawing/2014/main" id="{BA1B35EC-9CD6-4371-A1C1-6D91BB252EC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7813" y="4868863"/>
                        <a:ext cx="43307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0905" name="Object 25">
            <a:extLst>
              <a:ext uri="{FF2B5EF4-FFF2-40B4-BE49-F238E27FC236}">
                <a16:creationId xmlns:a16="http://schemas.microsoft.com/office/drawing/2014/main" id="{70B50E28-8568-4DC2-B6BE-A43A08A9925D}"/>
              </a:ext>
            </a:extLst>
          </p:cNvPr>
          <p:cNvGraphicFramePr>
            <a:graphicFrameLocks noChangeAspect="1"/>
          </p:cNvGraphicFramePr>
          <p:nvPr/>
        </p:nvGraphicFramePr>
        <p:xfrm>
          <a:off x="1547813" y="5516563"/>
          <a:ext cx="4241800" cy="431800"/>
        </p:xfrm>
        <a:graphic>
          <a:graphicData uri="http://schemas.openxmlformats.org/presentationml/2006/ole">
            <mc:AlternateContent xmlns:mc="http://schemas.openxmlformats.org/markup-compatibility/2006">
              <mc:Choice xmlns:v="urn:schemas-microsoft-com:vml" Requires="v">
                <p:oleObj spid="_x0000_s105824" name="Equation" r:id="rId15" imgW="4241800" imgH="431800" progId="Equation.DSMT4">
                  <p:embed/>
                </p:oleObj>
              </mc:Choice>
              <mc:Fallback>
                <p:oleObj name="Equation" r:id="rId15" imgW="4241800" imgH="431800" progId="Equation.DSMT4">
                  <p:embed/>
                  <p:pic>
                    <p:nvPicPr>
                      <p:cNvPr id="250905" name="Object 25">
                        <a:extLst>
                          <a:ext uri="{FF2B5EF4-FFF2-40B4-BE49-F238E27FC236}">
                            <a16:creationId xmlns:a16="http://schemas.microsoft.com/office/drawing/2014/main" id="{70B50E28-8568-4DC2-B6BE-A43A08A9925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7813" y="5516563"/>
                        <a:ext cx="424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0912" name="Object 32">
            <a:extLst>
              <a:ext uri="{FF2B5EF4-FFF2-40B4-BE49-F238E27FC236}">
                <a16:creationId xmlns:a16="http://schemas.microsoft.com/office/drawing/2014/main" id="{B9E573ED-8776-4D60-A129-7DC6FFE1C09B}"/>
              </a:ext>
            </a:extLst>
          </p:cNvPr>
          <p:cNvGraphicFramePr>
            <a:graphicFrameLocks noChangeAspect="1"/>
          </p:cNvGraphicFramePr>
          <p:nvPr/>
        </p:nvGraphicFramePr>
        <p:xfrm>
          <a:off x="5508625" y="1052513"/>
          <a:ext cx="2738438" cy="2436812"/>
        </p:xfrm>
        <a:graphic>
          <a:graphicData uri="http://schemas.openxmlformats.org/presentationml/2006/ole">
            <mc:AlternateContent xmlns:mc="http://schemas.openxmlformats.org/markup-compatibility/2006">
              <mc:Choice xmlns:v="urn:schemas-microsoft-com:vml" Requires="v">
                <p:oleObj spid="_x0000_s105825" name="Visio" r:id="rId17" imgW="1390996" imgH="1262969" progId="Visio.Drawing.11">
                  <p:embed/>
                </p:oleObj>
              </mc:Choice>
              <mc:Fallback>
                <p:oleObj name="Visio" r:id="rId17" imgW="1390996" imgH="1262969" progId="Visio.Drawing.11">
                  <p:embed/>
                  <p:pic>
                    <p:nvPicPr>
                      <p:cNvPr id="250912" name="Object 32">
                        <a:extLst>
                          <a:ext uri="{FF2B5EF4-FFF2-40B4-BE49-F238E27FC236}">
                            <a16:creationId xmlns:a16="http://schemas.microsoft.com/office/drawing/2014/main" id="{B9E573ED-8776-4D60-A129-7DC6FFE1C09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08625" y="1052513"/>
                        <a:ext cx="2738438" cy="243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9" name="Text Box 34">
            <a:extLst>
              <a:ext uri="{FF2B5EF4-FFF2-40B4-BE49-F238E27FC236}">
                <a16:creationId xmlns:a16="http://schemas.microsoft.com/office/drawing/2014/main" id="{1A43B60A-C3E1-4FC2-B845-AA94D298423F}"/>
              </a:ext>
            </a:extLst>
          </p:cNvPr>
          <p:cNvSpPr txBox="1">
            <a:spLocks noChangeArrowheads="1"/>
          </p:cNvSpPr>
          <p:nvPr/>
        </p:nvSpPr>
        <p:spPr bwMode="auto">
          <a:xfrm>
            <a:off x="107950" y="115888"/>
            <a:ext cx="6913563" cy="579437"/>
          </a:xfrm>
          <a:prstGeom prst="rect">
            <a:avLst/>
          </a:prstGeom>
          <a:solidFill>
            <a:schemeClr val="tx1"/>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nchor="ct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sz="3200" b="1" dirty="0">
                <a:solidFill>
                  <a:srgbClr val="000099"/>
                </a:solidFill>
                <a:latin typeface="华文楷体" panose="02010600040101010101" pitchFamily="2" charset="-122"/>
                <a:ea typeface="华文楷体" panose="02010600040101010101" pitchFamily="2" charset="-122"/>
              </a:rPr>
              <a:t>推导分析两表法测量功率接线的原则</a:t>
            </a:r>
          </a:p>
        </p:txBody>
      </p:sp>
    </p:spTree>
    <p:extLst>
      <p:ext uri="{BB962C8B-B14F-4D97-AF65-F5344CB8AC3E}">
        <p14:creationId xmlns:p14="http://schemas.microsoft.com/office/powerpoint/2010/main" val="276594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09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50886"/>
                                        </p:tgtEl>
                                        <p:attrNameLst>
                                          <p:attrName>style.visibility</p:attrName>
                                        </p:attrNameLst>
                                      </p:cBhvr>
                                      <p:to>
                                        <p:strVal val="visible"/>
                                      </p:to>
                                    </p:set>
                                    <p:animEffect transition="in" filter="wipe(left)">
                                      <p:cBhvr>
                                        <p:cTn id="11" dur="3000"/>
                                        <p:tgtEl>
                                          <p:spTgt spid="2508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50889"/>
                                        </p:tgtEl>
                                        <p:attrNameLst>
                                          <p:attrName>style.visibility</p:attrName>
                                        </p:attrNameLst>
                                      </p:cBhvr>
                                      <p:to>
                                        <p:strVal val="visible"/>
                                      </p:to>
                                    </p:set>
                                    <p:animEffect transition="in" filter="wipe(left)">
                                      <p:cBhvr>
                                        <p:cTn id="16" dur="3000"/>
                                        <p:tgtEl>
                                          <p:spTgt spid="25088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50892"/>
                                        </p:tgtEl>
                                        <p:attrNameLst>
                                          <p:attrName>style.visibility</p:attrName>
                                        </p:attrNameLst>
                                      </p:cBhvr>
                                      <p:to>
                                        <p:strVal val="visible"/>
                                      </p:to>
                                    </p:set>
                                    <p:animEffect transition="in" filter="wipe(left)">
                                      <p:cBhvr>
                                        <p:cTn id="21" dur="3000"/>
                                        <p:tgtEl>
                                          <p:spTgt spid="2508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50895"/>
                                        </p:tgtEl>
                                        <p:attrNameLst>
                                          <p:attrName>style.visibility</p:attrName>
                                        </p:attrNameLst>
                                      </p:cBhvr>
                                      <p:to>
                                        <p:strVal val="visible"/>
                                      </p:to>
                                    </p:set>
                                    <p:animEffect transition="in" filter="wipe(left)">
                                      <p:cBhvr>
                                        <p:cTn id="26" dur="3000"/>
                                        <p:tgtEl>
                                          <p:spTgt spid="2508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50898"/>
                                        </p:tgtEl>
                                        <p:attrNameLst>
                                          <p:attrName>style.visibility</p:attrName>
                                        </p:attrNameLst>
                                      </p:cBhvr>
                                      <p:to>
                                        <p:strVal val="visible"/>
                                      </p:to>
                                    </p:set>
                                    <p:animEffect transition="in" filter="wipe(left)">
                                      <p:cBhvr>
                                        <p:cTn id="31" dur="3000"/>
                                        <p:tgtEl>
                                          <p:spTgt spid="25089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50899"/>
                                        </p:tgtEl>
                                        <p:attrNameLst>
                                          <p:attrName>style.visibility</p:attrName>
                                        </p:attrNameLst>
                                      </p:cBhvr>
                                      <p:to>
                                        <p:strVal val="visible"/>
                                      </p:to>
                                    </p:set>
                                    <p:animEffect transition="in" filter="dissolve">
                                      <p:cBhvr>
                                        <p:cTn id="36" dur="500"/>
                                        <p:tgtEl>
                                          <p:spTgt spid="25089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250902"/>
                                        </p:tgtEl>
                                        <p:attrNameLst>
                                          <p:attrName>style.visibility</p:attrName>
                                        </p:attrNameLst>
                                      </p:cBhvr>
                                      <p:to>
                                        <p:strVal val="visible"/>
                                      </p:to>
                                    </p:set>
                                    <p:animEffect transition="in" filter="slide(fromLeft)">
                                      <p:cBhvr>
                                        <p:cTn id="41" dur="500"/>
                                        <p:tgtEl>
                                          <p:spTgt spid="25090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nodeType="clickEffect">
                                  <p:stCondLst>
                                    <p:cond delay="0"/>
                                  </p:stCondLst>
                                  <p:childTnLst>
                                    <p:set>
                                      <p:cBhvr>
                                        <p:cTn id="45" dur="1" fill="hold">
                                          <p:stCondLst>
                                            <p:cond delay="0"/>
                                          </p:stCondLst>
                                        </p:cTn>
                                        <p:tgtEl>
                                          <p:spTgt spid="250905"/>
                                        </p:tgtEl>
                                        <p:attrNameLst>
                                          <p:attrName>style.visibility</p:attrName>
                                        </p:attrNameLst>
                                      </p:cBhvr>
                                      <p:to>
                                        <p:strVal val="visible"/>
                                      </p:to>
                                    </p:set>
                                    <p:animEffect transition="in" filter="slide(fromLeft)">
                                      <p:cBhvr>
                                        <p:cTn id="46" dur="500"/>
                                        <p:tgtEl>
                                          <p:spTgt spid="250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9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a:extLst>
              <a:ext uri="{FF2B5EF4-FFF2-40B4-BE49-F238E27FC236}">
                <a16:creationId xmlns:a16="http://schemas.microsoft.com/office/drawing/2014/main" id="{0437170B-5744-4D73-9498-08EFAB9477A0}"/>
              </a:ext>
            </a:extLst>
          </p:cNvPr>
          <p:cNvSpPr txBox="1">
            <a:spLocks noChangeArrowheads="1"/>
          </p:cNvSpPr>
          <p:nvPr/>
        </p:nvSpPr>
        <p:spPr bwMode="auto">
          <a:xfrm>
            <a:off x="468313" y="836613"/>
            <a:ext cx="3527425" cy="1066800"/>
          </a:xfrm>
          <a:prstGeom prst="rect">
            <a:avLst/>
          </a:prstGeom>
          <a:solidFill>
            <a:schemeClr val="tx1"/>
          </a:solidFill>
          <a:ln>
            <a:noFill/>
          </a:ln>
          <a:effectLst/>
          <a:extLs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nchor="ct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sz="3200" b="1">
                <a:latin typeface="华文楷体" panose="02010600040101010101" pitchFamily="2" charset="-122"/>
                <a:ea typeface="华文楷体" panose="02010600040101010101" pitchFamily="2" charset="-122"/>
              </a:rPr>
              <a:t>2</a:t>
            </a:r>
            <a:r>
              <a:rPr kumimoji="1" lang="zh-CN" altLang="en-US" sz="3200" b="1">
                <a:latin typeface="华文楷体" panose="02010600040101010101" pitchFamily="2" charset="-122"/>
                <a:ea typeface="华文楷体" panose="02010600040101010101" pitchFamily="2" charset="-122"/>
              </a:rPr>
              <a:t>）二表法</a:t>
            </a:r>
          </a:p>
          <a:p>
            <a:pPr algn="l" eaLnBrk="1" hangingPunct="1"/>
            <a:r>
              <a:rPr kumimoji="1" lang="zh-CN" altLang="en-US" sz="3200" b="1">
                <a:latin typeface="华文楷体" panose="02010600040101010101" pitchFamily="2" charset="-122"/>
                <a:ea typeface="华文楷体" panose="02010600040101010101" pitchFamily="2" charset="-122"/>
              </a:rPr>
              <a:t>  （二瓦计法）</a:t>
            </a:r>
          </a:p>
        </p:txBody>
      </p:sp>
      <p:sp>
        <p:nvSpPr>
          <p:cNvPr id="474115" name="Text Box 3">
            <a:extLst>
              <a:ext uri="{FF2B5EF4-FFF2-40B4-BE49-F238E27FC236}">
                <a16:creationId xmlns:a16="http://schemas.microsoft.com/office/drawing/2014/main" id="{AC521453-FA98-44F3-8644-79CC617AE533}"/>
              </a:ext>
            </a:extLst>
          </p:cNvPr>
          <p:cNvSpPr txBox="1">
            <a:spLocks noChangeArrowheads="1"/>
          </p:cNvSpPr>
          <p:nvPr/>
        </p:nvSpPr>
        <p:spPr bwMode="auto">
          <a:xfrm>
            <a:off x="539750" y="4022725"/>
            <a:ext cx="7993063" cy="21431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6750"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just" eaLnBrk="1" hangingPunct="1">
              <a:lnSpc>
                <a:spcPct val="120000"/>
              </a:lnSpc>
            </a:pPr>
            <a:r>
              <a:rPr kumimoji="1" lang="en-US" altLang="zh-CN" b="1">
                <a:latin typeface="华文楷体" panose="02010600040101010101" pitchFamily="2" charset="-122"/>
                <a:ea typeface="华文楷体" panose="02010600040101010101" pitchFamily="2" charset="-122"/>
              </a:rPr>
              <a:t>         </a:t>
            </a:r>
            <a:r>
              <a:rPr kumimoji="1" lang="zh-CN" altLang="en-US" b="1">
                <a:latin typeface="华文楷体" panose="02010600040101010101" pitchFamily="2" charset="-122"/>
                <a:ea typeface="华文楷体" panose="02010600040101010101" pitchFamily="2" charset="-122"/>
              </a:rPr>
              <a:t>测量线路的接法是将两个功率表的电流线圈串到任意两相中，电压线圈的同名端接到其电流线圈所串的线上，电压线圈的非同名端接到另一相没有串功率表的线上</a:t>
            </a:r>
            <a:r>
              <a:rPr kumimoji="1" lang="en-US" altLang="zh-CN">
                <a:latin typeface="华文楷体" panose="02010600040101010101" pitchFamily="2" charset="-122"/>
                <a:ea typeface="华文楷体" panose="02010600040101010101" pitchFamily="2" charset="-122"/>
              </a:rPr>
              <a:t>(</a:t>
            </a:r>
            <a:r>
              <a:rPr kumimoji="1" lang="zh-CN" altLang="en-US" b="1">
                <a:latin typeface="华文楷体" panose="02010600040101010101" pitchFamily="2" charset="-122"/>
                <a:ea typeface="华文楷体" panose="02010600040101010101" pitchFamily="2" charset="-122"/>
              </a:rPr>
              <a:t>有三种接线方式</a:t>
            </a:r>
            <a:r>
              <a:rPr kumimoji="1" lang="en-US" altLang="zh-CN">
                <a:latin typeface="华文楷体" panose="02010600040101010101" pitchFamily="2" charset="-122"/>
                <a:ea typeface="华文楷体" panose="02010600040101010101" pitchFamily="2" charset="-122"/>
              </a:rPr>
              <a:t>)</a:t>
            </a:r>
            <a:r>
              <a:rPr kumimoji="1" lang="zh-CN" altLang="en-US" b="1">
                <a:latin typeface="华文楷体" panose="02010600040101010101" pitchFamily="2" charset="-122"/>
                <a:ea typeface="华文楷体" panose="02010600040101010101" pitchFamily="2" charset="-122"/>
              </a:rPr>
              <a:t>。</a:t>
            </a:r>
          </a:p>
        </p:txBody>
      </p:sp>
      <p:sp>
        <p:nvSpPr>
          <p:cNvPr id="474116" name="AutoShape 4">
            <a:extLst>
              <a:ext uri="{FF2B5EF4-FFF2-40B4-BE49-F238E27FC236}">
                <a16:creationId xmlns:a16="http://schemas.microsoft.com/office/drawing/2014/main" id="{F6E7862F-EF54-480B-A752-2CCE46B24BCA}"/>
              </a:ext>
            </a:extLst>
          </p:cNvPr>
          <p:cNvSpPr>
            <a:spLocks noChangeArrowheads="1"/>
          </p:cNvSpPr>
          <p:nvPr/>
        </p:nvSpPr>
        <p:spPr bwMode="auto">
          <a:xfrm>
            <a:off x="1403350" y="2781300"/>
            <a:ext cx="2305050" cy="574675"/>
          </a:xfrm>
          <a:prstGeom prst="wedgeRoundRectCallout">
            <a:avLst>
              <a:gd name="adj1" fmla="val 81889"/>
              <a:gd name="adj2" fmla="val -163810"/>
              <a:gd name="adj3" fmla="val 16667"/>
            </a:avLst>
          </a:prstGeom>
          <a:solidFill>
            <a:srgbClr val="00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zh-CN" altLang="en-US" b="1">
                <a:latin typeface="华文楷体" panose="02010600040101010101" pitchFamily="2" charset="-122"/>
                <a:ea typeface="华文楷体" panose="02010600040101010101" pitchFamily="2" charset="-122"/>
              </a:rPr>
              <a:t>三相三线制</a:t>
            </a:r>
          </a:p>
        </p:txBody>
      </p:sp>
      <p:grpSp>
        <p:nvGrpSpPr>
          <p:cNvPr id="474140" name="Group 28">
            <a:extLst>
              <a:ext uri="{FF2B5EF4-FFF2-40B4-BE49-F238E27FC236}">
                <a16:creationId xmlns:a16="http://schemas.microsoft.com/office/drawing/2014/main" id="{40317416-B2E3-42BB-8AD0-B91A6A5110E4}"/>
              </a:ext>
            </a:extLst>
          </p:cNvPr>
          <p:cNvGrpSpPr>
            <a:grpSpLocks/>
          </p:cNvGrpSpPr>
          <p:nvPr/>
        </p:nvGrpSpPr>
        <p:grpSpPr bwMode="auto">
          <a:xfrm>
            <a:off x="468313" y="3873500"/>
            <a:ext cx="1644650" cy="850900"/>
            <a:chOff x="385" y="3022"/>
            <a:chExt cx="1036" cy="536"/>
          </a:xfrm>
        </p:grpSpPr>
        <p:pic>
          <p:nvPicPr>
            <p:cNvPr id="77853" name="Picture 29" descr="123">
              <a:extLst>
                <a:ext uri="{FF2B5EF4-FFF2-40B4-BE49-F238E27FC236}">
                  <a16:creationId xmlns:a16="http://schemas.microsoft.com/office/drawing/2014/main" id="{FB4C9072-F656-46AD-B58A-5C3DE6D1E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7854" name="Text Box 30">
              <a:extLst>
                <a:ext uri="{FF2B5EF4-FFF2-40B4-BE49-F238E27FC236}">
                  <a16:creationId xmlns:a16="http://schemas.microsoft.com/office/drawing/2014/main" id="{4414A08B-BC07-4587-AE81-091979B2D406}"/>
                </a:ext>
              </a:extLst>
            </p:cNvPr>
            <p:cNvSpPr txBox="1">
              <a:spLocks noChangeArrowheads="1"/>
            </p:cNvSpPr>
            <p:nvPr/>
          </p:nvSpPr>
          <p:spPr bwMode="auto">
            <a:xfrm>
              <a:off x="793" y="3125"/>
              <a:ext cx="628" cy="36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sz="3200" b="1" dirty="0">
                  <a:solidFill>
                    <a:srgbClr val="FF0000"/>
                  </a:solidFill>
                  <a:latin typeface="华文楷体" panose="02010600040101010101" pitchFamily="2" charset="-122"/>
                  <a:ea typeface="华文楷体" panose="02010600040101010101" pitchFamily="2" charset="-122"/>
                </a:rPr>
                <a:t>注意</a:t>
              </a:r>
            </a:p>
          </p:txBody>
        </p:sp>
      </p:grpSp>
      <p:grpSp>
        <p:nvGrpSpPr>
          <p:cNvPr id="474153" name="Group 41">
            <a:extLst>
              <a:ext uri="{FF2B5EF4-FFF2-40B4-BE49-F238E27FC236}">
                <a16:creationId xmlns:a16="http://schemas.microsoft.com/office/drawing/2014/main" id="{E1632EF3-439D-4925-BE51-EA4BE2A3DA3D}"/>
              </a:ext>
            </a:extLst>
          </p:cNvPr>
          <p:cNvGrpSpPr>
            <a:grpSpLocks/>
          </p:cNvGrpSpPr>
          <p:nvPr/>
        </p:nvGrpSpPr>
        <p:grpSpPr bwMode="auto">
          <a:xfrm>
            <a:off x="4427538" y="692150"/>
            <a:ext cx="4206875" cy="2330450"/>
            <a:chOff x="2381" y="436"/>
            <a:chExt cx="2650" cy="1468"/>
          </a:xfrm>
        </p:grpSpPr>
        <p:sp>
          <p:nvSpPr>
            <p:cNvPr id="77831" name="Text Box 20">
              <a:extLst>
                <a:ext uri="{FF2B5EF4-FFF2-40B4-BE49-F238E27FC236}">
                  <a16:creationId xmlns:a16="http://schemas.microsoft.com/office/drawing/2014/main" id="{137E63DF-2E5D-4D18-BD37-C912B344E0BC}"/>
                </a:ext>
              </a:extLst>
            </p:cNvPr>
            <p:cNvSpPr txBox="1">
              <a:spLocks noChangeArrowheads="1"/>
            </p:cNvSpPr>
            <p:nvPr/>
          </p:nvSpPr>
          <p:spPr bwMode="auto">
            <a:xfrm>
              <a:off x="3197" y="1181"/>
              <a:ext cx="213" cy="330"/>
            </a:xfrm>
            <a:prstGeom prst="rect">
              <a:avLst/>
            </a:prstGeom>
            <a:solidFill>
              <a:schemeClr val="tx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77832" name="Text Box 21">
              <a:extLst>
                <a:ext uri="{FF2B5EF4-FFF2-40B4-BE49-F238E27FC236}">
                  <a16:creationId xmlns:a16="http://schemas.microsoft.com/office/drawing/2014/main" id="{43E6A5E7-6615-4C5D-9361-9A39B4E4AF91}"/>
                </a:ext>
              </a:extLst>
            </p:cNvPr>
            <p:cNvSpPr txBox="1">
              <a:spLocks noChangeArrowheads="1"/>
            </p:cNvSpPr>
            <p:nvPr/>
          </p:nvSpPr>
          <p:spPr bwMode="auto">
            <a:xfrm>
              <a:off x="2788" y="744"/>
              <a:ext cx="213" cy="330"/>
            </a:xfrm>
            <a:prstGeom prst="rect">
              <a:avLst/>
            </a:prstGeom>
            <a:solidFill>
              <a:schemeClr val="tx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77833" name="Text Box 6">
              <a:extLst>
                <a:ext uri="{FF2B5EF4-FFF2-40B4-BE49-F238E27FC236}">
                  <a16:creationId xmlns:a16="http://schemas.microsoft.com/office/drawing/2014/main" id="{C68D542A-9500-469C-A83E-40FDDB275B48}"/>
                </a:ext>
              </a:extLst>
            </p:cNvPr>
            <p:cNvSpPr txBox="1">
              <a:spLocks noChangeArrowheads="1"/>
            </p:cNvSpPr>
            <p:nvPr/>
          </p:nvSpPr>
          <p:spPr bwMode="auto">
            <a:xfrm>
              <a:off x="3107" y="436"/>
              <a:ext cx="213" cy="330"/>
            </a:xfrm>
            <a:prstGeom prst="rect">
              <a:avLst/>
            </a:prstGeom>
            <a:solidFill>
              <a:schemeClr val="tx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77834" name="Rectangle 7">
              <a:extLst>
                <a:ext uri="{FF2B5EF4-FFF2-40B4-BE49-F238E27FC236}">
                  <a16:creationId xmlns:a16="http://schemas.microsoft.com/office/drawing/2014/main" id="{D69AD1C3-6891-4008-BC20-202C96DA4A2B}"/>
                </a:ext>
              </a:extLst>
            </p:cNvPr>
            <p:cNvSpPr>
              <a:spLocks noChangeArrowheads="1"/>
            </p:cNvSpPr>
            <p:nvPr/>
          </p:nvSpPr>
          <p:spPr bwMode="auto">
            <a:xfrm>
              <a:off x="4311" y="560"/>
              <a:ext cx="720" cy="1344"/>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b="1">
                  <a:latin typeface="华文楷体" panose="02010600040101010101" pitchFamily="2" charset="-122"/>
                  <a:ea typeface="华文楷体" panose="02010600040101010101" pitchFamily="2" charset="-122"/>
                </a:rPr>
                <a:t>三</a:t>
              </a:r>
            </a:p>
            <a:p>
              <a:pPr eaLnBrk="1" hangingPunct="1"/>
              <a:r>
                <a:rPr kumimoji="1" lang="zh-CN" altLang="en-US" b="1">
                  <a:latin typeface="华文楷体" panose="02010600040101010101" pitchFamily="2" charset="-122"/>
                  <a:ea typeface="华文楷体" panose="02010600040101010101" pitchFamily="2" charset="-122"/>
                </a:rPr>
                <a:t>相</a:t>
              </a:r>
            </a:p>
            <a:p>
              <a:pPr eaLnBrk="1" hangingPunct="1"/>
              <a:r>
                <a:rPr kumimoji="1" lang="zh-CN" altLang="en-US" b="1">
                  <a:latin typeface="华文楷体" panose="02010600040101010101" pitchFamily="2" charset="-122"/>
                  <a:ea typeface="华文楷体" panose="02010600040101010101" pitchFamily="2" charset="-122"/>
                </a:rPr>
                <a:t>负</a:t>
              </a:r>
            </a:p>
            <a:p>
              <a:pPr eaLnBrk="1" hangingPunct="1"/>
              <a:r>
                <a:rPr kumimoji="1" lang="zh-CN" altLang="en-US" b="1">
                  <a:latin typeface="华文楷体" panose="02010600040101010101" pitchFamily="2" charset="-122"/>
                  <a:ea typeface="华文楷体" panose="02010600040101010101" pitchFamily="2" charset="-122"/>
                </a:rPr>
                <a:t>载</a:t>
              </a:r>
            </a:p>
          </p:txBody>
        </p:sp>
        <p:sp>
          <p:nvSpPr>
            <p:cNvPr id="77835" name="Line 8">
              <a:extLst>
                <a:ext uri="{FF2B5EF4-FFF2-40B4-BE49-F238E27FC236}">
                  <a16:creationId xmlns:a16="http://schemas.microsoft.com/office/drawing/2014/main" id="{7EA17748-7796-4969-8558-FC4A2E662021}"/>
                </a:ext>
              </a:extLst>
            </p:cNvPr>
            <p:cNvSpPr>
              <a:spLocks noChangeShapeType="1"/>
            </p:cNvSpPr>
            <p:nvPr/>
          </p:nvSpPr>
          <p:spPr bwMode="auto">
            <a:xfrm>
              <a:off x="2679" y="779"/>
              <a:ext cx="16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77836" name="Line 9">
              <a:extLst>
                <a:ext uri="{FF2B5EF4-FFF2-40B4-BE49-F238E27FC236}">
                  <a16:creationId xmlns:a16="http://schemas.microsoft.com/office/drawing/2014/main" id="{298A3B2E-0268-4D4E-AED1-5E6AE58569F1}"/>
                </a:ext>
              </a:extLst>
            </p:cNvPr>
            <p:cNvSpPr>
              <a:spLocks noChangeShapeType="1"/>
            </p:cNvSpPr>
            <p:nvPr/>
          </p:nvSpPr>
          <p:spPr bwMode="auto">
            <a:xfrm>
              <a:off x="2679" y="1211"/>
              <a:ext cx="16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77837" name="Line 10">
              <a:extLst>
                <a:ext uri="{FF2B5EF4-FFF2-40B4-BE49-F238E27FC236}">
                  <a16:creationId xmlns:a16="http://schemas.microsoft.com/office/drawing/2014/main" id="{C4E1EA86-3E88-4C4A-89CD-7328908392FF}"/>
                </a:ext>
              </a:extLst>
            </p:cNvPr>
            <p:cNvSpPr>
              <a:spLocks noChangeShapeType="1"/>
            </p:cNvSpPr>
            <p:nvPr/>
          </p:nvSpPr>
          <p:spPr bwMode="auto">
            <a:xfrm>
              <a:off x="2653" y="1661"/>
              <a:ext cx="165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77838" name="Line 11">
              <a:extLst>
                <a:ext uri="{FF2B5EF4-FFF2-40B4-BE49-F238E27FC236}">
                  <a16:creationId xmlns:a16="http://schemas.microsoft.com/office/drawing/2014/main" id="{CC54109C-4A4E-49F9-8B2E-EEF21177CED8}"/>
                </a:ext>
              </a:extLst>
            </p:cNvPr>
            <p:cNvSpPr>
              <a:spLocks noChangeShapeType="1"/>
            </p:cNvSpPr>
            <p:nvPr/>
          </p:nvSpPr>
          <p:spPr bwMode="auto">
            <a:xfrm>
              <a:off x="3560" y="954"/>
              <a:ext cx="0" cy="707"/>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77839" name="Line 12">
              <a:extLst>
                <a:ext uri="{FF2B5EF4-FFF2-40B4-BE49-F238E27FC236}">
                  <a16:creationId xmlns:a16="http://schemas.microsoft.com/office/drawing/2014/main" id="{B59333F1-C100-4D0D-9B25-D8301B277995}"/>
                </a:ext>
              </a:extLst>
            </p:cNvPr>
            <p:cNvSpPr>
              <a:spLocks noChangeShapeType="1"/>
            </p:cNvSpPr>
            <p:nvPr/>
          </p:nvSpPr>
          <p:spPr bwMode="auto">
            <a:xfrm flipH="1">
              <a:off x="3152" y="527"/>
              <a:ext cx="0" cy="1134"/>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77840" name="Line 13">
              <a:extLst>
                <a:ext uri="{FF2B5EF4-FFF2-40B4-BE49-F238E27FC236}">
                  <a16:creationId xmlns:a16="http://schemas.microsoft.com/office/drawing/2014/main" id="{721B3A02-2A28-4832-9015-347EFD66295D}"/>
                </a:ext>
              </a:extLst>
            </p:cNvPr>
            <p:cNvSpPr>
              <a:spLocks noChangeShapeType="1"/>
            </p:cNvSpPr>
            <p:nvPr/>
          </p:nvSpPr>
          <p:spPr bwMode="auto">
            <a:xfrm flipV="1">
              <a:off x="3333" y="935"/>
              <a:ext cx="0" cy="273"/>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77841" name="Line 14">
              <a:extLst>
                <a:ext uri="{FF2B5EF4-FFF2-40B4-BE49-F238E27FC236}">
                  <a16:creationId xmlns:a16="http://schemas.microsoft.com/office/drawing/2014/main" id="{8CEC052B-A4B4-41F0-9722-95E8697E34CF}"/>
                </a:ext>
              </a:extLst>
            </p:cNvPr>
            <p:cNvSpPr>
              <a:spLocks noChangeShapeType="1"/>
            </p:cNvSpPr>
            <p:nvPr/>
          </p:nvSpPr>
          <p:spPr bwMode="auto">
            <a:xfrm flipV="1">
              <a:off x="2919" y="539"/>
              <a:ext cx="0" cy="24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华文楷体" panose="02010600040101010101" pitchFamily="2" charset="-122"/>
                <a:ea typeface="华文楷体" panose="02010600040101010101" pitchFamily="2" charset="-122"/>
              </a:endParaRPr>
            </a:p>
          </p:txBody>
        </p:sp>
        <p:sp>
          <p:nvSpPr>
            <p:cNvPr id="77842" name="Oval 15">
              <a:extLst>
                <a:ext uri="{FF2B5EF4-FFF2-40B4-BE49-F238E27FC236}">
                  <a16:creationId xmlns:a16="http://schemas.microsoft.com/office/drawing/2014/main" id="{F0A880FC-04C5-4EDA-A08D-E1B397A676FA}"/>
                </a:ext>
              </a:extLst>
            </p:cNvPr>
            <p:cNvSpPr>
              <a:spLocks noChangeArrowheads="1"/>
            </p:cNvSpPr>
            <p:nvPr/>
          </p:nvSpPr>
          <p:spPr bwMode="auto">
            <a:xfrm>
              <a:off x="2970" y="637"/>
              <a:ext cx="317" cy="317"/>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b="1">
                  <a:latin typeface="华文楷体" panose="02010600040101010101" pitchFamily="2" charset="-122"/>
                  <a:ea typeface="华文楷体" panose="02010600040101010101" pitchFamily="2" charset="-122"/>
                </a:rPr>
                <a:t>W</a:t>
              </a:r>
            </a:p>
          </p:txBody>
        </p:sp>
        <p:sp>
          <p:nvSpPr>
            <p:cNvPr id="77843" name="Text Box 16">
              <a:extLst>
                <a:ext uri="{FF2B5EF4-FFF2-40B4-BE49-F238E27FC236}">
                  <a16:creationId xmlns:a16="http://schemas.microsoft.com/office/drawing/2014/main" id="{D413439A-311A-4D68-A5CB-699CE59A37B2}"/>
                </a:ext>
              </a:extLst>
            </p:cNvPr>
            <p:cNvSpPr txBox="1">
              <a:spLocks noChangeArrowheads="1"/>
            </p:cNvSpPr>
            <p:nvPr/>
          </p:nvSpPr>
          <p:spPr bwMode="auto">
            <a:xfrm>
              <a:off x="2405" y="617"/>
              <a:ext cx="278" cy="327"/>
            </a:xfrm>
            <a:prstGeom prst="rect">
              <a:avLst/>
            </a:prstGeom>
            <a:solidFill>
              <a:schemeClr val="tx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a:t>
              </a:r>
            </a:p>
          </p:txBody>
        </p:sp>
        <p:sp>
          <p:nvSpPr>
            <p:cNvPr id="77844" name="Text Box 17">
              <a:extLst>
                <a:ext uri="{FF2B5EF4-FFF2-40B4-BE49-F238E27FC236}">
                  <a16:creationId xmlns:a16="http://schemas.microsoft.com/office/drawing/2014/main" id="{0C5B9C0A-F4FE-4978-BAC4-AA527DCB76F3}"/>
                </a:ext>
              </a:extLst>
            </p:cNvPr>
            <p:cNvSpPr txBox="1">
              <a:spLocks noChangeArrowheads="1"/>
            </p:cNvSpPr>
            <p:nvPr/>
          </p:nvSpPr>
          <p:spPr bwMode="auto">
            <a:xfrm>
              <a:off x="2411" y="1025"/>
              <a:ext cx="265" cy="327"/>
            </a:xfrm>
            <a:prstGeom prst="rect">
              <a:avLst/>
            </a:prstGeom>
            <a:solidFill>
              <a:schemeClr val="tx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B</a:t>
              </a:r>
            </a:p>
          </p:txBody>
        </p:sp>
        <p:sp>
          <p:nvSpPr>
            <p:cNvPr id="77845" name="Text Box 18">
              <a:extLst>
                <a:ext uri="{FF2B5EF4-FFF2-40B4-BE49-F238E27FC236}">
                  <a16:creationId xmlns:a16="http://schemas.microsoft.com/office/drawing/2014/main" id="{56047F48-7461-42D4-A4AA-1847F30C2D43}"/>
                </a:ext>
              </a:extLst>
            </p:cNvPr>
            <p:cNvSpPr txBox="1">
              <a:spLocks noChangeArrowheads="1"/>
            </p:cNvSpPr>
            <p:nvPr/>
          </p:nvSpPr>
          <p:spPr bwMode="auto">
            <a:xfrm>
              <a:off x="2381" y="1445"/>
              <a:ext cx="260" cy="330"/>
            </a:xfrm>
            <a:prstGeom prst="rect">
              <a:avLst/>
            </a:prstGeom>
            <a:solidFill>
              <a:schemeClr val="tx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C</a:t>
              </a:r>
            </a:p>
          </p:txBody>
        </p:sp>
        <p:sp>
          <p:nvSpPr>
            <p:cNvPr id="77846" name="Text Box 19">
              <a:extLst>
                <a:ext uri="{FF2B5EF4-FFF2-40B4-BE49-F238E27FC236}">
                  <a16:creationId xmlns:a16="http://schemas.microsoft.com/office/drawing/2014/main" id="{E524D7EC-B6E6-4EA3-B6C1-0D792D87EC43}"/>
                </a:ext>
              </a:extLst>
            </p:cNvPr>
            <p:cNvSpPr txBox="1">
              <a:spLocks noChangeArrowheads="1"/>
            </p:cNvSpPr>
            <p:nvPr/>
          </p:nvSpPr>
          <p:spPr bwMode="auto">
            <a:xfrm>
              <a:off x="3560" y="864"/>
              <a:ext cx="213" cy="330"/>
            </a:xfrm>
            <a:prstGeom prst="rect">
              <a:avLst/>
            </a:prstGeom>
            <a:solidFill>
              <a:schemeClr val="tx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77847" name="Oval 22">
              <a:extLst>
                <a:ext uri="{FF2B5EF4-FFF2-40B4-BE49-F238E27FC236}">
                  <a16:creationId xmlns:a16="http://schemas.microsoft.com/office/drawing/2014/main" id="{8F138E65-CAEF-4B80-9826-57CDA34A8854}"/>
                </a:ext>
              </a:extLst>
            </p:cNvPr>
            <p:cNvSpPr>
              <a:spLocks noChangeArrowheads="1"/>
            </p:cNvSpPr>
            <p:nvPr/>
          </p:nvSpPr>
          <p:spPr bwMode="auto">
            <a:xfrm>
              <a:off x="2634" y="749"/>
              <a:ext cx="45" cy="45"/>
            </a:xfrm>
            <a:prstGeom prst="ellipse">
              <a:avLst/>
            </a:prstGeom>
            <a:solidFill>
              <a:schemeClr val="tx1"/>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77848" name="Oval 23">
              <a:extLst>
                <a:ext uri="{FF2B5EF4-FFF2-40B4-BE49-F238E27FC236}">
                  <a16:creationId xmlns:a16="http://schemas.microsoft.com/office/drawing/2014/main" id="{6FB3583B-0496-4C6E-962E-BF3EEF4EBFA5}"/>
                </a:ext>
              </a:extLst>
            </p:cNvPr>
            <p:cNvSpPr>
              <a:spLocks noChangeArrowheads="1"/>
            </p:cNvSpPr>
            <p:nvPr/>
          </p:nvSpPr>
          <p:spPr bwMode="auto">
            <a:xfrm>
              <a:off x="2628" y="1187"/>
              <a:ext cx="45" cy="45"/>
            </a:xfrm>
            <a:prstGeom prst="ellipse">
              <a:avLst/>
            </a:prstGeom>
            <a:solidFill>
              <a:schemeClr val="tx1"/>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77849" name="Oval 24">
              <a:extLst>
                <a:ext uri="{FF2B5EF4-FFF2-40B4-BE49-F238E27FC236}">
                  <a16:creationId xmlns:a16="http://schemas.microsoft.com/office/drawing/2014/main" id="{0AFDCCAC-FEBE-4181-9888-70C2CDFB94BA}"/>
                </a:ext>
              </a:extLst>
            </p:cNvPr>
            <p:cNvSpPr>
              <a:spLocks noChangeArrowheads="1"/>
            </p:cNvSpPr>
            <p:nvPr/>
          </p:nvSpPr>
          <p:spPr bwMode="auto">
            <a:xfrm>
              <a:off x="2637" y="1661"/>
              <a:ext cx="45" cy="45"/>
            </a:xfrm>
            <a:prstGeom prst="ellipse">
              <a:avLst/>
            </a:prstGeom>
            <a:solidFill>
              <a:schemeClr val="tx1"/>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77850" name="Oval 25">
              <a:extLst>
                <a:ext uri="{FF2B5EF4-FFF2-40B4-BE49-F238E27FC236}">
                  <a16:creationId xmlns:a16="http://schemas.microsoft.com/office/drawing/2014/main" id="{E3C16412-CAC3-4B70-966B-AC32294EA772}"/>
                </a:ext>
              </a:extLst>
            </p:cNvPr>
            <p:cNvSpPr>
              <a:spLocks noChangeArrowheads="1"/>
            </p:cNvSpPr>
            <p:nvPr/>
          </p:nvSpPr>
          <p:spPr bwMode="auto">
            <a:xfrm>
              <a:off x="3424" y="1045"/>
              <a:ext cx="317" cy="317"/>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b="1">
                  <a:latin typeface="华文楷体" panose="02010600040101010101" pitchFamily="2" charset="-122"/>
                  <a:ea typeface="华文楷体" panose="02010600040101010101" pitchFamily="2" charset="-122"/>
                </a:rPr>
                <a:t>W</a:t>
              </a:r>
            </a:p>
          </p:txBody>
        </p:sp>
        <p:sp>
          <p:nvSpPr>
            <p:cNvPr id="77851" name="Line 26">
              <a:extLst>
                <a:ext uri="{FF2B5EF4-FFF2-40B4-BE49-F238E27FC236}">
                  <a16:creationId xmlns:a16="http://schemas.microsoft.com/office/drawing/2014/main" id="{BB3F747F-CF24-4D0D-BDA8-1F2DC4DC92F6}"/>
                </a:ext>
              </a:extLst>
            </p:cNvPr>
            <p:cNvSpPr>
              <a:spLocks noChangeShapeType="1"/>
            </p:cNvSpPr>
            <p:nvPr/>
          </p:nvSpPr>
          <p:spPr bwMode="auto">
            <a:xfrm>
              <a:off x="3333" y="935"/>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77852" name="Line 27">
              <a:extLst>
                <a:ext uri="{FF2B5EF4-FFF2-40B4-BE49-F238E27FC236}">
                  <a16:creationId xmlns:a16="http://schemas.microsoft.com/office/drawing/2014/main" id="{225442D1-AE9C-451E-937C-A9E484FD9C3B}"/>
                </a:ext>
              </a:extLst>
            </p:cNvPr>
            <p:cNvSpPr>
              <a:spLocks noChangeShapeType="1"/>
            </p:cNvSpPr>
            <p:nvPr/>
          </p:nvSpPr>
          <p:spPr bwMode="auto">
            <a:xfrm>
              <a:off x="2916" y="527"/>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华文楷体" panose="02010600040101010101" pitchFamily="2" charset="-122"/>
                <a:ea typeface="华文楷体"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4153"/>
                                        </p:tgtEl>
                                        <p:attrNameLst>
                                          <p:attrName>style.visibility</p:attrName>
                                        </p:attrNameLst>
                                      </p:cBhvr>
                                      <p:to>
                                        <p:strVal val="visible"/>
                                      </p:to>
                                    </p:set>
                                  </p:childTnLst>
                                </p:cTn>
                              </p:par>
                            </p:childTnLst>
                          </p:cTn>
                        </p:par>
                        <p:par>
                          <p:cTn id="7" fill="hold" nodeType="afterGroup">
                            <p:stCondLst>
                              <p:cond delay="0"/>
                            </p:stCondLst>
                            <p:childTnLst>
                              <p:par>
                                <p:cTn id="8" presetID="4" presetClass="entr" presetSubtype="16" fill="hold" grpId="0" nodeType="afterEffect">
                                  <p:stCondLst>
                                    <p:cond delay="0"/>
                                  </p:stCondLst>
                                  <p:childTnLst>
                                    <p:set>
                                      <p:cBhvr>
                                        <p:cTn id="9" dur="1" fill="hold">
                                          <p:stCondLst>
                                            <p:cond delay="0"/>
                                          </p:stCondLst>
                                        </p:cTn>
                                        <p:tgtEl>
                                          <p:spTgt spid="474116"/>
                                        </p:tgtEl>
                                        <p:attrNameLst>
                                          <p:attrName>style.visibility</p:attrName>
                                        </p:attrNameLst>
                                      </p:cBhvr>
                                      <p:to>
                                        <p:strVal val="visible"/>
                                      </p:to>
                                    </p:set>
                                    <p:animEffect transition="in" filter="box(in)">
                                      <p:cBhvr>
                                        <p:cTn id="10" dur="500"/>
                                        <p:tgtEl>
                                          <p:spTgt spid="4741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74115"/>
                                        </p:tgtEl>
                                        <p:attrNameLst>
                                          <p:attrName>style.visibility</p:attrName>
                                        </p:attrNameLst>
                                      </p:cBhvr>
                                      <p:to>
                                        <p:strVal val="visible"/>
                                      </p:to>
                                    </p:set>
                                    <p:animEffect transition="in" filter="wipe(down)">
                                      <p:cBhvr>
                                        <p:cTn id="15" dur="500"/>
                                        <p:tgtEl>
                                          <p:spTgt spid="474115"/>
                                        </p:tgtEl>
                                      </p:cBhvr>
                                    </p:animEffect>
                                  </p:childTnLst>
                                </p:cTn>
                              </p:par>
                              <p:par>
                                <p:cTn id="16" presetID="22" presetClass="entr" presetSubtype="4" fill="hold" nodeType="withEffect">
                                  <p:stCondLst>
                                    <p:cond delay="0"/>
                                  </p:stCondLst>
                                  <p:childTnLst>
                                    <p:set>
                                      <p:cBhvr>
                                        <p:cTn id="17" dur="1" fill="hold">
                                          <p:stCondLst>
                                            <p:cond delay="0"/>
                                          </p:stCondLst>
                                        </p:cTn>
                                        <p:tgtEl>
                                          <p:spTgt spid="474140"/>
                                        </p:tgtEl>
                                        <p:attrNameLst>
                                          <p:attrName>style.visibility</p:attrName>
                                        </p:attrNameLst>
                                      </p:cBhvr>
                                      <p:to>
                                        <p:strVal val="visible"/>
                                      </p:to>
                                    </p:set>
                                    <p:animEffect transition="in" filter="wipe(down)">
                                      <p:cBhvr>
                                        <p:cTn id="18" dur="500"/>
                                        <p:tgtEl>
                                          <p:spTgt spid="474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animBg="1"/>
      <p:bldP spid="4741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Text Box 2">
            <a:extLst>
              <a:ext uri="{FF2B5EF4-FFF2-40B4-BE49-F238E27FC236}">
                <a16:creationId xmlns:a16="http://schemas.microsoft.com/office/drawing/2014/main" id="{CAC63288-DB59-4AE4-86C6-F443B0D4699F}"/>
              </a:ext>
            </a:extLst>
          </p:cNvPr>
          <p:cNvSpPr txBox="1">
            <a:spLocks noChangeArrowheads="1"/>
          </p:cNvSpPr>
          <p:nvPr/>
        </p:nvSpPr>
        <p:spPr bwMode="auto">
          <a:xfrm>
            <a:off x="323850" y="5578475"/>
            <a:ext cx="8280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20000"/>
              </a:lnSpc>
            </a:pPr>
            <a:r>
              <a:rPr kumimoji="1" lang="zh-CN" altLang="en-US" b="1">
                <a:latin typeface="华文楷体" panose="02010600040101010101" pitchFamily="2" charset="-122"/>
                <a:ea typeface="华文楷体" panose="02010600040101010101" pitchFamily="2" charset="-122"/>
              </a:rPr>
              <a:t>若</a:t>
            </a:r>
            <a:r>
              <a:rPr kumimoji="1" lang="en-US" altLang="zh-CN" b="1">
                <a:latin typeface="华文楷体" panose="02010600040101010101" pitchFamily="2" charset="-122"/>
                <a:ea typeface="华文楷体" panose="02010600040101010101" pitchFamily="2" charset="-122"/>
              </a:rPr>
              <a:t>W</a:t>
            </a:r>
            <a:r>
              <a:rPr kumimoji="1" lang="en-US" altLang="zh-CN" b="1" baseline="-25000">
                <a:latin typeface="华文楷体" panose="02010600040101010101" pitchFamily="2" charset="-122"/>
                <a:ea typeface="华文楷体" panose="02010600040101010101" pitchFamily="2" charset="-122"/>
              </a:rPr>
              <a:t>1</a:t>
            </a:r>
            <a:r>
              <a:rPr kumimoji="1" lang="zh-CN" altLang="en-US" b="1">
                <a:latin typeface="华文楷体" panose="02010600040101010101" pitchFamily="2" charset="-122"/>
                <a:ea typeface="华文楷体" panose="02010600040101010101" pitchFamily="2" charset="-122"/>
              </a:rPr>
              <a:t>的读数为</a:t>
            </a:r>
            <a:r>
              <a:rPr kumimoji="1" lang="en-US" altLang="zh-CN" b="1" i="1">
                <a:latin typeface="华文楷体" panose="02010600040101010101" pitchFamily="2" charset="-122"/>
                <a:ea typeface="华文楷体" panose="02010600040101010101" pitchFamily="2" charset="-122"/>
              </a:rPr>
              <a:t>P</a:t>
            </a:r>
            <a:r>
              <a:rPr kumimoji="1" lang="en-US" altLang="zh-CN" b="1" baseline="-25000">
                <a:latin typeface="华文楷体" panose="02010600040101010101" pitchFamily="2" charset="-122"/>
                <a:ea typeface="华文楷体" panose="02010600040101010101" pitchFamily="2" charset="-122"/>
              </a:rPr>
              <a:t>1</a:t>
            </a:r>
            <a:r>
              <a:rPr kumimoji="1" lang="en-US" altLang="zh-CN" b="1">
                <a:latin typeface="华文楷体" panose="02010600040101010101" pitchFamily="2" charset="-122"/>
                <a:ea typeface="华文楷体" panose="02010600040101010101" pitchFamily="2" charset="-122"/>
              </a:rPr>
              <a:t> , W</a:t>
            </a:r>
            <a:r>
              <a:rPr kumimoji="1" lang="en-US" altLang="zh-CN" b="1" baseline="-25000">
                <a:latin typeface="华文楷体" panose="02010600040101010101" pitchFamily="2" charset="-122"/>
                <a:ea typeface="华文楷体" panose="02010600040101010101" pitchFamily="2" charset="-122"/>
              </a:rPr>
              <a:t>2</a:t>
            </a:r>
            <a:r>
              <a:rPr kumimoji="1" lang="zh-CN" altLang="en-US" b="1">
                <a:latin typeface="华文楷体" panose="02010600040101010101" pitchFamily="2" charset="-122"/>
                <a:ea typeface="华文楷体" panose="02010600040101010101" pitchFamily="2" charset="-122"/>
              </a:rPr>
              <a:t>的读数为</a:t>
            </a:r>
            <a:r>
              <a:rPr kumimoji="1" lang="en-US" altLang="zh-CN" b="1" i="1">
                <a:latin typeface="华文楷体" panose="02010600040101010101" pitchFamily="2" charset="-122"/>
                <a:ea typeface="华文楷体" panose="02010600040101010101" pitchFamily="2" charset="-122"/>
              </a:rPr>
              <a:t>P</a:t>
            </a:r>
            <a:r>
              <a:rPr kumimoji="1" lang="en-US" altLang="zh-CN" b="1" baseline="-25000">
                <a:latin typeface="华文楷体" panose="02010600040101010101" pitchFamily="2" charset="-122"/>
                <a:ea typeface="华文楷体" panose="02010600040101010101" pitchFamily="2" charset="-122"/>
              </a:rPr>
              <a:t>2</a:t>
            </a:r>
            <a:r>
              <a:rPr kumimoji="1" lang="en-US" altLang="zh-CN" b="1">
                <a:latin typeface="华文楷体" panose="02010600040101010101" pitchFamily="2" charset="-122"/>
                <a:ea typeface="华文楷体" panose="02010600040101010101" pitchFamily="2" charset="-122"/>
              </a:rPr>
              <a:t> </a:t>
            </a:r>
            <a:r>
              <a:rPr kumimoji="1" lang="zh-CN" altLang="en-US" b="1">
                <a:latin typeface="华文楷体" panose="02010600040101010101" pitchFamily="2" charset="-122"/>
                <a:ea typeface="华文楷体" panose="02010600040101010101" pitchFamily="2" charset="-122"/>
              </a:rPr>
              <a:t>，则三相总功率为</a:t>
            </a:r>
          </a:p>
        </p:txBody>
      </p:sp>
      <p:sp>
        <p:nvSpPr>
          <p:cNvPr id="521219" name="Text Box 3">
            <a:extLst>
              <a:ext uri="{FF2B5EF4-FFF2-40B4-BE49-F238E27FC236}">
                <a16:creationId xmlns:a16="http://schemas.microsoft.com/office/drawing/2014/main" id="{BB61CC39-A2E2-427E-A434-830B8BAAD34B}"/>
              </a:ext>
            </a:extLst>
          </p:cNvPr>
          <p:cNvSpPr txBox="1">
            <a:spLocks noChangeArrowheads="1"/>
          </p:cNvSpPr>
          <p:nvPr/>
        </p:nvSpPr>
        <p:spPr bwMode="auto">
          <a:xfrm>
            <a:off x="2339975" y="6051550"/>
            <a:ext cx="2663825"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20000"/>
              </a:lnSpc>
            </a:pPr>
            <a:r>
              <a:rPr kumimoji="1" lang="en-US" altLang="zh-CN" sz="3600" b="1" i="1">
                <a:latin typeface="华文楷体" panose="02010600040101010101" pitchFamily="2" charset="-122"/>
                <a:ea typeface="华文楷体" panose="02010600040101010101" pitchFamily="2" charset="-122"/>
              </a:rPr>
              <a:t>P</a:t>
            </a:r>
            <a:r>
              <a:rPr kumimoji="1" lang="en-US" altLang="zh-CN" sz="3600" b="1">
                <a:latin typeface="华文楷体" panose="02010600040101010101" pitchFamily="2" charset="-122"/>
                <a:ea typeface="华文楷体" panose="02010600040101010101" pitchFamily="2" charset="-122"/>
              </a:rPr>
              <a:t>=</a:t>
            </a:r>
            <a:r>
              <a:rPr kumimoji="1" lang="en-US" altLang="zh-CN" sz="3600" b="1" i="1">
                <a:latin typeface="华文楷体" panose="02010600040101010101" pitchFamily="2" charset="-122"/>
                <a:ea typeface="华文楷体" panose="02010600040101010101" pitchFamily="2" charset="-122"/>
              </a:rPr>
              <a:t>P</a:t>
            </a:r>
            <a:r>
              <a:rPr kumimoji="1" lang="en-US" altLang="zh-CN" sz="3600" b="1" baseline="-25000">
                <a:latin typeface="华文楷体" panose="02010600040101010101" pitchFamily="2" charset="-122"/>
                <a:ea typeface="华文楷体" panose="02010600040101010101" pitchFamily="2" charset="-122"/>
              </a:rPr>
              <a:t>1</a:t>
            </a:r>
            <a:r>
              <a:rPr kumimoji="1" lang="en-US" altLang="zh-CN" sz="3600" b="1">
                <a:latin typeface="华文楷体" panose="02010600040101010101" pitchFamily="2" charset="-122"/>
                <a:ea typeface="华文楷体" panose="02010600040101010101" pitchFamily="2" charset="-122"/>
              </a:rPr>
              <a:t>+</a:t>
            </a:r>
            <a:r>
              <a:rPr kumimoji="1" lang="en-US" altLang="zh-CN" sz="3600" b="1" i="1">
                <a:latin typeface="华文楷体" panose="02010600040101010101" pitchFamily="2" charset="-122"/>
                <a:ea typeface="华文楷体" panose="02010600040101010101" pitchFamily="2" charset="-122"/>
              </a:rPr>
              <a:t>P</a:t>
            </a:r>
            <a:r>
              <a:rPr kumimoji="1" lang="en-US" altLang="zh-CN" sz="3600" b="1" baseline="-25000">
                <a:latin typeface="华文楷体" panose="02010600040101010101" pitchFamily="2" charset="-122"/>
                <a:ea typeface="华文楷体" panose="02010600040101010101" pitchFamily="2" charset="-122"/>
              </a:rPr>
              <a:t>2</a:t>
            </a:r>
            <a:endParaRPr kumimoji="1" lang="en-US" altLang="zh-CN" sz="3600" b="1">
              <a:latin typeface="华文楷体" panose="02010600040101010101" pitchFamily="2" charset="-122"/>
              <a:ea typeface="华文楷体" panose="02010600040101010101" pitchFamily="2" charset="-122"/>
            </a:endParaRPr>
          </a:p>
        </p:txBody>
      </p:sp>
      <p:grpSp>
        <p:nvGrpSpPr>
          <p:cNvPr id="521220" name="Group 4">
            <a:extLst>
              <a:ext uri="{FF2B5EF4-FFF2-40B4-BE49-F238E27FC236}">
                <a16:creationId xmlns:a16="http://schemas.microsoft.com/office/drawing/2014/main" id="{9886EFB8-B2CF-4D48-809E-8DE3EFAB547C}"/>
              </a:ext>
            </a:extLst>
          </p:cNvPr>
          <p:cNvGrpSpPr>
            <a:grpSpLocks/>
          </p:cNvGrpSpPr>
          <p:nvPr/>
        </p:nvGrpSpPr>
        <p:grpSpPr bwMode="auto">
          <a:xfrm>
            <a:off x="468313" y="827088"/>
            <a:ext cx="3743325" cy="2303462"/>
            <a:chOff x="295" y="346"/>
            <a:chExt cx="2358" cy="1451"/>
          </a:xfrm>
        </p:grpSpPr>
        <p:sp>
          <p:nvSpPr>
            <p:cNvPr id="80948" name="Text Box 5">
              <a:extLst>
                <a:ext uri="{FF2B5EF4-FFF2-40B4-BE49-F238E27FC236}">
                  <a16:creationId xmlns:a16="http://schemas.microsoft.com/office/drawing/2014/main" id="{7D19EA67-57FD-4AFC-B38C-6F47B68F3896}"/>
                </a:ext>
              </a:extLst>
            </p:cNvPr>
            <p:cNvSpPr txBox="1">
              <a:spLocks noChangeArrowheads="1"/>
            </p:cNvSpPr>
            <p:nvPr/>
          </p:nvSpPr>
          <p:spPr bwMode="auto">
            <a:xfrm>
              <a:off x="1009" y="346"/>
              <a:ext cx="21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80949" name="Line 6">
              <a:extLst>
                <a:ext uri="{FF2B5EF4-FFF2-40B4-BE49-F238E27FC236}">
                  <a16:creationId xmlns:a16="http://schemas.microsoft.com/office/drawing/2014/main" id="{7011F8FC-FCFF-426F-A6AF-7CDB95000341}"/>
                </a:ext>
              </a:extLst>
            </p:cNvPr>
            <p:cNvSpPr>
              <a:spLocks noChangeShapeType="1"/>
            </p:cNvSpPr>
            <p:nvPr/>
          </p:nvSpPr>
          <p:spPr bwMode="auto">
            <a:xfrm>
              <a:off x="588" y="682"/>
              <a:ext cx="160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50" name="Line 7">
              <a:extLst>
                <a:ext uri="{FF2B5EF4-FFF2-40B4-BE49-F238E27FC236}">
                  <a16:creationId xmlns:a16="http://schemas.microsoft.com/office/drawing/2014/main" id="{E010C336-849C-43E8-872D-A7C7CAB2F418}"/>
                </a:ext>
              </a:extLst>
            </p:cNvPr>
            <p:cNvSpPr>
              <a:spLocks noChangeShapeType="1"/>
            </p:cNvSpPr>
            <p:nvPr/>
          </p:nvSpPr>
          <p:spPr bwMode="auto">
            <a:xfrm>
              <a:off x="588" y="1106"/>
              <a:ext cx="160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51" name="Line 8">
              <a:extLst>
                <a:ext uri="{FF2B5EF4-FFF2-40B4-BE49-F238E27FC236}">
                  <a16:creationId xmlns:a16="http://schemas.microsoft.com/office/drawing/2014/main" id="{1029E027-1784-4A53-850D-3198B0073124}"/>
                </a:ext>
              </a:extLst>
            </p:cNvPr>
            <p:cNvSpPr>
              <a:spLocks noChangeShapeType="1"/>
            </p:cNvSpPr>
            <p:nvPr/>
          </p:nvSpPr>
          <p:spPr bwMode="auto">
            <a:xfrm>
              <a:off x="562" y="1547"/>
              <a:ext cx="163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52" name="Line 9">
              <a:extLst>
                <a:ext uri="{FF2B5EF4-FFF2-40B4-BE49-F238E27FC236}">
                  <a16:creationId xmlns:a16="http://schemas.microsoft.com/office/drawing/2014/main" id="{F76FE4B5-DE58-4320-8099-6EB0E3B7FE2B}"/>
                </a:ext>
              </a:extLst>
            </p:cNvPr>
            <p:cNvSpPr>
              <a:spLocks noChangeShapeType="1"/>
            </p:cNvSpPr>
            <p:nvPr/>
          </p:nvSpPr>
          <p:spPr bwMode="auto">
            <a:xfrm>
              <a:off x="1454" y="854"/>
              <a:ext cx="0" cy="693"/>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53" name="Line 10">
              <a:extLst>
                <a:ext uri="{FF2B5EF4-FFF2-40B4-BE49-F238E27FC236}">
                  <a16:creationId xmlns:a16="http://schemas.microsoft.com/office/drawing/2014/main" id="{1F51A5EF-F736-45BE-A0B2-E51CC83F2506}"/>
                </a:ext>
              </a:extLst>
            </p:cNvPr>
            <p:cNvSpPr>
              <a:spLocks noChangeShapeType="1"/>
            </p:cNvSpPr>
            <p:nvPr/>
          </p:nvSpPr>
          <p:spPr bwMode="auto">
            <a:xfrm flipH="1">
              <a:off x="1053" y="435"/>
              <a:ext cx="0" cy="1112"/>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54" name="Line 11">
              <a:extLst>
                <a:ext uri="{FF2B5EF4-FFF2-40B4-BE49-F238E27FC236}">
                  <a16:creationId xmlns:a16="http://schemas.microsoft.com/office/drawing/2014/main" id="{FCB4B14F-ECFB-4B2C-BDC8-0047EC3AC876}"/>
                </a:ext>
              </a:extLst>
            </p:cNvPr>
            <p:cNvSpPr>
              <a:spLocks noChangeShapeType="1"/>
            </p:cNvSpPr>
            <p:nvPr/>
          </p:nvSpPr>
          <p:spPr bwMode="auto">
            <a:xfrm flipV="1">
              <a:off x="1231" y="836"/>
              <a:ext cx="0" cy="268"/>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55" name="Line 12">
              <a:extLst>
                <a:ext uri="{FF2B5EF4-FFF2-40B4-BE49-F238E27FC236}">
                  <a16:creationId xmlns:a16="http://schemas.microsoft.com/office/drawing/2014/main" id="{D31073DC-B24C-4E45-8AA9-630F598CC97A}"/>
                </a:ext>
              </a:extLst>
            </p:cNvPr>
            <p:cNvSpPr>
              <a:spLocks noChangeShapeType="1"/>
            </p:cNvSpPr>
            <p:nvPr/>
          </p:nvSpPr>
          <p:spPr bwMode="auto">
            <a:xfrm flipV="1">
              <a:off x="824" y="447"/>
              <a:ext cx="0" cy="235"/>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56" name="Oval 13">
              <a:extLst>
                <a:ext uri="{FF2B5EF4-FFF2-40B4-BE49-F238E27FC236}">
                  <a16:creationId xmlns:a16="http://schemas.microsoft.com/office/drawing/2014/main" id="{25D0221A-E92F-4E06-9B01-ACA3ACE06A75}"/>
                </a:ext>
              </a:extLst>
            </p:cNvPr>
            <p:cNvSpPr>
              <a:spLocks noChangeArrowheads="1"/>
            </p:cNvSpPr>
            <p:nvPr/>
          </p:nvSpPr>
          <p:spPr bwMode="auto">
            <a:xfrm>
              <a:off x="874" y="543"/>
              <a:ext cx="312" cy="311"/>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sz="2400" b="1">
                  <a:latin typeface="华文楷体" panose="02010600040101010101" pitchFamily="2" charset="-122"/>
                  <a:ea typeface="华文楷体" panose="02010600040101010101" pitchFamily="2" charset="-122"/>
                </a:rPr>
                <a:t>W</a:t>
              </a:r>
              <a:r>
                <a:rPr kumimoji="1" lang="en-US" altLang="zh-CN" sz="2400" b="1" baseline="-25000">
                  <a:latin typeface="华文楷体" panose="02010600040101010101" pitchFamily="2" charset="-122"/>
                  <a:ea typeface="华文楷体" panose="02010600040101010101" pitchFamily="2" charset="-122"/>
                </a:rPr>
                <a:t>1</a:t>
              </a:r>
              <a:endParaRPr kumimoji="1" lang="en-US" altLang="zh-CN" sz="2400" b="1">
                <a:latin typeface="华文楷体" panose="02010600040101010101" pitchFamily="2" charset="-122"/>
                <a:ea typeface="华文楷体" panose="02010600040101010101" pitchFamily="2" charset="-122"/>
              </a:endParaRPr>
            </a:p>
          </p:txBody>
        </p:sp>
        <p:sp>
          <p:nvSpPr>
            <p:cNvPr id="80957" name="Text Box 14">
              <a:extLst>
                <a:ext uri="{FF2B5EF4-FFF2-40B4-BE49-F238E27FC236}">
                  <a16:creationId xmlns:a16="http://schemas.microsoft.com/office/drawing/2014/main" id="{5E8E2450-C87F-4B96-AD52-28EB652F629D}"/>
                </a:ext>
              </a:extLst>
            </p:cNvPr>
            <p:cNvSpPr txBox="1">
              <a:spLocks noChangeArrowheads="1"/>
            </p:cNvSpPr>
            <p:nvPr/>
          </p:nvSpPr>
          <p:spPr bwMode="auto">
            <a:xfrm>
              <a:off x="319" y="52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a:t>
              </a:r>
            </a:p>
          </p:txBody>
        </p:sp>
        <p:sp>
          <p:nvSpPr>
            <p:cNvPr id="80958" name="Text Box 15">
              <a:extLst>
                <a:ext uri="{FF2B5EF4-FFF2-40B4-BE49-F238E27FC236}">
                  <a16:creationId xmlns:a16="http://schemas.microsoft.com/office/drawing/2014/main" id="{7D0414D1-104B-433F-9785-A7A218C47E87}"/>
                </a:ext>
              </a:extLst>
            </p:cNvPr>
            <p:cNvSpPr txBox="1">
              <a:spLocks noChangeArrowheads="1"/>
            </p:cNvSpPr>
            <p:nvPr/>
          </p:nvSpPr>
          <p:spPr bwMode="auto">
            <a:xfrm>
              <a:off x="324" y="923"/>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B</a:t>
              </a:r>
            </a:p>
          </p:txBody>
        </p:sp>
        <p:sp>
          <p:nvSpPr>
            <p:cNvPr id="80959" name="Text Box 16">
              <a:extLst>
                <a:ext uri="{FF2B5EF4-FFF2-40B4-BE49-F238E27FC236}">
                  <a16:creationId xmlns:a16="http://schemas.microsoft.com/office/drawing/2014/main" id="{87FEBEED-23FF-40EF-8BB8-34E9C8533C78}"/>
                </a:ext>
              </a:extLst>
            </p:cNvPr>
            <p:cNvSpPr txBox="1">
              <a:spLocks noChangeArrowheads="1"/>
            </p:cNvSpPr>
            <p:nvPr/>
          </p:nvSpPr>
          <p:spPr bwMode="auto">
            <a:xfrm>
              <a:off x="295" y="1335"/>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C</a:t>
              </a:r>
            </a:p>
          </p:txBody>
        </p:sp>
        <p:sp>
          <p:nvSpPr>
            <p:cNvPr id="80960" name="Text Box 17">
              <a:extLst>
                <a:ext uri="{FF2B5EF4-FFF2-40B4-BE49-F238E27FC236}">
                  <a16:creationId xmlns:a16="http://schemas.microsoft.com/office/drawing/2014/main" id="{EFEB69AD-048A-4FD1-8CCB-4D43F41C5DAE}"/>
                </a:ext>
              </a:extLst>
            </p:cNvPr>
            <p:cNvSpPr txBox="1">
              <a:spLocks noChangeArrowheads="1"/>
            </p:cNvSpPr>
            <p:nvPr/>
          </p:nvSpPr>
          <p:spPr bwMode="auto">
            <a:xfrm>
              <a:off x="1454" y="766"/>
              <a:ext cx="21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80961" name="Text Box 18">
              <a:extLst>
                <a:ext uri="{FF2B5EF4-FFF2-40B4-BE49-F238E27FC236}">
                  <a16:creationId xmlns:a16="http://schemas.microsoft.com/office/drawing/2014/main" id="{A65D66F6-3DEE-49DA-A889-ACEE98E6F489}"/>
                </a:ext>
              </a:extLst>
            </p:cNvPr>
            <p:cNvSpPr txBox="1">
              <a:spLocks noChangeArrowheads="1"/>
            </p:cNvSpPr>
            <p:nvPr/>
          </p:nvSpPr>
          <p:spPr bwMode="auto">
            <a:xfrm>
              <a:off x="1097" y="1076"/>
              <a:ext cx="21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80962" name="Text Box 19">
              <a:extLst>
                <a:ext uri="{FF2B5EF4-FFF2-40B4-BE49-F238E27FC236}">
                  <a16:creationId xmlns:a16="http://schemas.microsoft.com/office/drawing/2014/main" id="{8C1DD53A-E9F1-47B7-9A28-A7C3B3294669}"/>
                </a:ext>
              </a:extLst>
            </p:cNvPr>
            <p:cNvSpPr txBox="1">
              <a:spLocks noChangeArrowheads="1"/>
            </p:cNvSpPr>
            <p:nvPr/>
          </p:nvSpPr>
          <p:spPr bwMode="auto">
            <a:xfrm>
              <a:off x="696" y="632"/>
              <a:ext cx="21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80963" name="Oval 20">
              <a:extLst>
                <a:ext uri="{FF2B5EF4-FFF2-40B4-BE49-F238E27FC236}">
                  <a16:creationId xmlns:a16="http://schemas.microsoft.com/office/drawing/2014/main" id="{AF319509-A28F-4E5B-AF6C-C1DD3C92F296}"/>
                </a:ext>
              </a:extLst>
            </p:cNvPr>
            <p:cNvSpPr>
              <a:spLocks noChangeArrowheads="1"/>
            </p:cNvSpPr>
            <p:nvPr/>
          </p:nvSpPr>
          <p:spPr bwMode="auto">
            <a:xfrm>
              <a:off x="544" y="653"/>
              <a:ext cx="44" cy="44"/>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华文楷体" panose="02010600040101010101" pitchFamily="2" charset="-122"/>
                <a:ea typeface="华文楷体" panose="02010600040101010101" pitchFamily="2" charset="-122"/>
              </a:endParaRPr>
            </a:p>
          </p:txBody>
        </p:sp>
        <p:sp>
          <p:nvSpPr>
            <p:cNvPr id="80964" name="Oval 21">
              <a:extLst>
                <a:ext uri="{FF2B5EF4-FFF2-40B4-BE49-F238E27FC236}">
                  <a16:creationId xmlns:a16="http://schemas.microsoft.com/office/drawing/2014/main" id="{F0DF5149-405F-487A-A6CE-CA4E51BA5589}"/>
                </a:ext>
              </a:extLst>
            </p:cNvPr>
            <p:cNvSpPr>
              <a:spLocks noChangeArrowheads="1"/>
            </p:cNvSpPr>
            <p:nvPr/>
          </p:nvSpPr>
          <p:spPr bwMode="auto">
            <a:xfrm>
              <a:off x="538" y="1082"/>
              <a:ext cx="44" cy="44"/>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华文楷体" panose="02010600040101010101" pitchFamily="2" charset="-122"/>
                <a:ea typeface="华文楷体" panose="02010600040101010101" pitchFamily="2" charset="-122"/>
              </a:endParaRPr>
            </a:p>
          </p:txBody>
        </p:sp>
        <p:sp>
          <p:nvSpPr>
            <p:cNvPr id="80965" name="Oval 22">
              <a:extLst>
                <a:ext uri="{FF2B5EF4-FFF2-40B4-BE49-F238E27FC236}">
                  <a16:creationId xmlns:a16="http://schemas.microsoft.com/office/drawing/2014/main" id="{064EED22-96BD-48ED-B936-005BDA70D282}"/>
                </a:ext>
              </a:extLst>
            </p:cNvPr>
            <p:cNvSpPr>
              <a:spLocks noChangeArrowheads="1"/>
            </p:cNvSpPr>
            <p:nvPr/>
          </p:nvSpPr>
          <p:spPr bwMode="auto">
            <a:xfrm>
              <a:off x="520" y="1529"/>
              <a:ext cx="44" cy="44"/>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华文楷体" panose="02010600040101010101" pitchFamily="2" charset="-122"/>
                <a:ea typeface="华文楷体" panose="02010600040101010101" pitchFamily="2" charset="-122"/>
              </a:endParaRPr>
            </a:p>
          </p:txBody>
        </p:sp>
        <p:sp>
          <p:nvSpPr>
            <p:cNvPr id="80966" name="Oval 23">
              <a:extLst>
                <a:ext uri="{FF2B5EF4-FFF2-40B4-BE49-F238E27FC236}">
                  <a16:creationId xmlns:a16="http://schemas.microsoft.com/office/drawing/2014/main" id="{9C6BF678-BCD6-474E-A2C7-6BF8C120AF3E}"/>
                </a:ext>
              </a:extLst>
            </p:cNvPr>
            <p:cNvSpPr>
              <a:spLocks noChangeArrowheads="1"/>
            </p:cNvSpPr>
            <p:nvPr/>
          </p:nvSpPr>
          <p:spPr bwMode="auto">
            <a:xfrm>
              <a:off x="1321" y="943"/>
              <a:ext cx="311" cy="311"/>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sz="2400" b="1">
                  <a:latin typeface="华文楷体" panose="02010600040101010101" pitchFamily="2" charset="-122"/>
                  <a:ea typeface="华文楷体" panose="02010600040101010101" pitchFamily="2" charset="-122"/>
                </a:rPr>
                <a:t>W</a:t>
              </a:r>
              <a:r>
                <a:rPr kumimoji="1" lang="en-US" altLang="zh-CN" sz="2400" b="1" baseline="-25000">
                  <a:latin typeface="华文楷体" panose="02010600040101010101" pitchFamily="2" charset="-122"/>
                  <a:ea typeface="华文楷体" panose="02010600040101010101" pitchFamily="2" charset="-122"/>
                </a:rPr>
                <a:t>2</a:t>
              </a:r>
              <a:endParaRPr kumimoji="1" lang="en-US" altLang="zh-CN" sz="2400" b="1">
                <a:latin typeface="华文楷体" panose="02010600040101010101" pitchFamily="2" charset="-122"/>
                <a:ea typeface="华文楷体" panose="02010600040101010101" pitchFamily="2" charset="-122"/>
              </a:endParaRPr>
            </a:p>
          </p:txBody>
        </p:sp>
        <p:sp>
          <p:nvSpPr>
            <p:cNvPr id="80967" name="Line 24">
              <a:extLst>
                <a:ext uri="{FF2B5EF4-FFF2-40B4-BE49-F238E27FC236}">
                  <a16:creationId xmlns:a16="http://schemas.microsoft.com/office/drawing/2014/main" id="{D4019877-E815-4147-9835-D99D870ABCE8}"/>
                </a:ext>
              </a:extLst>
            </p:cNvPr>
            <p:cNvSpPr>
              <a:spLocks noChangeShapeType="1"/>
            </p:cNvSpPr>
            <p:nvPr/>
          </p:nvSpPr>
          <p:spPr bwMode="auto">
            <a:xfrm>
              <a:off x="1231" y="835"/>
              <a:ext cx="22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华文楷体" panose="02010600040101010101" pitchFamily="2" charset="-122"/>
                <a:ea typeface="华文楷体" panose="02010600040101010101" pitchFamily="2" charset="-122"/>
              </a:endParaRPr>
            </a:p>
          </p:txBody>
        </p:sp>
        <p:sp>
          <p:nvSpPr>
            <p:cNvPr id="80968" name="Line 25">
              <a:extLst>
                <a:ext uri="{FF2B5EF4-FFF2-40B4-BE49-F238E27FC236}">
                  <a16:creationId xmlns:a16="http://schemas.microsoft.com/office/drawing/2014/main" id="{FD243E40-9801-4114-BD6F-DD7A61DFC51A}"/>
                </a:ext>
              </a:extLst>
            </p:cNvPr>
            <p:cNvSpPr>
              <a:spLocks noChangeShapeType="1"/>
            </p:cNvSpPr>
            <p:nvPr/>
          </p:nvSpPr>
          <p:spPr bwMode="auto">
            <a:xfrm>
              <a:off x="830" y="435"/>
              <a:ext cx="22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华文楷体" panose="02010600040101010101" pitchFamily="2" charset="-122"/>
                <a:ea typeface="华文楷体" panose="02010600040101010101" pitchFamily="2" charset="-122"/>
              </a:endParaRPr>
            </a:p>
          </p:txBody>
        </p:sp>
        <p:sp>
          <p:nvSpPr>
            <p:cNvPr id="80969" name="Rectangle 26">
              <a:extLst>
                <a:ext uri="{FF2B5EF4-FFF2-40B4-BE49-F238E27FC236}">
                  <a16:creationId xmlns:a16="http://schemas.microsoft.com/office/drawing/2014/main" id="{5863A61F-D5F3-4635-BE44-502FCB533F3F}"/>
                </a:ext>
              </a:extLst>
            </p:cNvPr>
            <p:cNvSpPr>
              <a:spLocks noChangeArrowheads="1"/>
            </p:cNvSpPr>
            <p:nvPr/>
          </p:nvSpPr>
          <p:spPr bwMode="auto">
            <a:xfrm>
              <a:off x="1945" y="479"/>
              <a:ext cx="708" cy="1318"/>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b="1">
                  <a:latin typeface="华文楷体" panose="02010600040101010101" pitchFamily="2" charset="-122"/>
                  <a:ea typeface="华文楷体" panose="02010600040101010101" pitchFamily="2" charset="-122"/>
                </a:rPr>
                <a:t>三</a:t>
              </a:r>
            </a:p>
            <a:p>
              <a:pPr eaLnBrk="1" hangingPunct="1"/>
              <a:r>
                <a:rPr kumimoji="1" lang="zh-CN" altLang="en-US" b="1">
                  <a:latin typeface="华文楷体" panose="02010600040101010101" pitchFamily="2" charset="-122"/>
                  <a:ea typeface="华文楷体" panose="02010600040101010101" pitchFamily="2" charset="-122"/>
                </a:rPr>
                <a:t>相</a:t>
              </a:r>
            </a:p>
            <a:p>
              <a:pPr eaLnBrk="1" hangingPunct="1"/>
              <a:r>
                <a:rPr kumimoji="1" lang="zh-CN" altLang="en-US" b="1">
                  <a:latin typeface="华文楷体" panose="02010600040101010101" pitchFamily="2" charset="-122"/>
                  <a:ea typeface="华文楷体" panose="02010600040101010101" pitchFamily="2" charset="-122"/>
                </a:rPr>
                <a:t>负</a:t>
              </a:r>
            </a:p>
            <a:p>
              <a:pPr eaLnBrk="1" hangingPunct="1"/>
              <a:r>
                <a:rPr kumimoji="1" lang="zh-CN" altLang="en-US" b="1">
                  <a:latin typeface="华文楷体" panose="02010600040101010101" pitchFamily="2" charset="-122"/>
                  <a:ea typeface="华文楷体" panose="02010600040101010101" pitchFamily="2" charset="-122"/>
                </a:rPr>
                <a:t>载</a:t>
              </a:r>
            </a:p>
          </p:txBody>
        </p:sp>
      </p:grpSp>
      <p:grpSp>
        <p:nvGrpSpPr>
          <p:cNvPr id="521243" name="Group 27">
            <a:extLst>
              <a:ext uri="{FF2B5EF4-FFF2-40B4-BE49-F238E27FC236}">
                <a16:creationId xmlns:a16="http://schemas.microsoft.com/office/drawing/2014/main" id="{683FAEF6-A82A-4390-A4BC-08E9B61E661F}"/>
              </a:ext>
            </a:extLst>
          </p:cNvPr>
          <p:cNvGrpSpPr>
            <a:grpSpLocks/>
          </p:cNvGrpSpPr>
          <p:nvPr/>
        </p:nvGrpSpPr>
        <p:grpSpPr bwMode="auto">
          <a:xfrm>
            <a:off x="1692275" y="3057525"/>
            <a:ext cx="3671888" cy="2543017"/>
            <a:chOff x="930" y="1706"/>
            <a:chExt cx="2398" cy="1657"/>
          </a:xfrm>
        </p:grpSpPr>
        <p:sp>
          <p:nvSpPr>
            <p:cNvPr id="80926" name="Text Box 28">
              <a:extLst>
                <a:ext uri="{FF2B5EF4-FFF2-40B4-BE49-F238E27FC236}">
                  <a16:creationId xmlns:a16="http://schemas.microsoft.com/office/drawing/2014/main" id="{14784118-87AE-4F81-B610-C274918F6418}"/>
                </a:ext>
              </a:extLst>
            </p:cNvPr>
            <p:cNvSpPr txBox="1">
              <a:spLocks noChangeArrowheads="1"/>
            </p:cNvSpPr>
            <p:nvPr/>
          </p:nvSpPr>
          <p:spPr bwMode="auto">
            <a:xfrm>
              <a:off x="1656" y="1706"/>
              <a:ext cx="221"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80927" name="Line 29">
              <a:extLst>
                <a:ext uri="{FF2B5EF4-FFF2-40B4-BE49-F238E27FC236}">
                  <a16:creationId xmlns:a16="http://schemas.microsoft.com/office/drawing/2014/main" id="{A353712F-C2B0-44AC-BC8F-C82FB77A53BA}"/>
                </a:ext>
              </a:extLst>
            </p:cNvPr>
            <p:cNvSpPr>
              <a:spLocks noChangeShapeType="1"/>
            </p:cNvSpPr>
            <p:nvPr/>
          </p:nvSpPr>
          <p:spPr bwMode="auto">
            <a:xfrm>
              <a:off x="1228" y="2049"/>
              <a:ext cx="16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28" name="Line 30">
              <a:extLst>
                <a:ext uri="{FF2B5EF4-FFF2-40B4-BE49-F238E27FC236}">
                  <a16:creationId xmlns:a16="http://schemas.microsoft.com/office/drawing/2014/main" id="{B843A8FC-1664-4662-8D26-FB9E4322019F}"/>
                </a:ext>
              </a:extLst>
            </p:cNvPr>
            <p:cNvSpPr>
              <a:spLocks noChangeShapeType="1"/>
            </p:cNvSpPr>
            <p:nvPr/>
          </p:nvSpPr>
          <p:spPr bwMode="auto">
            <a:xfrm>
              <a:off x="1228" y="2481"/>
              <a:ext cx="16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29" name="Line 31">
              <a:extLst>
                <a:ext uri="{FF2B5EF4-FFF2-40B4-BE49-F238E27FC236}">
                  <a16:creationId xmlns:a16="http://schemas.microsoft.com/office/drawing/2014/main" id="{38032F2A-837E-4A06-80C3-2974A81FFED8}"/>
                </a:ext>
              </a:extLst>
            </p:cNvPr>
            <p:cNvSpPr>
              <a:spLocks noChangeShapeType="1"/>
            </p:cNvSpPr>
            <p:nvPr/>
          </p:nvSpPr>
          <p:spPr bwMode="auto">
            <a:xfrm>
              <a:off x="1202" y="2931"/>
              <a:ext cx="165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30" name="Line 32">
              <a:extLst>
                <a:ext uri="{FF2B5EF4-FFF2-40B4-BE49-F238E27FC236}">
                  <a16:creationId xmlns:a16="http://schemas.microsoft.com/office/drawing/2014/main" id="{064BF7A9-5DC3-43CF-898F-AFCDC78372BC}"/>
                </a:ext>
              </a:extLst>
            </p:cNvPr>
            <p:cNvSpPr>
              <a:spLocks noChangeShapeType="1"/>
            </p:cNvSpPr>
            <p:nvPr/>
          </p:nvSpPr>
          <p:spPr bwMode="auto">
            <a:xfrm>
              <a:off x="2109" y="2478"/>
              <a:ext cx="0" cy="725"/>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31" name="Line 33">
              <a:extLst>
                <a:ext uri="{FF2B5EF4-FFF2-40B4-BE49-F238E27FC236}">
                  <a16:creationId xmlns:a16="http://schemas.microsoft.com/office/drawing/2014/main" id="{823AC695-E5E8-4B91-94DF-2227D5A16EC5}"/>
                </a:ext>
              </a:extLst>
            </p:cNvPr>
            <p:cNvSpPr>
              <a:spLocks noChangeShapeType="1"/>
            </p:cNvSpPr>
            <p:nvPr/>
          </p:nvSpPr>
          <p:spPr bwMode="auto">
            <a:xfrm flipH="1">
              <a:off x="1701" y="1797"/>
              <a:ext cx="0" cy="681"/>
            </a:xfrm>
            <a:prstGeom prst="line">
              <a:avLst/>
            </a:prstGeom>
            <a:noFill/>
            <a:ln w="2857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32" name="Line 34">
              <a:extLst>
                <a:ext uri="{FF2B5EF4-FFF2-40B4-BE49-F238E27FC236}">
                  <a16:creationId xmlns:a16="http://schemas.microsoft.com/office/drawing/2014/main" id="{8D7CF4E7-63AD-4F22-BE03-3E5BFB1CD96D}"/>
                </a:ext>
              </a:extLst>
            </p:cNvPr>
            <p:cNvSpPr>
              <a:spLocks noChangeShapeType="1"/>
            </p:cNvSpPr>
            <p:nvPr/>
          </p:nvSpPr>
          <p:spPr bwMode="auto">
            <a:xfrm>
              <a:off x="1837" y="2931"/>
              <a:ext cx="0" cy="272"/>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33" name="Line 35">
              <a:extLst>
                <a:ext uri="{FF2B5EF4-FFF2-40B4-BE49-F238E27FC236}">
                  <a16:creationId xmlns:a16="http://schemas.microsoft.com/office/drawing/2014/main" id="{7E9108C1-7497-413C-AD5E-F40222B61ABC}"/>
                </a:ext>
              </a:extLst>
            </p:cNvPr>
            <p:cNvSpPr>
              <a:spLocks noChangeShapeType="1"/>
            </p:cNvSpPr>
            <p:nvPr/>
          </p:nvSpPr>
          <p:spPr bwMode="auto">
            <a:xfrm flipV="1">
              <a:off x="1468" y="1809"/>
              <a:ext cx="0" cy="24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34" name="Oval 36">
              <a:extLst>
                <a:ext uri="{FF2B5EF4-FFF2-40B4-BE49-F238E27FC236}">
                  <a16:creationId xmlns:a16="http://schemas.microsoft.com/office/drawing/2014/main" id="{D81BE24E-E1A1-418E-9BCF-3180FB67F925}"/>
                </a:ext>
              </a:extLst>
            </p:cNvPr>
            <p:cNvSpPr>
              <a:spLocks noChangeArrowheads="1"/>
            </p:cNvSpPr>
            <p:nvPr/>
          </p:nvSpPr>
          <p:spPr bwMode="auto">
            <a:xfrm>
              <a:off x="1519" y="1907"/>
              <a:ext cx="317" cy="317"/>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sz="2400" b="1">
                  <a:latin typeface="华文楷体" panose="02010600040101010101" pitchFamily="2" charset="-122"/>
                  <a:ea typeface="华文楷体" panose="02010600040101010101" pitchFamily="2" charset="-122"/>
                </a:rPr>
                <a:t>W</a:t>
              </a:r>
              <a:r>
                <a:rPr kumimoji="1" lang="en-US" altLang="zh-CN" sz="2400" b="1" baseline="-25000">
                  <a:latin typeface="华文楷体" panose="02010600040101010101" pitchFamily="2" charset="-122"/>
                  <a:ea typeface="华文楷体" panose="02010600040101010101" pitchFamily="2" charset="-122"/>
                </a:rPr>
                <a:t>1</a:t>
              </a:r>
              <a:endParaRPr kumimoji="1" lang="en-US" altLang="zh-CN" sz="2400" b="1">
                <a:latin typeface="华文楷体" panose="02010600040101010101" pitchFamily="2" charset="-122"/>
                <a:ea typeface="华文楷体" panose="02010600040101010101" pitchFamily="2" charset="-122"/>
              </a:endParaRPr>
            </a:p>
          </p:txBody>
        </p:sp>
        <p:sp>
          <p:nvSpPr>
            <p:cNvPr id="80935" name="Text Box 37">
              <a:extLst>
                <a:ext uri="{FF2B5EF4-FFF2-40B4-BE49-F238E27FC236}">
                  <a16:creationId xmlns:a16="http://schemas.microsoft.com/office/drawing/2014/main" id="{A21D8697-07C2-4D16-8BB2-7996C6DF1ED0}"/>
                </a:ext>
              </a:extLst>
            </p:cNvPr>
            <p:cNvSpPr txBox="1">
              <a:spLocks noChangeArrowheads="1"/>
            </p:cNvSpPr>
            <p:nvPr/>
          </p:nvSpPr>
          <p:spPr bwMode="auto">
            <a:xfrm>
              <a:off x="954" y="1887"/>
              <a:ext cx="288"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a:t>
              </a:r>
            </a:p>
          </p:txBody>
        </p:sp>
        <p:sp>
          <p:nvSpPr>
            <p:cNvPr id="80936" name="Text Box 38">
              <a:extLst>
                <a:ext uri="{FF2B5EF4-FFF2-40B4-BE49-F238E27FC236}">
                  <a16:creationId xmlns:a16="http://schemas.microsoft.com/office/drawing/2014/main" id="{D689C1F1-7194-405C-B2E6-1BE513360718}"/>
                </a:ext>
              </a:extLst>
            </p:cNvPr>
            <p:cNvSpPr txBox="1">
              <a:spLocks noChangeArrowheads="1"/>
            </p:cNvSpPr>
            <p:nvPr/>
          </p:nvSpPr>
          <p:spPr bwMode="auto">
            <a:xfrm>
              <a:off x="960" y="2295"/>
              <a:ext cx="275"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B</a:t>
              </a:r>
            </a:p>
          </p:txBody>
        </p:sp>
        <p:sp>
          <p:nvSpPr>
            <p:cNvPr id="80937" name="Text Box 39">
              <a:extLst>
                <a:ext uri="{FF2B5EF4-FFF2-40B4-BE49-F238E27FC236}">
                  <a16:creationId xmlns:a16="http://schemas.microsoft.com/office/drawing/2014/main" id="{4A035250-BDD5-4838-9A53-71076E227E4D}"/>
                </a:ext>
              </a:extLst>
            </p:cNvPr>
            <p:cNvSpPr txBox="1">
              <a:spLocks noChangeArrowheads="1"/>
            </p:cNvSpPr>
            <p:nvPr/>
          </p:nvSpPr>
          <p:spPr bwMode="auto">
            <a:xfrm>
              <a:off x="930" y="2715"/>
              <a:ext cx="275"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C</a:t>
              </a:r>
            </a:p>
          </p:txBody>
        </p:sp>
        <p:sp>
          <p:nvSpPr>
            <p:cNvPr id="80938" name="Text Box 40">
              <a:extLst>
                <a:ext uri="{FF2B5EF4-FFF2-40B4-BE49-F238E27FC236}">
                  <a16:creationId xmlns:a16="http://schemas.microsoft.com/office/drawing/2014/main" id="{B0A17E67-2E47-4C6F-B8B9-C4187DC91EF8}"/>
                </a:ext>
              </a:extLst>
            </p:cNvPr>
            <p:cNvSpPr txBox="1">
              <a:spLocks noChangeArrowheads="1"/>
            </p:cNvSpPr>
            <p:nvPr/>
          </p:nvSpPr>
          <p:spPr bwMode="auto">
            <a:xfrm>
              <a:off x="1746" y="2659"/>
              <a:ext cx="221"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80939" name="Text Box 41">
              <a:extLst>
                <a:ext uri="{FF2B5EF4-FFF2-40B4-BE49-F238E27FC236}">
                  <a16:creationId xmlns:a16="http://schemas.microsoft.com/office/drawing/2014/main" id="{1664BF42-2860-4E28-907B-5D7E8B8EE736}"/>
                </a:ext>
              </a:extLst>
            </p:cNvPr>
            <p:cNvSpPr txBox="1">
              <a:spLocks noChangeArrowheads="1"/>
            </p:cNvSpPr>
            <p:nvPr/>
          </p:nvSpPr>
          <p:spPr bwMode="auto">
            <a:xfrm>
              <a:off x="2109" y="3022"/>
              <a:ext cx="221"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80940" name="Text Box 42">
              <a:extLst>
                <a:ext uri="{FF2B5EF4-FFF2-40B4-BE49-F238E27FC236}">
                  <a16:creationId xmlns:a16="http://schemas.microsoft.com/office/drawing/2014/main" id="{72D2ED95-0271-477B-BBCF-89B44BF85F0F}"/>
                </a:ext>
              </a:extLst>
            </p:cNvPr>
            <p:cNvSpPr txBox="1">
              <a:spLocks noChangeArrowheads="1"/>
            </p:cNvSpPr>
            <p:nvPr/>
          </p:nvSpPr>
          <p:spPr bwMode="auto">
            <a:xfrm>
              <a:off x="1338" y="1998"/>
              <a:ext cx="221"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80941" name="Oval 43">
              <a:extLst>
                <a:ext uri="{FF2B5EF4-FFF2-40B4-BE49-F238E27FC236}">
                  <a16:creationId xmlns:a16="http://schemas.microsoft.com/office/drawing/2014/main" id="{09A08592-57A4-4C37-98CE-768A981812D0}"/>
                </a:ext>
              </a:extLst>
            </p:cNvPr>
            <p:cNvSpPr>
              <a:spLocks noChangeArrowheads="1"/>
            </p:cNvSpPr>
            <p:nvPr/>
          </p:nvSpPr>
          <p:spPr bwMode="auto">
            <a:xfrm>
              <a:off x="1183" y="2019"/>
              <a:ext cx="45" cy="4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华文楷体" panose="02010600040101010101" pitchFamily="2" charset="-122"/>
                <a:ea typeface="华文楷体" panose="02010600040101010101" pitchFamily="2" charset="-122"/>
              </a:endParaRPr>
            </a:p>
          </p:txBody>
        </p:sp>
        <p:sp>
          <p:nvSpPr>
            <p:cNvPr id="80942" name="Oval 44">
              <a:extLst>
                <a:ext uri="{FF2B5EF4-FFF2-40B4-BE49-F238E27FC236}">
                  <a16:creationId xmlns:a16="http://schemas.microsoft.com/office/drawing/2014/main" id="{87A77F07-7A55-4D60-8C16-C3D1DE14020D}"/>
                </a:ext>
              </a:extLst>
            </p:cNvPr>
            <p:cNvSpPr>
              <a:spLocks noChangeArrowheads="1"/>
            </p:cNvSpPr>
            <p:nvPr/>
          </p:nvSpPr>
          <p:spPr bwMode="auto">
            <a:xfrm>
              <a:off x="1177" y="2457"/>
              <a:ext cx="45" cy="4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华文楷体" panose="02010600040101010101" pitchFamily="2" charset="-122"/>
                <a:ea typeface="华文楷体" panose="02010600040101010101" pitchFamily="2" charset="-122"/>
              </a:endParaRPr>
            </a:p>
          </p:txBody>
        </p:sp>
        <p:sp>
          <p:nvSpPr>
            <p:cNvPr id="80943" name="Oval 45">
              <a:extLst>
                <a:ext uri="{FF2B5EF4-FFF2-40B4-BE49-F238E27FC236}">
                  <a16:creationId xmlns:a16="http://schemas.microsoft.com/office/drawing/2014/main" id="{A7247E82-460D-49FD-A68B-D33DB35EE0CA}"/>
                </a:ext>
              </a:extLst>
            </p:cNvPr>
            <p:cNvSpPr>
              <a:spLocks noChangeArrowheads="1"/>
            </p:cNvSpPr>
            <p:nvPr/>
          </p:nvSpPr>
          <p:spPr bwMode="auto">
            <a:xfrm>
              <a:off x="1186" y="2931"/>
              <a:ext cx="45" cy="4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华文楷体" panose="02010600040101010101" pitchFamily="2" charset="-122"/>
                <a:ea typeface="华文楷体" panose="02010600040101010101" pitchFamily="2" charset="-122"/>
              </a:endParaRPr>
            </a:p>
          </p:txBody>
        </p:sp>
        <p:sp>
          <p:nvSpPr>
            <p:cNvPr id="80944" name="Oval 46">
              <a:extLst>
                <a:ext uri="{FF2B5EF4-FFF2-40B4-BE49-F238E27FC236}">
                  <a16:creationId xmlns:a16="http://schemas.microsoft.com/office/drawing/2014/main" id="{B69CF8AC-994C-4314-9023-16575179AF5F}"/>
                </a:ext>
              </a:extLst>
            </p:cNvPr>
            <p:cNvSpPr>
              <a:spLocks noChangeArrowheads="1"/>
            </p:cNvSpPr>
            <p:nvPr/>
          </p:nvSpPr>
          <p:spPr bwMode="auto">
            <a:xfrm>
              <a:off x="1927" y="2795"/>
              <a:ext cx="317" cy="317"/>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sz="2400" b="1">
                  <a:latin typeface="华文楷体" panose="02010600040101010101" pitchFamily="2" charset="-122"/>
                  <a:ea typeface="华文楷体" panose="02010600040101010101" pitchFamily="2" charset="-122"/>
                </a:rPr>
                <a:t>W</a:t>
              </a:r>
              <a:r>
                <a:rPr kumimoji="1" lang="en-US" altLang="zh-CN" sz="2400" b="1" baseline="-25000">
                  <a:latin typeface="华文楷体" panose="02010600040101010101" pitchFamily="2" charset="-122"/>
                  <a:ea typeface="华文楷体" panose="02010600040101010101" pitchFamily="2" charset="-122"/>
                </a:rPr>
                <a:t>2</a:t>
              </a:r>
              <a:endParaRPr kumimoji="1" lang="en-US" altLang="zh-CN" sz="2400" b="1">
                <a:latin typeface="华文楷体" panose="02010600040101010101" pitchFamily="2" charset="-122"/>
                <a:ea typeface="华文楷体" panose="02010600040101010101" pitchFamily="2" charset="-122"/>
              </a:endParaRPr>
            </a:p>
          </p:txBody>
        </p:sp>
        <p:sp>
          <p:nvSpPr>
            <p:cNvPr id="80945" name="Line 47">
              <a:extLst>
                <a:ext uri="{FF2B5EF4-FFF2-40B4-BE49-F238E27FC236}">
                  <a16:creationId xmlns:a16="http://schemas.microsoft.com/office/drawing/2014/main" id="{09D4B18A-FB69-4BBF-ADA2-8892A4140AB7}"/>
                </a:ext>
              </a:extLst>
            </p:cNvPr>
            <p:cNvSpPr>
              <a:spLocks noChangeShapeType="1"/>
            </p:cNvSpPr>
            <p:nvPr/>
          </p:nvSpPr>
          <p:spPr bwMode="auto">
            <a:xfrm>
              <a:off x="1837" y="3203"/>
              <a:ext cx="27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华文楷体" panose="02010600040101010101" pitchFamily="2" charset="-122"/>
                <a:ea typeface="华文楷体" panose="02010600040101010101" pitchFamily="2" charset="-122"/>
              </a:endParaRPr>
            </a:p>
          </p:txBody>
        </p:sp>
        <p:sp>
          <p:nvSpPr>
            <p:cNvPr id="80946" name="Line 48">
              <a:extLst>
                <a:ext uri="{FF2B5EF4-FFF2-40B4-BE49-F238E27FC236}">
                  <a16:creationId xmlns:a16="http://schemas.microsoft.com/office/drawing/2014/main" id="{5AF07C71-BE1C-44FA-98E9-7BC5E5A89A13}"/>
                </a:ext>
              </a:extLst>
            </p:cNvPr>
            <p:cNvSpPr>
              <a:spLocks noChangeShapeType="1"/>
            </p:cNvSpPr>
            <p:nvPr/>
          </p:nvSpPr>
          <p:spPr bwMode="auto">
            <a:xfrm>
              <a:off x="1474" y="1797"/>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华文楷体" panose="02010600040101010101" pitchFamily="2" charset="-122"/>
                <a:ea typeface="华文楷体" panose="02010600040101010101" pitchFamily="2" charset="-122"/>
              </a:endParaRPr>
            </a:p>
          </p:txBody>
        </p:sp>
        <p:sp>
          <p:nvSpPr>
            <p:cNvPr id="80947" name="Rectangle 49">
              <a:extLst>
                <a:ext uri="{FF2B5EF4-FFF2-40B4-BE49-F238E27FC236}">
                  <a16:creationId xmlns:a16="http://schemas.microsoft.com/office/drawing/2014/main" id="{D09D26A4-E0F4-4DA3-9816-B94F548FBEAA}"/>
                </a:ext>
              </a:extLst>
            </p:cNvPr>
            <p:cNvSpPr>
              <a:spLocks noChangeArrowheads="1"/>
            </p:cNvSpPr>
            <p:nvPr/>
          </p:nvSpPr>
          <p:spPr bwMode="auto">
            <a:xfrm>
              <a:off x="2608" y="1842"/>
              <a:ext cx="720" cy="1344"/>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b="1">
                  <a:latin typeface="华文楷体" panose="02010600040101010101" pitchFamily="2" charset="-122"/>
                  <a:ea typeface="华文楷体" panose="02010600040101010101" pitchFamily="2" charset="-122"/>
                </a:rPr>
                <a:t>三</a:t>
              </a:r>
            </a:p>
            <a:p>
              <a:pPr eaLnBrk="1" hangingPunct="1"/>
              <a:r>
                <a:rPr kumimoji="1" lang="zh-CN" altLang="en-US" b="1">
                  <a:latin typeface="华文楷体" panose="02010600040101010101" pitchFamily="2" charset="-122"/>
                  <a:ea typeface="华文楷体" panose="02010600040101010101" pitchFamily="2" charset="-122"/>
                </a:rPr>
                <a:t>相</a:t>
              </a:r>
            </a:p>
            <a:p>
              <a:pPr eaLnBrk="1" hangingPunct="1"/>
              <a:r>
                <a:rPr kumimoji="1" lang="zh-CN" altLang="en-US" b="1">
                  <a:latin typeface="华文楷体" panose="02010600040101010101" pitchFamily="2" charset="-122"/>
                  <a:ea typeface="华文楷体" panose="02010600040101010101" pitchFamily="2" charset="-122"/>
                </a:rPr>
                <a:t>负</a:t>
              </a:r>
            </a:p>
            <a:p>
              <a:pPr eaLnBrk="1" hangingPunct="1"/>
              <a:r>
                <a:rPr kumimoji="1" lang="zh-CN" altLang="en-US" b="1">
                  <a:latin typeface="华文楷体" panose="02010600040101010101" pitchFamily="2" charset="-122"/>
                  <a:ea typeface="华文楷体" panose="02010600040101010101" pitchFamily="2" charset="-122"/>
                </a:rPr>
                <a:t>载</a:t>
              </a:r>
            </a:p>
          </p:txBody>
        </p:sp>
      </p:grpSp>
      <p:grpSp>
        <p:nvGrpSpPr>
          <p:cNvPr id="521266" name="Group 50">
            <a:extLst>
              <a:ext uri="{FF2B5EF4-FFF2-40B4-BE49-F238E27FC236}">
                <a16:creationId xmlns:a16="http://schemas.microsoft.com/office/drawing/2014/main" id="{C82FB769-F6CB-4E30-B7AA-DE93E53990D0}"/>
              </a:ext>
            </a:extLst>
          </p:cNvPr>
          <p:cNvGrpSpPr>
            <a:grpSpLocks/>
          </p:cNvGrpSpPr>
          <p:nvPr/>
        </p:nvGrpSpPr>
        <p:grpSpPr bwMode="auto">
          <a:xfrm>
            <a:off x="4859338" y="1114425"/>
            <a:ext cx="3673475" cy="2269805"/>
            <a:chOff x="3061" y="346"/>
            <a:chExt cx="2398" cy="1533"/>
          </a:xfrm>
        </p:grpSpPr>
        <p:sp>
          <p:nvSpPr>
            <p:cNvPr id="80904" name="Text Box 51">
              <a:extLst>
                <a:ext uri="{FF2B5EF4-FFF2-40B4-BE49-F238E27FC236}">
                  <a16:creationId xmlns:a16="http://schemas.microsoft.com/office/drawing/2014/main" id="{443B7A10-62B4-4E0E-AB87-55108D63AF5F}"/>
                </a:ext>
              </a:extLst>
            </p:cNvPr>
            <p:cNvSpPr txBox="1">
              <a:spLocks noChangeArrowheads="1"/>
            </p:cNvSpPr>
            <p:nvPr/>
          </p:nvSpPr>
          <p:spPr bwMode="auto">
            <a:xfrm>
              <a:off x="3424" y="744"/>
              <a:ext cx="221"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80905" name="Line 52">
              <a:extLst>
                <a:ext uri="{FF2B5EF4-FFF2-40B4-BE49-F238E27FC236}">
                  <a16:creationId xmlns:a16="http://schemas.microsoft.com/office/drawing/2014/main" id="{3C0391F2-D6F7-4192-8E23-B07D174024DB}"/>
                </a:ext>
              </a:extLst>
            </p:cNvPr>
            <p:cNvSpPr>
              <a:spLocks noChangeShapeType="1"/>
            </p:cNvSpPr>
            <p:nvPr/>
          </p:nvSpPr>
          <p:spPr bwMode="auto">
            <a:xfrm>
              <a:off x="3379" y="527"/>
              <a:ext cx="16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06" name="Line 53">
              <a:extLst>
                <a:ext uri="{FF2B5EF4-FFF2-40B4-BE49-F238E27FC236}">
                  <a16:creationId xmlns:a16="http://schemas.microsoft.com/office/drawing/2014/main" id="{50534256-3ABC-4DD3-BCBF-AB4D5F0F653E}"/>
                </a:ext>
              </a:extLst>
            </p:cNvPr>
            <p:cNvSpPr>
              <a:spLocks noChangeShapeType="1"/>
            </p:cNvSpPr>
            <p:nvPr/>
          </p:nvSpPr>
          <p:spPr bwMode="auto">
            <a:xfrm>
              <a:off x="3359" y="985"/>
              <a:ext cx="16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07" name="Line 54">
              <a:extLst>
                <a:ext uri="{FF2B5EF4-FFF2-40B4-BE49-F238E27FC236}">
                  <a16:creationId xmlns:a16="http://schemas.microsoft.com/office/drawing/2014/main" id="{C561C0FD-2FA6-4854-AC5B-11087C07F9FF}"/>
                </a:ext>
              </a:extLst>
            </p:cNvPr>
            <p:cNvSpPr>
              <a:spLocks noChangeShapeType="1"/>
            </p:cNvSpPr>
            <p:nvPr/>
          </p:nvSpPr>
          <p:spPr bwMode="auto">
            <a:xfrm>
              <a:off x="3333" y="1435"/>
              <a:ext cx="165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08" name="Line 55">
              <a:extLst>
                <a:ext uri="{FF2B5EF4-FFF2-40B4-BE49-F238E27FC236}">
                  <a16:creationId xmlns:a16="http://schemas.microsoft.com/office/drawing/2014/main" id="{F0042A37-CBE8-49C2-BCF2-65140B97EF64}"/>
                </a:ext>
              </a:extLst>
            </p:cNvPr>
            <p:cNvSpPr>
              <a:spLocks noChangeShapeType="1"/>
            </p:cNvSpPr>
            <p:nvPr/>
          </p:nvSpPr>
          <p:spPr bwMode="auto">
            <a:xfrm flipH="1">
              <a:off x="4240" y="527"/>
              <a:ext cx="1" cy="118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09" name="Line 56">
              <a:extLst>
                <a:ext uri="{FF2B5EF4-FFF2-40B4-BE49-F238E27FC236}">
                  <a16:creationId xmlns:a16="http://schemas.microsoft.com/office/drawing/2014/main" id="{BA9B9910-605A-4553-A616-755674CB4FBB}"/>
                </a:ext>
              </a:extLst>
            </p:cNvPr>
            <p:cNvSpPr>
              <a:spLocks noChangeShapeType="1"/>
            </p:cNvSpPr>
            <p:nvPr/>
          </p:nvSpPr>
          <p:spPr bwMode="auto">
            <a:xfrm flipH="1">
              <a:off x="3833" y="527"/>
              <a:ext cx="0" cy="726"/>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10" name="Line 57">
              <a:extLst>
                <a:ext uri="{FF2B5EF4-FFF2-40B4-BE49-F238E27FC236}">
                  <a16:creationId xmlns:a16="http://schemas.microsoft.com/office/drawing/2014/main" id="{FEB37F88-ADCC-412F-9544-8ADDC26EE68E}"/>
                </a:ext>
              </a:extLst>
            </p:cNvPr>
            <p:cNvSpPr>
              <a:spLocks noChangeShapeType="1"/>
            </p:cNvSpPr>
            <p:nvPr/>
          </p:nvSpPr>
          <p:spPr bwMode="auto">
            <a:xfrm>
              <a:off x="3968" y="1435"/>
              <a:ext cx="0" cy="272"/>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11" name="Line 58">
              <a:extLst>
                <a:ext uri="{FF2B5EF4-FFF2-40B4-BE49-F238E27FC236}">
                  <a16:creationId xmlns:a16="http://schemas.microsoft.com/office/drawing/2014/main" id="{685F59C1-3B4F-4E01-8B35-D44E61BE6810}"/>
                </a:ext>
              </a:extLst>
            </p:cNvPr>
            <p:cNvSpPr>
              <a:spLocks noChangeShapeType="1"/>
            </p:cNvSpPr>
            <p:nvPr/>
          </p:nvSpPr>
          <p:spPr bwMode="auto">
            <a:xfrm>
              <a:off x="3560" y="981"/>
              <a:ext cx="0" cy="259"/>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华文楷体" panose="02010600040101010101" pitchFamily="2" charset="-122"/>
                <a:ea typeface="华文楷体" panose="02010600040101010101" pitchFamily="2" charset="-122"/>
              </a:endParaRPr>
            </a:p>
          </p:txBody>
        </p:sp>
        <p:sp>
          <p:nvSpPr>
            <p:cNvPr id="80912" name="Oval 59">
              <a:extLst>
                <a:ext uri="{FF2B5EF4-FFF2-40B4-BE49-F238E27FC236}">
                  <a16:creationId xmlns:a16="http://schemas.microsoft.com/office/drawing/2014/main" id="{C59899B5-ED5C-436E-BC12-8E76AD9196D3}"/>
                </a:ext>
              </a:extLst>
            </p:cNvPr>
            <p:cNvSpPr>
              <a:spLocks noChangeArrowheads="1"/>
            </p:cNvSpPr>
            <p:nvPr/>
          </p:nvSpPr>
          <p:spPr bwMode="auto">
            <a:xfrm>
              <a:off x="3651" y="799"/>
              <a:ext cx="317" cy="317"/>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sz="2400" b="1">
                  <a:latin typeface="华文楷体" panose="02010600040101010101" pitchFamily="2" charset="-122"/>
                  <a:ea typeface="华文楷体" panose="02010600040101010101" pitchFamily="2" charset="-122"/>
                </a:rPr>
                <a:t>W</a:t>
              </a:r>
              <a:r>
                <a:rPr kumimoji="1" lang="en-US" altLang="zh-CN" sz="2400" b="1" baseline="-25000">
                  <a:latin typeface="华文楷体" panose="02010600040101010101" pitchFamily="2" charset="-122"/>
                  <a:ea typeface="华文楷体" panose="02010600040101010101" pitchFamily="2" charset="-122"/>
                </a:rPr>
                <a:t>1</a:t>
              </a:r>
              <a:endParaRPr kumimoji="1" lang="en-US" altLang="zh-CN" sz="2400" b="1">
                <a:latin typeface="华文楷体" panose="02010600040101010101" pitchFamily="2" charset="-122"/>
                <a:ea typeface="华文楷体" panose="02010600040101010101" pitchFamily="2" charset="-122"/>
              </a:endParaRPr>
            </a:p>
          </p:txBody>
        </p:sp>
        <p:sp>
          <p:nvSpPr>
            <p:cNvPr id="80913" name="Text Box 60">
              <a:extLst>
                <a:ext uri="{FF2B5EF4-FFF2-40B4-BE49-F238E27FC236}">
                  <a16:creationId xmlns:a16="http://schemas.microsoft.com/office/drawing/2014/main" id="{3CBAA8D2-2780-41F2-8C80-11E87E9EA267}"/>
                </a:ext>
              </a:extLst>
            </p:cNvPr>
            <p:cNvSpPr txBox="1">
              <a:spLocks noChangeArrowheads="1"/>
            </p:cNvSpPr>
            <p:nvPr/>
          </p:nvSpPr>
          <p:spPr bwMode="auto">
            <a:xfrm>
              <a:off x="3085" y="391"/>
              <a:ext cx="288"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a:t>
              </a:r>
            </a:p>
          </p:txBody>
        </p:sp>
        <p:sp>
          <p:nvSpPr>
            <p:cNvPr id="80914" name="Text Box 61">
              <a:extLst>
                <a:ext uri="{FF2B5EF4-FFF2-40B4-BE49-F238E27FC236}">
                  <a16:creationId xmlns:a16="http://schemas.microsoft.com/office/drawing/2014/main" id="{B9B9D2EB-047B-4811-99F4-5B95C234B953}"/>
                </a:ext>
              </a:extLst>
            </p:cNvPr>
            <p:cNvSpPr txBox="1">
              <a:spLocks noChangeArrowheads="1"/>
            </p:cNvSpPr>
            <p:nvPr/>
          </p:nvSpPr>
          <p:spPr bwMode="auto">
            <a:xfrm>
              <a:off x="3091" y="800"/>
              <a:ext cx="275"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B</a:t>
              </a:r>
            </a:p>
          </p:txBody>
        </p:sp>
        <p:sp>
          <p:nvSpPr>
            <p:cNvPr id="80915" name="Text Box 62">
              <a:extLst>
                <a:ext uri="{FF2B5EF4-FFF2-40B4-BE49-F238E27FC236}">
                  <a16:creationId xmlns:a16="http://schemas.microsoft.com/office/drawing/2014/main" id="{4FC53215-3706-4971-9C9D-BE254AB9FE44}"/>
                </a:ext>
              </a:extLst>
            </p:cNvPr>
            <p:cNvSpPr txBox="1">
              <a:spLocks noChangeArrowheads="1"/>
            </p:cNvSpPr>
            <p:nvPr/>
          </p:nvSpPr>
          <p:spPr bwMode="auto">
            <a:xfrm>
              <a:off x="3061" y="1219"/>
              <a:ext cx="275"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C</a:t>
              </a:r>
            </a:p>
          </p:txBody>
        </p:sp>
        <p:sp>
          <p:nvSpPr>
            <p:cNvPr id="80916" name="Text Box 63">
              <a:extLst>
                <a:ext uri="{FF2B5EF4-FFF2-40B4-BE49-F238E27FC236}">
                  <a16:creationId xmlns:a16="http://schemas.microsoft.com/office/drawing/2014/main" id="{579FF494-CA21-4E06-AE33-EA1676D889FC}"/>
                </a:ext>
              </a:extLst>
            </p:cNvPr>
            <p:cNvSpPr txBox="1">
              <a:spLocks noChangeArrowheads="1"/>
            </p:cNvSpPr>
            <p:nvPr/>
          </p:nvSpPr>
          <p:spPr bwMode="auto">
            <a:xfrm>
              <a:off x="3877" y="1244"/>
              <a:ext cx="221"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80917" name="Text Box 64">
              <a:extLst>
                <a:ext uri="{FF2B5EF4-FFF2-40B4-BE49-F238E27FC236}">
                  <a16:creationId xmlns:a16="http://schemas.microsoft.com/office/drawing/2014/main" id="{EBEE0F58-C5E3-4D6A-8179-71EC20CB247B}"/>
                </a:ext>
              </a:extLst>
            </p:cNvPr>
            <p:cNvSpPr txBox="1">
              <a:spLocks noChangeArrowheads="1"/>
            </p:cNvSpPr>
            <p:nvPr/>
          </p:nvSpPr>
          <p:spPr bwMode="auto">
            <a:xfrm>
              <a:off x="4240" y="1526"/>
              <a:ext cx="221"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80918" name="Text Box 65">
              <a:extLst>
                <a:ext uri="{FF2B5EF4-FFF2-40B4-BE49-F238E27FC236}">
                  <a16:creationId xmlns:a16="http://schemas.microsoft.com/office/drawing/2014/main" id="{DCAFE956-03D2-410C-A997-0D8E64D31FD8}"/>
                </a:ext>
              </a:extLst>
            </p:cNvPr>
            <p:cNvSpPr txBox="1">
              <a:spLocks noChangeArrowheads="1"/>
            </p:cNvSpPr>
            <p:nvPr/>
          </p:nvSpPr>
          <p:spPr bwMode="auto">
            <a:xfrm>
              <a:off x="3833" y="1026"/>
              <a:ext cx="221"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latin typeface="华文楷体" panose="02010600040101010101" pitchFamily="2" charset="-122"/>
                  <a:ea typeface="华文楷体" panose="02010600040101010101" pitchFamily="2" charset="-122"/>
                </a:rPr>
                <a:t>*</a:t>
              </a:r>
            </a:p>
          </p:txBody>
        </p:sp>
        <p:sp>
          <p:nvSpPr>
            <p:cNvPr id="80919" name="Oval 66">
              <a:extLst>
                <a:ext uri="{FF2B5EF4-FFF2-40B4-BE49-F238E27FC236}">
                  <a16:creationId xmlns:a16="http://schemas.microsoft.com/office/drawing/2014/main" id="{432E191B-4934-4C9E-908F-EA758C8D35DF}"/>
                </a:ext>
              </a:extLst>
            </p:cNvPr>
            <p:cNvSpPr>
              <a:spLocks noChangeArrowheads="1"/>
            </p:cNvSpPr>
            <p:nvPr/>
          </p:nvSpPr>
          <p:spPr bwMode="auto">
            <a:xfrm>
              <a:off x="3334" y="523"/>
              <a:ext cx="45" cy="4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华文楷体" panose="02010600040101010101" pitchFamily="2" charset="-122"/>
                <a:ea typeface="华文楷体" panose="02010600040101010101" pitchFamily="2" charset="-122"/>
              </a:endParaRPr>
            </a:p>
          </p:txBody>
        </p:sp>
        <p:sp>
          <p:nvSpPr>
            <p:cNvPr id="80920" name="Oval 67">
              <a:extLst>
                <a:ext uri="{FF2B5EF4-FFF2-40B4-BE49-F238E27FC236}">
                  <a16:creationId xmlns:a16="http://schemas.microsoft.com/office/drawing/2014/main" id="{06174641-7ED0-414E-98B5-4D3EFD5DE006}"/>
                </a:ext>
              </a:extLst>
            </p:cNvPr>
            <p:cNvSpPr>
              <a:spLocks noChangeArrowheads="1"/>
            </p:cNvSpPr>
            <p:nvPr/>
          </p:nvSpPr>
          <p:spPr bwMode="auto">
            <a:xfrm>
              <a:off x="3308" y="961"/>
              <a:ext cx="45" cy="4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华文楷体" panose="02010600040101010101" pitchFamily="2" charset="-122"/>
                <a:ea typeface="华文楷体" panose="02010600040101010101" pitchFamily="2" charset="-122"/>
              </a:endParaRPr>
            </a:p>
          </p:txBody>
        </p:sp>
        <p:sp>
          <p:nvSpPr>
            <p:cNvPr id="80921" name="Oval 68">
              <a:extLst>
                <a:ext uri="{FF2B5EF4-FFF2-40B4-BE49-F238E27FC236}">
                  <a16:creationId xmlns:a16="http://schemas.microsoft.com/office/drawing/2014/main" id="{DA45A193-A9CF-4299-AFFD-CC1B91E7A3E5}"/>
                </a:ext>
              </a:extLst>
            </p:cNvPr>
            <p:cNvSpPr>
              <a:spLocks noChangeArrowheads="1"/>
            </p:cNvSpPr>
            <p:nvPr/>
          </p:nvSpPr>
          <p:spPr bwMode="auto">
            <a:xfrm>
              <a:off x="3317" y="1435"/>
              <a:ext cx="45" cy="4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b="1">
                <a:latin typeface="华文楷体" panose="02010600040101010101" pitchFamily="2" charset="-122"/>
                <a:ea typeface="华文楷体" panose="02010600040101010101" pitchFamily="2" charset="-122"/>
              </a:endParaRPr>
            </a:p>
          </p:txBody>
        </p:sp>
        <p:sp>
          <p:nvSpPr>
            <p:cNvPr id="80922" name="Oval 69">
              <a:extLst>
                <a:ext uri="{FF2B5EF4-FFF2-40B4-BE49-F238E27FC236}">
                  <a16:creationId xmlns:a16="http://schemas.microsoft.com/office/drawing/2014/main" id="{11696F5E-0EAC-40BD-AF8A-45878D12515A}"/>
                </a:ext>
              </a:extLst>
            </p:cNvPr>
            <p:cNvSpPr>
              <a:spLocks noChangeArrowheads="1"/>
            </p:cNvSpPr>
            <p:nvPr/>
          </p:nvSpPr>
          <p:spPr bwMode="auto">
            <a:xfrm>
              <a:off x="4058" y="1299"/>
              <a:ext cx="317" cy="317"/>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sz="2400" b="1">
                  <a:latin typeface="华文楷体" panose="02010600040101010101" pitchFamily="2" charset="-122"/>
                  <a:ea typeface="华文楷体" panose="02010600040101010101" pitchFamily="2" charset="-122"/>
                </a:rPr>
                <a:t>W</a:t>
              </a:r>
              <a:r>
                <a:rPr kumimoji="1" lang="en-US" altLang="zh-CN" sz="2400" b="1" baseline="-25000">
                  <a:latin typeface="华文楷体" panose="02010600040101010101" pitchFamily="2" charset="-122"/>
                  <a:ea typeface="华文楷体" panose="02010600040101010101" pitchFamily="2" charset="-122"/>
                </a:rPr>
                <a:t>2</a:t>
              </a:r>
              <a:endParaRPr kumimoji="1" lang="en-US" altLang="zh-CN" sz="2400" b="1">
                <a:latin typeface="华文楷体" panose="02010600040101010101" pitchFamily="2" charset="-122"/>
                <a:ea typeface="华文楷体" panose="02010600040101010101" pitchFamily="2" charset="-122"/>
              </a:endParaRPr>
            </a:p>
          </p:txBody>
        </p:sp>
        <p:sp>
          <p:nvSpPr>
            <p:cNvPr id="80923" name="Line 70">
              <a:extLst>
                <a:ext uri="{FF2B5EF4-FFF2-40B4-BE49-F238E27FC236}">
                  <a16:creationId xmlns:a16="http://schemas.microsoft.com/office/drawing/2014/main" id="{4A55022D-532A-49D4-9B3C-B669625AE3AC}"/>
                </a:ext>
              </a:extLst>
            </p:cNvPr>
            <p:cNvSpPr>
              <a:spLocks noChangeShapeType="1"/>
            </p:cNvSpPr>
            <p:nvPr/>
          </p:nvSpPr>
          <p:spPr bwMode="auto">
            <a:xfrm>
              <a:off x="3968" y="1707"/>
              <a:ext cx="27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华文楷体" panose="02010600040101010101" pitchFamily="2" charset="-122"/>
                <a:ea typeface="华文楷体" panose="02010600040101010101" pitchFamily="2" charset="-122"/>
              </a:endParaRPr>
            </a:p>
          </p:txBody>
        </p:sp>
        <p:sp>
          <p:nvSpPr>
            <p:cNvPr id="80924" name="Line 71">
              <a:extLst>
                <a:ext uri="{FF2B5EF4-FFF2-40B4-BE49-F238E27FC236}">
                  <a16:creationId xmlns:a16="http://schemas.microsoft.com/office/drawing/2014/main" id="{10DA218C-F4C7-4335-B962-A993B89C146E}"/>
                </a:ext>
              </a:extLst>
            </p:cNvPr>
            <p:cNvSpPr>
              <a:spLocks noChangeShapeType="1"/>
            </p:cNvSpPr>
            <p:nvPr/>
          </p:nvSpPr>
          <p:spPr bwMode="auto">
            <a:xfrm>
              <a:off x="3560" y="1253"/>
              <a:ext cx="27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华文楷体" panose="02010600040101010101" pitchFamily="2" charset="-122"/>
                <a:ea typeface="华文楷体" panose="02010600040101010101" pitchFamily="2" charset="-122"/>
              </a:endParaRPr>
            </a:p>
          </p:txBody>
        </p:sp>
        <p:sp>
          <p:nvSpPr>
            <p:cNvPr id="80925" name="Rectangle 72">
              <a:extLst>
                <a:ext uri="{FF2B5EF4-FFF2-40B4-BE49-F238E27FC236}">
                  <a16:creationId xmlns:a16="http://schemas.microsoft.com/office/drawing/2014/main" id="{4BB59702-4BED-4937-8378-327A05416399}"/>
                </a:ext>
              </a:extLst>
            </p:cNvPr>
            <p:cNvSpPr>
              <a:spLocks noChangeArrowheads="1"/>
            </p:cNvSpPr>
            <p:nvPr/>
          </p:nvSpPr>
          <p:spPr bwMode="auto">
            <a:xfrm>
              <a:off x="4739" y="346"/>
              <a:ext cx="720" cy="1344"/>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b="1">
                  <a:latin typeface="华文楷体" panose="02010600040101010101" pitchFamily="2" charset="-122"/>
                  <a:ea typeface="华文楷体" panose="02010600040101010101" pitchFamily="2" charset="-122"/>
                </a:rPr>
                <a:t>三</a:t>
              </a:r>
            </a:p>
            <a:p>
              <a:pPr eaLnBrk="1" hangingPunct="1"/>
              <a:r>
                <a:rPr kumimoji="1" lang="zh-CN" altLang="en-US" b="1">
                  <a:latin typeface="华文楷体" panose="02010600040101010101" pitchFamily="2" charset="-122"/>
                  <a:ea typeface="华文楷体" panose="02010600040101010101" pitchFamily="2" charset="-122"/>
                </a:rPr>
                <a:t>相</a:t>
              </a:r>
            </a:p>
            <a:p>
              <a:pPr eaLnBrk="1" hangingPunct="1"/>
              <a:r>
                <a:rPr kumimoji="1" lang="zh-CN" altLang="en-US" b="1">
                  <a:latin typeface="华文楷体" panose="02010600040101010101" pitchFamily="2" charset="-122"/>
                  <a:ea typeface="华文楷体" panose="02010600040101010101" pitchFamily="2" charset="-122"/>
                </a:rPr>
                <a:t>负</a:t>
              </a:r>
            </a:p>
            <a:p>
              <a:pPr eaLnBrk="1" hangingPunct="1"/>
              <a:r>
                <a:rPr kumimoji="1" lang="zh-CN" altLang="en-US" b="1">
                  <a:latin typeface="华文楷体" panose="02010600040101010101" pitchFamily="2" charset="-122"/>
                  <a:ea typeface="华文楷体" panose="02010600040101010101" pitchFamily="2" charset="-122"/>
                </a:rPr>
                <a:t>载</a:t>
              </a:r>
            </a:p>
          </p:txBody>
        </p:sp>
      </p:grpSp>
      <p:sp>
        <p:nvSpPr>
          <p:cNvPr id="521289" name="AutoShape 73">
            <a:extLst>
              <a:ext uri="{FF2B5EF4-FFF2-40B4-BE49-F238E27FC236}">
                <a16:creationId xmlns:a16="http://schemas.microsoft.com/office/drawing/2014/main" id="{61443592-04FA-41CA-812C-954D9A5F37D7}"/>
              </a:ext>
            </a:extLst>
          </p:cNvPr>
          <p:cNvSpPr>
            <a:spLocks noChangeArrowheads="1"/>
          </p:cNvSpPr>
          <p:nvPr/>
        </p:nvSpPr>
        <p:spPr bwMode="auto">
          <a:xfrm>
            <a:off x="6227763" y="4437063"/>
            <a:ext cx="2138362" cy="609600"/>
          </a:xfrm>
          <a:prstGeom prst="wedgeRectCallout">
            <a:avLst>
              <a:gd name="adj1" fmla="val -86898"/>
              <a:gd name="adj2" fmla="val -217449"/>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zh-CN" altLang="en-US" sz="1800" b="1" dirty="0">
                <a:latin typeface="华文楷体" panose="02010600040101010101" pitchFamily="2" charset="-122"/>
                <a:ea typeface="华文楷体" panose="02010600040101010101" pitchFamily="2" charset="-122"/>
              </a:rPr>
              <a:t>掌握二瓦计的接法和读数的表达。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21220"/>
                                        </p:tgtEl>
                                        <p:attrNameLst>
                                          <p:attrName>style.visibility</p:attrName>
                                        </p:attrNameLst>
                                      </p:cBhvr>
                                      <p:to>
                                        <p:strVal val="visible"/>
                                      </p:to>
                                    </p:set>
                                    <p:animEffect transition="in" filter="blinds(horizontal)">
                                      <p:cBhvr>
                                        <p:cTn id="7" dur="500"/>
                                        <p:tgtEl>
                                          <p:spTgt spid="521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1266"/>
                                        </p:tgtEl>
                                        <p:attrNameLst>
                                          <p:attrName>style.visibility</p:attrName>
                                        </p:attrNameLst>
                                      </p:cBhvr>
                                      <p:to>
                                        <p:strVal val="visible"/>
                                      </p:to>
                                    </p:set>
                                    <p:animEffect transition="in" filter="blinds(horizontal)">
                                      <p:cBhvr>
                                        <p:cTn id="12" dur="500"/>
                                        <p:tgtEl>
                                          <p:spTgt spid="5212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1243"/>
                                        </p:tgtEl>
                                        <p:attrNameLst>
                                          <p:attrName>style.visibility</p:attrName>
                                        </p:attrNameLst>
                                      </p:cBhvr>
                                      <p:to>
                                        <p:strVal val="visible"/>
                                      </p:to>
                                    </p:set>
                                    <p:animEffect transition="in" filter="blinds(horizontal)">
                                      <p:cBhvr>
                                        <p:cTn id="17" dur="500"/>
                                        <p:tgtEl>
                                          <p:spTgt spid="5212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1218"/>
                                        </p:tgtEl>
                                        <p:attrNameLst>
                                          <p:attrName>style.visibility</p:attrName>
                                        </p:attrNameLst>
                                      </p:cBhvr>
                                      <p:to>
                                        <p:strVal val="visible"/>
                                      </p:to>
                                    </p:set>
                                    <p:animEffect transition="in" filter="blinds(horizontal)">
                                      <p:cBhvr>
                                        <p:cTn id="22" dur="500"/>
                                        <p:tgtEl>
                                          <p:spTgt spid="521218"/>
                                        </p:tgtEl>
                                      </p:cBhvr>
                                    </p:animEffect>
                                  </p:childTnLst>
                                </p:cTn>
                              </p:par>
                            </p:childTnLst>
                          </p:cTn>
                        </p:par>
                        <p:par>
                          <p:cTn id="23" fill="hold" nodeType="afterGroup">
                            <p:stCondLst>
                              <p:cond delay="500"/>
                            </p:stCondLst>
                            <p:childTnLst>
                              <p:par>
                                <p:cTn id="24" presetID="18" presetClass="entr" presetSubtype="6" fill="hold" grpId="0" nodeType="afterEffect">
                                  <p:stCondLst>
                                    <p:cond delay="0"/>
                                  </p:stCondLst>
                                  <p:childTnLst>
                                    <p:set>
                                      <p:cBhvr>
                                        <p:cTn id="25" dur="1" fill="hold">
                                          <p:stCondLst>
                                            <p:cond delay="0"/>
                                          </p:stCondLst>
                                        </p:cTn>
                                        <p:tgtEl>
                                          <p:spTgt spid="521219"/>
                                        </p:tgtEl>
                                        <p:attrNameLst>
                                          <p:attrName>style.visibility</p:attrName>
                                        </p:attrNameLst>
                                      </p:cBhvr>
                                      <p:to>
                                        <p:strVal val="visible"/>
                                      </p:to>
                                    </p:set>
                                    <p:animEffect transition="in" filter="strips(downRight)">
                                      <p:cBhvr>
                                        <p:cTn id="26" dur="2000"/>
                                        <p:tgtEl>
                                          <p:spTgt spid="52121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1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8" grpId="0" autoUpdateAnimBg="0"/>
      <p:bldP spid="521219" grpId="0" autoUpdateAnimBg="0"/>
      <p:bldP spid="52128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8B9E98E-7DAC-4BDE-9BC0-BFCDDBDAF8C0}"/>
              </a:ext>
            </a:extLst>
          </p:cNvPr>
          <p:cNvSpPr>
            <a:spLocks noChangeArrowheads="1"/>
          </p:cNvSpPr>
          <p:nvPr/>
        </p:nvSpPr>
        <p:spPr bwMode="auto">
          <a:xfrm>
            <a:off x="4479634" y="24101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graphicFrame>
        <p:nvGraphicFramePr>
          <p:cNvPr id="89091" name="Object 3">
            <a:extLst>
              <a:ext uri="{FF2B5EF4-FFF2-40B4-BE49-F238E27FC236}">
                <a16:creationId xmlns:a16="http://schemas.microsoft.com/office/drawing/2014/main" id="{385501E4-7EFD-4FDC-A9CE-A49E43ED0ABB}"/>
              </a:ext>
            </a:extLst>
          </p:cNvPr>
          <p:cNvGraphicFramePr>
            <a:graphicFrameLocks noChangeAspect="1"/>
          </p:cNvGraphicFramePr>
          <p:nvPr/>
        </p:nvGraphicFramePr>
        <p:xfrm>
          <a:off x="3132138" y="2133600"/>
          <a:ext cx="3822700" cy="2968625"/>
        </p:xfrm>
        <a:graphic>
          <a:graphicData uri="http://schemas.openxmlformats.org/presentationml/2006/ole">
            <mc:AlternateContent xmlns:mc="http://schemas.openxmlformats.org/markup-compatibility/2006">
              <mc:Choice xmlns:v="urn:schemas-microsoft-com:vml" Requires="v">
                <p:oleObj spid="_x0000_s89476" name="Visio" r:id="rId3" imgW="2189760" imgH="1561836" progId="Visio.Drawing.11">
                  <p:embed/>
                </p:oleObj>
              </mc:Choice>
              <mc:Fallback>
                <p:oleObj name="Visio" r:id="rId3" imgW="2189760" imgH="1561836"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133600"/>
                        <a:ext cx="3822700"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2" name="Rectangle 4">
            <a:extLst>
              <a:ext uri="{FF2B5EF4-FFF2-40B4-BE49-F238E27FC236}">
                <a16:creationId xmlns:a16="http://schemas.microsoft.com/office/drawing/2014/main" id="{6CF6AF96-886C-439E-BE21-493F7CB08775}"/>
              </a:ext>
            </a:extLst>
          </p:cNvPr>
          <p:cNvSpPr>
            <a:spLocks noChangeArrowheads="1"/>
          </p:cNvSpPr>
          <p:nvPr/>
        </p:nvSpPr>
        <p:spPr bwMode="auto">
          <a:xfrm>
            <a:off x="4479634" y="259112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502792" name="Rectangle 8">
            <a:extLst>
              <a:ext uri="{FF2B5EF4-FFF2-40B4-BE49-F238E27FC236}">
                <a16:creationId xmlns:a16="http://schemas.microsoft.com/office/drawing/2014/main" id="{58223BAE-D3B7-48AB-BBEC-352AA954436D}"/>
              </a:ext>
            </a:extLst>
          </p:cNvPr>
          <p:cNvSpPr>
            <a:spLocks noChangeArrowheads="1"/>
          </p:cNvSpPr>
          <p:nvPr/>
        </p:nvSpPr>
        <p:spPr bwMode="auto">
          <a:xfrm>
            <a:off x="827088" y="5373688"/>
            <a:ext cx="1354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解</a:t>
            </a:r>
            <a:r>
              <a:rPr lang="en-US" altLang="zh-CN" b="1" dirty="0">
                <a:latin typeface="华文楷体" panose="02010600040101010101" pitchFamily="2" charset="-122"/>
                <a:ea typeface="华文楷体" panose="02010600040101010101" pitchFamily="2" charset="-122"/>
              </a:rPr>
              <a:t>】</a:t>
            </a:r>
            <a:r>
              <a:rPr lang="en-US" altLang="zh-CN" b="1" dirty="0">
                <a:effectLst>
                  <a:outerShdw blurRad="38100" dist="38100" dir="2700000" algn="tl">
                    <a:srgbClr val="C0C0C0"/>
                  </a:outerShdw>
                </a:effectLst>
                <a:latin typeface="华文楷体" panose="02010600040101010101" pitchFamily="2" charset="-122"/>
                <a:ea typeface="华文楷体" panose="02010600040101010101" pitchFamily="2" charset="-122"/>
              </a:rPr>
              <a:t> </a:t>
            </a:r>
          </a:p>
        </p:txBody>
      </p:sp>
      <p:sp>
        <p:nvSpPr>
          <p:cNvPr id="502793" name="Rectangle 9">
            <a:extLst>
              <a:ext uri="{FF2B5EF4-FFF2-40B4-BE49-F238E27FC236}">
                <a16:creationId xmlns:a16="http://schemas.microsoft.com/office/drawing/2014/main" id="{3E2F01E5-AD68-45A8-8441-67E0CB8D3C7D}"/>
              </a:ext>
            </a:extLst>
          </p:cNvPr>
          <p:cNvSpPr>
            <a:spLocks noChangeArrowheads="1"/>
          </p:cNvSpPr>
          <p:nvPr/>
        </p:nvSpPr>
        <p:spPr bwMode="auto">
          <a:xfrm>
            <a:off x="2339975" y="5445125"/>
            <a:ext cx="1195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a:latin typeface="华文楷体" panose="02010600040101010101" pitchFamily="2" charset="-122"/>
                <a:ea typeface="华文楷体" panose="02010600040101010101" pitchFamily="2" charset="-122"/>
              </a:rPr>
              <a:t>1</a:t>
            </a:r>
            <a:r>
              <a:rPr lang="zh-CN" altLang="en-US" b="1">
                <a:latin typeface="华文楷体" panose="02010600040101010101" pitchFamily="2" charset="-122"/>
                <a:ea typeface="华文楷体" panose="02010600040101010101" pitchFamily="2" charset="-122"/>
              </a:rPr>
              <a:t>）设</a:t>
            </a:r>
            <a:r>
              <a:rPr lang="zh-CN" altLang="en-US">
                <a:latin typeface="华文楷体" panose="02010600040101010101" pitchFamily="2" charset="-122"/>
                <a:ea typeface="华文楷体" panose="02010600040101010101" pitchFamily="2" charset="-122"/>
              </a:rPr>
              <a:t> </a:t>
            </a:r>
          </a:p>
        </p:txBody>
      </p:sp>
      <p:graphicFrame>
        <p:nvGraphicFramePr>
          <p:cNvPr id="502794" name="Object 10">
            <a:extLst>
              <a:ext uri="{FF2B5EF4-FFF2-40B4-BE49-F238E27FC236}">
                <a16:creationId xmlns:a16="http://schemas.microsoft.com/office/drawing/2014/main" id="{7900F4D7-EE5D-4726-91EA-CED62ACFDF6C}"/>
              </a:ext>
            </a:extLst>
          </p:cNvPr>
          <p:cNvGraphicFramePr>
            <a:graphicFrameLocks noChangeAspect="1"/>
          </p:cNvGraphicFramePr>
          <p:nvPr/>
        </p:nvGraphicFramePr>
        <p:xfrm>
          <a:off x="3635375" y="5229225"/>
          <a:ext cx="3644900" cy="939800"/>
        </p:xfrm>
        <a:graphic>
          <a:graphicData uri="http://schemas.openxmlformats.org/presentationml/2006/ole">
            <mc:AlternateContent xmlns:mc="http://schemas.openxmlformats.org/markup-compatibility/2006">
              <mc:Choice xmlns:v="urn:schemas-microsoft-com:vml" Requires="v">
                <p:oleObj spid="_x0000_s89477" name="Equation" r:id="rId5" imgW="3644900" imgH="939800" progId="Equation.DSMT4">
                  <p:embed/>
                </p:oleObj>
              </mc:Choice>
              <mc:Fallback>
                <p:oleObj name="Equation" r:id="rId5" imgW="3644900" imgH="9398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5229225"/>
                        <a:ext cx="364490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795" name="Rectangle 11">
            <a:extLst>
              <a:ext uri="{FF2B5EF4-FFF2-40B4-BE49-F238E27FC236}">
                <a16:creationId xmlns:a16="http://schemas.microsoft.com/office/drawing/2014/main" id="{7D0FBA49-BEFA-4F2B-911E-7FC34ADC6BD3}"/>
              </a:ext>
            </a:extLst>
          </p:cNvPr>
          <p:cNvSpPr>
            <a:spLocks noChangeArrowheads="1"/>
          </p:cNvSpPr>
          <p:nvPr/>
        </p:nvSpPr>
        <p:spPr bwMode="auto">
          <a:xfrm>
            <a:off x="250825" y="188913"/>
            <a:ext cx="8893175" cy="12033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30000"/>
              </a:lnSpc>
              <a:defRPr/>
            </a:pPr>
            <a:r>
              <a:rPr lang="zh-CN" altLang="en-US" b="1" dirty="0">
                <a:latin typeface="华文楷体" panose="02010600040101010101" pitchFamily="2" charset="-122"/>
                <a:ea typeface="华文楷体" panose="02010600040101010101" pitchFamily="2" charset="-122"/>
              </a:rPr>
              <a:t>例</a:t>
            </a:r>
            <a:r>
              <a:rPr lang="en-US" altLang="zh-CN" b="1" dirty="0">
                <a:latin typeface="华文楷体" panose="02010600040101010101" pitchFamily="2" charset="-122"/>
                <a:ea typeface="华文楷体" panose="02010600040101010101" pitchFamily="2" charset="-122"/>
              </a:rPr>
              <a:t>12-6 </a:t>
            </a:r>
            <a:r>
              <a:rPr lang="zh-CN" altLang="en-US" b="1" dirty="0">
                <a:latin typeface="华文楷体" panose="02010600040101010101" pitchFamily="2" charset="-122"/>
                <a:ea typeface="华文楷体" panose="02010600040101010101" pitchFamily="2" charset="-122"/>
              </a:rPr>
              <a:t>图示对称三相电路中，电源线电压                  ，</a:t>
            </a:r>
          </a:p>
          <a:p>
            <a:pPr eaLnBrk="1" hangingPunct="1">
              <a:lnSpc>
                <a:spcPct val="130000"/>
              </a:lnSpc>
              <a:defRPr/>
            </a:pPr>
            <a:r>
              <a:rPr lang="zh-CN" altLang="en-US" b="1" dirty="0">
                <a:latin typeface="华文楷体" panose="02010600040101010101" pitchFamily="2" charset="-122"/>
                <a:ea typeface="华文楷体" panose="02010600040101010101" pitchFamily="2" charset="-122"/>
              </a:rPr>
              <a:t>          线路阻抗                          ，三角形连接负载</a:t>
            </a:r>
            <a:r>
              <a:rPr lang="zh-CN" altLang="en-US" dirty="0">
                <a:latin typeface="华文楷体" panose="02010600040101010101" pitchFamily="2" charset="-122"/>
                <a:ea typeface="华文楷体" panose="02010600040101010101" pitchFamily="2" charset="-122"/>
              </a:rPr>
              <a:t>                         </a:t>
            </a:r>
            <a:r>
              <a:rPr lang="zh-CN" altLang="en-US" b="1" dirty="0">
                <a:effectLst>
                  <a:outerShdw blurRad="38100" dist="38100" dir="2700000" algn="tl">
                    <a:srgbClr val="C0C0C0"/>
                  </a:outerShdw>
                </a:effectLst>
                <a:latin typeface="华文楷体" panose="02010600040101010101" pitchFamily="2" charset="-122"/>
                <a:ea typeface="华文楷体" panose="02010600040101010101" pitchFamily="2" charset="-122"/>
              </a:rPr>
              <a:t> </a:t>
            </a:r>
          </a:p>
        </p:txBody>
      </p:sp>
      <p:graphicFrame>
        <p:nvGraphicFramePr>
          <p:cNvPr id="89097" name="Object 12">
            <a:extLst>
              <a:ext uri="{FF2B5EF4-FFF2-40B4-BE49-F238E27FC236}">
                <a16:creationId xmlns:a16="http://schemas.microsoft.com/office/drawing/2014/main" id="{14A314E1-28F2-4C06-93AC-B80EF5EEEBE3}"/>
              </a:ext>
            </a:extLst>
          </p:cNvPr>
          <p:cNvGraphicFramePr>
            <a:graphicFrameLocks noChangeAspect="1"/>
          </p:cNvGraphicFramePr>
          <p:nvPr>
            <p:extLst>
              <p:ext uri="{D42A27DB-BD31-4B8C-83A1-F6EECF244321}">
                <p14:modId xmlns:p14="http://schemas.microsoft.com/office/powerpoint/2010/main" val="185280189"/>
              </p:ext>
            </p:extLst>
          </p:nvPr>
        </p:nvGraphicFramePr>
        <p:xfrm>
          <a:off x="900113" y="1472406"/>
          <a:ext cx="2489200" cy="482600"/>
        </p:xfrm>
        <a:graphic>
          <a:graphicData uri="http://schemas.openxmlformats.org/presentationml/2006/ole">
            <mc:AlternateContent xmlns:mc="http://schemas.openxmlformats.org/markup-compatibility/2006">
              <mc:Choice xmlns:v="urn:schemas-microsoft-com:vml" Requires="v">
                <p:oleObj spid="_x0000_s89478" name="Equation" r:id="rId7" imgW="2489200" imgH="482600" progId="Equation.DSMT4">
                  <p:embed/>
                </p:oleObj>
              </mc:Choice>
              <mc:Fallback>
                <p:oleObj name="Equation" r:id="rId7" imgW="2489200" imgH="4826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1472406"/>
                        <a:ext cx="24892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098" name="Object 13">
            <a:extLst>
              <a:ext uri="{FF2B5EF4-FFF2-40B4-BE49-F238E27FC236}">
                <a16:creationId xmlns:a16="http://schemas.microsoft.com/office/drawing/2014/main" id="{A94DEEAD-EF58-48E3-9380-F0A24D4EC258}"/>
              </a:ext>
            </a:extLst>
          </p:cNvPr>
          <p:cNvGraphicFramePr>
            <a:graphicFrameLocks noChangeAspect="1"/>
          </p:cNvGraphicFramePr>
          <p:nvPr/>
        </p:nvGraphicFramePr>
        <p:xfrm>
          <a:off x="2843213" y="919163"/>
          <a:ext cx="2070100" cy="482600"/>
        </p:xfrm>
        <a:graphic>
          <a:graphicData uri="http://schemas.openxmlformats.org/presentationml/2006/ole">
            <mc:AlternateContent xmlns:mc="http://schemas.openxmlformats.org/markup-compatibility/2006">
              <mc:Choice xmlns:v="urn:schemas-microsoft-com:vml" Requires="v">
                <p:oleObj spid="_x0000_s89479" name="Equation" r:id="rId9" imgW="2070100" imgH="482600" progId="Equation.DSMT4">
                  <p:embed/>
                </p:oleObj>
              </mc:Choice>
              <mc:Fallback>
                <p:oleObj name="Equation" r:id="rId9" imgW="2070100" imgH="4826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919163"/>
                        <a:ext cx="20701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099" name="Object 14">
            <a:extLst>
              <a:ext uri="{FF2B5EF4-FFF2-40B4-BE49-F238E27FC236}">
                <a16:creationId xmlns:a16="http://schemas.microsoft.com/office/drawing/2014/main" id="{5E3BBB85-1D7D-4D03-8F47-B72F36FEF2F8}"/>
              </a:ext>
            </a:extLst>
          </p:cNvPr>
          <p:cNvGraphicFramePr>
            <a:graphicFrameLocks noChangeAspect="1"/>
          </p:cNvGraphicFramePr>
          <p:nvPr/>
        </p:nvGraphicFramePr>
        <p:xfrm>
          <a:off x="6948488" y="342900"/>
          <a:ext cx="1536700" cy="431800"/>
        </p:xfrm>
        <a:graphic>
          <a:graphicData uri="http://schemas.openxmlformats.org/presentationml/2006/ole">
            <mc:AlternateContent xmlns:mc="http://schemas.openxmlformats.org/markup-compatibility/2006">
              <mc:Choice xmlns:v="urn:schemas-microsoft-com:vml" Requires="v">
                <p:oleObj spid="_x0000_s89480" name="Equation" r:id="rId11" imgW="1536700" imgH="431800" progId="Equation.DSMT4">
                  <p:embed/>
                </p:oleObj>
              </mc:Choice>
              <mc:Fallback>
                <p:oleObj name="Equation" r:id="rId11" imgW="1536700" imgH="4318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48488" y="342900"/>
                        <a:ext cx="15367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9100" name="Group 15">
            <a:extLst>
              <a:ext uri="{FF2B5EF4-FFF2-40B4-BE49-F238E27FC236}">
                <a16:creationId xmlns:a16="http://schemas.microsoft.com/office/drawing/2014/main" id="{8B3904AE-11C2-4E97-BE46-4D3FE1BF6F4E}"/>
              </a:ext>
            </a:extLst>
          </p:cNvPr>
          <p:cNvGrpSpPr>
            <a:grpSpLocks/>
          </p:cNvGrpSpPr>
          <p:nvPr/>
        </p:nvGrpSpPr>
        <p:grpSpPr bwMode="auto">
          <a:xfrm>
            <a:off x="3610198" y="1436221"/>
            <a:ext cx="5122862" cy="519113"/>
            <a:chOff x="158" y="1652"/>
            <a:chExt cx="3227" cy="327"/>
          </a:xfrm>
        </p:grpSpPr>
        <p:sp>
          <p:nvSpPr>
            <p:cNvPr id="89102" name="Rectangle 16">
              <a:extLst>
                <a:ext uri="{FF2B5EF4-FFF2-40B4-BE49-F238E27FC236}">
                  <a16:creationId xmlns:a16="http://schemas.microsoft.com/office/drawing/2014/main" id="{0D46D8E2-7400-487F-B186-C86603C4A059}"/>
                </a:ext>
              </a:extLst>
            </p:cNvPr>
            <p:cNvSpPr>
              <a:spLocks noChangeArrowheads="1"/>
            </p:cNvSpPr>
            <p:nvPr/>
          </p:nvSpPr>
          <p:spPr bwMode="auto">
            <a:xfrm>
              <a:off x="158" y="1652"/>
              <a:ext cx="3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a:r>
                <a:rPr lang="zh-CN" altLang="en-US" b="1" dirty="0">
                  <a:latin typeface="华文楷体" panose="02010600040101010101" pitchFamily="2" charset="-122"/>
                  <a:ea typeface="华文楷体" panose="02010600040101010101" pitchFamily="2" charset="-122"/>
                </a:rPr>
                <a:t>求三角形负载的三相总功率   。</a:t>
              </a:r>
            </a:p>
          </p:txBody>
        </p:sp>
        <p:graphicFrame>
          <p:nvGraphicFramePr>
            <p:cNvPr id="89103" name="Object 17">
              <a:extLst>
                <a:ext uri="{FF2B5EF4-FFF2-40B4-BE49-F238E27FC236}">
                  <a16:creationId xmlns:a16="http://schemas.microsoft.com/office/drawing/2014/main" id="{DE896AAC-1183-47C0-A4AA-AEB4C0215044}"/>
                </a:ext>
              </a:extLst>
            </p:cNvPr>
            <p:cNvGraphicFramePr>
              <a:graphicFrameLocks noChangeAspect="1"/>
            </p:cNvGraphicFramePr>
            <p:nvPr/>
          </p:nvGraphicFramePr>
          <p:xfrm>
            <a:off x="2925" y="1748"/>
            <a:ext cx="176" cy="184"/>
          </p:xfrm>
          <a:graphic>
            <a:graphicData uri="http://schemas.openxmlformats.org/presentationml/2006/ole">
              <mc:AlternateContent xmlns:mc="http://schemas.openxmlformats.org/markup-compatibility/2006">
                <mc:Choice xmlns:v="urn:schemas-microsoft-com:vml" Requires="v">
                  <p:oleObj spid="_x0000_s89481" name="Equation" r:id="rId13" imgW="279279" imgH="291973" progId="Equation.DSMT4">
                    <p:embed/>
                  </p:oleObj>
                </mc:Choice>
                <mc:Fallback>
                  <p:oleObj name="Equation" r:id="rId13" imgW="279279" imgH="291973"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5" y="1748"/>
                          <a:ext cx="176"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9101" name="Text Box 18">
            <a:extLst>
              <a:ext uri="{FF2B5EF4-FFF2-40B4-BE49-F238E27FC236}">
                <a16:creationId xmlns:a16="http://schemas.microsoft.com/office/drawing/2014/main" id="{AC7CE07A-EA92-40AF-ADDC-0BB09E9BFF3D}"/>
              </a:ext>
            </a:extLst>
          </p:cNvPr>
          <p:cNvSpPr txBox="1">
            <a:spLocks noChangeArrowheads="1"/>
          </p:cNvSpPr>
          <p:nvPr/>
        </p:nvSpPr>
        <p:spPr bwMode="auto">
          <a:xfrm>
            <a:off x="900113" y="2636838"/>
            <a:ext cx="125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zh-CN" altLang="en-US" b="1">
                <a:solidFill>
                  <a:srgbClr val="CC3300"/>
                </a:solidFill>
                <a:latin typeface="华文楷体" panose="02010600040101010101" pitchFamily="2" charset="-122"/>
                <a:ea typeface="华文楷体" panose="02010600040101010101" pitchFamily="2" charset="-122"/>
              </a:rPr>
              <a:t>自练习</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27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2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92" grpId="0"/>
      <p:bldP spid="50279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F9298B8C-0E91-496C-A19D-04299336DACA}"/>
              </a:ext>
            </a:extLst>
          </p:cNvPr>
          <p:cNvSpPr>
            <a:spLocks noChangeArrowheads="1"/>
          </p:cNvSpPr>
          <p:nvPr/>
        </p:nvSpPr>
        <p:spPr bwMode="auto">
          <a:xfrm>
            <a:off x="4479634" y="24101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graphicFrame>
        <p:nvGraphicFramePr>
          <p:cNvPr id="90115" name="Object 3">
            <a:extLst>
              <a:ext uri="{FF2B5EF4-FFF2-40B4-BE49-F238E27FC236}">
                <a16:creationId xmlns:a16="http://schemas.microsoft.com/office/drawing/2014/main" id="{0D226637-3C7A-4489-A3EB-E6072A1EAF0A}"/>
              </a:ext>
            </a:extLst>
          </p:cNvPr>
          <p:cNvGraphicFramePr>
            <a:graphicFrameLocks noChangeAspect="1"/>
          </p:cNvGraphicFramePr>
          <p:nvPr/>
        </p:nvGraphicFramePr>
        <p:xfrm>
          <a:off x="5321300" y="3573463"/>
          <a:ext cx="3822700" cy="2968625"/>
        </p:xfrm>
        <a:graphic>
          <a:graphicData uri="http://schemas.openxmlformats.org/presentationml/2006/ole">
            <mc:AlternateContent xmlns:mc="http://schemas.openxmlformats.org/markup-compatibility/2006">
              <mc:Choice xmlns:v="urn:schemas-microsoft-com:vml" Requires="v">
                <p:oleObj spid="_x0000_s90371" name="Visio" r:id="rId3" imgW="2189760" imgH="1561836" progId="Visio.Drawing.11">
                  <p:embed/>
                </p:oleObj>
              </mc:Choice>
              <mc:Fallback>
                <p:oleObj name="Visio" r:id="rId3" imgW="2189760" imgH="1561836"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1300" y="3573463"/>
                        <a:ext cx="3822700"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16" name="Rectangle 4">
            <a:extLst>
              <a:ext uri="{FF2B5EF4-FFF2-40B4-BE49-F238E27FC236}">
                <a16:creationId xmlns:a16="http://schemas.microsoft.com/office/drawing/2014/main" id="{D3D1D25B-B644-4E0A-8A48-2AA39AF58D33}"/>
              </a:ext>
            </a:extLst>
          </p:cNvPr>
          <p:cNvSpPr>
            <a:spLocks noChangeArrowheads="1"/>
          </p:cNvSpPr>
          <p:nvPr/>
        </p:nvSpPr>
        <p:spPr bwMode="auto">
          <a:xfrm>
            <a:off x="4479634" y="259112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503814" name="Rectangle 6">
            <a:extLst>
              <a:ext uri="{FF2B5EF4-FFF2-40B4-BE49-F238E27FC236}">
                <a16:creationId xmlns:a16="http://schemas.microsoft.com/office/drawing/2014/main" id="{EAEF322F-C486-41B0-92ED-41B13A056024}"/>
              </a:ext>
            </a:extLst>
          </p:cNvPr>
          <p:cNvSpPr>
            <a:spLocks noChangeArrowheads="1"/>
          </p:cNvSpPr>
          <p:nvPr/>
        </p:nvSpPr>
        <p:spPr bwMode="auto">
          <a:xfrm>
            <a:off x="250825" y="260350"/>
            <a:ext cx="54721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a:latin typeface="华文楷体" panose="02010600040101010101" pitchFamily="2" charset="-122"/>
                <a:ea typeface="华文楷体" panose="02010600040101010101" pitchFamily="2" charset="-122"/>
              </a:rPr>
              <a:t>2</a:t>
            </a:r>
            <a:r>
              <a:rPr lang="zh-CN" altLang="en-US" b="1">
                <a:latin typeface="华文楷体" panose="02010600040101010101" pitchFamily="2" charset="-122"/>
                <a:ea typeface="华文楷体" panose="02010600040101010101" pitchFamily="2" charset="-122"/>
              </a:rPr>
              <a:t>）将△接负载变成</a:t>
            </a:r>
            <a:r>
              <a:rPr lang="en-US" altLang="zh-CN" b="1">
                <a:latin typeface="华文楷体" panose="02010600040101010101" pitchFamily="2" charset="-122"/>
                <a:ea typeface="华文楷体" panose="02010600040101010101" pitchFamily="2" charset="-122"/>
              </a:rPr>
              <a:t>Y</a:t>
            </a:r>
            <a:r>
              <a:rPr lang="zh-CN" altLang="en-US" b="1">
                <a:latin typeface="华文楷体" panose="02010600040101010101" pitchFamily="2" charset="-122"/>
                <a:ea typeface="华文楷体" panose="02010600040101010101" pitchFamily="2" charset="-122"/>
              </a:rPr>
              <a:t>接，画出</a:t>
            </a:r>
            <a:r>
              <a:rPr lang="en-US" altLang="zh-CN" b="1">
                <a:latin typeface="华文楷体" panose="02010600040101010101" pitchFamily="2" charset="-122"/>
                <a:ea typeface="华文楷体" panose="02010600040101010101" pitchFamily="2" charset="-122"/>
              </a:rPr>
              <a:t>A</a:t>
            </a:r>
            <a:r>
              <a:rPr lang="zh-CN" altLang="en-US" b="1">
                <a:latin typeface="华文楷体" panose="02010600040101010101" pitchFamily="2" charset="-122"/>
                <a:ea typeface="华文楷体" panose="02010600040101010101" pitchFamily="2" charset="-122"/>
              </a:rPr>
              <a:t>相等值电路，如图</a:t>
            </a:r>
          </a:p>
        </p:txBody>
      </p:sp>
      <p:graphicFrame>
        <p:nvGraphicFramePr>
          <p:cNvPr id="503815" name="Object 7">
            <a:extLst>
              <a:ext uri="{FF2B5EF4-FFF2-40B4-BE49-F238E27FC236}">
                <a16:creationId xmlns:a16="http://schemas.microsoft.com/office/drawing/2014/main" id="{2CFAA763-4BF2-4A4F-90EE-4A9124CEC7E8}"/>
              </a:ext>
            </a:extLst>
          </p:cNvPr>
          <p:cNvGraphicFramePr>
            <a:graphicFrameLocks noChangeAspect="1"/>
          </p:cNvGraphicFramePr>
          <p:nvPr/>
        </p:nvGraphicFramePr>
        <p:xfrm>
          <a:off x="5940425" y="188913"/>
          <a:ext cx="3055938" cy="2281237"/>
        </p:xfrm>
        <a:graphic>
          <a:graphicData uri="http://schemas.openxmlformats.org/presentationml/2006/ole">
            <mc:AlternateContent xmlns:mc="http://schemas.openxmlformats.org/markup-compatibility/2006">
              <mc:Choice xmlns:v="urn:schemas-microsoft-com:vml" Requires="v">
                <p:oleObj spid="_x0000_s90372" name="Visio" r:id="rId5" imgW="1611277" imgH="1198775" progId="Visio.Drawing.11">
                  <p:embed/>
                </p:oleObj>
              </mc:Choice>
              <mc:Fallback>
                <p:oleObj name="Visio" r:id="rId5" imgW="1611277" imgH="1198775"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188913"/>
                        <a:ext cx="3055938"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3826" name="Rectangle 18">
            <a:extLst>
              <a:ext uri="{FF2B5EF4-FFF2-40B4-BE49-F238E27FC236}">
                <a16:creationId xmlns:a16="http://schemas.microsoft.com/office/drawing/2014/main" id="{C60CB3AB-D124-4192-9243-C52268C05BAA}"/>
              </a:ext>
            </a:extLst>
          </p:cNvPr>
          <p:cNvSpPr>
            <a:spLocks noChangeArrowheads="1"/>
          </p:cNvSpPr>
          <p:nvPr/>
        </p:nvSpPr>
        <p:spPr bwMode="auto">
          <a:xfrm>
            <a:off x="250825" y="1697038"/>
            <a:ext cx="5472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a:latin typeface="华文楷体" panose="02010600040101010101" pitchFamily="2" charset="-122"/>
                <a:ea typeface="华文楷体" panose="02010600040101010101" pitchFamily="2" charset="-122"/>
              </a:rPr>
              <a:t>3</a:t>
            </a:r>
            <a:r>
              <a:rPr lang="zh-CN" altLang="en-US" b="1">
                <a:latin typeface="华文楷体" panose="02010600040101010101" pitchFamily="2" charset="-122"/>
                <a:ea typeface="华文楷体" panose="02010600040101010101" pitchFamily="2" charset="-122"/>
              </a:rPr>
              <a:t>）求线电流</a:t>
            </a:r>
            <a:r>
              <a:rPr lang="en-US" altLang="zh-CN" b="1" i="1">
                <a:latin typeface="华文楷体" panose="02010600040101010101" pitchFamily="2" charset="-122"/>
                <a:ea typeface="华文楷体" panose="02010600040101010101" pitchFamily="2" charset="-122"/>
              </a:rPr>
              <a:t>I</a:t>
            </a:r>
            <a:r>
              <a:rPr lang="en-US" altLang="zh-CN" b="1" baseline="-25000">
                <a:latin typeface="华文楷体" panose="02010600040101010101" pitchFamily="2" charset="-122"/>
                <a:ea typeface="华文楷体" panose="02010600040101010101" pitchFamily="2" charset="-122"/>
              </a:rPr>
              <a:t>A</a:t>
            </a:r>
          </a:p>
        </p:txBody>
      </p:sp>
      <p:graphicFrame>
        <p:nvGraphicFramePr>
          <p:cNvPr id="503827" name="Object 19">
            <a:extLst>
              <a:ext uri="{FF2B5EF4-FFF2-40B4-BE49-F238E27FC236}">
                <a16:creationId xmlns:a16="http://schemas.microsoft.com/office/drawing/2014/main" id="{F615C6DF-E657-46B7-8CA8-DE9C4BEDFE93}"/>
              </a:ext>
            </a:extLst>
          </p:cNvPr>
          <p:cNvGraphicFramePr>
            <a:graphicFrameLocks noChangeAspect="1"/>
          </p:cNvGraphicFramePr>
          <p:nvPr/>
        </p:nvGraphicFramePr>
        <p:xfrm>
          <a:off x="468313" y="2420938"/>
          <a:ext cx="7493000" cy="1384300"/>
        </p:xfrm>
        <a:graphic>
          <a:graphicData uri="http://schemas.openxmlformats.org/presentationml/2006/ole">
            <mc:AlternateContent xmlns:mc="http://schemas.openxmlformats.org/markup-compatibility/2006">
              <mc:Choice xmlns:v="urn:schemas-microsoft-com:vml" Requires="v">
                <p:oleObj spid="_x0000_s90373" name="Equation" r:id="rId7" imgW="7493000" imgH="1384300" progId="Equation.DSMT4">
                  <p:embed/>
                </p:oleObj>
              </mc:Choice>
              <mc:Fallback>
                <p:oleObj name="Equation" r:id="rId7" imgW="7493000" imgH="138430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2420938"/>
                        <a:ext cx="74930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3828" name="Rectangle 20">
            <a:extLst>
              <a:ext uri="{FF2B5EF4-FFF2-40B4-BE49-F238E27FC236}">
                <a16:creationId xmlns:a16="http://schemas.microsoft.com/office/drawing/2014/main" id="{0A788D3D-5A48-48E6-B3CE-53AB9EB4DF82}"/>
              </a:ext>
            </a:extLst>
          </p:cNvPr>
          <p:cNvSpPr>
            <a:spLocks noChangeArrowheads="1"/>
          </p:cNvSpPr>
          <p:nvPr/>
        </p:nvSpPr>
        <p:spPr bwMode="auto">
          <a:xfrm>
            <a:off x="468313" y="3933825"/>
            <a:ext cx="42497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a:latin typeface="华文楷体" panose="02010600040101010101" pitchFamily="2" charset="-122"/>
                <a:ea typeface="华文楷体" panose="02010600040101010101" pitchFamily="2" charset="-122"/>
              </a:rPr>
              <a:t>4</a:t>
            </a:r>
            <a:r>
              <a:rPr lang="zh-CN" altLang="en-US" b="1">
                <a:latin typeface="华文楷体" panose="02010600040101010101" pitchFamily="2" charset="-122"/>
                <a:ea typeface="华文楷体" panose="02010600040101010101" pitchFamily="2" charset="-122"/>
              </a:rPr>
              <a:t>）求相电流</a:t>
            </a:r>
            <a:r>
              <a:rPr lang="en-US" altLang="zh-CN" b="1" i="1">
                <a:latin typeface="华文楷体" panose="02010600040101010101" pitchFamily="2" charset="-122"/>
                <a:ea typeface="华文楷体" panose="02010600040101010101" pitchFamily="2" charset="-122"/>
              </a:rPr>
              <a:t>I</a:t>
            </a:r>
            <a:r>
              <a:rPr lang="en-US" altLang="zh-CN" b="1" baseline="-25000">
                <a:latin typeface="华文楷体" panose="02010600040101010101" pitchFamily="2" charset="-122"/>
                <a:ea typeface="华文楷体" panose="02010600040101010101" pitchFamily="2" charset="-122"/>
              </a:rPr>
              <a:t>A’B’</a:t>
            </a:r>
            <a:r>
              <a:rPr lang="zh-CN" altLang="en-US" b="1" baseline="-25000">
                <a:latin typeface="华文楷体" panose="02010600040101010101" pitchFamily="2" charset="-122"/>
                <a:ea typeface="华文楷体" panose="02010600040101010101" pitchFamily="2" charset="-122"/>
              </a:rPr>
              <a:t>，</a:t>
            </a:r>
            <a:r>
              <a:rPr lang="zh-CN" altLang="en-US" b="1">
                <a:latin typeface="华文楷体" panose="02010600040101010101" pitchFamily="2" charset="-122"/>
                <a:ea typeface="华文楷体" panose="02010600040101010101" pitchFamily="2" charset="-122"/>
              </a:rPr>
              <a:t>由线相关系得</a:t>
            </a:r>
          </a:p>
        </p:txBody>
      </p:sp>
      <p:graphicFrame>
        <p:nvGraphicFramePr>
          <p:cNvPr id="503829" name="Object 21">
            <a:extLst>
              <a:ext uri="{FF2B5EF4-FFF2-40B4-BE49-F238E27FC236}">
                <a16:creationId xmlns:a16="http://schemas.microsoft.com/office/drawing/2014/main" id="{1291C20C-5F8D-4B7F-BF3E-29C5A93C3989}"/>
              </a:ext>
            </a:extLst>
          </p:cNvPr>
          <p:cNvGraphicFramePr>
            <a:graphicFrameLocks noGrp="1" noChangeAspect="1"/>
          </p:cNvGraphicFramePr>
          <p:nvPr>
            <p:ph/>
          </p:nvPr>
        </p:nvGraphicFramePr>
        <p:xfrm>
          <a:off x="755650" y="5084763"/>
          <a:ext cx="4413250" cy="935037"/>
        </p:xfrm>
        <a:graphic>
          <a:graphicData uri="http://schemas.openxmlformats.org/presentationml/2006/ole">
            <mc:AlternateContent xmlns:mc="http://schemas.openxmlformats.org/markup-compatibility/2006">
              <mc:Choice xmlns:v="urn:schemas-microsoft-com:vml" Requires="v">
                <p:oleObj spid="_x0000_s90374" name="Equation" r:id="rId9" imgW="4419600" imgH="939800" progId="Equation.DSMT4">
                  <p:embed/>
                </p:oleObj>
              </mc:Choice>
              <mc:Fallback>
                <p:oleObj name="Equation" r:id="rId9" imgW="4419600" imgH="939800"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5084763"/>
                        <a:ext cx="4413250"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3814"/>
                                        </p:tgtEl>
                                        <p:attrNameLst>
                                          <p:attrName>style.visibility</p:attrName>
                                        </p:attrNameLst>
                                      </p:cBhvr>
                                      <p:to>
                                        <p:strVal val="visible"/>
                                      </p:to>
                                    </p:set>
                                    <p:animEffect transition="in" filter="wipe(down)">
                                      <p:cBhvr>
                                        <p:cTn id="7" dur="500"/>
                                        <p:tgtEl>
                                          <p:spTgt spid="5038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03815"/>
                                        </p:tgtEl>
                                        <p:attrNameLst>
                                          <p:attrName>style.visibility</p:attrName>
                                        </p:attrNameLst>
                                      </p:cBhvr>
                                      <p:to>
                                        <p:strVal val="visible"/>
                                      </p:to>
                                    </p:set>
                                    <p:animEffect transition="in" filter="box(in)">
                                      <p:cBhvr>
                                        <p:cTn id="12" dur="500"/>
                                        <p:tgtEl>
                                          <p:spTgt spid="5038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03826"/>
                                        </p:tgtEl>
                                        <p:attrNameLst>
                                          <p:attrName>style.visibility</p:attrName>
                                        </p:attrNameLst>
                                      </p:cBhvr>
                                      <p:to>
                                        <p:strVal val="visible"/>
                                      </p:to>
                                    </p:set>
                                    <p:animEffect transition="in" filter="wipe(down)">
                                      <p:cBhvr>
                                        <p:cTn id="17" dur="500"/>
                                        <p:tgtEl>
                                          <p:spTgt spid="5038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03827"/>
                                        </p:tgtEl>
                                        <p:attrNameLst>
                                          <p:attrName>style.visibility</p:attrName>
                                        </p:attrNameLst>
                                      </p:cBhvr>
                                      <p:to>
                                        <p:strVal val="visible"/>
                                      </p:to>
                                    </p:set>
                                    <p:animEffect transition="in" filter="wipe(down)">
                                      <p:cBhvr>
                                        <p:cTn id="22" dur="500"/>
                                        <p:tgtEl>
                                          <p:spTgt spid="5038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03828"/>
                                        </p:tgtEl>
                                        <p:attrNameLst>
                                          <p:attrName>style.visibility</p:attrName>
                                        </p:attrNameLst>
                                      </p:cBhvr>
                                      <p:to>
                                        <p:strVal val="visible"/>
                                      </p:to>
                                    </p:set>
                                    <p:animEffect transition="in" filter="wipe(down)">
                                      <p:cBhvr>
                                        <p:cTn id="27" dur="500"/>
                                        <p:tgtEl>
                                          <p:spTgt spid="5038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503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4" grpId="0"/>
      <p:bldP spid="503826" grpId="0"/>
      <p:bldP spid="50382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4" name="Rectangle 8">
            <a:extLst>
              <a:ext uri="{FF2B5EF4-FFF2-40B4-BE49-F238E27FC236}">
                <a16:creationId xmlns:a16="http://schemas.microsoft.com/office/drawing/2014/main" id="{FC449B0A-E053-4DEB-AC99-12F1A9C37362}"/>
              </a:ext>
            </a:extLst>
          </p:cNvPr>
          <p:cNvSpPr>
            <a:spLocks noChangeArrowheads="1"/>
          </p:cNvSpPr>
          <p:nvPr/>
        </p:nvSpPr>
        <p:spPr bwMode="auto">
          <a:xfrm>
            <a:off x="611188" y="2420938"/>
            <a:ext cx="5072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tabLst>
                <a:tab pos="457200" algn="l"/>
              </a:tabLst>
              <a:defRPr sz="2800">
                <a:solidFill>
                  <a:srgbClr val="000000"/>
                </a:solidFill>
                <a:latin typeface="Arial" panose="020B0604020202020204" pitchFamily="34" charset="0"/>
                <a:ea typeface="宋体" panose="02010600030101010101" pitchFamily="2" charset="-122"/>
              </a:defRPr>
            </a:lvl1pPr>
            <a:lvl2pPr marL="742950" indent="-285750" algn="ctr">
              <a:tabLst>
                <a:tab pos="457200" algn="l"/>
              </a:tabLst>
              <a:defRPr sz="2800">
                <a:solidFill>
                  <a:srgbClr val="000000"/>
                </a:solidFill>
                <a:latin typeface="Arial" panose="020B0604020202020204" pitchFamily="34" charset="0"/>
                <a:ea typeface="宋体" panose="02010600030101010101" pitchFamily="2" charset="-122"/>
              </a:defRPr>
            </a:lvl2pPr>
            <a:lvl3pPr marL="1143000" indent="-228600" algn="ctr">
              <a:tabLst>
                <a:tab pos="457200" algn="l"/>
              </a:tabLst>
              <a:defRPr sz="2800">
                <a:solidFill>
                  <a:srgbClr val="000000"/>
                </a:solidFill>
                <a:latin typeface="Arial" panose="020B0604020202020204" pitchFamily="34" charset="0"/>
                <a:ea typeface="宋体" panose="02010600030101010101" pitchFamily="2" charset="-122"/>
              </a:defRPr>
            </a:lvl3pPr>
            <a:lvl4pPr marL="1600200" indent="-228600" algn="ctr">
              <a:tabLst>
                <a:tab pos="457200" algn="l"/>
              </a:tabLst>
              <a:defRPr sz="2800">
                <a:solidFill>
                  <a:srgbClr val="000000"/>
                </a:solidFill>
                <a:latin typeface="Arial" panose="020B0604020202020204" pitchFamily="34" charset="0"/>
                <a:ea typeface="宋体" panose="02010600030101010101" pitchFamily="2" charset="-122"/>
              </a:defRPr>
            </a:lvl4pPr>
            <a:lvl5pPr marL="2057400" indent="-228600" algn="ctr">
              <a:tabLst>
                <a:tab pos="457200" algn="l"/>
              </a:tabLst>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a:latin typeface="华文楷体" panose="02010600040101010101" pitchFamily="2" charset="-122"/>
                <a:ea typeface="华文楷体" panose="02010600040101010101" pitchFamily="2" charset="-122"/>
              </a:rPr>
              <a:t>6)</a:t>
            </a:r>
            <a:r>
              <a:rPr lang="zh-CN" altLang="en-US" b="1">
                <a:latin typeface="华文楷体" panose="02010600040101010101" pitchFamily="2" charset="-122"/>
                <a:ea typeface="华文楷体" panose="02010600040101010101" pitchFamily="2" charset="-122"/>
              </a:rPr>
              <a:t>求三角形负载的三相总功率</a:t>
            </a:r>
            <a:r>
              <a:rPr lang="en-US" altLang="zh-CN" b="1">
                <a:latin typeface="华文楷体" panose="02010600040101010101" pitchFamily="2" charset="-122"/>
                <a:ea typeface="华文楷体" panose="02010600040101010101" pitchFamily="2" charset="-122"/>
              </a:rPr>
              <a:t>P</a:t>
            </a:r>
            <a:r>
              <a:rPr lang="en-US" altLang="zh-CN" sz="1800" b="1">
                <a:latin typeface="华文楷体" panose="02010600040101010101" pitchFamily="2" charset="-122"/>
                <a:ea typeface="华文楷体" panose="02010600040101010101" pitchFamily="2" charset="-122"/>
              </a:rPr>
              <a:t> </a:t>
            </a:r>
          </a:p>
        </p:txBody>
      </p:sp>
      <p:sp>
        <p:nvSpPr>
          <p:cNvPr id="91139" name="Rectangle 10">
            <a:extLst>
              <a:ext uri="{FF2B5EF4-FFF2-40B4-BE49-F238E27FC236}">
                <a16:creationId xmlns:a16="http://schemas.microsoft.com/office/drawing/2014/main" id="{F852DDA7-4FEF-4336-95BB-78E7C85CB8CB}"/>
              </a:ext>
            </a:extLst>
          </p:cNvPr>
          <p:cNvSpPr>
            <a:spLocks noChangeArrowheads="1"/>
          </p:cNvSpPr>
          <p:nvPr/>
        </p:nvSpPr>
        <p:spPr bwMode="auto">
          <a:xfrm>
            <a:off x="4479634" y="304832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91140" name="Rectangle 17">
            <a:extLst>
              <a:ext uri="{FF2B5EF4-FFF2-40B4-BE49-F238E27FC236}">
                <a16:creationId xmlns:a16="http://schemas.microsoft.com/office/drawing/2014/main" id="{A9B2E7CD-EA9A-4C9C-818F-BD45813CC3E6}"/>
              </a:ext>
            </a:extLst>
          </p:cNvPr>
          <p:cNvSpPr>
            <a:spLocks noChangeArrowheads="1"/>
          </p:cNvSpPr>
          <p:nvPr/>
        </p:nvSpPr>
        <p:spPr bwMode="auto">
          <a:xfrm>
            <a:off x="4479634"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91201" name="Rectangle 65">
            <a:extLst>
              <a:ext uri="{FF2B5EF4-FFF2-40B4-BE49-F238E27FC236}">
                <a16:creationId xmlns:a16="http://schemas.microsoft.com/office/drawing/2014/main" id="{796F9854-8C59-422F-A50C-86DAF6838AFF}"/>
              </a:ext>
            </a:extLst>
          </p:cNvPr>
          <p:cNvSpPr>
            <a:spLocks noChangeArrowheads="1"/>
          </p:cNvSpPr>
          <p:nvPr/>
        </p:nvSpPr>
        <p:spPr bwMode="auto">
          <a:xfrm>
            <a:off x="468313" y="4581525"/>
            <a:ext cx="7570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tabLst>
                <a:tab pos="457200" algn="l"/>
              </a:tabLst>
              <a:defRPr sz="2800">
                <a:solidFill>
                  <a:srgbClr val="000000"/>
                </a:solidFill>
                <a:latin typeface="Arial" panose="020B0604020202020204" pitchFamily="34" charset="0"/>
                <a:ea typeface="宋体" panose="02010600030101010101" pitchFamily="2" charset="-122"/>
              </a:defRPr>
            </a:lvl1pPr>
            <a:lvl2pPr marL="742950" indent="-285750" algn="ctr">
              <a:tabLst>
                <a:tab pos="457200" algn="l"/>
              </a:tabLst>
              <a:defRPr sz="2800">
                <a:solidFill>
                  <a:srgbClr val="000000"/>
                </a:solidFill>
                <a:latin typeface="Arial" panose="020B0604020202020204" pitchFamily="34" charset="0"/>
                <a:ea typeface="宋体" panose="02010600030101010101" pitchFamily="2" charset="-122"/>
              </a:defRPr>
            </a:lvl2pPr>
            <a:lvl3pPr marL="1143000" indent="-228600" algn="ctr">
              <a:tabLst>
                <a:tab pos="457200" algn="l"/>
              </a:tabLst>
              <a:defRPr sz="2800">
                <a:solidFill>
                  <a:srgbClr val="000000"/>
                </a:solidFill>
                <a:latin typeface="Arial" panose="020B0604020202020204" pitchFamily="34" charset="0"/>
                <a:ea typeface="宋体" panose="02010600030101010101" pitchFamily="2" charset="-122"/>
              </a:defRPr>
            </a:lvl3pPr>
            <a:lvl4pPr marL="1600200" indent="-228600" algn="ctr">
              <a:tabLst>
                <a:tab pos="457200" algn="l"/>
              </a:tabLst>
              <a:defRPr sz="2800">
                <a:solidFill>
                  <a:srgbClr val="000000"/>
                </a:solidFill>
                <a:latin typeface="Arial" panose="020B0604020202020204" pitchFamily="34" charset="0"/>
                <a:ea typeface="宋体" panose="02010600030101010101" pitchFamily="2" charset="-122"/>
              </a:defRPr>
            </a:lvl4pPr>
            <a:lvl5pPr marL="2057400" indent="-228600" algn="ctr">
              <a:tabLst>
                <a:tab pos="457200" algn="l"/>
              </a:tabLst>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b="1">
                <a:latin typeface="华文楷体" panose="02010600040101010101" pitchFamily="2" charset="-122"/>
                <a:ea typeface="华文楷体" panose="02010600040101010101" pitchFamily="2" charset="-122"/>
              </a:rPr>
              <a:t>或者按下列也可以求三角形负载的三相总功率</a:t>
            </a:r>
            <a:r>
              <a:rPr lang="en-US" altLang="zh-CN" b="1">
                <a:latin typeface="华文楷体" panose="02010600040101010101" pitchFamily="2" charset="-122"/>
                <a:ea typeface="华文楷体" panose="02010600040101010101" pitchFamily="2" charset="-122"/>
              </a:rPr>
              <a:t>P</a:t>
            </a:r>
            <a:r>
              <a:rPr lang="en-US" altLang="zh-CN" sz="1800" b="1">
                <a:latin typeface="华文楷体" panose="02010600040101010101" pitchFamily="2" charset="-122"/>
                <a:ea typeface="华文楷体" panose="02010600040101010101" pitchFamily="2" charset="-122"/>
              </a:rPr>
              <a:t> </a:t>
            </a:r>
          </a:p>
        </p:txBody>
      </p:sp>
      <p:graphicFrame>
        <p:nvGraphicFramePr>
          <p:cNvPr id="91202" name="Object 66">
            <a:extLst>
              <a:ext uri="{FF2B5EF4-FFF2-40B4-BE49-F238E27FC236}">
                <a16:creationId xmlns:a16="http://schemas.microsoft.com/office/drawing/2014/main" id="{B73C820B-EB18-4B8B-BFDE-D62C01B09D7F}"/>
              </a:ext>
            </a:extLst>
          </p:cNvPr>
          <p:cNvGraphicFramePr>
            <a:graphicFrameLocks noChangeAspect="1"/>
          </p:cNvGraphicFramePr>
          <p:nvPr/>
        </p:nvGraphicFramePr>
        <p:xfrm>
          <a:off x="755650" y="5445125"/>
          <a:ext cx="4610100" cy="469900"/>
        </p:xfrm>
        <a:graphic>
          <a:graphicData uri="http://schemas.openxmlformats.org/presentationml/2006/ole">
            <mc:AlternateContent xmlns:mc="http://schemas.openxmlformats.org/markup-compatibility/2006">
              <mc:Choice xmlns:v="urn:schemas-microsoft-com:vml" Requires="v">
                <p:oleObj spid="_x0000_s91333" name="Equation" r:id="rId3" imgW="4610100" imgH="469900" progId="Equation.DSMT4">
                  <p:embed/>
                </p:oleObj>
              </mc:Choice>
              <mc:Fallback>
                <p:oleObj name="Equation" r:id="rId3" imgW="4610100" imgH="469900" progId="Equation.DSMT4">
                  <p:embed/>
                  <p:pic>
                    <p:nvPicPr>
                      <p:cNvPr id="0" name="Object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5445125"/>
                        <a:ext cx="46101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203" name="Rectangle 67">
            <a:extLst>
              <a:ext uri="{FF2B5EF4-FFF2-40B4-BE49-F238E27FC236}">
                <a16:creationId xmlns:a16="http://schemas.microsoft.com/office/drawing/2014/main" id="{E74F2F14-C815-49AA-81E8-CA90D2A5BE71}"/>
              </a:ext>
            </a:extLst>
          </p:cNvPr>
          <p:cNvSpPr>
            <a:spLocks noChangeArrowheads="1"/>
          </p:cNvSpPr>
          <p:nvPr/>
        </p:nvSpPr>
        <p:spPr bwMode="auto">
          <a:xfrm>
            <a:off x="684213" y="188913"/>
            <a:ext cx="6767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a:latin typeface="华文楷体" panose="02010600040101010101" pitchFamily="2" charset="-122"/>
                <a:ea typeface="华文楷体" panose="02010600040101010101" pitchFamily="2" charset="-122"/>
              </a:rPr>
              <a:t>5</a:t>
            </a:r>
            <a:r>
              <a:rPr lang="zh-CN" altLang="en-US" b="1">
                <a:latin typeface="华文楷体" panose="02010600040101010101" pitchFamily="2" charset="-122"/>
                <a:ea typeface="华文楷体" panose="02010600040101010101" pitchFamily="2" charset="-122"/>
              </a:rPr>
              <a:t>）求△负载的线（相）电压</a:t>
            </a:r>
            <a:r>
              <a:rPr lang="en-US" altLang="zh-CN" b="1" i="1">
                <a:latin typeface="华文楷体" panose="02010600040101010101" pitchFamily="2" charset="-122"/>
                <a:ea typeface="华文楷体" panose="02010600040101010101" pitchFamily="2" charset="-122"/>
              </a:rPr>
              <a:t>U</a:t>
            </a:r>
            <a:r>
              <a:rPr lang="en-US" altLang="zh-CN" b="1" baseline="-25000">
                <a:latin typeface="华文楷体" panose="02010600040101010101" pitchFamily="2" charset="-122"/>
                <a:ea typeface="华文楷体" panose="02010600040101010101" pitchFamily="2" charset="-122"/>
              </a:rPr>
              <a:t>A’B’</a:t>
            </a:r>
            <a:r>
              <a:rPr lang="zh-CN" altLang="en-US" b="1" baseline="-25000">
                <a:latin typeface="华文楷体" panose="02010600040101010101" pitchFamily="2" charset="-122"/>
                <a:ea typeface="华文楷体" panose="02010600040101010101" pitchFamily="2" charset="-122"/>
              </a:rPr>
              <a:t>，</a:t>
            </a:r>
            <a:endParaRPr lang="zh-CN" altLang="en-US" b="1">
              <a:latin typeface="华文楷体" panose="02010600040101010101" pitchFamily="2" charset="-122"/>
              <a:ea typeface="华文楷体" panose="02010600040101010101" pitchFamily="2" charset="-122"/>
            </a:endParaRPr>
          </a:p>
        </p:txBody>
      </p:sp>
      <p:graphicFrame>
        <p:nvGraphicFramePr>
          <p:cNvPr id="91204" name="Object 68">
            <a:extLst>
              <a:ext uri="{FF2B5EF4-FFF2-40B4-BE49-F238E27FC236}">
                <a16:creationId xmlns:a16="http://schemas.microsoft.com/office/drawing/2014/main" id="{6705D5B8-BC08-473E-84CE-FC17A42432A5}"/>
              </a:ext>
            </a:extLst>
          </p:cNvPr>
          <p:cNvGraphicFramePr>
            <a:graphicFrameLocks noGrp="1" noChangeAspect="1"/>
          </p:cNvGraphicFramePr>
          <p:nvPr>
            <p:ph/>
          </p:nvPr>
        </p:nvGraphicFramePr>
        <p:xfrm>
          <a:off x="755650" y="981075"/>
          <a:ext cx="6988175" cy="1227138"/>
        </p:xfrm>
        <a:graphic>
          <a:graphicData uri="http://schemas.openxmlformats.org/presentationml/2006/ole">
            <mc:AlternateContent xmlns:mc="http://schemas.openxmlformats.org/markup-compatibility/2006">
              <mc:Choice xmlns:v="urn:schemas-microsoft-com:vml" Requires="v">
                <p:oleObj spid="_x0000_s91334" name="Equation" r:id="rId5" imgW="6146800" imgH="1079500" progId="Equation.DSMT4">
                  <p:embed/>
                </p:oleObj>
              </mc:Choice>
              <mc:Fallback>
                <p:oleObj name="Equation" r:id="rId5" imgW="6146800" imgH="1079500" progId="Equation.DSMT4">
                  <p:embed/>
                  <p:pic>
                    <p:nvPicPr>
                      <p:cNvPr id="0" name="Object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981075"/>
                        <a:ext cx="6988175" cy="122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205" name="Object 69">
            <a:extLst>
              <a:ext uri="{FF2B5EF4-FFF2-40B4-BE49-F238E27FC236}">
                <a16:creationId xmlns:a16="http://schemas.microsoft.com/office/drawing/2014/main" id="{04C82528-DC8F-45B9-9586-365912F926FE}"/>
              </a:ext>
            </a:extLst>
          </p:cNvPr>
          <p:cNvGraphicFramePr>
            <a:graphicFrameLocks noChangeAspect="1"/>
          </p:cNvGraphicFramePr>
          <p:nvPr/>
        </p:nvGraphicFramePr>
        <p:xfrm>
          <a:off x="539750" y="3141663"/>
          <a:ext cx="8288338" cy="1282700"/>
        </p:xfrm>
        <a:graphic>
          <a:graphicData uri="http://schemas.openxmlformats.org/presentationml/2006/ole">
            <mc:AlternateContent xmlns:mc="http://schemas.openxmlformats.org/markup-compatibility/2006">
              <mc:Choice xmlns:v="urn:schemas-microsoft-com:vml" Requires="v">
                <p:oleObj spid="_x0000_s91335" name="Equation" r:id="rId7" imgW="7289800" imgH="1130300" progId="Equation.DSMT4">
                  <p:embed/>
                </p:oleObj>
              </mc:Choice>
              <mc:Fallback>
                <p:oleObj name="Equation" r:id="rId7" imgW="7289800" imgH="1130300" progId="Equation.DSMT4">
                  <p:embed/>
                  <p:pic>
                    <p:nvPicPr>
                      <p:cNvPr id="0" name="Object 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3141663"/>
                        <a:ext cx="8288338"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207" name="AutoShape 71">
            <a:extLst>
              <a:ext uri="{FF2B5EF4-FFF2-40B4-BE49-F238E27FC236}">
                <a16:creationId xmlns:a16="http://schemas.microsoft.com/office/drawing/2014/main" id="{84635EE4-D451-4C08-8402-80522D985437}"/>
              </a:ext>
            </a:extLst>
          </p:cNvPr>
          <p:cNvSpPr>
            <a:spLocks noChangeArrowheads="1"/>
          </p:cNvSpPr>
          <p:nvPr/>
        </p:nvSpPr>
        <p:spPr bwMode="auto">
          <a:xfrm>
            <a:off x="4716463" y="2924175"/>
            <a:ext cx="2736850" cy="609600"/>
          </a:xfrm>
          <a:prstGeom prst="wedgeRectCallout">
            <a:avLst>
              <a:gd name="adj1" fmla="val -100292"/>
              <a:gd name="adj2" fmla="val 27866"/>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zh-CN" altLang="en-US" sz="2400" b="1">
                <a:latin typeface="华文楷体" panose="02010600040101010101" pitchFamily="2" charset="-122"/>
                <a:ea typeface="华文楷体" panose="02010600040101010101" pitchFamily="2" charset="-122"/>
              </a:rPr>
              <a:t>相电压与相电流的夹角</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203"/>
                                        </p:tgtEl>
                                        <p:attrNameLst>
                                          <p:attrName>style.visibility</p:attrName>
                                        </p:attrNameLst>
                                      </p:cBhvr>
                                      <p:to>
                                        <p:strVal val="visible"/>
                                      </p:to>
                                    </p:set>
                                    <p:animEffect transition="in" filter="wipe(down)">
                                      <p:cBhvr>
                                        <p:cTn id="7" dur="500"/>
                                        <p:tgtEl>
                                          <p:spTgt spid="9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1204"/>
                                        </p:tgtEl>
                                        <p:attrNameLst>
                                          <p:attrName>style.visibility</p:attrName>
                                        </p:attrNameLst>
                                      </p:cBhvr>
                                      <p:to>
                                        <p:strVal val="visible"/>
                                      </p:to>
                                    </p:set>
                                    <p:animEffect transition="in" filter="wipe(down)">
                                      <p:cBhvr>
                                        <p:cTn id="12" dur="500"/>
                                        <p:tgtEl>
                                          <p:spTgt spid="91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1144"/>
                                        </p:tgtEl>
                                        <p:attrNameLst>
                                          <p:attrName>style.visibility</p:attrName>
                                        </p:attrNameLst>
                                      </p:cBhvr>
                                      <p:to>
                                        <p:strVal val="visible"/>
                                      </p:to>
                                    </p:set>
                                    <p:animEffect transition="in" filter="wipe(down)">
                                      <p:cBhvr>
                                        <p:cTn id="17" dur="500"/>
                                        <p:tgtEl>
                                          <p:spTgt spid="911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91205"/>
                                        </p:tgtEl>
                                        <p:attrNameLst>
                                          <p:attrName>style.visibility</p:attrName>
                                        </p:attrNameLst>
                                      </p:cBhvr>
                                      <p:to>
                                        <p:strVal val="visible"/>
                                      </p:to>
                                    </p:set>
                                    <p:animEffect transition="in" filter="wipe(down)">
                                      <p:cBhvr>
                                        <p:cTn id="22" dur="500"/>
                                        <p:tgtEl>
                                          <p:spTgt spid="912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1201"/>
                                        </p:tgtEl>
                                        <p:attrNameLst>
                                          <p:attrName>style.visibility</p:attrName>
                                        </p:attrNameLst>
                                      </p:cBhvr>
                                      <p:to>
                                        <p:strVal val="visible"/>
                                      </p:to>
                                    </p:set>
                                    <p:animEffect transition="in" filter="wipe(down)">
                                      <p:cBhvr>
                                        <p:cTn id="27" dur="500"/>
                                        <p:tgtEl>
                                          <p:spTgt spid="912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9120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grpId="0" nodeType="clickEffect">
                                  <p:stCondLst>
                                    <p:cond delay="0"/>
                                  </p:stCondLst>
                                  <p:childTnLst>
                                    <p:set>
                                      <p:cBhvr>
                                        <p:cTn id="35" dur="1" fill="hold">
                                          <p:stCondLst>
                                            <p:cond delay="0"/>
                                          </p:stCondLst>
                                        </p:cTn>
                                        <p:tgtEl>
                                          <p:spTgt spid="91207"/>
                                        </p:tgtEl>
                                        <p:attrNameLst>
                                          <p:attrName>style.visibility</p:attrName>
                                        </p:attrNameLst>
                                      </p:cBhvr>
                                      <p:to>
                                        <p:strVal val="visible"/>
                                      </p:to>
                                    </p:set>
                                    <p:animEffect transition="in" filter="diamond(in)">
                                      <p:cBhvr>
                                        <p:cTn id="36" dur="2000"/>
                                        <p:tgtEl>
                                          <p:spTgt spid="9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4" grpId="0"/>
      <p:bldP spid="91201" grpId="0"/>
      <p:bldP spid="91203" grpId="0"/>
      <p:bldP spid="9120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Group 56">
            <a:extLst>
              <a:ext uri="{FF2B5EF4-FFF2-40B4-BE49-F238E27FC236}">
                <a16:creationId xmlns:a16="http://schemas.microsoft.com/office/drawing/2014/main" id="{3D9C43A8-3A9A-40A6-9D8A-F6E6DB94F03A}"/>
              </a:ext>
            </a:extLst>
          </p:cNvPr>
          <p:cNvGrpSpPr>
            <a:grpSpLocks/>
          </p:cNvGrpSpPr>
          <p:nvPr/>
        </p:nvGrpSpPr>
        <p:grpSpPr bwMode="auto">
          <a:xfrm>
            <a:off x="179388" y="115888"/>
            <a:ext cx="8496300" cy="3683000"/>
            <a:chOff x="113" y="73"/>
            <a:chExt cx="5352" cy="2320"/>
          </a:xfrm>
        </p:grpSpPr>
        <p:sp>
          <p:nvSpPr>
            <p:cNvPr id="92167" name="Rectangle 4">
              <a:extLst>
                <a:ext uri="{FF2B5EF4-FFF2-40B4-BE49-F238E27FC236}">
                  <a16:creationId xmlns:a16="http://schemas.microsoft.com/office/drawing/2014/main" id="{17876DDD-9B20-445C-A760-8CF3355E2A90}"/>
                </a:ext>
              </a:extLst>
            </p:cNvPr>
            <p:cNvSpPr>
              <a:spLocks noChangeArrowheads="1"/>
            </p:cNvSpPr>
            <p:nvPr/>
          </p:nvSpPr>
          <p:spPr bwMode="auto">
            <a:xfrm>
              <a:off x="113" y="73"/>
              <a:ext cx="5352" cy="1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50000"/>
                </a:lnSpc>
              </a:pPr>
              <a:r>
                <a:rPr lang="zh-CN" altLang="en-US" b="1" dirty="0">
                  <a:latin typeface="华文楷体" panose="02010600040101010101" pitchFamily="2" charset="-122"/>
                  <a:ea typeface="华文楷体" panose="02010600040101010101" pitchFamily="2" charset="-122"/>
                </a:rPr>
                <a:t>例</a:t>
              </a:r>
              <a:r>
                <a:rPr lang="en-US" altLang="zh-CN" b="1" dirty="0">
                  <a:latin typeface="华文楷体" panose="02010600040101010101" pitchFamily="2" charset="-122"/>
                  <a:ea typeface="华文楷体" panose="02010600040101010101" pitchFamily="2" charset="-122"/>
                </a:rPr>
                <a:t>12-7. </a:t>
              </a:r>
              <a:r>
                <a:rPr lang="zh-CN" altLang="en-US" b="1" dirty="0">
                  <a:latin typeface="华文楷体" panose="02010600040101010101" pitchFamily="2" charset="-122"/>
                  <a:ea typeface="华文楷体" panose="02010600040101010101" pitchFamily="2" charset="-122"/>
                </a:rPr>
                <a:t>如图所示对称三相电路中，已知负载端的线电压为         ，线电流为      ，负载的功率因数为    （感性），线路阻抗                             ，求：</a:t>
              </a:r>
            </a:p>
          </p:txBody>
        </p:sp>
        <p:graphicFrame>
          <p:nvGraphicFramePr>
            <p:cNvPr id="92168" name="Object 7">
              <a:extLst>
                <a:ext uri="{FF2B5EF4-FFF2-40B4-BE49-F238E27FC236}">
                  <a16:creationId xmlns:a16="http://schemas.microsoft.com/office/drawing/2014/main" id="{C550B302-4FD2-4A11-9FF7-D38AD745C885}"/>
                </a:ext>
              </a:extLst>
            </p:cNvPr>
            <p:cNvGraphicFramePr>
              <a:graphicFrameLocks noChangeAspect="1"/>
            </p:cNvGraphicFramePr>
            <p:nvPr>
              <p:extLst>
                <p:ext uri="{D42A27DB-BD31-4B8C-83A1-F6EECF244321}">
                  <p14:modId xmlns:p14="http://schemas.microsoft.com/office/powerpoint/2010/main" val="3213180244"/>
                </p:ext>
              </p:extLst>
            </p:nvPr>
          </p:nvGraphicFramePr>
          <p:xfrm>
            <a:off x="651" y="655"/>
            <a:ext cx="520" cy="200"/>
          </p:xfrm>
          <a:graphic>
            <a:graphicData uri="http://schemas.openxmlformats.org/presentationml/2006/ole">
              <mc:AlternateContent xmlns:mc="http://schemas.openxmlformats.org/markup-compatibility/2006">
                <mc:Choice xmlns:v="urn:schemas-microsoft-com:vml" Requires="v">
                  <p:oleObj spid="_x0000_s92925" name="Equation" r:id="rId3" imgW="825142" imgH="317362" progId="Equation.DSMT4">
                    <p:embed/>
                  </p:oleObj>
                </mc:Choice>
                <mc:Fallback>
                  <p:oleObj name="Equation" r:id="rId3" imgW="825142" imgH="317362"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 y="655"/>
                          <a:ext cx="520"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9" name="Object 10">
              <a:extLst>
                <a:ext uri="{FF2B5EF4-FFF2-40B4-BE49-F238E27FC236}">
                  <a16:creationId xmlns:a16="http://schemas.microsoft.com/office/drawing/2014/main" id="{C48FC1FA-3A8E-4432-8393-775758A17AD6}"/>
                </a:ext>
              </a:extLst>
            </p:cNvPr>
            <p:cNvGraphicFramePr>
              <a:graphicFrameLocks noChangeAspect="1"/>
            </p:cNvGraphicFramePr>
            <p:nvPr>
              <p:extLst>
                <p:ext uri="{D42A27DB-BD31-4B8C-83A1-F6EECF244321}">
                  <p14:modId xmlns:p14="http://schemas.microsoft.com/office/powerpoint/2010/main" val="1765227552"/>
                </p:ext>
              </p:extLst>
            </p:nvPr>
          </p:nvGraphicFramePr>
          <p:xfrm>
            <a:off x="2289" y="673"/>
            <a:ext cx="304" cy="192"/>
          </p:xfrm>
          <a:graphic>
            <a:graphicData uri="http://schemas.openxmlformats.org/presentationml/2006/ole">
              <mc:AlternateContent xmlns:mc="http://schemas.openxmlformats.org/markup-compatibility/2006">
                <mc:Choice xmlns:v="urn:schemas-microsoft-com:vml" Requires="v">
                  <p:oleObj spid="_x0000_s92926" name="Equation" r:id="rId5" imgW="482391" imgH="304668" progId="Equation.DSMT4">
                    <p:embed/>
                  </p:oleObj>
                </mc:Choice>
                <mc:Fallback>
                  <p:oleObj name="Equation" r:id="rId5" imgW="482391" imgH="304668"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9" y="673"/>
                          <a:ext cx="30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0" name="Object 13">
              <a:extLst>
                <a:ext uri="{FF2B5EF4-FFF2-40B4-BE49-F238E27FC236}">
                  <a16:creationId xmlns:a16="http://schemas.microsoft.com/office/drawing/2014/main" id="{5353C3EE-BDC4-4E74-BDE3-65513E28438C}"/>
                </a:ext>
              </a:extLst>
            </p:cNvPr>
            <p:cNvGraphicFramePr>
              <a:graphicFrameLocks noChangeAspect="1"/>
            </p:cNvGraphicFramePr>
            <p:nvPr>
              <p:extLst>
                <p:ext uri="{D42A27DB-BD31-4B8C-83A1-F6EECF244321}">
                  <p14:modId xmlns:p14="http://schemas.microsoft.com/office/powerpoint/2010/main" val="801757505"/>
                </p:ext>
              </p:extLst>
            </p:nvPr>
          </p:nvGraphicFramePr>
          <p:xfrm>
            <a:off x="4609" y="608"/>
            <a:ext cx="296" cy="200"/>
          </p:xfrm>
          <a:graphic>
            <a:graphicData uri="http://schemas.openxmlformats.org/presentationml/2006/ole">
              <mc:AlternateContent xmlns:mc="http://schemas.openxmlformats.org/markup-compatibility/2006">
                <mc:Choice xmlns:v="urn:schemas-microsoft-com:vml" Requires="v">
                  <p:oleObj spid="_x0000_s92927" name="Equation" r:id="rId7" imgW="469696" imgH="317362" progId="Equation.DSMT4">
                    <p:embed/>
                  </p:oleObj>
                </mc:Choice>
                <mc:Fallback>
                  <p:oleObj name="Equation" r:id="rId7" imgW="469696" imgH="317362"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9" y="608"/>
                          <a:ext cx="296"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1" name="Object 16">
              <a:extLst>
                <a:ext uri="{FF2B5EF4-FFF2-40B4-BE49-F238E27FC236}">
                  <a16:creationId xmlns:a16="http://schemas.microsoft.com/office/drawing/2014/main" id="{73F9A805-1747-4109-B84D-607DA8C2C43A}"/>
                </a:ext>
              </a:extLst>
            </p:cNvPr>
            <p:cNvGraphicFramePr>
              <a:graphicFrameLocks noChangeAspect="1"/>
            </p:cNvGraphicFramePr>
            <p:nvPr>
              <p:extLst>
                <p:ext uri="{D42A27DB-BD31-4B8C-83A1-F6EECF244321}">
                  <p14:modId xmlns:p14="http://schemas.microsoft.com/office/powerpoint/2010/main" val="2060099372"/>
                </p:ext>
              </p:extLst>
            </p:nvPr>
          </p:nvGraphicFramePr>
          <p:xfrm>
            <a:off x="1803" y="990"/>
            <a:ext cx="1440" cy="336"/>
          </p:xfrm>
          <a:graphic>
            <a:graphicData uri="http://schemas.openxmlformats.org/presentationml/2006/ole">
              <mc:AlternateContent xmlns:mc="http://schemas.openxmlformats.org/markup-compatibility/2006">
                <mc:Choice xmlns:v="urn:schemas-microsoft-com:vml" Requires="v">
                  <p:oleObj spid="_x0000_s92928" name="Equation" r:id="rId9" imgW="2286000" imgH="533400" progId="Equation.DSMT4">
                    <p:embed/>
                  </p:oleObj>
                </mc:Choice>
                <mc:Fallback>
                  <p:oleObj name="Equation" r:id="rId9" imgW="2286000" imgH="5334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03" y="990"/>
                          <a:ext cx="144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2172" name="Group 28">
              <a:extLst>
                <a:ext uri="{FF2B5EF4-FFF2-40B4-BE49-F238E27FC236}">
                  <a16:creationId xmlns:a16="http://schemas.microsoft.com/office/drawing/2014/main" id="{C2D15989-1871-4A52-A561-1A1A397A3857}"/>
                </a:ext>
              </a:extLst>
            </p:cNvPr>
            <p:cNvGrpSpPr>
              <a:grpSpLocks/>
            </p:cNvGrpSpPr>
            <p:nvPr/>
          </p:nvGrpSpPr>
          <p:grpSpPr bwMode="auto">
            <a:xfrm>
              <a:off x="340" y="1389"/>
              <a:ext cx="3811" cy="327"/>
              <a:chOff x="204" y="2659"/>
              <a:chExt cx="3811" cy="327"/>
            </a:xfrm>
          </p:grpSpPr>
          <p:sp>
            <p:nvSpPr>
              <p:cNvPr id="92177" name="Rectangle 18">
                <a:extLst>
                  <a:ext uri="{FF2B5EF4-FFF2-40B4-BE49-F238E27FC236}">
                    <a16:creationId xmlns:a16="http://schemas.microsoft.com/office/drawing/2014/main" id="{69B68BA2-B003-4F70-B5CC-DA1561BDB823}"/>
                  </a:ext>
                </a:extLst>
              </p:cNvPr>
              <p:cNvSpPr>
                <a:spLocks noChangeArrowheads="1"/>
              </p:cNvSpPr>
              <p:nvPr/>
            </p:nvSpPr>
            <p:spPr bwMode="auto">
              <a:xfrm>
                <a:off x="204" y="2659"/>
                <a:ext cx="38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）电源线电压       、     和      ；</a:t>
                </a:r>
              </a:p>
            </p:txBody>
          </p:sp>
          <p:graphicFrame>
            <p:nvGraphicFramePr>
              <p:cNvPr id="92178" name="Object 19">
                <a:extLst>
                  <a:ext uri="{FF2B5EF4-FFF2-40B4-BE49-F238E27FC236}">
                    <a16:creationId xmlns:a16="http://schemas.microsoft.com/office/drawing/2014/main" id="{DEF11943-48D6-43A5-808D-516671F587F8}"/>
                  </a:ext>
                </a:extLst>
              </p:cNvPr>
              <p:cNvGraphicFramePr>
                <a:graphicFrameLocks noChangeAspect="1"/>
              </p:cNvGraphicFramePr>
              <p:nvPr/>
            </p:nvGraphicFramePr>
            <p:xfrm>
              <a:off x="1973" y="2659"/>
              <a:ext cx="360" cy="295"/>
            </p:xfrm>
            <a:graphic>
              <a:graphicData uri="http://schemas.openxmlformats.org/presentationml/2006/ole">
                <mc:AlternateContent xmlns:mc="http://schemas.openxmlformats.org/markup-compatibility/2006">
                  <mc:Choice xmlns:v="urn:schemas-microsoft-com:vml" Requires="v">
                    <p:oleObj spid="_x0000_s92929" name="Equation" r:id="rId11" imgW="571252" imgH="469696" progId="Equation.DSMT4">
                      <p:embed/>
                    </p:oleObj>
                  </mc:Choice>
                  <mc:Fallback>
                    <p:oleObj name="Equation" r:id="rId11" imgW="571252" imgH="469696"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3" y="2659"/>
                            <a:ext cx="36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79" name="Object 20">
                <a:extLst>
                  <a:ext uri="{FF2B5EF4-FFF2-40B4-BE49-F238E27FC236}">
                    <a16:creationId xmlns:a16="http://schemas.microsoft.com/office/drawing/2014/main" id="{CD4911F4-533F-4FC3-B8D7-56D429AAC853}"/>
                  </a:ext>
                </a:extLst>
              </p:cNvPr>
              <p:cNvGraphicFramePr>
                <a:graphicFrameLocks noChangeAspect="1"/>
              </p:cNvGraphicFramePr>
              <p:nvPr/>
            </p:nvGraphicFramePr>
            <p:xfrm>
              <a:off x="2472" y="2659"/>
              <a:ext cx="385" cy="313"/>
            </p:xfrm>
            <a:graphic>
              <a:graphicData uri="http://schemas.openxmlformats.org/presentationml/2006/ole">
                <mc:AlternateContent xmlns:mc="http://schemas.openxmlformats.org/markup-compatibility/2006">
                  <mc:Choice xmlns:v="urn:schemas-microsoft-com:vml" Requires="v">
                    <p:oleObj spid="_x0000_s92930" name="Equation" r:id="rId13" imgW="609336" imgH="495085" progId="Equation.DSMT4">
                      <p:embed/>
                    </p:oleObj>
                  </mc:Choice>
                  <mc:Fallback>
                    <p:oleObj name="Equation" r:id="rId13" imgW="609336" imgH="495085" progId="Equation.DSMT4">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72" y="2659"/>
                            <a:ext cx="385"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80" name="Object 21">
                <a:extLst>
                  <a:ext uri="{FF2B5EF4-FFF2-40B4-BE49-F238E27FC236}">
                    <a16:creationId xmlns:a16="http://schemas.microsoft.com/office/drawing/2014/main" id="{EBFB337A-F2DF-48B9-AD10-58C6D29CFD27}"/>
                  </a:ext>
                </a:extLst>
              </p:cNvPr>
              <p:cNvGraphicFramePr>
                <a:graphicFrameLocks noChangeAspect="1"/>
              </p:cNvGraphicFramePr>
              <p:nvPr/>
            </p:nvGraphicFramePr>
            <p:xfrm>
              <a:off x="3080" y="2659"/>
              <a:ext cx="390" cy="304"/>
            </p:xfrm>
            <a:graphic>
              <a:graphicData uri="http://schemas.openxmlformats.org/presentationml/2006/ole">
                <mc:AlternateContent xmlns:mc="http://schemas.openxmlformats.org/markup-compatibility/2006">
                  <mc:Choice xmlns:v="urn:schemas-microsoft-com:vml" Requires="v">
                    <p:oleObj spid="_x0000_s92931" name="Equation" r:id="rId15" imgW="609336" imgH="482391" progId="Equation.DSMT4">
                      <p:embed/>
                    </p:oleObj>
                  </mc:Choice>
                  <mc:Fallback>
                    <p:oleObj name="Equation" r:id="rId15" imgW="609336" imgH="482391"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80" y="2659"/>
                            <a:ext cx="39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8459" name="Rectangle 43">
              <a:extLst>
                <a:ext uri="{FF2B5EF4-FFF2-40B4-BE49-F238E27FC236}">
                  <a16:creationId xmlns:a16="http://schemas.microsoft.com/office/drawing/2014/main" id="{9DC9990D-8A9A-4BAE-ACF1-91B729D0C8F4}"/>
                </a:ext>
              </a:extLst>
            </p:cNvPr>
            <p:cNvSpPr>
              <a:spLocks noChangeArrowheads="1"/>
            </p:cNvSpPr>
            <p:nvPr/>
          </p:nvSpPr>
          <p:spPr bwMode="auto">
            <a:xfrm>
              <a:off x="385" y="1797"/>
              <a:ext cx="4899"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b="1">
                  <a:latin typeface="华文楷体" panose="02010600040101010101" pitchFamily="2" charset="-122"/>
                  <a:ea typeface="华文楷体" panose="02010600040101010101" pitchFamily="2" charset="-122"/>
                </a:rPr>
                <a:t>（</a:t>
              </a:r>
              <a:r>
                <a:rPr lang="en-US" altLang="zh-CN" b="1">
                  <a:latin typeface="华文楷体" panose="02010600040101010101" pitchFamily="2" charset="-122"/>
                  <a:ea typeface="华文楷体" panose="02010600040101010101" pitchFamily="2" charset="-122"/>
                </a:rPr>
                <a:t>2</a:t>
              </a:r>
              <a:r>
                <a:rPr lang="zh-CN" altLang="en-US" b="1">
                  <a:latin typeface="华文楷体" panose="02010600040101010101" pitchFamily="2" charset="-122"/>
                  <a:ea typeface="华文楷体" panose="02010600040101010101" pitchFamily="2" charset="-122"/>
                </a:rPr>
                <a:t>）电源提供的平均功率   、无功功率</a:t>
              </a:r>
              <a:r>
                <a:rPr lang="zh-CN" altLang="en-US" b="1">
                  <a:effectLst>
                    <a:outerShdw blurRad="38100" dist="38100" dir="2700000" algn="tl">
                      <a:srgbClr val="C0C0C0"/>
                    </a:outerShdw>
                  </a:effectLst>
                  <a:latin typeface="华文楷体" panose="02010600040101010101" pitchFamily="2" charset="-122"/>
                  <a:ea typeface="华文楷体" panose="02010600040101010101" pitchFamily="2" charset="-122"/>
                </a:rPr>
                <a:t>    </a:t>
              </a:r>
            </a:p>
            <a:p>
              <a:pPr eaLnBrk="1" hangingPunct="1">
                <a:defRPr/>
              </a:pPr>
              <a:r>
                <a:rPr lang="zh-CN" altLang="en-US" b="1">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zh-CN" altLang="en-US" b="1">
                  <a:latin typeface="华文楷体" panose="02010600040101010101" pitchFamily="2" charset="-122"/>
                  <a:ea typeface="华文楷体" panose="02010600040101010101" pitchFamily="2" charset="-122"/>
                </a:rPr>
                <a:t>和视在功率率</a:t>
              </a:r>
              <a:r>
                <a:rPr lang="zh-CN" altLang="en-US" b="1">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zh-CN" altLang="en-US">
                  <a:latin typeface="华文楷体" panose="02010600040101010101" pitchFamily="2" charset="-122"/>
                  <a:ea typeface="华文楷体" panose="02010600040101010101" pitchFamily="2" charset="-122"/>
                </a:rPr>
                <a:t>  </a:t>
              </a:r>
              <a:r>
                <a:rPr lang="zh-CN" altLang="en-US" b="1">
                  <a:latin typeface="华文楷体" panose="02010600040101010101" pitchFamily="2" charset="-122"/>
                  <a:ea typeface="华文楷体" panose="02010600040101010101" pitchFamily="2" charset="-122"/>
                </a:rPr>
                <a:t>。</a:t>
              </a:r>
            </a:p>
          </p:txBody>
        </p:sp>
        <p:graphicFrame>
          <p:nvGraphicFramePr>
            <p:cNvPr id="92174" name="Object 44">
              <a:extLst>
                <a:ext uri="{FF2B5EF4-FFF2-40B4-BE49-F238E27FC236}">
                  <a16:creationId xmlns:a16="http://schemas.microsoft.com/office/drawing/2014/main" id="{903D6AFE-9807-4F3F-B819-88033567525E}"/>
                </a:ext>
              </a:extLst>
            </p:cNvPr>
            <p:cNvGraphicFramePr>
              <a:graphicFrameLocks noChangeAspect="1"/>
            </p:cNvGraphicFramePr>
            <p:nvPr/>
          </p:nvGraphicFramePr>
          <p:xfrm>
            <a:off x="3067" y="1840"/>
            <a:ext cx="176" cy="184"/>
          </p:xfrm>
          <a:graphic>
            <a:graphicData uri="http://schemas.openxmlformats.org/presentationml/2006/ole">
              <mc:AlternateContent xmlns:mc="http://schemas.openxmlformats.org/markup-compatibility/2006">
                <mc:Choice xmlns:v="urn:schemas-microsoft-com:vml" Requires="v">
                  <p:oleObj spid="_x0000_s92932" name="Equation" r:id="rId17" imgW="279279" imgH="291973" progId="Equation.DSMT4">
                    <p:embed/>
                  </p:oleObj>
                </mc:Choice>
                <mc:Fallback>
                  <p:oleObj name="Equation" r:id="rId17" imgW="279279" imgH="291973" progId="Equation.DSMT4">
                    <p:embed/>
                    <p:pic>
                      <p:nvPicPr>
                        <p:cNvPr id="0"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67" y="1840"/>
                          <a:ext cx="176"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5" name="Object 45">
              <a:extLst>
                <a:ext uri="{FF2B5EF4-FFF2-40B4-BE49-F238E27FC236}">
                  <a16:creationId xmlns:a16="http://schemas.microsoft.com/office/drawing/2014/main" id="{2B619D50-C538-4999-B20D-7574AA2447B8}"/>
                </a:ext>
              </a:extLst>
            </p:cNvPr>
            <p:cNvGraphicFramePr>
              <a:graphicFrameLocks noChangeAspect="1"/>
            </p:cNvGraphicFramePr>
            <p:nvPr/>
          </p:nvGraphicFramePr>
          <p:xfrm>
            <a:off x="4374" y="1821"/>
            <a:ext cx="184" cy="248"/>
          </p:xfrm>
          <a:graphic>
            <a:graphicData uri="http://schemas.openxmlformats.org/presentationml/2006/ole">
              <mc:AlternateContent xmlns:mc="http://schemas.openxmlformats.org/markup-compatibility/2006">
                <mc:Choice xmlns:v="urn:schemas-microsoft-com:vml" Requires="v">
                  <p:oleObj spid="_x0000_s92933" name="Equation" r:id="rId19" imgW="291973" imgH="393529" progId="Equation.DSMT4">
                    <p:embed/>
                  </p:oleObj>
                </mc:Choice>
                <mc:Fallback>
                  <p:oleObj name="Equation" r:id="rId19" imgW="291973" imgH="393529" progId="Equation.DSMT4">
                    <p:embed/>
                    <p:pic>
                      <p:nvPicPr>
                        <p:cNvPr id="0"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74" y="1821"/>
                          <a:ext cx="18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6" name="Object 46">
              <a:extLst>
                <a:ext uri="{FF2B5EF4-FFF2-40B4-BE49-F238E27FC236}">
                  <a16:creationId xmlns:a16="http://schemas.microsoft.com/office/drawing/2014/main" id="{F9AAD915-5687-4BCA-AF9C-9BD6C019D39A}"/>
                </a:ext>
              </a:extLst>
            </p:cNvPr>
            <p:cNvGraphicFramePr>
              <a:graphicFrameLocks noChangeAspect="1"/>
            </p:cNvGraphicFramePr>
            <p:nvPr/>
          </p:nvGraphicFramePr>
          <p:xfrm>
            <a:off x="2402" y="2115"/>
            <a:ext cx="160" cy="200"/>
          </p:xfrm>
          <a:graphic>
            <a:graphicData uri="http://schemas.openxmlformats.org/presentationml/2006/ole">
              <mc:AlternateContent xmlns:mc="http://schemas.openxmlformats.org/markup-compatibility/2006">
                <mc:Choice xmlns:v="urn:schemas-microsoft-com:vml" Requires="v">
                  <p:oleObj spid="_x0000_s92934" name="Equation" r:id="rId21" imgW="253780" imgH="317225" progId="Equation.DSMT4">
                    <p:embed/>
                  </p:oleObj>
                </mc:Choice>
                <mc:Fallback>
                  <p:oleObj name="Equation" r:id="rId21" imgW="253780" imgH="317225" progId="Equation.DSMT4">
                    <p:embed/>
                    <p:pic>
                      <p:nvPicPr>
                        <p:cNvPr id="0" name="Object 4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02" y="2115"/>
                          <a:ext cx="160"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92163" name="Object 54">
            <a:extLst>
              <a:ext uri="{FF2B5EF4-FFF2-40B4-BE49-F238E27FC236}">
                <a16:creationId xmlns:a16="http://schemas.microsoft.com/office/drawing/2014/main" id="{F451A8EB-5B8E-4622-A86A-DD98E83BF364}"/>
              </a:ext>
            </a:extLst>
          </p:cNvPr>
          <p:cNvGraphicFramePr>
            <a:graphicFrameLocks noChangeAspect="1"/>
          </p:cNvGraphicFramePr>
          <p:nvPr/>
        </p:nvGraphicFramePr>
        <p:xfrm>
          <a:off x="1547813" y="3784600"/>
          <a:ext cx="3670300" cy="2397125"/>
        </p:xfrm>
        <a:graphic>
          <a:graphicData uri="http://schemas.openxmlformats.org/presentationml/2006/ole">
            <mc:AlternateContent xmlns:mc="http://schemas.openxmlformats.org/markup-compatibility/2006">
              <mc:Choice xmlns:v="urn:schemas-microsoft-com:vml" Requires="v">
                <p:oleObj spid="_x0000_s92935" name="Visio" r:id="rId23" imgW="1930887" imgH="1260860" progId="Visio.Drawing.11">
                  <p:embed/>
                </p:oleObj>
              </mc:Choice>
              <mc:Fallback>
                <p:oleObj name="Visio" r:id="rId23" imgW="1930887" imgH="1260860" progId="Visio.Drawing.11">
                  <p:embed/>
                  <p:pic>
                    <p:nvPicPr>
                      <p:cNvPr id="0" name="Object 5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47813" y="3784600"/>
                        <a:ext cx="3670300"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8473" name="Object 57">
            <a:extLst>
              <a:ext uri="{FF2B5EF4-FFF2-40B4-BE49-F238E27FC236}">
                <a16:creationId xmlns:a16="http://schemas.microsoft.com/office/drawing/2014/main" id="{0EC9D16B-946C-4FB5-A1D3-7470CEA89C62}"/>
              </a:ext>
            </a:extLst>
          </p:cNvPr>
          <p:cNvGraphicFramePr>
            <a:graphicFrameLocks noGrp="1" noChangeAspect="1"/>
          </p:cNvGraphicFramePr>
          <p:nvPr>
            <p:ph/>
          </p:nvPr>
        </p:nvGraphicFramePr>
        <p:xfrm>
          <a:off x="5435600" y="3933825"/>
          <a:ext cx="3095625" cy="2301875"/>
        </p:xfrm>
        <a:graphic>
          <a:graphicData uri="http://schemas.openxmlformats.org/presentationml/2006/ole">
            <mc:AlternateContent xmlns:mc="http://schemas.openxmlformats.org/markup-compatibility/2006">
              <mc:Choice xmlns:v="urn:schemas-microsoft-com:vml" Requires="v">
                <p:oleObj spid="_x0000_s92936" name="Visio" r:id="rId25" imgW="1598590" imgH="1188518" progId="Visio.Drawing.11">
                  <p:embed/>
                </p:oleObj>
              </mc:Choice>
              <mc:Fallback>
                <p:oleObj name="Visio" r:id="rId25" imgW="1598590" imgH="1188518" progId="Visio.Drawing.11">
                  <p:embed/>
                  <p:pic>
                    <p:nvPicPr>
                      <p:cNvPr id="0" name="Object 57"/>
                      <p:cNvPicPr>
                        <a:picLocks noGrp="1"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35600" y="3933825"/>
                        <a:ext cx="3095625" cy="230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75" name="AutoShape 59">
            <a:extLst>
              <a:ext uri="{FF2B5EF4-FFF2-40B4-BE49-F238E27FC236}">
                <a16:creationId xmlns:a16="http://schemas.microsoft.com/office/drawing/2014/main" id="{4CD9E519-B0F6-4E9D-B3C5-0B5CF187CE89}"/>
              </a:ext>
            </a:extLst>
          </p:cNvPr>
          <p:cNvSpPr>
            <a:spLocks noChangeArrowheads="1"/>
          </p:cNvSpPr>
          <p:nvPr/>
        </p:nvSpPr>
        <p:spPr bwMode="auto">
          <a:xfrm>
            <a:off x="7308850" y="1989138"/>
            <a:ext cx="914400" cy="609600"/>
          </a:xfrm>
          <a:prstGeom prst="wedgeRectCallout">
            <a:avLst>
              <a:gd name="adj1" fmla="val -184551"/>
              <a:gd name="adj2" fmla="val -116926"/>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zh-CN" altLang="en-US" sz="2400" b="1" dirty="0">
                <a:latin typeface="华文楷体" panose="02010600040101010101" pitchFamily="2" charset="-122"/>
                <a:ea typeface="华文楷体" panose="02010600040101010101" pitchFamily="2" charset="-122"/>
              </a:rPr>
              <a:t>逆向问题</a:t>
            </a:r>
          </a:p>
        </p:txBody>
      </p:sp>
      <p:sp>
        <p:nvSpPr>
          <p:cNvPr id="92166" name="Text Box 60">
            <a:extLst>
              <a:ext uri="{FF2B5EF4-FFF2-40B4-BE49-F238E27FC236}">
                <a16:creationId xmlns:a16="http://schemas.microsoft.com/office/drawing/2014/main" id="{A0519DF8-3E1C-4E0F-A74A-3AA31E3544B0}"/>
              </a:ext>
            </a:extLst>
          </p:cNvPr>
          <p:cNvSpPr txBox="1">
            <a:spLocks noChangeArrowheads="1"/>
          </p:cNvSpPr>
          <p:nvPr/>
        </p:nvSpPr>
        <p:spPr bwMode="auto">
          <a:xfrm>
            <a:off x="323850" y="3357563"/>
            <a:ext cx="1255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zh-CN" altLang="en-US" b="1">
                <a:solidFill>
                  <a:srgbClr val="CC3300"/>
                </a:solidFill>
                <a:latin typeface="华文楷体" panose="02010600040101010101" pitchFamily="2" charset="-122"/>
                <a:ea typeface="华文楷体" panose="02010600040101010101" pitchFamily="2" charset="-122"/>
              </a:rPr>
              <a:t>自练习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nodeType="clickEffect">
                                  <p:stCondLst>
                                    <p:cond delay="0"/>
                                  </p:stCondLst>
                                  <p:childTnLst>
                                    <p:set>
                                      <p:cBhvr>
                                        <p:cTn id="6" dur="1" fill="hold">
                                          <p:stCondLst>
                                            <p:cond delay="0"/>
                                          </p:stCondLst>
                                        </p:cTn>
                                        <p:tgtEl>
                                          <p:spTgt spid="188473"/>
                                        </p:tgtEl>
                                        <p:attrNameLst>
                                          <p:attrName>style.visibility</p:attrName>
                                        </p:attrNameLst>
                                      </p:cBhvr>
                                      <p:to>
                                        <p:strVal val="visible"/>
                                      </p:to>
                                    </p:set>
                                    <p:animEffect transition="in" filter="plus(in)">
                                      <p:cBhvr>
                                        <p:cTn id="7" dur="1000"/>
                                        <p:tgtEl>
                                          <p:spTgt spid="188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8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Text Box 2">
            <a:extLst>
              <a:ext uri="{FF2B5EF4-FFF2-40B4-BE49-F238E27FC236}">
                <a16:creationId xmlns:a16="http://schemas.microsoft.com/office/drawing/2014/main" id="{1A849C43-1B52-4521-90E3-C6E30CC76840}"/>
              </a:ext>
            </a:extLst>
          </p:cNvPr>
          <p:cNvSpPr txBox="1">
            <a:spLocks noChangeArrowheads="1"/>
          </p:cNvSpPr>
          <p:nvPr/>
        </p:nvSpPr>
        <p:spPr bwMode="auto">
          <a:xfrm>
            <a:off x="539750" y="2132013"/>
            <a:ext cx="3382963" cy="523875"/>
          </a:xfrm>
          <a:prstGeom prst="rect">
            <a:avLst/>
          </a:prstGeom>
          <a:noFill/>
          <a:ln w="2857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buSzPct val="85000"/>
              <a:buFont typeface="Wingdings" panose="05000000000000000000" pitchFamily="2" charset="2"/>
              <a:buChar char="l"/>
            </a:pPr>
            <a:r>
              <a:rPr lang="zh-CN" altLang="en-US" b="1">
                <a:latin typeface="Times New Roman" panose="02020603050405020304" pitchFamily="18" charset="0"/>
                <a:ea typeface="华文楷体" panose="02010600040101010101" pitchFamily="2" charset="-122"/>
                <a:cs typeface="Times New Roman" panose="02020603050405020304" pitchFamily="18" charset="0"/>
              </a:rPr>
              <a:t>三相电路的特殊性</a:t>
            </a:r>
          </a:p>
        </p:txBody>
      </p:sp>
      <p:sp>
        <p:nvSpPr>
          <p:cNvPr id="395267" name="Text Box 3">
            <a:extLst>
              <a:ext uri="{FF2B5EF4-FFF2-40B4-BE49-F238E27FC236}">
                <a16:creationId xmlns:a16="http://schemas.microsoft.com/office/drawing/2014/main" id="{59FA0DAE-F253-4F3E-871A-B7B75D66C672}"/>
              </a:ext>
            </a:extLst>
          </p:cNvPr>
          <p:cNvSpPr txBox="1">
            <a:spLocks noChangeArrowheads="1"/>
          </p:cNvSpPr>
          <p:nvPr/>
        </p:nvSpPr>
        <p:spPr bwMode="auto">
          <a:xfrm>
            <a:off x="900113" y="2767013"/>
            <a:ext cx="309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b="1">
                <a:latin typeface="Times New Roman" panose="02020603050405020304" pitchFamily="18" charset="0"/>
                <a:ea typeface="华文楷体" panose="02010600040101010101" pitchFamily="2" charset="-122"/>
                <a:cs typeface="Times New Roman" panose="02020603050405020304" pitchFamily="18" charset="0"/>
              </a:rPr>
              <a:t> </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b="1">
                <a:latin typeface="Times New Roman" panose="02020603050405020304" pitchFamily="18" charset="0"/>
                <a:ea typeface="华文楷体" panose="02010600040101010101" pitchFamily="2" charset="-122"/>
                <a:cs typeface="Times New Roman" panose="02020603050405020304" pitchFamily="18" charset="0"/>
              </a:rPr>
              <a:t>1</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）特殊的电源</a:t>
            </a:r>
          </a:p>
        </p:txBody>
      </p:sp>
      <p:sp>
        <p:nvSpPr>
          <p:cNvPr id="395268" name="Text Box 4">
            <a:extLst>
              <a:ext uri="{FF2B5EF4-FFF2-40B4-BE49-F238E27FC236}">
                <a16:creationId xmlns:a16="http://schemas.microsoft.com/office/drawing/2014/main" id="{53D94A30-4E9D-40C6-AAE4-0D22851E98ED}"/>
              </a:ext>
            </a:extLst>
          </p:cNvPr>
          <p:cNvSpPr txBox="1">
            <a:spLocks noChangeArrowheads="1"/>
          </p:cNvSpPr>
          <p:nvPr/>
        </p:nvSpPr>
        <p:spPr bwMode="auto">
          <a:xfrm>
            <a:off x="900113" y="3341688"/>
            <a:ext cx="3311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b="1">
                <a:latin typeface="Times New Roman" panose="02020603050405020304" pitchFamily="18" charset="0"/>
                <a:ea typeface="华文楷体" panose="02010600040101010101" pitchFamily="2" charset="-122"/>
                <a:cs typeface="Times New Roman" panose="02020603050405020304" pitchFamily="18" charset="0"/>
              </a:rPr>
              <a:t> </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b="1">
                <a:latin typeface="Times New Roman" panose="02020603050405020304" pitchFamily="18" charset="0"/>
                <a:ea typeface="华文楷体" panose="02010600040101010101" pitchFamily="2" charset="-122"/>
                <a:cs typeface="Times New Roman" panose="02020603050405020304" pitchFamily="18" charset="0"/>
              </a:rPr>
              <a:t>2</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）特殊的负载</a:t>
            </a:r>
          </a:p>
        </p:txBody>
      </p:sp>
      <p:sp>
        <p:nvSpPr>
          <p:cNvPr id="395269" name="Text Box 5">
            <a:extLst>
              <a:ext uri="{FF2B5EF4-FFF2-40B4-BE49-F238E27FC236}">
                <a16:creationId xmlns:a16="http://schemas.microsoft.com/office/drawing/2014/main" id="{C48F560F-909C-46A2-85D6-AB42C06CB82E}"/>
              </a:ext>
            </a:extLst>
          </p:cNvPr>
          <p:cNvSpPr txBox="1">
            <a:spLocks noChangeArrowheads="1"/>
          </p:cNvSpPr>
          <p:nvPr/>
        </p:nvSpPr>
        <p:spPr bwMode="auto">
          <a:xfrm>
            <a:off x="900113" y="3917950"/>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b="1">
                <a:latin typeface="Times New Roman" panose="02020603050405020304" pitchFamily="18" charset="0"/>
                <a:ea typeface="华文楷体" panose="02010600040101010101" pitchFamily="2" charset="-122"/>
                <a:cs typeface="Times New Roman" panose="02020603050405020304" pitchFamily="18" charset="0"/>
              </a:rPr>
              <a:t> </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b="1">
                <a:latin typeface="Times New Roman" panose="02020603050405020304" pitchFamily="18" charset="0"/>
                <a:ea typeface="华文楷体" panose="02010600040101010101" pitchFamily="2" charset="-122"/>
                <a:cs typeface="Times New Roman" panose="02020603050405020304" pitchFamily="18" charset="0"/>
              </a:rPr>
              <a:t>3</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）特殊的连接</a:t>
            </a:r>
          </a:p>
        </p:txBody>
      </p:sp>
      <p:sp>
        <p:nvSpPr>
          <p:cNvPr id="395270" name="Text Box 6">
            <a:extLst>
              <a:ext uri="{FF2B5EF4-FFF2-40B4-BE49-F238E27FC236}">
                <a16:creationId xmlns:a16="http://schemas.microsoft.com/office/drawing/2014/main" id="{4F904BB8-B947-490F-A4C4-B282A9EA6891}"/>
              </a:ext>
            </a:extLst>
          </p:cNvPr>
          <p:cNvSpPr txBox="1">
            <a:spLocks noChangeArrowheads="1"/>
          </p:cNvSpPr>
          <p:nvPr/>
        </p:nvSpPr>
        <p:spPr bwMode="auto">
          <a:xfrm>
            <a:off x="900113" y="4508500"/>
            <a:ext cx="741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b="1">
                <a:latin typeface="Times New Roman" panose="02020603050405020304" pitchFamily="18" charset="0"/>
                <a:ea typeface="华文楷体" panose="02010600040101010101" pitchFamily="2" charset="-122"/>
                <a:cs typeface="Times New Roman" panose="02020603050405020304" pitchFamily="18" charset="0"/>
              </a:rPr>
              <a:t> </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b="1">
                <a:latin typeface="Times New Roman" panose="02020603050405020304" pitchFamily="18" charset="0"/>
                <a:ea typeface="华文楷体" panose="02010600040101010101" pitchFamily="2" charset="-122"/>
                <a:cs typeface="Times New Roman" panose="02020603050405020304" pitchFamily="18" charset="0"/>
              </a:rPr>
              <a:t>4</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）特殊的求解方式  </a:t>
            </a:r>
          </a:p>
        </p:txBody>
      </p:sp>
      <p:sp>
        <p:nvSpPr>
          <p:cNvPr id="395271" name="Text Box 7">
            <a:extLst>
              <a:ext uri="{FF2B5EF4-FFF2-40B4-BE49-F238E27FC236}">
                <a16:creationId xmlns:a16="http://schemas.microsoft.com/office/drawing/2014/main" id="{4AD06F6B-BE3C-4D7D-A3EF-A8A5AAE77953}"/>
              </a:ext>
            </a:extLst>
          </p:cNvPr>
          <p:cNvSpPr txBox="1">
            <a:spLocks noChangeArrowheads="1"/>
          </p:cNvSpPr>
          <p:nvPr/>
        </p:nvSpPr>
        <p:spPr bwMode="auto">
          <a:xfrm>
            <a:off x="323850" y="908050"/>
            <a:ext cx="80645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20000"/>
              </a:lnSpc>
              <a:spcBef>
                <a:spcPct val="50000"/>
              </a:spcBef>
            </a:pPr>
            <a:r>
              <a:rPr lang="en-US" altLang="zh-CN" b="1">
                <a:latin typeface="Times New Roman" panose="02020603050405020304" pitchFamily="18" charset="0"/>
                <a:ea typeface="华文楷体" panose="02010600040101010101" pitchFamily="2" charset="-122"/>
                <a:cs typeface="Times New Roman" panose="02020603050405020304" pitchFamily="18" charset="0"/>
              </a:rPr>
              <a:t>    </a:t>
            </a:r>
            <a:r>
              <a:rPr lang="zh-CN" altLang="en-US" b="1">
                <a:latin typeface="Times New Roman" panose="02020603050405020304" pitchFamily="18" charset="0"/>
                <a:ea typeface="华文楷体" panose="02010600040101010101" pitchFamily="2" charset="-122"/>
                <a:cs typeface="Times New Roman" panose="02020603050405020304" pitchFamily="18" charset="0"/>
              </a:rPr>
              <a:t>以上优点使三相电路在动力方面获得了广泛应用，是目前电力系统采用的主要供电方式。</a:t>
            </a:r>
          </a:p>
        </p:txBody>
      </p:sp>
      <p:sp>
        <p:nvSpPr>
          <p:cNvPr id="395272" name="Text Box 8">
            <a:extLst>
              <a:ext uri="{FF2B5EF4-FFF2-40B4-BE49-F238E27FC236}">
                <a16:creationId xmlns:a16="http://schemas.microsoft.com/office/drawing/2014/main" id="{DEAF8D28-FA52-47D5-9908-6E7847BB95CE}"/>
              </a:ext>
            </a:extLst>
          </p:cNvPr>
          <p:cNvSpPr txBox="1">
            <a:spLocks noChangeArrowheads="1"/>
          </p:cNvSpPr>
          <p:nvPr/>
        </p:nvSpPr>
        <p:spPr bwMode="auto">
          <a:xfrm>
            <a:off x="755650" y="5084763"/>
            <a:ext cx="691356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buSzPct val="85000"/>
              <a:buFont typeface="Wingdings" panose="05000000000000000000" pitchFamily="2" charset="2"/>
              <a:buNone/>
            </a:pP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正弦电源下的三相电路分析方法</a:t>
            </a:r>
            <a:r>
              <a:rPr lang="zh-CN" altLang="en-US" b="1" dirty="0">
                <a:solidFill>
                  <a:schemeClr val="accent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同正弦稳态电路分析方法一样</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，学习的目的是要注意其特殊性，并根据其特点简化计算。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95271"/>
                                        </p:tgtEl>
                                        <p:attrNameLst>
                                          <p:attrName>style.visibility</p:attrName>
                                        </p:attrNameLst>
                                      </p:cBhvr>
                                      <p:to>
                                        <p:strVal val="visible"/>
                                      </p:to>
                                    </p:set>
                                    <p:animEffect transition="in" filter="slide(fromBottom)">
                                      <p:cBhvr>
                                        <p:cTn id="7" dur="2000"/>
                                        <p:tgtEl>
                                          <p:spTgt spid="3952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5266"/>
                                        </p:tgtEl>
                                        <p:attrNameLst>
                                          <p:attrName>style.visibility</p:attrName>
                                        </p:attrNameLst>
                                      </p:cBhvr>
                                      <p:to>
                                        <p:strVal val="visible"/>
                                      </p:to>
                                    </p:set>
                                    <p:animEffect transition="in" filter="wipe(left)">
                                      <p:cBhvr>
                                        <p:cTn id="12" dur="2000"/>
                                        <p:tgtEl>
                                          <p:spTgt spid="3952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5267"/>
                                        </p:tgtEl>
                                        <p:attrNameLst>
                                          <p:attrName>style.visibility</p:attrName>
                                        </p:attrNameLst>
                                      </p:cBhvr>
                                      <p:to>
                                        <p:strVal val="visible"/>
                                      </p:to>
                                    </p:set>
                                    <p:animEffect transition="in" filter="wipe(left)">
                                      <p:cBhvr>
                                        <p:cTn id="17" dur="2000"/>
                                        <p:tgtEl>
                                          <p:spTgt spid="3952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5268"/>
                                        </p:tgtEl>
                                        <p:attrNameLst>
                                          <p:attrName>style.visibility</p:attrName>
                                        </p:attrNameLst>
                                      </p:cBhvr>
                                      <p:to>
                                        <p:strVal val="visible"/>
                                      </p:to>
                                    </p:set>
                                    <p:animEffect transition="in" filter="wipe(left)">
                                      <p:cBhvr>
                                        <p:cTn id="22" dur="2000"/>
                                        <p:tgtEl>
                                          <p:spTgt spid="3952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5269"/>
                                        </p:tgtEl>
                                        <p:attrNameLst>
                                          <p:attrName>style.visibility</p:attrName>
                                        </p:attrNameLst>
                                      </p:cBhvr>
                                      <p:to>
                                        <p:strVal val="visible"/>
                                      </p:to>
                                    </p:set>
                                    <p:animEffect transition="in" filter="wipe(left)">
                                      <p:cBhvr>
                                        <p:cTn id="27" dur="2000"/>
                                        <p:tgtEl>
                                          <p:spTgt spid="3952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5270"/>
                                        </p:tgtEl>
                                        <p:attrNameLst>
                                          <p:attrName>style.visibility</p:attrName>
                                        </p:attrNameLst>
                                      </p:cBhvr>
                                      <p:to>
                                        <p:strVal val="visible"/>
                                      </p:to>
                                    </p:set>
                                    <p:animEffect transition="in" filter="wipe(left)">
                                      <p:cBhvr>
                                        <p:cTn id="32" dur="2000"/>
                                        <p:tgtEl>
                                          <p:spTgt spid="3952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5272"/>
                                        </p:tgtEl>
                                        <p:attrNameLst>
                                          <p:attrName>style.visibility</p:attrName>
                                        </p:attrNameLst>
                                      </p:cBhvr>
                                      <p:to>
                                        <p:strVal val="visible"/>
                                      </p:to>
                                    </p:set>
                                    <p:animEffect transition="in" filter="wipe(left)">
                                      <p:cBhvr>
                                        <p:cTn id="37" dur="2000"/>
                                        <p:tgtEl>
                                          <p:spTgt spid="395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p:bldP spid="395268" grpId="0"/>
      <p:bldP spid="395269" grpId="0"/>
      <p:bldP spid="395270" grpId="0"/>
      <p:bldP spid="395271" grpId="0"/>
      <p:bldP spid="39527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192122D-BEA1-4FEB-B997-336BCEA8E01C}"/>
              </a:ext>
            </a:extLst>
          </p:cNvPr>
          <p:cNvSpPr>
            <a:spLocks noChangeArrowheads="1"/>
          </p:cNvSpPr>
          <p:nvPr/>
        </p:nvSpPr>
        <p:spPr bwMode="auto">
          <a:xfrm>
            <a:off x="4479634"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113686" name="Rectangle 22">
            <a:extLst>
              <a:ext uri="{FF2B5EF4-FFF2-40B4-BE49-F238E27FC236}">
                <a16:creationId xmlns:a16="http://schemas.microsoft.com/office/drawing/2014/main" id="{0E683433-D5D6-4EFE-BFCE-11AC40ABDD7A}"/>
              </a:ext>
            </a:extLst>
          </p:cNvPr>
          <p:cNvSpPr>
            <a:spLocks noChangeArrowheads="1"/>
          </p:cNvSpPr>
          <p:nvPr/>
        </p:nvSpPr>
        <p:spPr bwMode="auto">
          <a:xfrm>
            <a:off x="684213" y="981075"/>
            <a:ext cx="6983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r>
              <a:rPr lang="en-US" altLang="zh-CN" b="1">
                <a:latin typeface="华文楷体" panose="02010600040101010101" pitchFamily="2" charset="-122"/>
                <a:ea typeface="华文楷体" panose="02010600040101010101" pitchFamily="2" charset="-122"/>
              </a:rPr>
              <a:t>【</a:t>
            </a:r>
            <a:r>
              <a:rPr lang="zh-CN" altLang="en-US" b="1">
                <a:latin typeface="华文楷体" panose="02010600040101010101" pitchFamily="2" charset="-122"/>
                <a:ea typeface="华文楷体" panose="02010600040101010101" pitchFamily="2" charset="-122"/>
              </a:rPr>
              <a:t>解</a:t>
            </a:r>
            <a:r>
              <a:rPr lang="en-US" altLang="zh-CN" b="1">
                <a:latin typeface="华文楷体" panose="02010600040101010101" pitchFamily="2" charset="-122"/>
                <a:ea typeface="华文楷体" panose="02010600040101010101" pitchFamily="2" charset="-122"/>
              </a:rPr>
              <a:t>】1</a:t>
            </a:r>
            <a:r>
              <a:rPr lang="zh-CN" altLang="en-US" b="1">
                <a:latin typeface="华文楷体" panose="02010600040101010101" pitchFamily="2" charset="-122"/>
                <a:ea typeface="华文楷体" panose="02010600040101010101" pitchFamily="2" charset="-122"/>
              </a:rPr>
              <a:t>）设</a:t>
            </a:r>
            <a:r>
              <a:rPr lang="en-US" altLang="zh-CN" b="1">
                <a:latin typeface="华文楷体" panose="02010600040101010101" pitchFamily="2" charset="-122"/>
                <a:ea typeface="华文楷体" panose="02010600040101010101" pitchFamily="2" charset="-122"/>
              </a:rPr>
              <a:t>A</a:t>
            </a:r>
            <a:r>
              <a:rPr lang="zh-CN" altLang="en-US" b="1">
                <a:latin typeface="华文楷体" panose="02010600040101010101" pitchFamily="2" charset="-122"/>
                <a:ea typeface="华文楷体" panose="02010600040101010101" pitchFamily="2" charset="-122"/>
              </a:rPr>
              <a:t>相等值电路如图所示</a:t>
            </a:r>
            <a:r>
              <a:rPr lang="zh-CN" altLang="en-US" b="1">
                <a:effectLst>
                  <a:outerShdw blurRad="38100" dist="38100" dir="2700000" algn="tl">
                    <a:srgbClr val="C0C0C0"/>
                  </a:outerShdw>
                </a:effectLst>
                <a:latin typeface="华文楷体" panose="02010600040101010101" pitchFamily="2" charset="-122"/>
                <a:ea typeface="华文楷体" panose="02010600040101010101" pitchFamily="2" charset="-122"/>
              </a:rPr>
              <a:t> </a:t>
            </a:r>
          </a:p>
        </p:txBody>
      </p:sp>
      <p:sp>
        <p:nvSpPr>
          <p:cNvPr id="113696" name="Rectangle 32">
            <a:extLst>
              <a:ext uri="{FF2B5EF4-FFF2-40B4-BE49-F238E27FC236}">
                <a16:creationId xmlns:a16="http://schemas.microsoft.com/office/drawing/2014/main" id="{FEE91FB6-DAC7-4A31-BFBF-BF5F33536B2F}"/>
              </a:ext>
            </a:extLst>
          </p:cNvPr>
          <p:cNvSpPr>
            <a:spLocks noChangeArrowheads="1"/>
          </p:cNvSpPr>
          <p:nvPr/>
        </p:nvSpPr>
        <p:spPr bwMode="auto">
          <a:xfrm>
            <a:off x="1044575" y="4221163"/>
            <a:ext cx="1077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a:latin typeface="华文楷体" panose="02010600040101010101" pitchFamily="2" charset="-122"/>
                <a:ea typeface="华文楷体" panose="02010600040101010101" pitchFamily="2" charset="-122"/>
              </a:rPr>
              <a:t>2</a:t>
            </a:r>
            <a:r>
              <a:rPr lang="zh-CN" altLang="en-US" b="1">
                <a:latin typeface="华文楷体" panose="02010600040101010101" pitchFamily="2" charset="-122"/>
                <a:ea typeface="华文楷体" panose="02010600040101010101" pitchFamily="2" charset="-122"/>
              </a:rPr>
              <a:t>）令</a:t>
            </a:r>
            <a:endParaRPr lang="zh-CN" altLang="en-US">
              <a:latin typeface="华文楷体" panose="02010600040101010101" pitchFamily="2" charset="-122"/>
              <a:ea typeface="华文楷体" panose="02010600040101010101" pitchFamily="2" charset="-122"/>
            </a:endParaRPr>
          </a:p>
        </p:txBody>
      </p:sp>
      <p:graphicFrame>
        <p:nvGraphicFramePr>
          <p:cNvPr id="113697" name="Object 33">
            <a:extLst>
              <a:ext uri="{FF2B5EF4-FFF2-40B4-BE49-F238E27FC236}">
                <a16:creationId xmlns:a16="http://schemas.microsoft.com/office/drawing/2014/main" id="{64B77486-02A6-4673-A4C5-42BD99A2CED2}"/>
              </a:ext>
            </a:extLst>
          </p:cNvPr>
          <p:cNvGraphicFramePr>
            <a:graphicFrameLocks noChangeAspect="1"/>
          </p:cNvGraphicFramePr>
          <p:nvPr/>
        </p:nvGraphicFramePr>
        <p:xfrm>
          <a:off x="2627313" y="4005263"/>
          <a:ext cx="3678237" cy="889000"/>
        </p:xfrm>
        <a:graphic>
          <a:graphicData uri="http://schemas.openxmlformats.org/presentationml/2006/ole">
            <mc:AlternateContent xmlns:mc="http://schemas.openxmlformats.org/markup-compatibility/2006">
              <mc:Choice xmlns:v="urn:schemas-microsoft-com:vml" Requires="v">
                <p:oleObj spid="_x0000_s93380" name="Equation" r:id="rId3" imgW="3683000" imgH="889000" progId="Equation.DSMT4">
                  <p:embed/>
                </p:oleObj>
              </mc:Choice>
              <mc:Fallback>
                <p:oleObj name="Equation" r:id="rId3" imgW="3683000" imgH="889000"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005263"/>
                        <a:ext cx="367823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698" name="Object 34">
            <a:extLst>
              <a:ext uri="{FF2B5EF4-FFF2-40B4-BE49-F238E27FC236}">
                <a16:creationId xmlns:a16="http://schemas.microsoft.com/office/drawing/2014/main" id="{7C3226BB-6FD0-41F4-97E0-B8E1F602A6D1}"/>
              </a:ext>
            </a:extLst>
          </p:cNvPr>
          <p:cNvGraphicFramePr>
            <a:graphicFrameLocks noChangeAspect="1"/>
          </p:cNvGraphicFramePr>
          <p:nvPr/>
        </p:nvGraphicFramePr>
        <p:xfrm>
          <a:off x="1619250" y="6092825"/>
          <a:ext cx="2536825" cy="431800"/>
        </p:xfrm>
        <a:graphic>
          <a:graphicData uri="http://schemas.openxmlformats.org/presentationml/2006/ole">
            <mc:AlternateContent xmlns:mc="http://schemas.openxmlformats.org/markup-compatibility/2006">
              <mc:Choice xmlns:v="urn:schemas-microsoft-com:vml" Requires="v">
                <p:oleObj spid="_x0000_s93381" name="Equation" r:id="rId5" imgW="2514600" imgH="431800" progId="Equation.DSMT4">
                  <p:embed/>
                </p:oleObj>
              </mc:Choice>
              <mc:Fallback>
                <p:oleObj name="Equation" r:id="rId5" imgW="2514600" imgH="431800" progId="Equation.DSMT4">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6092825"/>
                        <a:ext cx="2536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705" name="Object 41">
            <a:extLst>
              <a:ext uri="{FF2B5EF4-FFF2-40B4-BE49-F238E27FC236}">
                <a16:creationId xmlns:a16="http://schemas.microsoft.com/office/drawing/2014/main" id="{EF82FFF8-0507-4513-A7BE-9B0B4ED024FF}"/>
              </a:ext>
            </a:extLst>
          </p:cNvPr>
          <p:cNvGraphicFramePr>
            <a:graphicFrameLocks noChangeAspect="1"/>
          </p:cNvGraphicFramePr>
          <p:nvPr/>
        </p:nvGraphicFramePr>
        <p:xfrm>
          <a:off x="2195513" y="1628775"/>
          <a:ext cx="3044825" cy="2298700"/>
        </p:xfrm>
        <a:graphic>
          <a:graphicData uri="http://schemas.openxmlformats.org/presentationml/2006/ole">
            <mc:AlternateContent xmlns:mc="http://schemas.openxmlformats.org/markup-compatibility/2006">
              <mc:Choice xmlns:v="urn:schemas-microsoft-com:vml" Requires="v">
                <p:oleObj spid="_x0000_s93382" name="Visio" r:id="rId7" imgW="1598590" imgH="1188518" progId="Visio.Drawing.11">
                  <p:embed/>
                </p:oleObj>
              </mc:Choice>
              <mc:Fallback>
                <p:oleObj name="Visio" r:id="rId7" imgW="1598590" imgH="1188518" progId="Visio.Drawing.11">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1628775"/>
                        <a:ext cx="3044825"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708" name="AutoShape 44">
            <a:extLst>
              <a:ext uri="{FF2B5EF4-FFF2-40B4-BE49-F238E27FC236}">
                <a16:creationId xmlns:a16="http://schemas.microsoft.com/office/drawing/2014/main" id="{92CFCAD0-8DEF-4E09-B004-81B01531A490}"/>
              </a:ext>
            </a:extLst>
          </p:cNvPr>
          <p:cNvSpPr>
            <a:spLocks noChangeArrowheads="1"/>
          </p:cNvSpPr>
          <p:nvPr/>
        </p:nvSpPr>
        <p:spPr bwMode="auto">
          <a:xfrm>
            <a:off x="6227763" y="1844675"/>
            <a:ext cx="2354262" cy="1401763"/>
          </a:xfrm>
          <a:prstGeom prst="wedgeRectCallout">
            <a:avLst>
              <a:gd name="adj1" fmla="val -113588"/>
              <a:gd name="adj2" fmla="val 126106"/>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zh-CN" altLang="en-US" sz="1800" b="1">
                <a:latin typeface="华文楷体" panose="02010600040101010101" pitchFamily="2" charset="-122"/>
                <a:ea typeface="华文楷体" panose="02010600040101010101" pitchFamily="2" charset="-122"/>
              </a:rPr>
              <a:t>注意，题中给的是线电压有效值，所以，要令某一相电压相量表示。</a:t>
            </a:r>
          </a:p>
        </p:txBody>
      </p:sp>
      <p:sp>
        <p:nvSpPr>
          <p:cNvPr id="113709" name="Rectangle 45">
            <a:extLst>
              <a:ext uri="{FF2B5EF4-FFF2-40B4-BE49-F238E27FC236}">
                <a16:creationId xmlns:a16="http://schemas.microsoft.com/office/drawing/2014/main" id="{592CD428-DFF0-49E5-A4CE-13BE2A2C5372}"/>
              </a:ext>
            </a:extLst>
          </p:cNvPr>
          <p:cNvSpPr>
            <a:spLocks noChangeArrowheads="1"/>
          </p:cNvSpPr>
          <p:nvPr/>
        </p:nvSpPr>
        <p:spPr bwMode="auto">
          <a:xfrm>
            <a:off x="1116013" y="4941888"/>
            <a:ext cx="69834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r>
              <a:rPr lang="zh-CN" altLang="en-US" b="1">
                <a:latin typeface="华文楷体" panose="02010600040101010101" pitchFamily="2" charset="-122"/>
                <a:ea typeface="华文楷体" panose="02010600040101010101" pitchFamily="2" charset="-122"/>
              </a:rPr>
              <a:t>因负载的功率因数为</a:t>
            </a:r>
            <a:r>
              <a:rPr lang="en-US" altLang="zh-CN" b="1">
                <a:latin typeface="华文楷体" panose="02010600040101010101" pitchFamily="2" charset="-122"/>
                <a:ea typeface="华文楷体" panose="02010600040101010101" pitchFamily="2" charset="-122"/>
              </a:rPr>
              <a:t>0.8</a:t>
            </a:r>
            <a:r>
              <a:rPr lang="zh-CN" altLang="en-US" b="1">
                <a:latin typeface="华文楷体" panose="02010600040101010101" pitchFamily="2" charset="-122"/>
                <a:ea typeface="华文楷体" panose="02010600040101010101" pitchFamily="2" charset="-122"/>
              </a:rPr>
              <a:t>（感性），所以，线电流的相量形式可以表示为</a:t>
            </a:r>
            <a:r>
              <a:rPr lang="zh-CN" altLang="en-US" b="1">
                <a:effectLst>
                  <a:outerShdw blurRad="38100" dist="38100" dir="2700000" algn="tl">
                    <a:srgbClr val="C0C0C0"/>
                  </a:outerShdw>
                </a:effectLst>
                <a:latin typeface="华文楷体" panose="02010600040101010101" pitchFamily="2" charset="-122"/>
                <a:ea typeface="华文楷体" panose="02010600040101010101" pitchFamily="2" charset="-122"/>
              </a:rPr>
              <a:t>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7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36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70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369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13708"/>
                                        </p:tgtEl>
                                        <p:attrNameLst>
                                          <p:attrName>style.visibility</p:attrName>
                                        </p:attrNameLst>
                                      </p:cBhvr>
                                      <p:to>
                                        <p:strVal val="visible"/>
                                      </p:to>
                                    </p:set>
                                    <p:animEffect transition="in" filter="box(in)">
                                      <p:cBhvr>
                                        <p:cTn id="31" dur="500"/>
                                        <p:tgtEl>
                                          <p:spTgt spid="113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6" grpId="0"/>
      <p:bldP spid="113696" grpId="0"/>
      <p:bldP spid="113708" grpId="0" animBg="1"/>
      <p:bldP spid="11370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204" name="Object 20">
            <a:extLst>
              <a:ext uri="{FF2B5EF4-FFF2-40B4-BE49-F238E27FC236}">
                <a16:creationId xmlns:a16="http://schemas.microsoft.com/office/drawing/2014/main" id="{604F2EAC-6866-446F-AADC-A3D61165DB1B}"/>
              </a:ext>
            </a:extLst>
          </p:cNvPr>
          <p:cNvGraphicFramePr>
            <a:graphicFrameLocks noChangeAspect="1"/>
          </p:cNvGraphicFramePr>
          <p:nvPr/>
        </p:nvGraphicFramePr>
        <p:xfrm>
          <a:off x="739775" y="3789363"/>
          <a:ext cx="5200650" cy="468312"/>
        </p:xfrm>
        <a:graphic>
          <a:graphicData uri="http://schemas.openxmlformats.org/presentationml/2006/ole">
            <mc:AlternateContent xmlns:mc="http://schemas.openxmlformats.org/markup-compatibility/2006">
              <mc:Choice xmlns:v="urn:schemas-microsoft-com:vml" Requires="v">
                <p:oleObj spid="_x0000_s94534" name="Equation" r:id="rId3" imgW="5156200" imgH="469900" progId="Equation.DSMT4">
                  <p:embed/>
                </p:oleObj>
              </mc:Choice>
              <mc:Fallback>
                <p:oleObj name="Equation" r:id="rId3" imgW="5156200" imgH="46990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 y="3789363"/>
                        <a:ext cx="52006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216" name="Object 32">
            <a:extLst>
              <a:ext uri="{FF2B5EF4-FFF2-40B4-BE49-F238E27FC236}">
                <a16:creationId xmlns:a16="http://schemas.microsoft.com/office/drawing/2014/main" id="{75A55F2A-F42E-46DA-A1FA-A173EA7F3D8C}"/>
              </a:ext>
            </a:extLst>
          </p:cNvPr>
          <p:cNvGraphicFramePr>
            <a:graphicFrameLocks noChangeAspect="1"/>
          </p:cNvGraphicFramePr>
          <p:nvPr/>
        </p:nvGraphicFramePr>
        <p:xfrm>
          <a:off x="323850" y="1412875"/>
          <a:ext cx="8420100" cy="495300"/>
        </p:xfrm>
        <a:graphic>
          <a:graphicData uri="http://schemas.openxmlformats.org/presentationml/2006/ole">
            <mc:AlternateContent xmlns:mc="http://schemas.openxmlformats.org/markup-compatibility/2006">
              <mc:Choice xmlns:v="urn:schemas-microsoft-com:vml" Requires="v">
                <p:oleObj spid="_x0000_s94535" name="Equation" r:id="rId5" imgW="8420100" imgH="495300" progId="Equation.DSMT4">
                  <p:embed/>
                </p:oleObj>
              </mc:Choice>
              <mc:Fallback>
                <p:oleObj name="Equation" r:id="rId5" imgW="8420100" imgH="495300" progId="Equation.DSMT4">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1412875"/>
                        <a:ext cx="84201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19" name="Object 35">
            <a:extLst>
              <a:ext uri="{FF2B5EF4-FFF2-40B4-BE49-F238E27FC236}">
                <a16:creationId xmlns:a16="http://schemas.microsoft.com/office/drawing/2014/main" id="{834A1E1B-580E-4A15-A1E9-F91344BE65A6}"/>
              </a:ext>
            </a:extLst>
          </p:cNvPr>
          <p:cNvGraphicFramePr>
            <a:graphicFrameLocks noChangeAspect="1"/>
          </p:cNvGraphicFramePr>
          <p:nvPr/>
        </p:nvGraphicFramePr>
        <p:xfrm>
          <a:off x="395288" y="2565400"/>
          <a:ext cx="7010400" cy="508000"/>
        </p:xfrm>
        <a:graphic>
          <a:graphicData uri="http://schemas.openxmlformats.org/presentationml/2006/ole">
            <mc:AlternateContent xmlns:mc="http://schemas.openxmlformats.org/markup-compatibility/2006">
              <mc:Choice xmlns:v="urn:schemas-microsoft-com:vml" Requires="v">
                <p:oleObj spid="_x0000_s94536" name="Equation" r:id="rId7" imgW="7010400" imgH="508000" progId="Equation.DSMT4">
                  <p:embed/>
                </p:oleObj>
              </mc:Choice>
              <mc:Fallback>
                <p:oleObj name="Equation" r:id="rId7" imgW="7010400" imgH="508000" progId="Equation.DSMT4">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2565400"/>
                        <a:ext cx="70104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22" name="Object 38">
            <a:extLst>
              <a:ext uri="{FF2B5EF4-FFF2-40B4-BE49-F238E27FC236}">
                <a16:creationId xmlns:a16="http://schemas.microsoft.com/office/drawing/2014/main" id="{2B4E9C73-6E0F-4CFF-85AE-6A9DA2AD74B9}"/>
              </a:ext>
            </a:extLst>
          </p:cNvPr>
          <p:cNvGraphicFramePr>
            <a:graphicFrameLocks noChangeAspect="1"/>
          </p:cNvGraphicFramePr>
          <p:nvPr/>
        </p:nvGraphicFramePr>
        <p:xfrm>
          <a:off x="736600" y="4365625"/>
          <a:ext cx="4699000" cy="469900"/>
        </p:xfrm>
        <a:graphic>
          <a:graphicData uri="http://schemas.openxmlformats.org/presentationml/2006/ole">
            <mc:AlternateContent xmlns:mc="http://schemas.openxmlformats.org/markup-compatibility/2006">
              <mc:Choice xmlns:v="urn:schemas-microsoft-com:vml" Requires="v">
                <p:oleObj spid="_x0000_s94537" name="Equation" r:id="rId9" imgW="4699000" imgH="469900" progId="Equation.DSMT4">
                  <p:embed/>
                </p:oleObj>
              </mc:Choice>
              <mc:Fallback>
                <p:oleObj name="Equation" r:id="rId9" imgW="4699000" imgH="469900" progId="Equation.DSMT4">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600" y="4365625"/>
                        <a:ext cx="46990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23" name="Rectangle 39">
            <a:extLst>
              <a:ext uri="{FF2B5EF4-FFF2-40B4-BE49-F238E27FC236}">
                <a16:creationId xmlns:a16="http://schemas.microsoft.com/office/drawing/2014/main" id="{8F44B2A0-02DD-4778-82CC-29D29F2F2D75}"/>
              </a:ext>
            </a:extLst>
          </p:cNvPr>
          <p:cNvSpPr>
            <a:spLocks noChangeArrowheads="1"/>
          </p:cNvSpPr>
          <p:nvPr/>
        </p:nvSpPr>
        <p:spPr bwMode="auto">
          <a:xfrm>
            <a:off x="395288" y="4941888"/>
            <a:ext cx="741707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defRPr/>
            </a:pPr>
            <a:r>
              <a:rPr lang="en-US" altLang="zh-CN" b="1" dirty="0">
                <a:latin typeface="华文楷体" panose="02010600040101010101" pitchFamily="2" charset="-122"/>
                <a:ea typeface="华文楷体" panose="02010600040101010101" pitchFamily="2" charset="-122"/>
              </a:rPr>
              <a:t>6</a:t>
            </a:r>
            <a:r>
              <a:rPr lang="zh-CN" altLang="en-US" b="1" dirty="0">
                <a:latin typeface="华文楷体" panose="02010600040101010101" pitchFamily="2" charset="-122"/>
                <a:ea typeface="华文楷体" panose="02010600040101010101" pitchFamily="2" charset="-122"/>
              </a:rPr>
              <a:t>）电源提供的平均功率（也称有功功率）</a:t>
            </a:r>
            <a:r>
              <a:rPr lang="zh-CN" altLang="en-US" b="1" dirty="0">
                <a:effectLst>
                  <a:outerShdw blurRad="38100" dist="38100" dir="2700000" algn="tl">
                    <a:srgbClr val="C0C0C0"/>
                  </a:outerShdw>
                </a:effectLst>
                <a:latin typeface="华文楷体" panose="02010600040101010101" pitchFamily="2" charset="-122"/>
                <a:ea typeface="华文楷体" panose="02010600040101010101" pitchFamily="2" charset="-122"/>
              </a:rPr>
              <a:t> </a:t>
            </a:r>
          </a:p>
        </p:txBody>
      </p:sp>
      <p:sp>
        <p:nvSpPr>
          <p:cNvPr id="93224" name="Rectangle 40">
            <a:extLst>
              <a:ext uri="{FF2B5EF4-FFF2-40B4-BE49-F238E27FC236}">
                <a16:creationId xmlns:a16="http://schemas.microsoft.com/office/drawing/2014/main" id="{0A40156C-D726-4B24-A76F-315265C84500}"/>
              </a:ext>
            </a:extLst>
          </p:cNvPr>
          <p:cNvSpPr>
            <a:spLocks noChangeArrowheads="1"/>
          </p:cNvSpPr>
          <p:nvPr/>
        </p:nvSpPr>
        <p:spPr bwMode="auto">
          <a:xfrm>
            <a:off x="395288" y="1973263"/>
            <a:ext cx="6257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r>
              <a:rPr lang="en-US" altLang="zh-CN" b="1" dirty="0">
                <a:latin typeface="华文楷体" panose="02010600040101010101" pitchFamily="2" charset="-122"/>
                <a:ea typeface="楷体_GB2312" pitchFamily="49" charset="-122"/>
              </a:rPr>
              <a:t>4</a:t>
            </a:r>
            <a:r>
              <a:rPr lang="zh-CN" altLang="en-US" b="1" dirty="0">
                <a:latin typeface="华文楷体" panose="02010600040101010101" pitchFamily="2" charset="-122"/>
                <a:ea typeface="华文楷体" panose="02010600040101010101" pitchFamily="2" charset="-122"/>
              </a:rPr>
              <a:t>）由线电压与相关系，求电源线电压</a:t>
            </a:r>
            <a:r>
              <a:rPr lang="zh-CN" altLang="en-US" b="1" dirty="0">
                <a:effectLst>
                  <a:outerShdw blurRad="38100" dist="38100" dir="2700000" algn="tl">
                    <a:srgbClr val="C0C0C0"/>
                  </a:outerShdw>
                </a:effectLst>
                <a:latin typeface="华文楷体" panose="02010600040101010101" pitchFamily="2" charset="-122"/>
                <a:ea typeface="华文楷体" panose="02010600040101010101" pitchFamily="2" charset="-122"/>
              </a:rPr>
              <a:t> </a:t>
            </a:r>
          </a:p>
        </p:txBody>
      </p:sp>
      <p:sp>
        <p:nvSpPr>
          <p:cNvPr id="93225" name="Text Box 41">
            <a:extLst>
              <a:ext uri="{FF2B5EF4-FFF2-40B4-BE49-F238E27FC236}">
                <a16:creationId xmlns:a16="http://schemas.microsoft.com/office/drawing/2014/main" id="{31B9C2C8-91FF-48AE-8FAB-A1A7DAE604F9}"/>
              </a:ext>
            </a:extLst>
          </p:cNvPr>
          <p:cNvSpPr txBox="1">
            <a:spLocks noChangeArrowheads="1"/>
          </p:cNvSpPr>
          <p:nvPr/>
        </p:nvSpPr>
        <p:spPr bwMode="auto">
          <a:xfrm>
            <a:off x="323850" y="3141663"/>
            <a:ext cx="7632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b="1" dirty="0">
                <a:latin typeface="华文楷体" panose="02010600040101010101" pitchFamily="2" charset="-122"/>
                <a:ea typeface="华文楷体" panose="02010600040101010101" pitchFamily="2" charset="-122"/>
              </a:rPr>
              <a:t>5</a:t>
            </a:r>
            <a:r>
              <a:rPr lang="zh-CN" altLang="en-US" b="1" dirty="0">
                <a:latin typeface="华文楷体" panose="02010600040101010101" pitchFamily="2" charset="-122"/>
                <a:ea typeface="华文楷体" panose="02010600040101010101" pitchFamily="2" charset="-122"/>
              </a:rPr>
              <a:t>）由电源线电压的对称性可得</a:t>
            </a:r>
          </a:p>
        </p:txBody>
      </p:sp>
      <p:graphicFrame>
        <p:nvGraphicFramePr>
          <p:cNvPr id="93228" name="Object 44">
            <a:extLst>
              <a:ext uri="{FF2B5EF4-FFF2-40B4-BE49-F238E27FC236}">
                <a16:creationId xmlns:a16="http://schemas.microsoft.com/office/drawing/2014/main" id="{BA312437-3A02-44E5-BB4A-FBF323A01983}"/>
              </a:ext>
            </a:extLst>
          </p:cNvPr>
          <p:cNvGraphicFramePr>
            <a:graphicFrameLocks noChangeAspect="1"/>
          </p:cNvGraphicFramePr>
          <p:nvPr/>
        </p:nvGraphicFramePr>
        <p:xfrm>
          <a:off x="323850" y="5589588"/>
          <a:ext cx="8458200" cy="584200"/>
        </p:xfrm>
        <a:graphic>
          <a:graphicData uri="http://schemas.openxmlformats.org/presentationml/2006/ole">
            <mc:AlternateContent xmlns:mc="http://schemas.openxmlformats.org/markup-compatibility/2006">
              <mc:Choice xmlns:v="urn:schemas-microsoft-com:vml" Requires="v">
                <p:oleObj spid="_x0000_s94538" name="Equation" r:id="rId11" imgW="8458200" imgH="584200" progId="Equation.DSMT4">
                  <p:embed/>
                </p:oleObj>
              </mc:Choice>
              <mc:Fallback>
                <p:oleObj name="Equation" r:id="rId11" imgW="8458200" imgH="584200" progId="Equation.DSMT4">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850" y="5589588"/>
                        <a:ext cx="84582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29" name="Text Box 45">
            <a:extLst>
              <a:ext uri="{FF2B5EF4-FFF2-40B4-BE49-F238E27FC236}">
                <a16:creationId xmlns:a16="http://schemas.microsoft.com/office/drawing/2014/main" id="{15D3B919-02AB-4671-AD26-E745A18107F6}"/>
              </a:ext>
            </a:extLst>
          </p:cNvPr>
          <p:cNvSpPr txBox="1">
            <a:spLocks noChangeArrowheads="1"/>
          </p:cNvSpPr>
          <p:nvPr/>
        </p:nvSpPr>
        <p:spPr bwMode="auto">
          <a:xfrm>
            <a:off x="250825" y="908050"/>
            <a:ext cx="5976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a:spcBef>
                <a:spcPct val="50000"/>
              </a:spcBef>
            </a:pPr>
            <a:r>
              <a:rPr lang="en-US" altLang="zh-CN" b="1" dirty="0">
                <a:latin typeface="华文楷体" panose="02010600040101010101" pitchFamily="2" charset="-122"/>
                <a:ea typeface="华文楷体" panose="02010600040101010101" pitchFamily="2" charset="-122"/>
              </a:rPr>
              <a:t>3</a:t>
            </a:r>
            <a:r>
              <a:rPr lang="zh-CN" altLang="en-US" b="1" dirty="0">
                <a:latin typeface="华文楷体" panose="02010600040101010101" pitchFamily="2" charset="-122"/>
                <a:ea typeface="华文楷体" panose="02010600040101010101" pitchFamily="2" charset="-122"/>
              </a:rPr>
              <a:t>）由</a:t>
            </a:r>
            <a:r>
              <a:rPr lang="en-US" altLang="zh-CN" b="1" dirty="0">
                <a:latin typeface="华文楷体" panose="02010600040101010101" pitchFamily="2" charset="-122"/>
                <a:ea typeface="华文楷体" panose="02010600040101010101" pitchFamily="2" charset="-122"/>
              </a:rPr>
              <a:t>KVL</a:t>
            </a:r>
            <a:r>
              <a:rPr lang="zh-CN" altLang="en-US" b="1" dirty="0">
                <a:latin typeface="华文楷体" panose="02010600040101010101" pitchFamily="2" charset="-122"/>
                <a:ea typeface="华文楷体" panose="02010600040101010101" pitchFamily="2" charset="-122"/>
              </a:rPr>
              <a:t>求电源的相电压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2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93216"/>
                                        </p:tgtEl>
                                        <p:attrNameLst>
                                          <p:attrName>style.visibility</p:attrName>
                                        </p:attrNameLst>
                                      </p:cBhvr>
                                      <p:to>
                                        <p:strVal val="visible"/>
                                      </p:to>
                                    </p:set>
                                    <p:animEffect transition="in" filter="wipe(left)">
                                      <p:cBhvr>
                                        <p:cTn id="11" dur="3000"/>
                                        <p:tgtEl>
                                          <p:spTgt spid="932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7" presetClass="entr" presetSubtype="0" fill="hold" nodeType="clickEffect">
                                  <p:stCondLst>
                                    <p:cond delay="0"/>
                                  </p:stCondLst>
                                  <p:iterate type="lt">
                                    <p:tmPct val="50000"/>
                                  </p:iterate>
                                  <p:childTnLst>
                                    <p:set>
                                      <p:cBhvr>
                                        <p:cTn id="15" dur="1" fill="hold">
                                          <p:stCondLst>
                                            <p:cond delay="0"/>
                                          </p:stCondLst>
                                        </p:cTn>
                                        <p:tgtEl>
                                          <p:spTgt spid="93224">
                                            <p:txEl>
                                              <p:pRg st="0" end="0"/>
                                            </p:txEl>
                                          </p:spTgt>
                                        </p:tgtEl>
                                        <p:attrNameLst>
                                          <p:attrName>style.visibility</p:attrName>
                                        </p:attrNameLst>
                                      </p:cBhvr>
                                      <p:to>
                                        <p:strVal val="visible"/>
                                      </p:to>
                                    </p:set>
                                    <p:anim calcmode="discrete" valueType="clr">
                                      <p:cBhvr override="childStyle">
                                        <p:cTn id="16" dur="80"/>
                                        <p:tgtEl>
                                          <p:spTgt spid="9322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93224">
                                            <p:txEl>
                                              <p:pRg st="0" end="0"/>
                                            </p:txEl>
                                          </p:spTgt>
                                        </p:tgtEl>
                                        <p:attrNameLst>
                                          <p:attrName>fillcolor</p:attrName>
                                        </p:attrNameLst>
                                      </p:cBhvr>
                                      <p:tavLst>
                                        <p:tav tm="0">
                                          <p:val>
                                            <p:clrVal>
                                              <a:schemeClr val="accent2"/>
                                            </p:clrVal>
                                          </p:val>
                                        </p:tav>
                                        <p:tav tm="50000">
                                          <p:val>
                                            <p:clrVal>
                                              <a:schemeClr val="hlink"/>
                                            </p:clrVal>
                                          </p:val>
                                        </p:tav>
                                      </p:tavLst>
                                    </p:anim>
                                    <p:set>
                                      <p:cBhvr>
                                        <p:cTn id="18" dur="80"/>
                                        <p:tgtEl>
                                          <p:spTgt spid="93224">
                                            <p:txEl>
                                              <p:pRg st="0" end="0"/>
                                            </p:txEl>
                                          </p:spTgt>
                                        </p:tgtEl>
                                        <p:attrNameLst>
                                          <p:attrName>fill.type</p:attrName>
                                        </p:attrNameLst>
                                      </p:cBhvr>
                                      <p:to>
                                        <p:strVal val="solid"/>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93219"/>
                                        </p:tgtEl>
                                        <p:attrNameLst>
                                          <p:attrName>style.visibility</p:attrName>
                                        </p:attrNameLst>
                                      </p:cBhvr>
                                      <p:to>
                                        <p:strVal val="visible"/>
                                      </p:to>
                                    </p:set>
                                    <p:animEffect transition="in" filter="wipe(left)">
                                      <p:cBhvr>
                                        <p:cTn id="23" dur="3000"/>
                                        <p:tgtEl>
                                          <p:spTgt spid="932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93225"/>
                                        </p:tgtEl>
                                        <p:attrNameLst>
                                          <p:attrName>style.visibility</p:attrName>
                                        </p:attrNameLst>
                                      </p:cBhvr>
                                      <p:to>
                                        <p:strVal val="visible"/>
                                      </p:to>
                                    </p:set>
                                    <p:anim calcmode="discrete" valueType="clr">
                                      <p:cBhvr override="childStyle">
                                        <p:cTn id="28" dur="80"/>
                                        <p:tgtEl>
                                          <p:spTgt spid="93225"/>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93225"/>
                                        </p:tgtEl>
                                        <p:attrNameLst>
                                          <p:attrName>fillcolor</p:attrName>
                                        </p:attrNameLst>
                                      </p:cBhvr>
                                      <p:tavLst>
                                        <p:tav tm="0">
                                          <p:val>
                                            <p:clrVal>
                                              <a:schemeClr val="accent2"/>
                                            </p:clrVal>
                                          </p:val>
                                        </p:tav>
                                        <p:tav tm="50000">
                                          <p:val>
                                            <p:clrVal>
                                              <a:schemeClr val="hlink"/>
                                            </p:clrVal>
                                          </p:val>
                                        </p:tav>
                                      </p:tavLst>
                                    </p:anim>
                                    <p:set>
                                      <p:cBhvr>
                                        <p:cTn id="30" dur="80"/>
                                        <p:tgtEl>
                                          <p:spTgt spid="93225"/>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3204"/>
                                        </p:tgtEl>
                                        <p:attrNameLst>
                                          <p:attrName>style.visibility</p:attrName>
                                        </p:attrNameLst>
                                      </p:cBhvr>
                                      <p:to>
                                        <p:strVal val="visible"/>
                                      </p:to>
                                    </p:set>
                                    <p:animEffect transition="in" filter="wipe(left)">
                                      <p:cBhvr>
                                        <p:cTn id="35" dur="3000"/>
                                        <p:tgtEl>
                                          <p:spTgt spid="9320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3222"/>
                                        </p:tgtEl>
                                        <p:attrNameLst>
                                          <p:attrName>style.visibility</p:attrName>
                                        </p:attrNameLst>
                                      </p:cBhvr>
                                      <p:to>
                                        <p:strVal val="visible"/>
                                      </p:to>
                                    </p:set>
                                    <p:animEffect transition="in" filter="wipe(left)">
                                      <p:cBhvr>
                                        <p:cTn id="40" dur="3000"/>
                                        <p:tgtEl>
                                          <p:spTgt spid="9322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7" presetClass="entr" presetSubtype="0" fill="hold" nodeType="clickEffect">
                                  <p:stCondLst>
                                    <p:cond delay="0"/>
                                  </p:stCondLst>
                                  <p:iterate type="lt">
                                    <p:tmPct val="50000"/>
                                  </p:iterate>
                                  <p:childTnLst>
                                    <p:set>
                                      <p:cBhvr>
                                        <p:cTn id="44" dur="1" fill="hold">
                                          <p:stCondLst>
                                            <p:cond delay="0"/>
                                          </p:stCondLst>
                                        </p:cTn>
                                        <p:tgtEl>
                                          <p:spTgt spid="93223">
                                            <p:txEl>
                                              <p:pRg st="0" end="0"/>
                                            </p:txEl>
                                          </p:spTgt>
                                        </p:tgtEl>
                                        <p:attrNameLst>
                                          <p:attrName>style.visibility</p:attrName>
                                        </p:attrNameLst>
                                      </p:cBhvr>
                                      <p:to>
                                        <p:strVal val="visible"/>
                                      </p:to>
                                    </p:set>
                                    <p:anim calcmode="discrete" valueType="clr">
                                      <p:cBhvr override="childStyle">
                                        <p:cTn id="45" dur="80"/>
                                        <p:tgtEl>
                                          <p:spTgt spid="9322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93223">
                                            <p:txEl>
                                              <p:pRg st="0" end="0"/>
                                            </p:txEl>
                                          </p:spTgt>
                                        </p:tgtEl>
                                        <p:attrNameLst>
                                          <p:attrName>fillcolor</p:attrName>
                                        </p:attrNameLst>
                                      </p:cBhvr>
                                      <p:tavLst>
                                        <p:tav tm="0">
                                          <p:val>
                                            <p:clrVal>
                                              <a:schemeClr val="accent2"/>
                                            </p:clrVal>
                                          </p:val>
                                        </p:tav>
                                        <p:tav tm="50000">
                                          <p:val>
                                            <p:clrVal>
                                              <a:schemeClr val="hlink"/>
                                            </p:clrVal>
                                          </p:val>
                                        </p:tav>
                                      </p:tavLst>
                                    </p:anim>
                                    <p:set>
                                      <p:cBhvr>
                                        <p:cTn id="47" dur="80"/>
                                        <p:tgtEl>
                                          <p:spTgt spid="93223">
                                            <p:txEl>
                                              <p:pRg st="0" end="0"/>
                                            </p:txEl>
                                          </p:spTgt>
                                        </p:tgtEl>
                                        <p:attrNameLst>
                                          <p:attrName>fill.type</p:attrName>
                                        </p:attrNameLst>
                                      </p:cBhvr>
                                      <p:to>
                                        <p:strVal val="solid"/>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3228"/>
                                        </p:tgtEl>
                                        <p:attrNameLst>
                                          <p:attrName>style.visibility</p:attrName>
                                        </p:attrNameLst>
                                      </p:cBhvr>
                                      <p:to>
                                        <p:strVal val="visible"/>
                                      </p:to>
                                    </p:set>
                                    <p:animEffect transition="in" filter="wipe(left)">
                                      <p:cBhvr>
                                        <p:cTn id="52" dur="3000"/>
                                        <p:tgtEl>
                                          <p:spTgt spid="93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25" grpId="0"/>
      <p:bldP spid="9322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E2C97288-3A4C-44A5-9E2A-3746F0CE4D21}"/>
              </a:ext>
            </a:extLst>
          </p:cNvPr>
          <p:cNvSpPr>
            <a:spLocks noChangeArrowheads="1"/>
          </p:cNvSpPr>
          <p:nvPr/>
        </p:nvSpPr>
        <p:spPr bwMode="auto">
          <a:xfrm>
            <a:off x="323850" y="1125538"/>
            <a:ext cx="4535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r>
              <a:rPr lang="en-US" altLang="zh-CN" b="1" dirty="0">
                <a:latin typeface="华文楷体" panose="02010600040101010101" pitchFamily="2" charset="-122"/>
                <a:ea typeface="华文楷体" panose="02010600040101010101" pitchFamily="2" charset="-122"/>
              </a:rPr>
              <a:t>7</a:t>
            </a:r>
            <a:r>
              <a:rPr lang="zh-CN" altLang="en-US" b="1" dirty="0">
                <a:latin typeface="华文楷体" panose="02010600040101010101" pitchFamily="2" charset="-122"/>
                <a:ea typeface="华文楷体" panose="02010600040101010101" pitchFamily="2" charset="-122"/>
              </a:rPr>
              <a:t>）电源提供的无功功率</a:t>
            </a:r>
            <a:r>
              <a:rPr lang="zh-CN" altLang="en-US" b="1" dirty="0">
                <a:effectLst>
                  <a:outerShdw blurRad="38100" dist="38100" dir="2700000" algn="tl">
                    <a:srgbClr val="C0C0C0"/>
                  </a:outerShdw>
                </a:effectLst>
                <a:latin typeface="华文楷体" panose="02010600040101010101" pitchFamily="2" charset="-122"/>
                <a:ea typeface="华文楷体" panose="02010600040101010101" pitchFamily="2" charset="-122"/>
              </a:rPr>
              <a:t> </a:t>
            </a:r>
          </a:p>
        </p:txBody>
      </p:sp>
      <p:sp>
        <p:nvSpPr>
          <p:cNvPr id="95235" name="Rectangle 3">
            <a:extLst>
              <a:ext uri="{FF2B5EF4-FFF2-40B4-BE49-F238E27FC236}">
                <a16:creationId xmlns:a16="http://schemas.microsoft.com/office/drawing/2014/main" id="{7864B04A-D857-48F0-B9F4-C1051BAF466A}"/>
              </a:ext>
            </a:extLst>
          </p:cNvPr>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65220" name="Rectangle 4">
            <a:extLst>
              <a:ext uri="{FF2B5EF4-FFF2-40B4-BE49-F238E27FC236}">
                <a16:creationId xmlns:a16="http://schemas.microsoft.com/office/drawing/2014/main" id="{7F3AC4F0-C389-4FDE-BD42-3E28BA1FED51}"/>
              </a:ext>
            </a:extLst>
          </p:cNvPr>
          <p:cNvSpPr>
            <a:spLocks noChangeArrowheads="1"/>
          </p:cNvSpPr>
          <p:nvPr/>
        </p:nvSpPr>
        <p:spPr bwMode="auto">
          <a:xfrm>
            <a:off x="395288" y="2708275"/>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r>
              <a:rPr lang="en-US" altLang="zh-CN" b="1" dirty="0">
                <a:latin typeface="华文楷体" panose="02010600040101010101" pitchFamily="2" charset="-122"/>
                <a:ea typeface="华文楷体" panose="02010600040101010101" pitchFamily="2" charset="-122"/>
              </a:rPr>
              <a:t>8</a:t>
            </a:r>
            <a:r>
              <a:rPr lang="zh-CN" altLang="en-US" b="1" dirty="0">
                <a:latin typeface="华文楷体" panose="02010600040101010101" pitchFamily="2" charset="-122"/>
                <a:ea typeface="华文楷体" panose="02010600040101010101" pitchFamily="2" charset="-122"/>
              </a:rPr>
              <a:t>）电源提供的视在功率</a:t>
            </a:r>
            <a:r>
              <a:rPr lang="zh-CN" altLang="en-US" b="1" dirty="0">
                <a:effectLst>
                  <a:outerShdw blurRad="38100" dist="38100" dir="2700000" algn="tl">
                    <a:srgbClr val="C0C0C0"/>
                  </a:outerShdw>
                </a:effectLst>
                <a:latin typeface="华文楷体" panose="02010600040101010101" pitchFamily="2" charset="-122"/>
                <a:ea typeface="华文楷体" panose="02010600040101010101" pitchFamily="2" charset="-122"/>
              </a:rPr>
              <a:t> </a:t>
            </a:r>
          </a:p>
        </p:txBody>
      </p:sp>
      <p:graphicFrame>
        <p:nvGraphicFramePr>
          <p:cNvPr id="265221" name="Object 5">
            <a:extLst>
              <a:ext uri="{FF2B5EF4-FFF2-40B4-BE49-F238E27FC236}">
                <a16:creationId xmlns:a16="http://schemas.microsoft.com/office/drawing/2014/main" id="{947E8F5A-92DB-4F8D-A8DC-2399DDF85C71}"/>
              </a:ext>
            </a:extLst>
          </p:cNvPr>
          <p:cNvGraphicFramePr>
            <a:graphicFrameLocks noChangeAspect="1"/>
          </p:cNvGraphicFramePr>
          <p:nvPr/>
        </p:nvGraphicFramePr>
        <p:xfrm>
          <a:off x="323850" y="1916113"/>
          <a:ext cx="8636000" cy="584200"/>
        </p:xfrm>
        <a:graphic>
          <a:graphicData uri="http://schemas.openxmlformats.org/presentationml/2006/ole">
            <mc:AlternateContent xmlns:mc="http://schemas.openxmlformats.org/markup-compatibility/2006">
              <mc:Choice xmlns:v="urn:schemas-microsoft-com:vml" Requires="v">
                <p:oleObj spid="_x0000_s95365" name="Equation" r:id="rId3" imgW="8636000" imgH="584200" progId="Equation.DSMT4">
                  <p:embed/>
                </p:oleObj>
              </mc:Choice>
              <mc:Fallback>
                <p:oleObj name="Equation" r:id="rId3" imgW="8636000" imgH="584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916113"/>
                        <a:ext cx="86360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5222" name="Object 6">
            <a:extLst>
              <a:ext uri="{FF2B5EF4-FFF2-40B4-BE49-F238E27FC236}">
                <a16:creationId xmlns:a16="http://schemas.microsoft.com/office/drawing/2014/main" id="{1C20F048-690F-4BC4-B266-39D2322510C2}"/>
              </a:ext>
            </a:extLst>
          </p:cNvPr>
          <p:cNvGraphicFramePr>
            <a:graphicFrameLocks noChangeAspect="1"/>
          </p:cNvGraphicFramePr>
          <p:nvPr/>
        </p:nvGraphicFramePr>
        <p:xfrm>
          <a:off x="395288" y="3429000"/>
          <a:ext cx="5461000" cy="508000"/>
        </p:xfrm>
        <a:graphic>
          <a:graphicData uri="http://schemas.openxmlformats.org/presentationml/2006/ole">
            <mc:AlternateContent xmlns:mc="http://schemas.openxmlformats.org/markup-compatibility/2006">
              <mc:Choice xmlns:v="urn:schemas-microsoft-com:vml" Requires="v">
                <p:oleObj spid="_x0000_s95366" name="Equation" r:id="rId5" imgW="5461000" imgH="508000" progId="Equation.DSMT4">
                  <p:embed/>
                </p:oleObj>
              </mc:Choice>
              <mc:Fallback>
                <p:oleObj name="Equation" r:id="rId5" imgW="5461000" imgH="508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3429000"/>
                        <a:ext cx="54610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65218"/>
                                        </p:tgtEl>
                                        <p:attrNameLst>
                                          <p:attrName>style.visibility</p:attrName>
                                        </p:attrNameLst>
                                      </p:cBhvr>
                                      <p:to>
                                        <p:strVal val="visible"/>
                                      </p:to>
                                    </p:set>
                                    <p:anim calcmode="discrete" valueType="clr">
                                      <p:cBhvr override="childStyle">
                                        <p:cTn id="7" dur="80"/>
                                        <p:tgtEl>
                                          <p:spTgt spid="26521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65218"/>
                                        </p:tgtEl>
                                        <p:attrNameLst>
                                          <p:attrName>fillcolor</p:attrName>
                                        </p:attrNameLst>
                                      </p:cBhvr>
                                      <p:tavLst>
                                        <p:tav tm="0">
                                          <p:val>
                                            <p:clrVal>
                                              <a:schemeClr val="accent2"/>
                                            </p:clrVal>
                                          </p:val>
                                        </p:tav>
                                        <p:tav tm="50000">
                                          <p:val>
                                            <p:clrVal>
                                              <a:schemeClr val="hlink"/>
                                            </p:clrVal>
                                          </p:val>
                                        </p:tav>
                                      </p:tavLst>
                                    </p:anim>
                                    <p:set>
                                      <p:cBhvr>
                                        <p:cTn id="9" dur="80"/>
                                        <p:tgtEl>
                                          <p:spTgt spid="265218"/>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265221"/>
                                        </p:tgtEl>
                                        <p:attrNameLst>
                                          <p:attrName>style.visibility</p:attrName>
                                        </p:attrNameLst>
                                      </p:cBhvr>
                                      <p:to>
                                        <p:strVal val="visible"/>
                                      </p:to>
                                    </p:set>
                                    <p:animEffect transition="in" filter="wipe(left)">
                                      <p:cBhvr>
                                        <p:cTn id="14" dur="3000"/>
                                        <p:tgtEl>
                                          <p:spTgt spid="26522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265220"/>
                                        </p:tgtEl>
                                        <p:attrNameLst>
                                          <p:attrName>style.visibility</p:attrName>
                                        </p:attrNameLst>
                                      </p:cBhvr>
                                      <p:to>
                                        <p:strVal val="visible"/>
                                      </p:to>
                                    </p:set>
                                    <p:anim calcmode="discrete" valueType="clr">
                                      <p:cBhvr override="childStyle">
                                        <p:cTn id="19" dur="80"/>
                                        <p:tgtEl>
                                          <p:spTgt spid="265220"/>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65220"/>
                                        </p:tgtEl>
                                        <p:attrNameLst>
                                          <p:attrName>fillcolor</p:attrName>
                                        </p:attrNameLst>
                                      </p:cBhvr>
                                      <p:tavLst>
                                        <p:tav tm="0">
                                          <p:val>
                                            <p:clrVal>
                                              <a:schemeClr val="accent2"/>
                                            </p:clrVal>
                                          </p:val>
                                        </p:tav>
                                        <p:tav tm="50000">
                                          <p:val>
                                            <p:clrVal>
                                              <a:schemeClr val="hlink"/>
                                            </p:clrVal>
                                          </p:val>
                                        </p:tav>
                                      </p:tavLst>
                                    </p:anim>
                                    <p:set>
                                      <p:cBhvr>
                                        <p:cTn id="21" dur="80"/>
                                        <p:tgtEl>
                                          <p:spTgt spid="265220"/>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65222"/>
                                        </p:tgtEl>
                                        <p:attrNameLst>
                                          <p:attrName>style.visibility</p:attrName>
                                        </p:attrNameLst>
                                      </p:cBhvr>
                                      <p:to>
                                        <p:strVal val="visible"/>
                                      </p:to>
                                    </p:set>
                                    <p:animEffect transition="in" filter="wipe(left)">
                                      <p:cBhvr>
                                        <p:cTn id="26" dur="3000"/>
                                        <p:tgtEl>
                                          <p:spTgt spid="265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p:bldP spid="26522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8" name="Object 11">
            <a:extLst>
              <a:ext uri="{FF2B5EF4-FFF2-40B4-BE49-F238E27FC236}">
                <a16:creationId xmlns:a16="http://schemas.microsoft.com/office/drawing/2014/main" id="{23549DB6-3553-456E-8AC2-65B6622E3B49}"/>
              </a:ext>
            </a:extLst>
          </p:cNvPr>
          <p:cNvGraphicFramePr>
            <a:graphicFrameLocks noChangeAspect="1"/>
          </p:cNvGraphicFramePr>
          <p:nvPr/>
        </p:nvGraphicFramePr>
        <p:xfrm>
          <a:off x="539750" y="2565400"/>
          <a:ext cx="5387975" cy="4030663"/>
        </p:xfrm>
        <a:graphic>
          <a:graphicData uri="http://schemas.openxmlformats.org/presentationml/2006/ole">
            <mc:AlternateContent xmlns:mc="http://schemas.openxmlformats.org/markup-compatibility/2006">
              <mc:Choice xmlns:v="urn:schemas-microsoft-com:vml" Requires="v">
                <p:oleObj spid="_x0000_s96582" name="Visio" r:id="rId3" imgW="2718305" imgH="2021803" progId="Visio.Drawing.11">
                  <p:embed/>
                </p:oleObj>
              </mc:Choice>
              <mc:Fallback>
                <p:oleObj name="Visio" r:id="rId3" imgW="2718305" imgH="2021803" progId="Visio.Drawing.11">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565400"/>
                        <a:ext cx="5387975" cy="40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6259" name="Group 18">
            <a:extLst>
              <a:ext uri="{FF2B5EF4-FFF2-40B4-BE49-F238E27FC236}">
                <a16:creationId xmlns:a16="http://schemas.microsoft.com/office/drawing/2014/main" id="{104B6807-A784-4468-951A-16863FAEE5EA}"/>
              </a:ext>
            </a:extLst>
          </p:cNvPr>
          <p:cNvGrpSpPr>
            <a:grpSpLocks/>
          </p:cNvGrpSpPr>
          <p:nvPr/>
        </p:nvGrpSpPr>
        <p:grpSpPr bwMode="auto">
          <a:xfrm>
            <a:off x="107950" y="34925"/>
            <a:ext cx="9144000" cy="2314575"/>
            <a:chOff x="0" y="-56"/>
            <a:chExt cx="5760" cy="1458"/>
          </a:xfrm>
        </p:grpSpPr>
        <p:sp>
          <p:nvSpPr>
            <p:cNvPr id="270341" name="Rectangle 5">
              <a:extLst>
                <a:ext uri="{FF2B5EF4-FFF2-40B4-BE49-F238E27FC236}">
                  <a16:creationId xmlns:a16="http://schemas.microsoft.com/office/drawing/2014/main" id="{DE851B72-0A85-4013-883F-3929C89F42E9}"/>
                </a:ext>
              </a:extLst>
            </p:cNvPr>
            <p:cNvSpPr>
              <a:spLocks noChangeArrowheads="1"/>
            </p:cNvSpPr>
            <p:nvPr/>
          </p:nvSpPr>
          <p:spPr bwMode="auto">
            <a:xfrm>
              <a:off x="0" y="-56"/>
              <a:ext cx="5760" cy="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30000"/>
                </a:lnSpc>
                <a:defRPr/>
              </a:pPr>
              <a:r>
                <a:rPr lang="zh-CN" altLang="en-US" b="1" dirty="0">
                  <a:latin typeface="华文楷体" panose="02010600040101010101" pitchFamily="2" charset="-122"/>
                  <a:ea typeface="华文楷体" panose="02010600040101010101" pitchFamily="2" charset="-122"/>
                </a:rPr>
                <a:t>例</a:t>
              </a:r>
              <a:r>
                <a:rPr lang="en-US" altLang="zh-CN" b="1" dirty="0">
                  <a:latin typeface="华文楷体" panose="02010600040101010101" pitchFamily="2" charset="-122"/>
                  <a:ea typeface="华文楷体" panose="02010600040101010101" pitchFamily="2" charset="-122"/>
                </a:rPr>
                <a:t>12-7</a:t>
              </a:r>
            </a:p>
            <a:p>
              <a:pPr eaLnBrk="1" hangingPunct="1">
                <a:lnSpc>
                  <a:spcPct val="130000"/>
                </a:lnSpc>
                <a:defRPr/>
              </a:pPr>
              <a:r>
                <a:rPr lang="zh-CN" altLang="en-US" b="1" dirty="0">
                  <a:latin typeface="华文楷体" panose="02010600040101010101" pitchFamily="2" charset="-122"/>
                  <a:ea typeface="华文楷体" panose="02010600040101010101" pitchFamily="2" charset="-122"/>
                </a:rPr>
                <a:t>如图所示对称三相电路，负载阻抗                          </a:t>
              </a:r>
              <a:r>
                <a:rPr lang="zh-CN" altLang="en-US" b="1" dirty="0"/>
                <a:t>，</a:t>
              </a:r>
            </a:p>
            <a:p>
              <a:pPr eaLnBrk="1" hangingPunct="1">
                <a:lnSpc>
                  <a:spcPct val="130000"/>
                </a:lnSpc>
                <a:defRPr/>
              </a:pPr>
              <a:r>
                <a:rPr lang="zh-CN" altLang="en-US" b="1" dirty="0"/>
                <a:t>                            ，</a:t>
              </a:r>
              <a:r>
                <a:rPr lang="zh-CN" altLang="en-US" b="1" dirty="0">
                  <a:latin typeface="华文楷体" panose="02010600040101010101" pitchFamily="2" charset="-122"/>
                  <a:ea typeface="华文楷体" panose="02010600040101010101" pitchFamily="2" charset="-122"/>
                </a:rPr>
                <a:t>若测得星形连接负载电流有效值为</a:t>
              </a:r>
            </a:p>
            <a:p>
              <a:pPr eaLnBrk="1" hangingPunct="1">
                <a:lnSpc>
                  <a:spcPct val="130000"/>
                </a:lnSpc>
                <a:defRPr/>
              </a:pPr>
              <a:r>
                <a:rPr lang="zh-CN" altLang="en-US" b="1" dirty="0"/>
                <a:t>                 。</a:t>
              </a:r>
              <a:endParaRPr lang="zh-CN" altLang="en-US" b="1" dirty="0">
                <a:effectLst>
                  <a:outerShdw blurRad="38100" dist="38100" dir="2700000" algn="tl">
                    <a:srgbClr val="C0C0C0"/>
                  </a:outerShdw>
                </a:effectLst>
              </a:endParaRPr>
            </a:p>
          </p:txBody>
        </p:sp>
        <p:graphicFrame>
          <p:nvGraphicFramePr>
            <p:cNvPr id="96263" name="Object 6">
              <a:extLst>
                <a:ext uri="{FF2B5EF4-FFF2-40B4-BE49-F238E27FC236}">
                  <a16:creationId xmlns:a16="http://schemas.microsoft.com/office/drawing/2014/main" id="{DC08883B-3157-464A-95DD-AFEDA719E072}"/>
                </a:ext>
              </a:extLst>
            </p:cNvPr>
            <p:cNvGraphicFramePr>
              <a:graphicFrameLocks noChangeAspect="1"/>
            </p:cNvGraphicFramePr>
            <p:nvPr>
              <p:extLst>
                <p:ext uri="{D42A27DB-BD31-4B8C-83A1-F6EECF244321}">
                  <p14:modId xmlns:p14="http://schemas.microsoft.com/office/powerpoint/2010/main" val="2878098656"/>
                </p:ext>
              </p:extLst>
            </p:nvPr>
          </p:nvGraphicFramePr>
          <p:xfrm>
            <a:off x="3448" y="391"/>
            <a:ext cx="1560" cy="320"/>
          </p:xfrm>
          <a:graphic>
            <a:graphicData uri="http://schemas.openxmlformats.org/presentationml/2006/ole">
              <mc:AlternateContent xmlns:mc="http://schemas.openxmlformats.org/markup-compatibility/2006">
                <mc:Choice xmlns:v="urn:schemas-microsoft-com:vml" Requires="v">
                  <p:oleObj spid="_x0000_s96583" name="Equation" r:id="rId5" imgW="2476440" imgH="507960" progId="Equation.DSMT4">
                    <p:embed/>
                  </p:oleObj>
                </mc:Choice>
                <mc:Fallback>
                  <p:oleObj name="Equation" r:id="rId5" imgW="2476440" imgH="507960" progId="Equation.DSMT4">
                    <p:embed/>
                    <p:pic>
                      <p:nvPicPr>
                        <p:cNvPr id="0" name="Object 6"/>
                        <p:cNvPicPr>
                          <a:picLocks noChangeAspect="1" noChangeArrowheads="1"/>
                        </p:cNvPicPr>
                        <p:nvPr/>
                      </p:nvPicPr>
                      <p:blipFill>
                        <a:blip r:embed="rId6"/>
                        <a:srcRect/>
                        <a:stretch>
                          <a:fillRect/>
                        </a:stretch>
                      </p:blipFill>
                      <p:spPr bwMode="auto">
                        <a:xfrm>
                          <a:off x="3448" y="391"/>
                          <a:ext cx="15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4" name="Object 7">
              <a:extLst>
                <a:ext uri="{FF2B5EF4-FFF2-40B4-BE49-F238E27FC236}">
                  <a16:creationId xmlns:a16="http://schemas.microsoft.com/office/drawing/2014/main" id="{4EC9C820-6C5C-4189-B7CD-81C52FCDF42D}"/>
                </a:ext>
              </a:extLst>
            </p:cNvPr>
            <p:cNvGraphicFramePr>
              <a:graphicFrameLocks noChangeAspect="1"/>
            </p:cNvGraphicFramePr>
            <p:nvPr>
              <p:extLst>
                <p:ext uri="{D42A27DB-BD31-4B8C-83A1-F6EECF244321}">
                  <p14:modId xmlns:p14="http://schemas.microsoft.com/office/powerpoint/2010/main" val="3382344784"/>
                </p:ext>
              </p:extLst>
            </p:nvPr>
          </p:nvGraphicFramePr>
          <p:xfrm>
            <a:off x="137" y="754"/>
            <a:ext cx="1584" cy="320"/>
          </p:xfrm>
          <a:graphic>
            <a:graphicData uri="http://schemas.openxmlformats.org/presentationml/2006/ole">
              <mc:AlternateContent xmlns:mc="http://schemas.openxmlformats.org/markup-compatibility/2006">
                <mc:Choice xmlns:v="urn:schemas-microsoft-com:vml" Requires="v">
                  <p:oleObj spid="_x0000_s96584" name="Equation" r:id="rId7" imgW="2514600" imgH="507960" progId="Equation.DSMT4">
                    <p:embed/>
                  </p:oleObj>
                </mc:Choice>
                <mc:Fallback>
                  <p:oleObj name="Equation" r:id="rId7" imgW="2514600" imgH="507960" progId="Equation.DSMT4">
                    <p:embed/>
                    <p:pic>
                      <p:nvPicPr>
                        <p:cNvPr id="0" name="Object 7"/>
                        <p:cNvPicPr>
                          <a:picLocks noChangeAspect="1" noChangeArrowheads="1"/>
                        </p:cNvPicPr>
                        <p:nvPr/>
                      </p:nvPicPr>
                      <p:blipFill>
                        <a:blip r:embed="rId8"/>
                        <a:srcRect/>
                        <a:stretch>
                          <a:fillRect/>
                        </a:stretch>
                      </p:blipFill>
                      <p:spPr bwMode="auto">
                        <a:xfrm>
                          <a:off x="137" y="754"/>
                          <a:ext cx="158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5" name="Object 8">
              <a:extLst>
                <a:ext uri="{FF2B5EF4-FFF2-40B4-BE49-F238E27FC236}">
                  <a16:creationId xmlns:a16="http://schemas.microsoft.com/office/drawing/2014/main" id="{D5D7E4FC-F8EE-4F43-9610-30E63720DE12}"/>
                </a:ext>
              </a:extLst>
            </p:cNvPr>
            <p:cNvGraphicFramePr>
              <a:graphicFrameLocks noChangeAspect="1"/>
            </p:cNvGraphicFramePr>
            <p:nvPr/>
          </p:nvGraphicFramePr>
          <p:xfrm>
            <a:off x="158" y="1071"/>
            <a:ext cx="896" cy="320"/>
          </p:xfrm>
          <a:graphic>
            <a:graphicData uri="http://schemas.openxmlformats.org/presentationml/2006/ole">
              <mc:AlternateContent xmlns:mc="http://schemas.openxmlformats.org/markup-compatibility/2006">
                <mc:Choice xmlns:v="urn:schemas-microsoft-com:vml" Requires="v">
                  <p:oleObj spid="_x0000_s96585" name="Equation" r:id="rId9" imgW="1422400" imgH="508000" progId="Equation.DSMT4">
                    <p:embed/>
                  </p:oleObj>
                </mc:Choice>
                <mc:Fallback>
                  <p:oleObj name="Equation" r:id="rId9" imgW="1422400" imgH="5080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 y="1071"/>
                          <a:ext cx="89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0349" name="Rectangle 13">
              <a:extLst>
                <a:ext uri="{FF2B5EF4-FFF2-40B4-BE49-F238E27FC236}">
                  <a16:creationId xmlns:a16="http://schemas.microsoft.com/office/drawing/2014/main" id="{908A9559-AD7A-4849-89A2-B3B3AE4EA474}"/>
                </a:ext>
              </a:extLst>
            </p:cNvPr>
            <p:cNvSpPr>
              <a:spLocks noChangeArrowheads="1"/>
            </p:cNvSpPr>
            <p:nvPr/>
          </p:nvSpPr>
          <p:spPr bwMode="auto">
            <a:xfrm>
              <a:off x="1292" y="1071"/>
              <a:ext cx="3778" cy="32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dirty="0">
                  <a:latin typeface="华文楷体" panose="02010600040101010101" pitchFamily="2" charset="-122"/>
                  <a:ea typeface="华文楷体" panose="02010600040101010101" pitchFamily="2" charset="-122"/>
                </a:rPr>
                <a:t>试求三角形连接负载的三相总功率</a:t>
              </a:r>
              <a:r>
                <a:rPr lang="zh-CN" altLang="en-US" b="1" dirty="0">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a:t>
              </a:r>
            </a:p>
          </p:txBody>
        </p:sp>
      </p:grpSp>
      <p:graphicFrame>
        <p:nvGraphicFramePr>
          <p:cNvPr id="270355" name="Object 19">
            <a:extLst>
              <a:ext uri="{FF2B5EF4-FFF2-40B4-BE49-F238E27FC236}">
                <a16:creationId xmlns:a16="http://schemas.microsoft.com/office/drawing/2014/main" id="{F0292513-A157-4A60-993F-46A827AEB2EF}"/>
              </a:ext>
            </a:extLst>
          </p:cNvPr>
          <p:cNvGraphicFramePr>
            <a:graphicFrameLocks noGrp="1" noChangeAspect="1"/>
          </p:cNvGraphicFramePr>
          <p:nvPr>
            <p:ph/>
          </p:nvPr>
        </p:nvGraphicFramePr>
        <p:xfrm>
          <a:off x="5364163" y="4437063"/>
          <a:ext cx="3563937" cy="1673225"/>
        </p:xfrm>
        <a:graphic>
          <a:graphicData uri="http://schemas.openxmlformats.org/presentationml/2006/ole">
            <mc:AlternateContent xmlns:mc="http://schemas.openxmlformats.org/markup-compatibility/2006">
              <mc:Choice xmlns:v="urn:schemas-microsoft-com:vml" Requires="v">
                <p:oleObj spid="_x0000_s96586" name="Visio" r:id="rId11" imgW="1444184" imgH="678343" progId="Visio.Drawing.11">
                  <p:embed/>
                </p:oleObj>
              </mc:Choice>
              <mc:Fallback>
                <p:oleObj name="Visio" r:id="rId11" imgW="1444184" imgH="678343" progId="Visio.Drawing.11">
                  <p:embed/>
                  <p:pic>
                    <p:nvPicPr>
                      <p:cNvPr id="0" name="Object 19"/>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4163" y="4437063"/>
                        <a:ext cx="3563937"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61" name="Text Box 21">
            <a:extLst>
              <a:ext uri="{FF2B5EF4-FFF2-40B4-BE49-F238E27FC236}">
                <a16:creationId xmlns:a16="http://schemas.microsoft.com/office/drawing/2014/main" id="{41691949-C4A4-4FE3-985E-400605F7DA9E}"/>
              </a:ext>
            </a:extLst>
          </p:cNvPr>
          <p:cNvSpPr txBox="1">
            <a:spLocks noChangeArrowheads="1"/>
          </p:cNvSpPr>
          <p:nvPr/>
        </p:nvSpPr>
        <p:spPr bwMode="auto">
          <a:xfrm>
            <a:off x="1403350" y="115888"/>
            <a:ext cx="1255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zh-CN" altLang="en-US" b="1" dirty="0">
                <a:solidFill>
                  <a:srgbClr val="CC3300"/>
                </a:solidFill>
                <a:latin typeface="华文楷体" panose="02010600040101010101" pitchFamily="2" charset="-122"/>
                <a:ea typeface="华文楷体" panose="02010600040101010101" pitchFamily="2" charset="-122"/>
              </a:rPr>
              <a:t>自练习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270355"/>
                                        </p:tgtEl>
                                        <p:attrNameLst>
                                          <p:attrName>style.visibility</p:attrName>
                                        </p:attrNameLst>
                                      </p:cBhvr>
                                      <p:to>
                                        <p:strVal val="visible"/>
                                      </p:to>
                                    </p:set>
                                    <p:animEffect transition="in" filter="slide(fromRight)">
                                      <p:cBhvr>
                                        <p:cTn id="7" dur="500"/>
                                        <p:tgtEl>
                                          <p:spTgt spid="270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8" name="Rectangle 4">
            <a:extLst>
              <a:ext uri="{FF2B5EF4-FFF2-40B4-BE49-F238E27FC236}">
                <a16:creationId xmlns:a16="http://schemas.microsoft.com/office/drawing/2014/main" id="{201F0729-CFFF-48D3-BF50-0E95F6DCF2B8}"/>
              </a:ext>
            </a:extLst>
          </p:cNvPr>
          <p:cNvSpPr>
            <a:spLocks noChangeArrowheads="1"/>
          </p:cNvSpPr>
          <p:nvPr/>
        </p:nvSpPr>
        <p:spPr bwMode="auto">
          <a:xfrm>
            <a:off x="381000" y="834559"/>
            <a:ext cx="37914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解</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单相等值电路为</a:t>
            </a:r>
            <a:endParaRPr lang="zh-CN" altLang="en-US" b="1" dirty="0">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
        <p:nvSpPr>
          <p:cNvPr id="272389" name="Rectangle 5">
            <a:extLst>
              <a:ext uri="{FF2B5EF4-FFF2-40B4-BE49-F238E27FC236}">
                <a16:creationId xmlns:a16="http://schemas.microsoft.com/office/drawing/2014/main" id="{2F45080E-1781-4AFA-80FC-EC2E616EC195}"/>
              </a:ext>
            </a:extLst>
          </p:cNvPr>
          <p:cNvSpPr>
            <a:spLocks noChangeArrowheads="1"/>
          </p:cNvSpPr>
          <p:nvPr/>
        </p:nvSpPr>
        <p:spPr bwMode="auto">
          <a:xfrm>
            <a:off x="395288" y="3141663"/>
            <a:ext cx="638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b="1">
                <a:latin typeface="华文楷体" panose="02010600040101010101" pitchFamily="2" charset="-122"/>
                <a:ea typeface="华文楷体" panose="02010600040101010101" pitchFamily="2" charset="-122"/>
              </a:rPr>
              <a:t>则</a:t>
            </a:r>
            <a:r>
              <a:rPr lang="zh-CN" altLang="en-US">
                <a:latin typeface="华文楷体" panose="02010600040101010101" pitchFamily="2" charset="-122"/>
                <a:ea typeface="华文楷体" panose="02010600040101010101" pitchFamily="2" charset="-122"/>
              </a:rPr>
              <a:t> </a:t>
            </a:r>
          </a:p>
        </p:txBody>
      </p:sp>
      <p:sp>
        <p:nvSpPr>
          <p:cNvPr id="272390" name="Rectangle 6">
            <a:extLst>
              <a:ext uri="{FF2B5EF4-FFF2-40B4-BE49-F238E27FC236}">
                <a16:creationId xmlns:a16="http://schemas.microsoft.com/office/drawing/2014/main" id="{5C298BAD-386D-4B20-A90F-79103C50A213}"/>
              </a:ext>
            </a:extLst>
          </p:cNvPr>
          <p:cNvSpPr>
            <a:spLocks noChangeArrowheads="1"/>
          </p:cNvSpPr>
          <p:nvPr/>
        </p:nvSpPr>
        <p:spPr bwMode="auto">
          <a:xfrm>
            <a:off x="179388" y="4652963"/>
            <a:ext cx="6327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r>
              <a:rPr lang="zh-CN" altLang="en-US" b="1">
                <a:latin typeface="华文楷体" panose="02010600040101010101" pitchFamily="2" charset="-122"/>
                <a:ea typeface="华文楷体" panose="02010600040101010101" pitchFamily="2" charset="-122"/>
              </a:rPr>
              <a:t>因此，三角形连接负载的三相总功率为</a:t>
            </a:r>
            <a:r>
              <a:rPr lang="zh-CN" altLang="en-US" b="1">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p>
        </p:txBody>
      </p:sp>
      <p:graphicFrame>
        <p:nvGraphicFramePr>
          <p:cNvPr id="272391" name="Object 7">
            <a:extLst>
              <a:ext uri="{FF2B5EF4-FFF2-40B4-BE49-F238E27FC236}">
                <a16:creationId xmlns:a16="http://schemas.microsoft.com/office/drawing/2014/main" id="{226D3B9B-8B53-4391-A7E6-277971317250}"/>
              </a:ext>
            </a:extLst>
          </p:cNvPr>
          <p:cNvGraphicFramePr>
            <a:graphicFrameLocks noChangeAspect="1"/>
          </p:cNvGraphicFramePr>
          <p:nvPr/>
        </p:nvGraphicFramePr>
        <p:xfrm>
          <a:off x="1979613" y="1412875"/>
          <a:ext cx="2755900" cy="508000"/>
        </p:xfrm>
        <a:graphic>
          <a:graphicData uri="http://schemas.openxmlformats.org/presentationml/2006/ole">
            <mc:AlternateContent xmlns:mc="http://schemas.openxmlformats.org/markup-compatibility/2006">
              <mc:Choice xmlns:v="urn:schemas-microsoft-com:vml" Requires="v">
                <p:oleObj spid="_x0000_s97665" name="Equation" r:id="rId3" imgW="2755900" imgH="508000" progId="Equation.DSMT4">
                  <p:embed/>
                </p:oleObj>
              </mc:Choice>
              <mc:Fallback>
                <p:oleObj name="Equation" r:id="rId3" imgW="2755900" imgH="5080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412875"/>
                        <a:ext cx="27559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92" name="Object 8">
            <a:extLst>
              <a:ext uri="{FF2B5EF4-FFF2-40B4-BE49-F238E27FC236}">
                <a16:creationId xmlns:a16="http://schemas.microsoft.com/office/drawing/2014/main" id="{5F9E8A1D-6A93-424A-9ABE-C17CB5188DC8}"/>
              </a:ext>
            </a:extLst>
          </p:cNvPr>
          <p:cNvGraphicFramePr>
            <a:graphicFrameLocks noChangeAspect="1"/>
          </p:cNvGraphicFramePr>
          <p:nvPr/>
        </p:nvGraphicFramePr>
        <p:xfrm>
          <a:off x="1763713" y="1989138"/>
          <a:ext cx="3225800" cy="533400"/>
        </p:xfrm>
        <a:graphic>
          <a:graphicData uri="http://schemas.openxmlformats.org/presentationml/2006/ole">
            <mc:AlternateContent xmlns:mc="http://schemas.openxmlformats.org/markup-compatibility/2006">
              <mc:Choice xmlns:v="urn:schemas-microsoft-com:vml" Requires="v">
                <p:oleObj spid="_x0000_s97666" name="Equation" r:id="rId5" imgW="3225800" imgH="533400" progId="Equation.DSMT4">
                  <p:embed/>
                </p:oleObj>
              </mc:Choice>
              <mc:Fallback>
                <p:oleObj name="Equation" r:id="rId5" imgW="3225800" imgH="5334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1989138"/>
                        <a:ext cx="322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93" name="Object 9">
            <a:extLst>
              <a:ext uri="{FF2B5EF4-FFF2-40B4-BE49-F238E27FC236}">
                <a16:creationId xmlns:a16="http://schemas.microsoft.com/office/drawing/2014/main" id="{469BCC21-28F1-42C1-B1FE-58ADD3C4E1C7}"/>
              </a:ext>
            </a:extLst>
          </p:cNvPr>
          <p:cNvGraphicFramePr>
            <a:graphicFrameLocks noChangeAspect="1"/>
          </p:cNvGraphicFramePr>
          <p:nvPr/>
        </p:nvGraphicFramePr>
        <p:xfrm>
          <a:off x="1835150" y="2708275"/>
          <a:ext cx="2946400" cy="508000"/>
        </p:xfrm>
        <a:graphic>
          <a:graphicData uri="http://schemas.openxmlformats.org/presentationml/2006/ole">
            <mc:AlternateContent xmlns:mc="http://schemas.openxmlformats.org/markup-compatibility/2006">
              <mc:Choice xmlns:v="urn:schemas-microsoft-com:vml" Requires="v">
                <p:oleObj spid="_x0000_s97667" name="Equation" r:id="rId7" imgW="2946400" imgH="508000" progId="Equation.DSMT4">
                  <p:embed/>
                </p:oleObj>
              </mc:Choice>
              <mc:Fallback>
                <p:oleObj name="Equation" r:id="rId7" imgW="2946400" imgH="5080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2708275"/>
                        <a:ext cx="29464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94" name="Object 10">
            <a:extLst>
              <a:ext uri="{FF2B5EF4-FFF2-40B4-BE49-F238E27FC236}">
                <a16:creationId xmlns:a16="http://schemas.microsoft.com/office/drawing/2014/main" id="{BF239A97-35A4-4856-BDC0-BE1AFC637A2E}"/>
              </a:ext>
            </a:extLst>
          </p:cNvPr>
          <p:cNvGraphicFramePr>
            <a:graphicFrameLocks noChangeAspect="1"/>
          </p:cNvGraphicFramePr>
          <p:nvPr/>
        </p:nvGraphicFramePr>
        <p:xfrm>
          <a:off x="1403350" y="3500438"/>
          <a:ext cx="3987800" cy="952500"/>
        </p:xfrm>
        <a:graphic>
          <a:graphicData uri="http://schemas.openxmlformats.org/presentationml/2006/ole">
            <mc:AlternateContent xmlns:mc="http://schemas.openxmlformats.org/markup-compatibility/2006">
              <mc:Choice xmlns:v="urn:schemas-microsoft-com:vml" Requires="v">
                <p:oleObj spid="_x0000_s97668" name="Equation" r:id="rId9" imgW="3987800" imgH="952500" progId="Equation.DSMT4">
                  <p:embed/>
                </p:oleObj>
              </mc:Choice>
              <mc:Fallback>
                <p:oleObj name="Equation" r:id="rId9" imgW="3987800" imgH="9525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3500438"/>
                        <a:ext cx="39878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95" name="Object 11">
            <a:extLst>
              <a:ext uri="{FF2B5EF4-FFF2-40B4-BE49-F238E27FC236}">
                <a16:creationId xmlns:a16="http://schemas.microsoft.com/office/drawing/2014/main" id="{2A3DC30E-D655-42E0-8035-52E806865117}"/>
              </a:ext>
            </a:extLst>
          </p:cNvPr>
          <p:cNvGraphicFramePr>
            <a:graphicFrameLocks noChangeAspect="1"/>
          </p:cNvGraphicFramePr>
          <p:nvPr/>
        </p:nvGraphicFramePr>
        <p:xfrm>
          <a:off x="1331913" y="5373688"/>
          <a:ext cx="4686300" cy="469900"/>
        </p:xfrm>
        <a:graphic>
          <a:graphicData uri="http://schemas.openxmlformats.org/presentationml/2006/ole">
            <mc:AlternateContent xmlns:mc="http://schemas.openxmlformats.org/markup-compatibility/2006">
              <mc:Choice xmlns:v="urn:schemas-microsoft-com:vml" Requires="v">
                <p:oleObj spid="_x0000_s97669" name="Equation" r:id="rId11" imgW="4686300" imgH="469900" progId="Equation.DSMT4">
                  <p:embed/>
                </p:oleObj>
              </mc:Choice>
              <mc:Fallback>
                <p:oleObj name="Equation" r:id="rId11" imgW="4686300" imgH="4699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5373688"/>
                        <a:ext cx="46863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98" name="Object 14">
            <a:extLst>
              <a:ext uri="{FF2B5EF4-FFF2-40B4-BE49-F238E27FC236}">
                <a16:creationId xmlns:a16="http://schemas.microsoft.com/office/drawing/2014/main" id="{1406A4D1-C3D9-4945-90F0-B166024899FB}"/>
              </a:ext>
            </a:extLst>
          </p:cNvPr>
          <p:cNvGraphicFramePr>
            <a:graphicFrameLocks noChangeAspect="1"/>
          </p:cNvGraphicFramePr>
          <p:nvPr/>
        </p:nvGraphicFramePr>
        <p:xfrm>
          <a:off x="5724525" y="908050"/>
          <a:ext cx="2894013" cy="1357313"/>
        </p:xfrm>
        <a:graphic>
          <a:graphicData uri="http://schemas.openxmlformats.org/presentationml/2006/ole">
            <mc:AlternateContent xmlns:mc="http://schemas.openxmlformats.org/markup-compatibility/2006">
              <mc:Choice xmlns:v="urn:schemas-microsoft-com:vml" Requires="v">
                <p:oleObj spid="_x0000_s97670" name="Visio" r:id="rId13" imgW="1444184" imgH="678343" progId="Visio.Drawing.11">
                  <p:embed/>
                </p:oleObj>
              </mc:Choice>
              <mc:Fallback>
                <p:oleObj name="Visio" r:id="rId13" imgW="1444184" imgH="678343" progId="Visio.Drawing.11">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24525" y="908050"/>
                        <a:ext cx="2894013"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2400" name="Rectangle 16">
            <a:extLst>
              <a:ext uri="{FF2B5EF4-FFF2-40B4-BE49-F238E27FC236}">
                <a16:creationId xmlns:a16="http://schemas.microsoft.com/office/drawing/2014/main" id="{5A363C83-918C-4D73-8AD8-D5376D0F21D4}"/>
              </a:ext>
            </a:extLst>
          </p:cNvPr>
          <p:cNvSpPr>
            <a:spLocks noChangeArrowheads="1"/>
          </p:cNvSpPr>
          <p:nvPr/>
        </p:nvSpPr>
        <p:spPr bwMode="auto">
          <a:xfrm>
            <a:off x="323850" y="1341438"/>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a:r>
              <a:rPr lang="zh-CN" altLang="en-US" b="1">
                <a:latin typeface="华文楷体" panose="02010600040101010101" pitchFamily="2" charset="-122"/>
                <a:ea typeface="华文楷体" panose="02010600040101010101" pitchFamily="2" charset="-122"/>
              </a:rPr>
              <a:t>由题意得</a:t>
            </a:r>
          </a:p>
        </p:txBody>
      </p:sp>
      <p:sp>
        <p:nvSpPr>
          <p:cNvPr id="272401" name="Text Box 17">
            <a:extLst>
              <a:ext uri="{FF2B5EF4-FFF2-40B4-BE49-F238E27FC236}">
                <a16:creationId xmlns:a16="http://schemas.microsoft.com/office/drawing/2014/main" id="{3E4A3E2E-F72F-41C8-8A52-1C443BDE666F}"/>
              </a:ext>
            </a:extLst>
          </p:cNvPr>
          <p:cNvSpPr txBox="1">
            <a:spLocks noChangeArrowheads="1"/>
          </p:cNvSpPr>
          <p:nvPr/>
        </p:nvSpPr>
        <p:spPr bwMode="auto">
          <a:xfrm>
            <a:off x="468313" y="1916113"/>
            <a:ext cx="1008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a:spcBef>
                <a:spcPct val="50000"/>
              </a:spcBef>
            </a:pPr>
            <a:r>
              <a:rPr lang="zh-CN" altLang="en-US" b="1">
                <a:latin typeface="华文楷体" panose="02010600040101010101" pitchFamily="2" charset="-122"/>
                <a:ea typeface="华文楷体" panose="02010600040101010101" pitchFamily="2" charset="-122"/>
              </a:rPr>
              <a:t>所以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Effect transition="in" filter="dissolve">
                                      <p:cBhvr>
                                        <p:cTn id="7" dur="500"/>
                                        <p:tgtEl>
                                          <p:spTgt spid="272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272398"/>
                                        </p:tgtEl>
                                        <p:attrNameLst>
                                          <p:attrName>style.visibility</p:attrName>
                                        </p:attrNameLst>
                                      </p:cBhvr>
                                      <p:to>
                                        <p:strVal val="visible"/>
                                      </p:to>
                                    </p:set>
                                    <p:animEffect transition="in" filter="slide(fromRight)">
                                      <p:cBhvr>
                                        <p:cTn id="12" dur="500"/>
                                        <p:tgtEl>
                                          <p:spTgt spid="2723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272400"/>
                                        </p:tgtEl>
                                        <p:attrNameLst>
                                          <p:attrName>style.visibility</p:attrName>
                                        </p:attrNameLst>
                                      </p:cBhvr>
                                      <p:to>
                                        <p:strVal val="visible"/>
                                      </p:to>
                                    </p:set>
                                    <p:anim calcmode="discrete" valueType="clr">
                                      <p:cBhvr override="childStyle">
                                        <p:cTn id="17" dur="80"/>
                                        <p:tgtEl>
                                          <p:spTgt spid="272400"/>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72400"/>
                                        </p:tgtEl>
                                        <p:attrNameLst>
                                          <p:attrName>fillcolor</p:attrName>
                                        </p:attrNameLst>
                                      </p:cBhvr>
                                      <p:tavLst>
                                        <p:tav tm="0">
                                          <p:val>
                                            <p:clrVal>
                                              <a:schemeClr val="accent2"/>
                                            </p:clrVal>
                                          </p:val>
                                        </p:tav>
                                        <p:tav tm="50000">
                                          <p:val>
                                            <p:clrVal>
                                              <a:schemeClr val="hlink"/>
                                            </p:clrVal>
                                          </p:val>
                                        </p:tav>
                                      </p:tavLst>
                                    </p:anim>
                                    <p:set>
                                      <p:cBhvr>
                                        <p:cTn id="19" dur="80"/>
                                        <p:tgtEl>
                                          <p:spTgt spid="272400"/>
                                        </p:tgtEl>
                                        <p:attrNameLst>
                                          <p:attrName>fill.type</p:attrName>
                                        </p:attrNameLst>
                                      </p:cBhvr>
                                      <p:to>
                                        <p:strVal val="solid"/>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8" fill="hold" nodeType="clickEffect">
                                  <p:stCondLst>
                                    <p:cond delay="0"/>
                                  </p:stCondLst>
                                  <p:childTnLst>
                                    <p:set>
                                      <p:cBhvr>
                                        <p:cTn id="23" dur="1" fill="hold">
                                          <p:stCondLst>
                                            <p:cond delay="0"/>
                                          </p:stCondLst>
                                        </p:cTn>
                                        <p:tgtEl>
                                          <p:spTgt spid="272391"/>
                                        </p:tgtEl>
                                        <p:attrNameLst>
                                          <p:attrName>style.visibility</p:attrName>
                                        </p:attrNameLst>
                                      </p:cBhvr>
                                      <p:to>
                                        <p:strVal val="visible"/>
                                      </p:to>
                                    </p:set>
                                    <p:animEffect transition="in" filter="slide(fromLeft)">
                                      <p:cBhvr>
                                        <p:cTn id="24" dur="500"/>
                                        <p:tgtEl>
                                          <p:spTgt spid="27239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272401"/>
                                        </p:tgtEl>
                                        <p:attrNameLst>
                                          <p:attrName>style.visibility</p:attrName>
                                        </p:attrNameLst>
                                      </p:cBhvr>
                                      <p:to>
                                        <p:strVal val="visible"/>
                                      </p:to>
                                    </p:set>
                                    <p:anim calcmode="discrete" valueType="clr">
                                      <p:cBhvr override="childStyle">
                                        <p:cTn id="29" dur="80"/>
                                        <p:tgtEl>
                                          <p:spTgt spid="272401"/>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72401"/>
                                        </p:tgtEl>
                                        <p:attrNameLst>
                                          <p:attrName>fillcolor</p:attrName>
                                        </p:attrNameLst>
                                      </p:cBhvr>
                                      <p:tavLst>
                                        <p:tav tm="0">
                                          <p:val>
                                            <p:clrVal>
                                              <a:schemeClr val="accent2"/>
                                            </p:clrVal>
                                          </p:val>
                                        </p:tav>
                                        <p:tav tm="50000">
                                          <p:val>
                                            <p:clrVal>
                                              <a:schemeClr val="hlink"/>
                                            </p:clrVal>
                                          </p:val>
                                        </p:tav>
                                      </p:tavLst>
                                    </p:anim>
                                    <p:set>
                                      <p:cBhvr>
                                        <p:cTn id="31" dur="80"/>
                                        <p:tgtEl>
                                          <p:spTgt spid="272401"/>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8" fill="hold" nodeType="clickEffect">
                                  <p:stCondLst>
                                    <p:cond delay="0"/>
                                  </p:stCondLst>
                                  <p:childTnLst>
                                    <p:set>
                                      <p:cBhvr>
                                        <p:cTn id="35" dur="1" fill="hold">
                                          <p:stCondLst>
                                            <p:cond delay="0"/>
                                          </p:stCondLst>
                                        </p:cTn>
                                        <p:tgtEl>
                                          <p:spTgt spid="272392"/>
                                        </p:tgtEl>
                                        <p:attrNameLst>
                                          <p:attrName>style.visibility</p:attrName>
                                        </p:attrNameLst>
                                      </p:cBhvr>
                                      <p:to>
                                        <p:strVal val="visible"/>
                                      </p:to>
                                    </p:set>
                                    <p:animEffect transition="in" filter="slide(fromLeft)">
                                      <p:cBhvr>
                                        <p:cTn id="36" dur="500"/>
                                        <p:tgtEl>
                                          <p:spTgt spid="27239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272393"/>
                                        </p:tgtEl>
                                        <p:attrNameLst>
                                          <p:attrName>style.visibility</p:attrName>
                                        </p:attrNameLst>
                                      </p:cBhvr>
                                      <p:to>
                                        <p:strVal val="visible"/>
                                      </p:to>
                                    </p:set>
                                    <p:animEffect transition="in" filter="slide(fromLeft)">
                                      <p:cBhvr>
                                        <p:cTn id="41" dur="500"/>
                                        <p:tgtEl>
                                          <p:spTgt spid="27239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72389"/>
                                        </p:tgtEl>
                                        <p:attrNameLst>
                                          <p:attrName>style.visibility</p:attrName>
                                        </p:attrNameLst>
                                      </p:cBhvr>
                                      <p:to>
                                        <p:strVal val="visible"/>
                                      </p:to>
                                    </p:set>
                                    <p:animEffect transition="in" filter="dissolve">
                                      <p:cBhvr>
                                        <p:cTn id="46" dur="500"/>
                                        <p:tgtEl>
                                          <p:spTgt spid="27238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nodeType="clickEffect">
                                  <p:stCondLst>
                                    <p:cond delay="0"/>
                                  </p:stCondLst>
                                  <p:childTnLst>
                                    <p:set>
                                      <p:cBhvr>
                                        <p:cTn id="50" dur="1" fill="hold">
                                          <p:stCondLst>
                                            <p:cond delay="0"/>
                                          </p:stCondLst>
                                        </p:cTn>
                                        <p:tgtEl>
                                          <p:spTgt spid="272394"/>
                                        </p:tgtEl>
                                        <p:attrNameLst>
                                          <p:attrName>style.visibility</p:attrName>
                                        </p:attrNameLst>
                                      </p:cBhvr>
                                      <p:to>
                                        <p:strVal val="visible"/>
                                      </p:to>
                                    </p:set>
                                    <p:animEffect transition="in" filter="slide(fromBottom)">
                                      <p:cBhvr>
                                        <p:cTn id="51" dur="500"/>
                                        <p:tgtEl>
                                          <p:spTgt spid="27239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272390"/>
                                        </p:tgtEl>
                                        <p:attrNameLst>
                                          <p:attrName>style.visibility</p:attrName>
                                        </p:attrNameLst>
                                      </p:cBhvr>
                                      <p:to>
                                        <p:strVal val="visible"/>
                                      </p:to>
                                    </p:set>
                                    <p:anim calcmode="discrete" valueType="clr">
                                      <p:cBhvr override="childStyle">
                                        <p:cTn id="56" dur="80"/>
                                        <p:tgtEl>
                                          <p:spTgt spid="272390"/>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272390"/>
                                        </p:tgtEl>
                                        <p:attrNameLst>
                                          <p:attrName>fillcolor</p:attrName>
                                        </p:attrNameLst>
                                      </p:cBhvr>
                                      <p:tavLst>
                                        <p:tav tm="0">
                                          <p:val>
                                            <p:clrVal>
                                              <a:schemeClr val="accent2"/>
                                            </p:clrVal>
                                          </p:val>
                                        </p:tav>
                                        <p:tav tm="50000">
                                          <p:val>
                                            <p:clrVal>
                                              <a:schemeClr val="hlink"/>
                                            </p:clrVal>
                                          </p:val>
                                        </p:tav>
                                      </p:tavLst>
                                    </p:anim>
                                    <p:set>
                                      <p:cBhvr>
                                        <p:cTn id="58" dur="80"/>
                                        <p:tgtEl>
                                          <p:spTgt spid="272390"/>
                                        </p:tgtEl>
                                        <p:attrNameLst>
                                          <p:attrName>fill.type</p:attrName>
                                        </p:attrNameLst>
                                      </p:cBhvr>
                                      <p:to>
                                        <p:strVal val="solid"/>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nodeType="clickEffect">
                                  <p:stCondLst>
                                    <p:cond delay="0"/>
                                  </p:stCondLst>
                                  <p:childTnLst>
                                    <p:set>
                                      <p:cBhvr>
                                        <p:cTn id="62" dur="1" fill="hold">
                                          <p:stCondLst>
                                            <p:cond delay="0"/>
                                          </p:stCondLst>
                                        </p:cTn>
                                        <p:tgtEl>
                                          <p:spTgt spid="272395"/>
                                        </p:tgtEl>
                                        <p:attrNameLst>
                                          <p:attrName>style.visibility</p:attrName>
                                        </p:attrNameLst>
                                      </p:cBhvr>
                                      <p:to>
                                        <p:strVal val="visible"/>
                                      </p:to>
                                    </p:set>
                                    <p:animEffect transition="in" filter="slide(fromBottom)">
                                      <p:cBhvr>
                                        <p:cTn id="63" dur="500"/>
                                        <p:tgtEl>
                                          <p:spTgt spid="272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p:bldP spid="272389" grpId="0"/>
      <p:bldP spid="272390" grpId="0"/>
      <p:bldP spid="272400" grpId="0"/>
      <p:bldP spid="27240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Object 4">
            <a:extLst>
              <a:ext uri="{FF2B5EF4-FFF2-40B4-BE49-F238E27FC236}">
                <a16:creationId xmlns:a16="http://schemas.microsoft.com/office/drawing/2014/main" id="{77FE6644-1E93-4CFF-82B7-2AA73902C1AF}"/>
              </a:ext>
            </a:extLst>
          </p:cNvPr>
          <p:cNvGraphicFramePr>
            <a:graphicFrameLocks noChangeAspect="1"/>
          </p:cNvGraphicFramePr>
          <p:nvPr/>
        </p:nvGraphicFramePr>
        <p:xfrm>
          <a:off x="1476375" y="2565400"/>
          <a:ext cx="3908425" cy="3032125"/>
        </p:xfrm>
        <a:graphic>
          <a:graphicData uri="http://schemas.openxmlformats.org/presentationml/2006/ole">
            <mc:AlternateContent xmlns:mc="http://schemas.openxmlformats.org/markup-compatibility/2006">
              <mc:Choice xmlns:v="urn:schemas-microsoft-com:vml" Requires="v">
                <p:oleObj spid="_x0000_s98629" name="Visio" r:id="rId3" imgW="1955452" imgH="1518106" progId="Visio.Drawing.11">
                  <p:embed/>
                </p:oleObj>
              </mc:Choice>
              <mc:Fallback>
                <p:oleObj name="Visio" r:id="rId3" imgW="1955452" imgH="1518106"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565400"/>
                        <a:ext cx="3908425"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8307" name="Group 14">
            <a:extLst>
              <a:ext uri="{FF2B5EF4-FFF2-40B4-BE49-F238E27FC236}">
                <a16:creationId xmlns:a16="http://schemas.microsoft.com/office/drawing/2014/main" id="{06F9608A-A69D-406A-AE65-4CEA6578DA31}"/>
              </a:ext>
            </a:extLst>
          </p:cNvPr>
          <p:cNvGrpSpPr>
            <a:grpSpLocks/>
          </p:cNvGrpSpPr>
          <p:nvPr/>
        </p:nvGrpSpPr>
        <p:grpSpPr bwMode="auto">
          <a:xfrm>
            <a:off x="179388" y="115888"/>
            <a:ext cx="8496300" cy="2324100"/>
            <a:chOff x="113" y="378"/>
            <a:chExt cx="5352" cy="1464"/>
          </a:xfrm>
        </p:grpSpPr>
        <p:sp>
          <p:nvSpPr>
            <p:cNvPr id="273414" name="Rectangle 6">
              <a:extLst>
                <a:ext uri="{FF2B5EF4-FFF2-40B4-BE49-F238E27FC236}">
                  <a16:creationId xmlns:a16="http://schemas.microsoft.com/office/drawing/2014/main" id="{F3B8ADCF-77DA-48A4-8FBF-22DB0460824E}"/>
                </a:ext>
              </a:extLst>
            </p:cNvPr>
            <p:cNvSpPr>
              <a:spLocks noChangeArrowheads="1"/>
            </p:cNvSpPr>
            <p:nvPr/>
          </p:nvSpPr>
          <p:spPr bwMode="auto">
            <a:xfrm>
              <a:off x="113" y="378"/>
              <a:ext cx="5352" cy="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30000"/>
                </a:lnSpc>
                <a:defRPr/>
              </a:pPr>
              <a:r>
                <a:rPr lang="zh-CN" altLang="en-US" b="1" dirty="0">
                  <a:latin typeface="华文楷体" panose="02010600040101010101" pitchFamily="2" charset="-122"/>
                  <a:ea typeface="华文楷体" panose="02010600040101010101" pitchFamily="2" charset="-122"/>
                </a:rPr>
                <a:t>例</a:t>
              </a:r>
              <a:r>
                <a:rPr lang="en-US" altLang="zh-CN" b="1" dirty="0">
                  <a:latin typeface="华文楷体" panose="02010600040101010101" pitchFamily="2" charset="-122"/>
                  <a:ea typeface="华文楷体" panose="02010600040101010101" pitchFamily="2" charset="-122"/>
                </a:rPr>
                <a:t>12-8 </a:t>
              </a:r>
              <a:r>
                <a:rPr lang="zh-CN" altLang="en-US" b="1" dirty="0">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逆向求解例题）</a:t>
              </a:r>
            </a:p>
            <a:p>
              <a:pPr eaLnBrk="1" hangingPunct="1">
                <a:lnSpc>
                  <a:spcPct val="130000"/>
                </a:lnSpc>
                <a:defRPr/>
              </a:pPr>
              <a:r>
                <a:rPr lang="zh-CN" altLang="en-US" b="1" dirty="0">
                  <a:latin typeface="华文楷体" panose="02010600040101010101" pitchFamily="2" charset="-122"/>
                  <a:ea typeface="华文楷体" panose="02010600040101010101" pitchFamily="2" charset="-122"/>
                </a:rPr>
                <a:t>       图示对称三相电路，线路阻抗                           ，</a:t>
              </a:r>
            </a:p>
            <a:p>
              <a:pPr eaLnBrk="1" hangingPunct="1">
                <a:lnSpc>
                  <a:spcPct val="130000"/>
                </a:lnSpc>
                <a:defRPr/>
              </a:pPr>
              <a:r>
                <a:rPr lang="zh-CN" altLang="en-US" b="1" dirty="0">
                  <a:latin typeface="华文楷体" panose="02010600040101010101" pitchFamily="2" charset="-122"/>
                  <a:ea typeface="华文楷体" panose="02010600040101010101" pitchFamily="2" charset="-122"/>
                </a:rPr>
                <a:t>        三角形负载阻抗                         ，负载消耗的总</a:t>
              </a:r>
            </a:p>
            <a:p>
              <a:pPr eaLnBrk="1" hangingPunct="1">
                <a:lnSpc>
                  <a:spcPct val="130000"/>
                </a:lnSpc>
                <a:defRPr/>
              </a:pPr>
              <a:r>
                <a:rPr lang="zh-CN" altLang="en-US" b="1" dirty="0">
                  <a:latin typeface="华文楷体" panose="02010600040101010101" pitchFamily="2" charset="-122"/>
                  <a:ea typeface="华文楷体" panose="02010600040101010101" pitchFamily="2" charset="-122"/>
                </a:rPr>
                <a:t>        功率                      。求三相电源提供的功率     。</a:t>
              </a:r>
              <a:r>
                <a:rPr lang="zh-CN" altLang="en-US" b="1" dirty="0">
                  <a:effectLst>
                    <a:outerShdw blurRad="38100" dist="38100" dir="2700000" algn="tl">
                      <a:srgbClr val="C0C0C0"/>
                    </a:outerShdw>
                  </a:effectLst>
                  <a:latin typeface="华文楷体" panose="02010600040101010101" pitchFamily="2" charset="-122"/>
                  <a:ea typeface="华文楷体" panose="02010600040101010101" pitchFamily="2" charset="-122"/>
                </a:rPr>
                <a:t> </a:t>
              </a:r>
            </a:p>
          </p:txBody>
        </p:sp>
        <p:graphicFrame>
          <p:nvGraphicFramePr>
            <p:cNvPr id="98310" name="Object 7">
              <a:extLst>
                <a:ext uri="{FF2B5EF4-FFF2-40B4-BE49-F238E27FC236}">
                  <a16:creationId xmlns:a16="http://schemas.microsoft.com/office/drawing/2014/main" id="{A9908F42-9BBF-4A59-9993-288E71CA6956}"/>
                </a:ext>
              </a:extLst>
            </p:cNvPr>
            <p:cNvGraphicFramePr>
              <a:graphicFrameLocks noChangeAspect="1"/>
            </p:cNvGraphicFramePr>
            <p:nvPr/>
          </p:nvGraphicFramePr>
          <p:xfrm>
            <a:off x="3630" y="842"/>
            <a:ext cx="1336" cy="320"/>
          </p:xfrm>
          <a:graphic>
            <a:graphicData uri="http://schemas.openxmlformats.org/presentationml/2006/ole">
              <mc:AlternateContent xmlns:mc="http://schemas.openxmlformats.org/markup-compatibility/2006">
                <mc:Choice xmlns:v="urn:schemas-microsoft-com:vml" Requires="v">
                  <p:oleObj spid="_x0000_s98630" name="Equation" r:id="rId5" imgW="2120900" imgH="508000" progId="Equation.DSMT4">
                    <p:embed/>
                  </p:oleObj>
                </mc:Choice>
                <mc:Fallback>
                  <p:oleObj name="Equation" r:id="rId5" imgW="2120900" imgH="508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0" y="842"/>
                          <a:ext cx="133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11" name="Object 8">
              <a:extLst>
                <a:ext uri="{FF2B5EF4-FFF2-40B4-BE49-F238E27FC236}">
                  <a16:creationId xmlns:a16="http://schemas.microsoft.com/office/drawing/2014/main" id="{3FC34481-E362-4A34-A654-5E50A4851141}"/>
                </a:ext>
              </a:extLst>
            </p:cNvPr>
            <p:cNvGraphicFramePr>
              <a:graphicFrameLocks noChangeAspect="1"/>
            </p:cNvGraphicFramePr>
            <p:nvPr/>
          </p:nvGraphicFramePr>
          <p:xfrm>
            <a:off x="2275" y="1162"/>
            <a:ext cx="1512" cy="320"/>
          </p:xfrm>
          <a:graphic>
            <a:graphicData uri="http://schemas.openxmlformats.org/presentationml/2006/ole">
              <mc:AlternateContent xmlns:mc="http://schemas.openxmlformats.org/markup-compatibility/2006">
                <mc:Choice xmlns:v="urn:schemas-microsoft-com:vml" Requires="v">
                  <p:oleObj spid="_x0000_s98631" name="Equation" r:id="rId7" imgW="2400300" imgH="508000" progId="Equation.DSMT4">
                    <p:embed/>
                  </p:oleObj>
                </mc:Choice>
                <mc:Fallback>
                  <p:oleObj name="Equation" r:id="rId7" imgW="2400300" imgH="5080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5" y="1162"/>
                          <a:ext cx="1512"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12" name="Object 9">
              <a:extLst>
                <a:ext uri="{FF2B5EF4-FFF2-40B4-BE49-F238E27FC236}">
                  <a16:creationId xmlns:a16="http://schemas.microsoft.com/office/drawing/2014/main" id="{46B1380F-AFFE-4406-A9BD-C2E07FBB952F}"/>
                </a:ext>
              </a:extLst>
            </p:cNvPr>
            <p:cNvGraphicFramePr>
              <a:graphicFrameLocks noChangeAspect="1"/>
            </p:cNvGraphicFramePr>
            <p:nvPr/>
          </p:nvGraphicFramePr>
          <p:xfrm>
            <a:off x="1146" y="1570"/>
            <a:ext cx="1144" cy="272"/>
          </p:xfrm>
          <a:graphic>
            <a:graphicData uri="http://schemas.openxmlformats.org/presentationml/2006/ole">
              <mc:AlternateContent xmlns:mc="http://schemas.openxmlformats.org/markup-compatibility/2006">
                <mc:Choice xmlns:v="urn:schemas-microsoft-com:vml" Requires="v">
                  <p:oleObj spid="_x0000_s98632" name="Equation" r:id="rId9" imgW="1816100" imgH="431800" progId="Equation.DSMT4">
                    <p:embed/>
                  </p:oleObj>
                </mc:Choice>
                <mc:Fallback>
                  <p:oleObj name="Equation" r:id="rId9" imgW="1816100" imgH="4318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6" y="1570"/>
                          <a:ext cx="114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13" name="Object 10">
              <a:extLst>
                <a:ext uri="{FF2B5EF4-FFF2-40B4-BE49-F238E27FC236}">
                  <a16:creationId xmlns:a16="http://schemas.microsoft.com/office/drawing/2014/main" id="{39A8C1F8-DF09-4901-828E-E54ED0CE2563}"/>
                </a:ext>
              </a:extLst>
            </p:cNvPr>
            <p:cNvGraphicFramePr>
              <a:graphicFrameLocks noChangeAspect="1"/>
            </p:cNvGraphicFramePr>
            <p:nvPr>
              <p:extLst>
                <p:ext uri="{D42A27DB-BD31-4B8C-83A1-F6EECF244321}">
                  <p14:modId xmlns:p14="http://schemas.microsoft.com/office/powerpoint/2010/main" val="3572088125"/>
                </p:ext>
              </p:extLst>
            </p:nvPr>
          </p:nvGraphicFramePr>
          <p:xfrm>
            <a:off x="4836" y="1551"/>
            <a:ext cx="176" cy="184"/>
          </p:xfrm>
          <a:graphic>
            <a:graphicData uri="http://schemas.openxmlformats.org/presentationml/2006/ole">
              <mc:AlternateContent xmlns:mc="http://schemas.openxmlformats.org/markup-compatibility/2006">
                <mc:Choice xmlns:v="urn:schemas-microsoft-com:vml" Requires="v">
                  <p:oleObj spid="_x0000_s98633" name="Equation" r:id="rId11" imgW="279279" imgH="291973" progId="Equation.DSMT4">
                    <p:embed/>
                  </p:oleObj>
                </mc:Choice>
                <mc:Fallback>
                  <p:oleObj name="Equation" r:id="rId11" imgW="279279" imgH="291973"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36" y="1551"/>
                          <a:ext cx="176"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8308" name="Text Box 15">
            <a:extLst>
              <a:ext uri="{FF2B5EF4-FFF2-40B4-BE49-F238E27FC236}">
                <a16:creationId xmlns:a16="http://schemas.microsoft.com/office/drawing/2014/main" id="{2FF5348A-3C0B-4486-8011-5C8E0EA27B2C}"/>
              </a:ext>
            </a:extLst>
          </p:cNvPr>
          <p:cNvSpPr txBox="1">
            <a:spLocks noChangeArrowheads="1"/>
          </p:cNvSpPr>
          <p:nvPr/>
        </p:nvSpPr>
        <p:spPr bwMode="auto">
          <a:xfrm>
            <a:off x="4356100" y="173038"/>
            <a:ext cx="1255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zh-CN" altLang="en-US" b="1">
                <a:solidFill>
                  <a:srgbClr val="CC3300"/>
                </a:solidFill>
                <a:latin typeface="华文楷体" panose="02010600040101010101" pitchFamily="2" charset="-122"/>
                <a:ea typeface="华文楷体" panose="02010600040101010101" pitchFamily="2" charset="-122"/>
              </a:rPr>
              <a:t>自练习</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6" name="Rectangle 4">
            <a:extLst>
              <a:ext uri="{FF2B5EF4-FFF2-40B4-BE49-F238E27FC236}">
                <a16:creationId xmlns:a16="http://schemas.microsoft.com/office/drawing/2014/main" id="{9020DD1A-A17F-4133-B2CF-6B29803008C0}"/>
              </a:ext>
            </a:extLst>
          </p:cNvPr>
          <p:cNvSpPr>
            <a:spLocks noChangeArrowheads="1"/>
          </p:cNvSpPr>
          <p:nvPr/>
        </p:nvSpPr>
        <p:spPr bwMode="auto">
          <a:xfrm>
            <a:off x="1116013" y="184467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tabLst>
                <a:tab pos="457200" algn="l"/>
              </a:tabLst>
              <a:defRPr sz="2800">
                <a:solidFill>
                  <a:srgbClr val="000000"/>
                </a:solidFill>
                <a:latin typeface="Arial" panose="020B0604020202020204" pitchFamily="34" charset="0"/>
                <a:ea typeface="宋体" panose="02010600030101010101" pitchFamily="2" charset="-122"/>
              </a:defRPr>
            </a:lvl1pPr>
            <a:lvl2pPr marL="742950" indent="-285750" algn="ctr">
              <a:tabLst>
                <a:tab pos="457200" algn="l"/>
              </a:tabLst>
              <a:defRPr sz="2800">
                <a:solidFill>
                  <a:srgbClr val="000000"/>
                </a:solidFill>
                <a:latin typeface="Arial" panose="020B0604020202020204" pitchFamily="34" charset="0"/>
                <a:ea typeface="宋体" panose="02010600030101010101" pitchFamily="2" charset="-122"/>
              </a:defRPr>
            </a:lvl2pPr>
            <a:lvl3pPr marL="1143000" indent="-228600" algn="ctr">
              <a:tabLst>
                <a:tab pos="457200" algn="l"/>
              </a:tabLst>
              <a:defRPr sz="2800">
                <a:solidFill>
                  <a:srgbClr val="000000"/>
                </a:solidFill>
                <a:latin typeface="Arial" panose="020B0604020202020204" pitchFamily="34" charset="0"/>
                <a:ea typeface="宋体" panose="02010600030101010101" pitchFamily="2" charset="-122"/>
              </a:defRPr>
            </a:lvl3pPr>
            <a:lvl4pPr marL="1600200" indent="-228600" algn="ctr">
              <a:tabLst>
                <a:tab pos="457200" algn="l"/>
              </a:tabLst>
              <a:defRPr sz="2800">
                <a:solidFill>
                  <a:srgbClr val="000000"/>
                </a:solidFill>
                <a:latin typeface="Arial" panose="020B0604020202020204" pitchFamily="34" charset="0"/>
                <a:ea typeface="宋体" panose="02010600030101010101" pitchFamily="2" charset="-122"/>
              </a:defRPr>
            </a:lvl4pPr>
            <a:lvl5pPr marL="2057400" indent="-228600" algn="ctr">
              <a:tabLst>
                <a:tab pos="457200" algn="l"/>
              </a:tabLst>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tabLst>
                <a:tab pos="457200" algn="l"/>
              </a:tabLs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b="1">
                <a:latin typeface="华文楷体" panose="02010600040101010101" pitchFamily="2" charset="-122"/>
                <a:ea typeface="华文楷体" panose="02010600040101010101" pitchFamily="2" charset="-122"/>
              </a:rPr>
              <a:t>所以</a:t>
            </a:r>
          </a:p>
        </p:txBody>
      </p:sp>
      <p:sp>
        <p:nvSpPr>
          <p:cNvPr id="274438" name="Rectangle 6">
            <a:extLst>
              <a:ext uri="{FF2B5EF4-FFF2-40B4-BE49-F238E27FC236}">
                <a16:creationId xmlns:a16="http://schemas.microsoft.com/office/drawing/2014/main" id="{E3F3DBA6-A8B9-4CAC-9243-2E7ABCA19D05}"/>
              </a:ext>
            </a:extLst>
          </p:cNvPr>
          <p:cNvSpPr>
            <a:spLocks noChangeArrowheads="1"/>
          </p:cNvSpPr>
          <p:nvPr/>
        </p:nvSpPr>
        <p:spPr bwMode="auto">
          <a:xfrm>
            <a:off x="611188" y="26035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zh-CN" altLang="en-US" b="1">
                <a:latin typeface="华文楷体" panose="02010600040101010101" pitchFamily="2" charset="-122"/>
                <a:ea typeface="华文楷体" panose="02010600040101010101" pitchFamily="2" charset="-122"/>
              </a:rPr>
              <a:t>解：</a:t>
            </a:r>
            <a:endParaRPr lang="zh-CN" altLang="en-US">
              <a:solidFill>
                <a:schemeClr val="tx1"/>
              </a:solidFill>
              <a:latin typeface="华文楷体" panose="02010600040101010101" pitchFamily="2" charset="-122"/>
              <a:ea typeface="华文楷体" panose="02010600040101010101" pitchFamily="2" charset="-122"/>
            </a:endParaRPr>
          </a:p>
        </p:txBody>
      </p:sp>
      <p:sp>
        <p:nvSpPr>
          <p:cNvPr id="274439" name="Rectangle 7">
            <a:extLst>
              <a:ext uri="{FF2B5EF4-FFF2-40B4-BE49-F238E27FC236}">
                <a16:creationId xmlns:a16="http://schemas.microsoft.com/office/drawing/2014/main" id="{AED383FD-9C09-44B3-A6C5-70C59A5BED33}"/>
              </a:ext>
            </a:extLst>
          </p:cNvPr>
          <p:cNvSpPr>
            <a:spLocks noChangeArrowheads="1"/>
          </p:cNvSpPr>
          <p:nvPr/>
        </p:nvSpPr>
        <p:spPr bwMode="auto">
          <a:xfrm>
            <a:off x="1476375" y="260350"/>
            <a:ext cx="67691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a:latin typeface="华文楷体" panose="02010600040101010101" pitchFamily="2" charset="-122"/>
                <a:ea typeface="华文楷体" panose="02010600040101010101" pitchFamily="2" charset="-122"/>
              </a:rPr>
              <a:t>1</a:t>
            </a:r>
            <a:r>
              <a:rPr lang="zh-CN" altLang="en-US" b="1">
                <a:latin typeface="华文楷体" panose="02010600040101010101" pitchFamily="2" charset="-122"/>
                <a:ea typeface="华文楷体" panose="02010600040101010101" pitchFamily="2" charset="-122"/>
              </a:rPr>
              <a:t>）因为 有功功率是负载电阻上消耗的功率，所以</a:t>
            </a:r>
          </a:p>
        </p:txBody>
      </p:sp>
      <p:sp>
        <p:nvSpPr>
          <p:cNvPr id="274440" name="Rectangle 8">
            <a:extLst>
              <a:ext uri="{FF2B5EF4-FFF2-40B4-BE49-F238E27FC236}">
                <a16:creationId xmlns:a16="http://schemas.microsoft.com/office/drawing/2014/main" id="{DDEB415A-6B0F-4482-8118-129210AA09FB}"/>
              </a:ext>
            </a:extLst>
          </p:cNvPr>
          <p:cNvSpPr>
            <a:spLocks noChangeArrowheads="1"/>
          </p:cNvSpPr>
          <p:nvPr/>
        </p:nvSpPr>
        <p:spPr bwMode="auto">
          <a:xfrm>
            <a:off x="611188" y="4868863"/>
            <a:ext cx="6481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r>
              <a:rPr lang="en-US" altLang="zh-CN" b="1">
                <a:latin typeface="华文楷体" panose="02010600040101010101" pitchFamily="2" charset="-122"/>
                <a:ea typeface="华文楷体" panose="02010600040101010101" pitchFamily="2" charset="-122"/>
              </a:rPr>
              <a:t>3</a:t>
            </a:r>
            <a:r>
              <a:rPr lang="zh-CN" altLang="en-US" b="1">
                <a:latin typeface="华文楷体" panose="02010600040101010101" pitchFamily="2" charset="-122"/>
                <a:ea typeface="华文楷体" panose="02010600040101010101" pitchFamily="2" charset="-122"/>
              </a:rPr>
              <a:t>）电源提供的功率为</a:t>
            </a:r>
            <a:r>
              <a:rPr lang="zh-CN" altLang="en-US" b="1">
                <a:effectLst>
                  <a:outerShdw blurRad="38100" dist="38100" dir="2700000" algn="tl">
                    <a:srgbClr val="C0C0C0"/>
                  </a:outerShdw>
                </a:effectLst>
                <a:latin typeface="华文楷体" panose="02010600040101010101" pitchFamily="2" charset="-122"/>
                <a:ea typeface="华文楷体" panose="02010600040101010101" pitchFamily="2" charset="-122"/>
              </a:rPr>
              <a:t> </a:t>
            </a:r>
          </a:p>
        </p:txBody>
      </p:sp>
      <p:graphicFrame>
        <p:nvGraphicFramePr>
          <p:cNvPr id="274441" name="Object 9">
            <a:extLst>
              <a:ext uri="{FF2B5EF4-FFF2-40B4-BE49-F238E27FC236}">
                <a16:creationId xmlns:a16="http://schemas.microsoft.com/office/drawing/2014/main" id="{1C8949AC-B619-4396-B24F-4F65CF4E3281}"/>
              </a:ext>
            </a:extLst>
          </p:cNvPr>
          <p:cNvGraphicFramePr>
            <a:graphicFrameLocks noChangeAspect="1"/>
          </p:cNvGraphicFramePr>
          <p:nvPr/>
        </p:nvGraphicFramePr>
        <p:xfrm>
          <a:off x="1187450" y="1341438"/>
          <a:ext cx="3644900" cy="469900"/>
        </p:xfrm>
        <a:graphic>
          <a:graphicData uri="http://schemas.openxmlformats.org/presentationml/2006/ole">
            <mc:AlternateContent xmlns:mc="http://schemas.openxmlformats.org/markup-compatibility/2006">
              <mc:Choice xmlns:v="urn:schemas-microsoft-com:vml" Requires="v">
                <p:oleObj spid="_x0000_s99588" name="Equation" r:id="rId3" imgW="3644900" imgH="469900" progId="Equation.DSMT4">
                  <p:embed/>
                </p:oleObj>
              </mc:Choice>
              <mc:Fallback>
                <p:oleObj name="Equation" r:id="rId3" imgW="3644900" imgH="4699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341438"/>
                        <a:ext cx="36449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4442" name="Object 10">
            <a:extLst>
              <a:ext uri="{FF2B5EF4-FFF2-40B4-BE49-F238E27FC236}">
                <a16:creationId xmlns:a16="http://schemas.microsoft.com/office/drawing/2014/main" id="{2E1E8394-54DA-44DC-BA0D-BB5F17B5A675}"/>
              </a:ext>
            </a:extLst>
          </p:cNvPr>
          <p:cNvGraphicFramePr>
            <a:graphicFrameLocks noChangeAspect="1"/>
          </p:cNvGraphicFramePr>
          <p:nvPr/>
        </p:nvGraphicFramePr>
        <p:xfrm>
          <a:off x="971550" y="2420938"/>
          <a:ext cx="3937000" cy="952500"/>
        </p:xfrm>
        <a:graphic>
          <a:graphicData uri="http://schemas.openxmlformats.org/presentationml/2006/ole">
            <mc:AlternateContent xmlns:mc="http://schemas.openxmlformats.org/markup-compatibility/2006">
              <mc:Choice xmlns:v="urn:schemas-microsoft-com:vml" Requires="v">
                <p:oleObj spid="_x0000_s99589" name="Equation" r:id="rId5" imgW="3937000" imgH="952500" progId="Equation.DSMT4">
                  <p:embed/>
                </p:oleObj>
              </mc:Choice>
              <mc:Fallback>
                <p:oleObj name="Equation" r:id="rId5" imgW="3937000" imgH="9525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420938"/>
                        <a:ext cx="3937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4443" name="Object 11">
            <a:extLst>
              <a:ext uri="{FF2B5EF4-FFF2-40B4-BE49-F238E27FC236}">
                <a16:creationId xmlns:a16="http://schemas.microsoft.com/office/drawing/2014/main" id="{D25261DE-A914-42EC-8439-35695A10D656}"/>
              </a:ext>
            </a:extLst>
          </p:cNvPr>
          <p:cNvGraphicFramePr>
            <a:graphicFrameLocks noChangeAspect="1"/>
          </p:cNvGraphicFramePr>
          <p:nvPr/>
        </p:nvGraphicFramePr>
        <p:xfrm>
          <a:off x="1042988" y="4149725"/>
          <a:ext cx="2832100" cy="508000"/>
        </p:xfrm>
        <a:graphic>
          <a:graphicData uri="http://schemas.openxmlformats.org/presentationml/2006/ole">
            <mc:AlternateContent xmlns:mc="http://schemas.openxmlformats.org/markup-compatibility/2006">
              <mc:Choice xmlns:v="urn:schemas-microsoft-com:vml" Requires="v">
                <p:oleObj spid="_x0000_s99590" name="Equation" r:id="rId7" imgW="2832100" imgH="508000" progId="Equation.DSMT4">
                  <p:embed/>
                </p:oleObj>
              </mc:Choice>
              <mc:Fallback>
                <p:oleObj name="Equation" r:id="rId7" imgW="2832100" imgH="5080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149725"/>
                        <a:ext cx="28321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4444" name="Object 12">
            <a:extLst>
              <a:ext uri="{FF2B5EF4-FFF2-40B4-BE49-F238E27FC236}">
                <a16:creationId xmlns:a16="http://schemas.microsoft.com/office/drawing/2014/main" id="{A14F3F77-2F2A-431B-89F7-5A7165C096DD}"/>
              </a:ext>
            </a:extLst>
          </p:cNvPr>
          <p:cNvGraphicFramePr>
            <a:graphicFrameLocks noChangeAspect="1"/>
          </p:cNvGraphicFramePr>
          <p:nvPr/>
        </p:nvGraphicFramePr>
        <p:xfrm>
          <a:off x="620713" y="5300663"/>
          <a:ext cx="7264400" cy="723900"/>
        </p:xfrm>
        <a:graphic>
          <a:graphicData uri="http://schemas.openxmlformats.org/presentationml/2006/ole">
            <mc:AlternateContent xmlns:mc="http://schemas.openxmlformats.org/markup-compatibility/2006">
              <mc:Choice xmlns:v="urn:schemas-microsoft-com:vml" Requires="v">
                <p:oleObj spid="_x0000_s99591" name="Equation" r:id="rId9" imgW="7264400" imgH="723900" progId="Equation.DSMT4">
                  <p:embed/>
                </p:oleObj>
              </mc:Choice>
              <mc:Fallback>
                <p:oleObj name="Equation" r:id="rId9" imgW="7264400" imgH="7239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0713" y="5300663"/>
                        <a:ext cx="7264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4451" name="Rectangle 19">
            <a:extLst>
              <a:ext uri="{FF2B5EF4-FFF2-40B4-BE49-F238E27FC236}">
                <a16:creationId xmlns:a16="http://schemas.microsoft.com/office/drawing/2014/main" id="{A3E54AA7-1BD0-4376-9BC6-CCA70FBFBF0D}"/>
              </a:ext>
            </a:extLst>
          </p:cNvPr>
          <p:cNvSpPr>
            <a:spLocks noChangeArrowheads="1"/>
          </p:cNvSpPr>
          <p:nvPr/>
        </p:nvSpPr>
        <p:spPr bwMode="auto">
          <a:xfrm>
            <a:off x="611188" y="3497263"/>
            <a:ext cx="6769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lang="en-US" altLang="zh-CN" b="1">
                <a:latin typeface="华文楷体" panose="02010600040101010101" pitchFamily="2" charset="-122"/>
                <a:ea typeface="华文楷体" panose="02010600040101010101" pitchFamily="2" charset="-122"/>
              </a:rPr>
              <a:t>2</a:t>
            </a:r>
            <a:r>
              <a:rPr lang="zh-CN" altLang="en-US" b="1">
                <a:latin typeface="华文楷体" panose="02010600040101010101" pitchFamily="2" charset="-122"/>
                <a:ea typeface="华文楷体" panose="02010600040101010101" pitchFamily="2" charset="-122"/>
              </a:rPr>
              <a:t>）由△负载相电流求线电流有效值</a:t>
            </a:r>
          </a:p>
        </p:txBody>
      </p:sp>
      <p:sp>
        <p:nvSpPr>
          <p:cNvPr id="274452" name="AutoShape 20">
            <a:extLst>
              <a:ext uri="{FF2B5EF4-FFF2-40B4-BE49-F238E27FC236}">
                <a16:creationId xmlns:a16="http://schemas.microsoft.com/office/drawing/2014/main" id="{E4041945-ABA7-4A9D-8D7E-530340F729E8}"/>
              </a:ext>
            </a:extLst>
          </p:cNvPr>
          <p:cNvSpPr>
            <a:spLocks noChangeArrowheads="1"/>
          </p:cNvSpPr>
          <p:nvPr/>
        </p:nvSpPr>
        <p:spPr bwMode="auto">
          <a:xfrm>
            <a:off x="4716017" y="6124575"/>
            <a:ext cx="1656184" cy="609600"/>
          </a:xfrm>
          <a:prstGeom prst="wedgeRectCallout">
            <a:avLst>
              <a:gd name="adj1" fmla="val -183356"/>
              <a:gd name="adj2" fmla="val -93750"/>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r>
              <a:rPr lang="zh-CN" altLang="en-US" sz="2000" b="1" dirty="0">
                <a:latin typeface="华文楷体" panose="02010600040101010101" pitchFamily="2" charset="-122"/>
                <a:ea typeface="华文楷体" panose="02010600040101010101" pitchFamily="2" charset="-122"/>
              </a:rPr>
              <a:t>仅计算电阻的功率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4438"/>
                                        </p:tgtEl>
                                        <p:attrNameLst>
                                          <p:attrName>style.visibility</p:attrName>
                                        </p:attrNameLst>
                                      </p:cBhvr>
                                      <p:to>
                                        <p:strVal val="visible"/>
                                      </p:to>
                                    </p:set>
                                    <p:anim calcmode="discrete" valueType="clr">
                                      <p:cBhvr override="childStyle">
                                        <p:cTn id="7" dur="80"/>
                                        <p:tgtEl>
                                          <p:spTgt spid="27443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4438"/>
                                        </p:tgtEl>
                                        <p:attrNameLst>
                                          <p:attrName>fillcolor</p:attrName>
                                        </p:attrNameLst>
                                      </p:cBhvr>
                                      <p:tavLst>
                                        <p:tav tm="0">
                                          <p:val>
                                            <p:clrVal>
                                              <a:schemeClr val="accent2"/>
                                            </p:clrVal>
                                          </p:val>
                                        </p:tav>
                                        <p:tav tm="50000">
                                          <p:val>
                                            <p:clrVal>
                                              <a:schemeClr val="hlink"/>
                                            </p:clrVal>
                                          </p:val>
                                        </p:tav>
                                      </p:tavLst>
                                    </p:anim>
                                    <p:set>
                                      <p:cBhvr>
                                        <p:cTn id="9" dur="80"/>
                                        <p:tgtEl>
                                          <p:spTgt spid="274438"/>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274439"/>
                                        </p:tgtEl>
                                        <p:attrNameLst>
                                          <p:attrName>style.visibility</p:attrName>
                                        </p:attrNameLst>
                                      </p:cBhvr>
                                      <p:to>
                                        <p:strVal val="visible"/>
                                      </p:to>
                                    </p:set>
                                    <p:animEffect transition="in" filter="checkerboard(across)">
                                      <p:cBhvr>
                                        <p:cTn id="14" dur="500"/>
                                        <p:tgtEl>
                                          <p:spTgt spid="27443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nodeType="clickEffect">
                                  <p:stCondLst>
                                    <p:cond delay="0"/>
                                  </p:stCondLst>
                                  <p:childTnLst>
                                    <p:set>
                                      <p:cBhvr>
                                        <p:cTn id="18" dur="1" fill="hold">
                                          <p:stCondLst>
                                            <p:cond delay="0"/>
                                          </p:stCondLst>
                                        </p:cTn>
                                        <p:tgtEl>
                                          <p:spTgt spid="274441"/>
                                        </p:tgtEl>
                                        <p:attrNameLst>
                                          <p:attrName>style.visibility</p:attrName>
                                        </p:attrNameLst>
                                      </p:cBhvr>
                                      <p:to>
                                        <p:strVal val="visible"/>
                                      </p:to>
                                    </p:set>
                                    <p:animEffect transition="in" filter="slide(fromLeft)">
                                      <p:cBhvr>
                                        <p:cTn id="19" dur="500"/>
                                        <p:tgtEl>
                                          <p:spTgt spid="27444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74436"/>
                                        </p:tgtEl>
                                        <p:attrNameLst>
                                          <p:attrName>style.visibility</p:attrName>
                                        </p:attrNameLst>
                                      </p:cBhvr>
                                      <p:to>
                                        <p:strVal val="visible"/>
                                      </p:to>
                                    </p:set>
                                    <p:animEffect transition="in" filter="dissolve">
                                      <p:cBhvr>
                                        <p:cTn id="24" dur="500"/>
                                        <p:tgtEl>
                                          <p:spTgt spid="27443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274442"/>
                                        </p:tgtEl>
                                        <p:attrNameLst>
                                          <p:attrName>style.visibility</p:attrName>
                                        </p:attrNameLst>
                                      </p:cBhvr>
                                      <p:to>
                                        <p:strVal val="visible"/>
                                      </p:to>
                                    </p:set>
                                    <p:animEffect transition="in" filter="slide(fromBottom)">
                                      <p:cBhvr>
                                        <p:cTn id="29" dur="500"/>
                                        <p:tgtEl>
                                          <p:spTgt spid="2744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74451"/>
                                        </p:tgtEl>
                                        <p:attrNameLst>
                                          <p:attrName>style.visibility</p:attrName>
                                        </p:attrNameLst>
                                      </p:cBhvr>
                                      <p:to>
                                        <p:strVal val="visible"/>
                                      </p:to>
                                    </p:set>
                                    <p:animEffect transition="in" filter="checkerboard(across)">
                                      <p:cBhvr>
                                        <p:cTn id="34" dur="500"/>
                                        <p:tgtEl>
                                          <p:spTgt spid="27445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nodeType="clickEffect">
                                  <p:stCondLst>
                                    <p:cond delay="0"/>
                                  </p:stCondLst>
                                  <p:childTnLst>
                                    <p:set>
                                      <p:cBhvr>
                                        <p:cTn id="38" dur="1" fill="hold">
                                          <p:stCondLst>
                                            <p:cond delay="0"/>
                                          </p:stCondLst>
                                        </p:cTn>
                                        <p:tgtEl>
                                          <p:spTgt spid="274443"/>
                                        </p:tgtEl>
                                        <p:attrNameLst>
                                          <p:attrName>style.visibility</p:attrName>
                                        </p:attrNameLst>
                                      </p:cBhvr>
                                      <p:to>
                                        <p:strVal val="visible"/>
                                      </p:to>
                                    </p:set>
                                    <p:animEffect transition="in" filter="slide(fromBottom)">
                                      <p:cBhvr>
                                        <p:cTn id="39" dur="500"/>
                                        <p:tgtEl>
                                          <p:spTgt spid="27444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7" presetClass="entr" presetSubtype="0" fill="hold" grpId="0" nodeType="clickEffect">
                                  <p:stCondLst>
                                    <p:cond delay="0"/>
                                  </p:stCondLst>
                                  <p:iterate type="lt">
                                    <p:tmPct val="50000"/>
                                  </p:iterate>
                                  <p:childTnLst>
                                    <p:set>
                                      <p:cBhvr>
                                        <p:cTn id="43" dur="1" fill="hold">
                                          <p:stCondLst>
                                            <p:cond delay="0"/>
                                          </p:stCondLst>
                                        </p:cTn>
                                        <p:tgtEl>
                                          <p:spTgt spid="274440"/>
                                        </p:tgtEl>
                                        <p:attrNameLst>
                                          <p:attrName>style.visibility</p:attrName>
                                        </p:attrNameLst>
                                      </p:cBhvr>
                                      <p:to>
                                        <p:strVal val="visible"/>
                                      </p:to>
                                    </p:set>
                                    <p:anim calcmode="discrete" valueType="clr">
                                      <p:cBhvr override="childStyle">
                                        <p:cTn id="44" dur="80"/>
                                        <p:tgtEl>
                                          <p:spTgt spid="274440"/>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274440"/>
                                        </p:tgtEl>
                                        <p:attrNameLst>
                                          <p:attrName>fillcolor</p:attrName>
                                        </p:attrNameLst>
                                      </p:cBhvr>
                                      <p:tavLst>
                                        <p:tav tm="0">
                                          <p:val>
                                            <p:clrVal>
                                              <a:schemeClr val="accent2"/>
                                            </p:clrVal>
                                          </p:val>
                                        </p:tav>
                                        <p:tav tm="50000">
                                          <p:val>
                                            <p:clrVal>
                                              <a:schemeClr val="hlink"/>
                                            </p:clrVal>
                                          </p:val>
                                        </p:tav>
                                      </p:tavLst>
                                    </p:anim>
                                    <p:set>
                                      <p:cBhvr>
                                        <p:cTn id="46" dur="80"/>
                                        <p:tgtEl>
                                          <p:spTgt spid="274440"/>
                                        </p:tgtEl>
                                        <p:attrNameLst>
                                          <p:attrName>fill.type</p:attrName>
                                        </p:attrNameLst>
                                      </p:cBhvr>
                                      <p:to>
                                        <p:strVal val="solid"/>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nodeType="clickEffect">
                                  <p:stCondLst>
                                    <p:cond delay="0"/>
                                  </p:stCondLst>
                                  <p:childTnLst>
                                    <p:set>
                                      <p:cBhvr>
                                        <p:cTn id="50" dur="1" fill="hold">
                                          <p:stCondLst>
                                            <p:cond delay="0"/>
                                          </p:stCondLst>
                                        </p:cTn>
                                        <p:tgtEl>
                                          <p:spTgt spid="274444"/>
                                        </p:tgtEl>
                                        <p:attrNameLst>
                                          <p:attrName>style.visibility</p:attrName>
                                        </p:attrNameLst>
                                      </p:cBhvr>
                                      <p:to>
                                        <p:strVal val="visible"/>
                                      </p:to>
                                    </p:set>
                                    <p:animEffect transition="in" filter="slide(fromBottom)">
                                      <p:cBhvr>
                                        <p:cTn id="51" dur="500"/>
                                        <p:tgtEl>
                                          <p:spTgt spid="27444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74452"/>
                                        </p:tgtEl>
                                        <p:attrNameLst>
                                          <p:attrName>style.visibility</p:attrName>
                                        </p:attrNameLst>
                                      </p:cBhvr>
                                      <p:to>
                                        <p:strVal val="visible"/>
                                      </p:to>
                                    </p:set>
                                    <p:animEffect transition="in" filter="box(in)">
                                      <p:cBhvr>
                                        <p:cTn id="56" dur="500"/>
                                        <p:tgtEl>
                                          <p:spTgt spid="27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6" grpId="0"/>
      <p:bldP spid="274438" grpId="0"/>
      <p:bldP spid="274439" grpId="0"/>
      <p:bldP spid="274440" grpId="0"/>
      <p:bldP spid="274451" grpId="0"/>
      <p:bldP spid="27445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Text Box 2">
            <a:extLst>
              <a:ext uri="{FF2B5EF4-FFF2-40B4-BE49-F238E27FC236}">
                <a16:creationId xmlns:a16="http://schemas.microsoft.com/office/drawing/2014/main" id="{113FA804-F92B-4DBD-A898-59C881A67C93}"/>
              </a:ext>
            </a:extLst>
          </p:cNvPr>
          <p:cNvSpPr txBox="1">
            <a:spLocks noChangeArrowheads="1"/>
          </p:cNvSpPr>
          <p:nvPr/>
        </p:nvSpPr>
        <p:spPr bwMode="auto">
          <a:xfrm>
            <a:off x="755650" y="1558925"/>
            <a:ext cx="8208963"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just" eaLnBrk="1" hangingPunct="1">
              <a:lnSpc>
                <a:spcPct val="120000"/>
              </a:lnSpc>
            </a:pPr>
            <a:r>
              <a:rPr kumimoji="1" lang="zh-CN" altLang="en-US" b="1" dirty="0">
                <a:solidFill>
                  <a:srgbClr val="FFFF00"/>
                </a:solidFill>
                <a:latin typeface="华文楷体" panose="02010600040101010101" pitchFamily="2" charset="-122"/>
                <a:ea typeface="华文楷体" panose="02010600040101010101" pitchFamily="2" charset="-122"/>
              </a:rPr>
              <a:t>求：</a:t>
            </a:r>
            <a:r>
              <a:rPr kumimoji="1" lang="en-US" altLang="zh-CN" b="1" dirty="0">
                <a:solidFill>
                  <a:srgbClr val="FFFF00"/>
                </a:solidFill>
                <a:latin typeface="华文楷体" panose="02010600040101010101" pitchFamily="2" charset="-122"/>
                <a:ea typeface="华文楷体" panose="02010600040101010101" pitchFamily="2" charset="-122"/>
              </a:rPr>
              <a:t>(1)</a:t>
            </a:r>
            <a:r>
              <a:rPr kumimoji="1" lang="zh-CN" altLang="en-US" b="1" dirty="0">
                <a:solidFill>
                  <a:srgbClr val="FFFF00"/>
                </a:solidFill>
                <a:latin typeface="华文楷体" panose="02010600040101010101" pitchFamily="2" charset="-122"/>
                <a:ea typeface="华文楷体" panose="02010600040101010101" pitchFamily="2" charset="-122"/>
              </a:rPr>
              <a:t>线电流和电源发出的总功率；</a:t>
            </a:r>
          </a:p>
          <a:p>
            <a:pPr algn="just" eaLnBrk="1" hangingPunct="1">
              <a:lnSpc>
                <a:spcPct val="120000"/>
              </a:lnSpc>
            </a:pPr>
            <a:r>
              <a:rPr kumimoji="1" lang="zh-CN" altLang="en-US" b="1" dirty="0">
                <a:solidFill>
                  <a:srgbClr val="FFFF00"/>
                </a:solidFill>
                <a:latin typeface="华文楷体" panose="02010600040101010101" pitchFamily="2" charset="-122"/>
                <a:ea typeface="华文楷体" panose="02010600040101010101" pitchFamily="2" charset="-122"/>
              </a:rPr>
              <a:t>　　</a:t>
            </a:r>
            <a:r>
              <a:rPr kumimoji="1" lang="en-US" altLang="zh-CN" b="1" dirty="0">
                <a:solidFill>
                  <a:srgbClr val="FFFF00"/>
                </a:solidFill>
                <a:latin typeface="华文楷体" panose="02010600040101010101" pitchFamily="2" charset="-122"/>
                <a:ea typeface="华文楷体" panose="02010600040101010101" pitchFamily="2" charset="-122"/>
              </a:rPr>
              <a:t>(2)</a:t>
            </a:r>
            <a:r>
              <a:rPr kumimoji="1" lang="zh-CN" altLang="en-US" b="1" dirty="0">
                <a:solidFill>
                  <a:srgbClr val="FFFF00"/>
                </a:solidFill>
                <a:latin typeface="华文楷体" panose="02010600040101010101" pitchFamily="2" charset="-122"/>
                <a:ea typeface="华文楷体" panose="02010600040101010101" pitchFamily="2" charset="-122"/>
              </a:rPr>
              <a:t>用两表法测三相负载的功率，画接线图</a:t>
            </a:r>
          </a:p>
          <a:p>
            <a:pPr algn="just" eaLnBrk="1" hangingPunct="1">
              <a:lnSpc>
                <a:spcPct val="120000"/>
              </a:lnSpc>
            </a:pPr>
            <a:r>
              <a:rPr kumimoji="1" lang="zh-CN" altLang="en-US" b="1" dirty="0">
                <a:solidFill>
                  <a:srgbClr val="FFFF00"/>
                </a:solidFill>
                <a:latin typeface="华文楷体" panose="02010600040101010101" pitchFamily="2" charset="-122"/>
                <a:ea typeface="华文楷体" panose="02010600040101010101" pitchFamily="2" charset="-122"/>
              </a:rPr>
              <a:t>        求两表读数。</a:t>
            </a:r>
          </a:p>
        </p:txBody>
      </p:sp>
      <p:sp>
        <p:nvSpPr>
          <p:cNvPr id="491523" name="Text Box 3">
            <a:extLst>
              <a:ext uri="{FF2B5EF4-FFF2-40B4-BE49-F238E27FC236}">
                <a16:creationId xmlns:a16="http://schemas.microsoft.com/office/drawing/2014/main" id="{790B21D9-D14B-4CE2-BC69-CDFDD0E4DD92}"/>
              </a:ext>
            </a:extLst>
          </p:cNvPr>
          <p:cNvSpPr txBox="1">
            <a:spLocks noChangeArrowheads="1"/>
          </p:cNvSpPr>
          <p:nvPr/>
        </p:nvSpPr>
        <p:spPr bwMode="auto">
          <a:xfrm>
            <a:off x="755650" y="2925763"/>
            <a:ext cx="688975" cy="519112"/>
          </a:xfrm>
          <a:prstGeom prst="rect">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b="1" dirty="0">
                <a:solidFill>
                  <a:schemeClr val="bg1"/>
                </a:solidFill>
                <a:latin typeface="华文楷体" panose="02010600040101010101" pitchFamily="2" charset="-122"/>
                <a:ea typeface="华文楷体" panose="02010600040101010101" pitchFamily="2" charset="-122"/>
              </a:rPr>
              <a:t>解</a:t>
            </a:r>
          </a:p>
        </p:txBody>
      </p:sp>
      <p:sp>
        <p:nvSpPr>
          <p:cNvPr id="491524" name="Rectangle 4">
            <a:extLst>
              <a:ext uri="{FF2B5EF4-FFF2-40B4-BE49-F238E27FC236}">
                <a16:creationId xmlns:a16="http://schemas.microsoft.com/office/drawing/2014/main" id="{FE49516B-8A0A-451A-B04B-8853647B6DFC}"/>
              </a:ext>
            </a:extLst>
          </p:cNvPr>
          <p:cNvSpPr>
            <a:spLocks noChangeArrowheads="1"/>
          </p:cNvSpPr>
          <p:nvPr/>
        </p:nvSpPr>
        <p:spPr bwMode="auto">
          <a:xfrm>
            <a:off x="323850" y="622300"/>
            <a:ext cx="1368425" cy="579438"/>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sz="3200" b="1" dirty="0">
                <a:solidFill>
                  <a:schemeClr val="bg1"/>
                </a:solidFill>
                <a:latin typeface="华文楷体" panose="02010600040101010101" pitchFamily="2" charset="-122"/>
                <a:ea typeface="华文楷体" panose="02010600040101010101" pitchFamily="2" charset="-122"/>
              </a:rPr>
              <a:t>例</a:t>
            </a:r>
            <a:r>
              <a:rPr kumimoji="1" lang="en-US" altLang="zh-CN" sz="3200" dirty="0">
                <a:solidFill>
                  <a:schemeClr val="bg1"/>
                </a:solidFill>
                <a:latin typeface="华文楷体" panose="02010600040101010101" pitchFamily="2" charset="-122"/>
                <a:ea typeface="华文楷体" panose="02010600040101010101" pitchFamily="2" charset="-122"/>
              </a:rPr>
              <a:t>12-8</a:t>
            </a:r>
          </a:p>
        </p:txBody>
      </p:sp>
      <p:sp>
        <p:nvSpPr>
          <p:cNvPr id="491525" name="Rectangle 5">
            <a:extLst>
              <a:ext uri="{FF2B5EF4-FFF2-40B4-BE49-F238E27FC236}">
                <a16:creationId xmlns:a16="http://schemas.microsoft.com/office/drawing/2014/main" id="{3F38D5D9-E9B7-4B00-87B1-38EB090F5FB0}"/>
              </a:ext>
            </a:extLst>
          </p:cNvPr>
          <p:cNvSpPr>
            <a:spLocks noChangeArrowheads="1"/>
          </p:cNvSpPr>
          <p:nvPr/>
        </p:nvSpPr>
        <p:spPr bwMode="auto">
          <a:xfrm>
            <a:off x="1116013" y="477838"/>
            <a:ext cx="76327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20000"/>
              </a:lnSpc>
            </a:pPr>
            <a:r>
              <a:rPr kumimoji="1" lang="en-US" altLang="zh-CN" b="1" dirty="0">
                <a:solidFill>
                  <a:srgbClr val="FFFF00"/>
                </a:solidFill>
                <a:latin typeface="Times New Roman" panose="02020603050405020304" pitchFamily="18" charset="0"/>
                <a:ea typeface="仿宋_GB2312" pitchFamily="49" charset="-122"/>
              </a:rPr>
              <a:t>      </a:t>
            </a:r>
            <a:r>
              <a:rPr kumimoji="1" lang="zh-CN" altLang="en-US" b="1" dirty="0">
                <a:solidFill>
                  <a:srgbClr val="FFFF00"/>
                </a:solidFill>
                <a:latin typeface="华文楷体" panose="02010600040101010101" pitchFamily="2" charset="-122"/>
                <a:ea typeface="华文楷体" panose="02010600040101010101" pitchFamily="2" charset="-122"/>
              </a:rPr>
              <a:t>已知</a:t>
            </a:r>
            <a:r>
              <a:rPr kumimoji="1" lang="en-US" altLang="zh-CN" i="1" dirty="0">
                <a:solidFill>
                  <a:schemeClr val="bg1"/>
                </a:solidFill>
                <a:latin typeface="Times New Roman" panose="02020603050405020304" pitchFamily="18" charset="0"/>
              </a:rPr>
              <a:t>U</a:t>
            </a:r>
            <a:r>
              <a:rPr kumimoji="1" lang="en-US" altLang="zh-CN" baseline="-25000" dirty="0">
                <a:solidFill>
                  <a:schemeClr val="bg1"/>
                </a:solidFill>
                <a:latin typeface="Times New Roman" panose="02020603050405020304" pitchFamily="18" charset="0"/>
              </a:rPr>
              <a:t>L  </a:t>
            </a:r>
            <a:r>
              <a:rPr kumimoji="1" lang="en-US" altLang="zh-CN" dirty="0">
                <a:solidFill>
                  <a:schemeClr val="bg1"/>
                </a:solidFill>
                <a:latin typeface="Times New Roman" panose="02020603050405020304" pitchFamily="18" charset="0"/>
              </a:rPr>
              <a:t>=380V</a:t>
            </a:r>
            <a:r>
              <a:rPr kumimoji="1" lang="zh-CN" altLang="en-US" dirty="0">
                <a:solidFill>
                  <a:schemeClr val="bg1"/>
                </a:solidFill>
                <a:latin typeface="Times New Roman" panose="02020603050405020304" pitchFamily="18" charset="0"/>
              </a:rPr>
              <a:t>，</a:t>
            </a:r>
            <a:r>
              <a:rPr kumimoji="1" lang="en-US" altLang="zh-CN" i="1" dirty="0">
                <a:solidFill>
                  <a:schemeClr val="bg1"/>
                </a:solidFill>
                <a:latin typeface="Times New Roman" panose="02020603050405020304" pitchFamily="18" charset="0"/>
              </a:rPr>
              <a:t>Z</a:t>
            </a:r>
            <a:r>
              <a:rPr kumimoji="1" lang="en-US" altLang="zh-CN" baseline="-25000" dirty="0">
                <a:solidFill>
                  <a:schemeClr val="bg1"/>
                </a:solidFill>
                <a:latin typeface="Times New Roman" panose="02020603050405020304" pitchFamily="18" charset="0"/>
              </a:rPr>
              <a:t>1</a:t>
            </a:r>
            <a:r>
              <a:rPr kumimoji="1" lang="en-US" altLang="zh-CN" dirty="0">
                <a:solidFill>
                  <a:schemeClr val="bg1"/>
                </a:solidFill>
                <a:latin typeface="Times New Roman" panose="02020603050405020304" pitchFamily="18" charset="0"/>
              </a:rPr>
              <a:t>=(30+j40)</a:t>
            </a:r>
            <a:r>
              <a:rPr kumimoji="1" lang="en-US" altLang="zh-CN" dirty="0">
                <a:solidFill>
                  <a:schemeClr val="bg1"/>
                </a:solidFill>
                <a:latin typeface="Times New Roman" panose="02020603050405020304" pitchFamily="18" charset="0"/>
                <a:sym typeface="Symbol" panose="05050102010706020507" pitchFamily="18" charset="2"/>
              </a:rPr>
              <a:t></a:t>
            </a:r>
            <a:r>
              <a:rPr kumimoji="1" lang="zh-CN" altLang="en-US" dirty="0">
                <a:solidFill>
                  <a:schemeClr val="bg1"/>
                </a:solidFill>
                <a:latin typeface="Times New Roman" panose="02020603050405020304" pitchFamily="18" charset="0"/>
              </a:rPr>
              <a:t>，</a:t>
            </a:r>
            <a:r>
              <a:rPr kumimoji="1" lang="zh-CN" altLang="en-US" b="1" dirty="0">
                <a:solidFill>
                  <a:srgbClr val="FFFF00"/>
                </a:solidFill>
                <a:latin typeface="华文楷体" panose="02010600040101010101" pitchFamily="2" charset="-122"/>
                <a:ea typeface="华文楷体" panose="02010600040101010101" pitchFamily="2" charset="-122"/>
              </a:rPr>
              <a:t>电动机 </a:t>
            </a:r>
          </a:p>
          <a:p>
            <a:pPr algn="l" eaLnBrk="1" hangingPunct="1">
              <a:lnSpc>
                <a:spcPct val="120000"/>
              </a:lnSpc>
            </a:pPr>
            <a:r>
              <a:rPr kumimoji="1" lang="zh-CN" altLang="en-US" b="1" dirty="0">
                <a:solidFill>
                  <a:srgbClr val="FFFF00"/>
                </a:solidFill>
                <a:latin typeface="Times New Roman" panose="02020603050405020304" pitchFamily="18" charset="0"/>
              </a:rPr>
              <a:t>      </a:t>
            </a:r>
            <a:r>
              <a:rPr kumimoji="1" lang="en-US" altLang="zh-CN" i="1" dirty="0">
                <a:solidFill>
                  <a:schemeClr val="bg1"/>
                </a:solidFill>
                <a:latin typeface="Times New Roman" panose="02020603050405020304" pitchFamily="18" charset="0"/>
              </a:rPr>
              <a:t>P</a:t>
            </a:r>
            <a:r>
              <a:rPr kumimoji="1" lang="en-US" altLang="zh-CN" dirty="0">
                <a:solidFill>
                  <a:schemeClr val="bg1"/>
                </a:solidFill>
                <a:latin typeface="Times New Roman" panose="02020603050405020304" pitchFamily="18" charset="0"/>
              </a:rPr>
              <a:t>=1700W</a:t>
            </a:r>
            <a:r>
              <a:rPr kumimoji="1" lang="zh-CN" altLang="en-US" dirty="0">
                <a:solidFill>
                  <a:schemeClr val="bg1"/>
                </a:solidFill>
                <a:latin typeface="Times New Roman" panose="02020603050405020304" pitchFamily="18" charset="0"/>
              </a:rPr>
              <a:t>，</a:t>
            </a:r>
            <a:r>
              <a:rPr kumimoji="1" lang="en-US" altLang="zh-CN" dirty="0" err="1">
                <a:solidFill>
                  <a:schemeClr val="bg1"/>
                </a:solidFill>
                <a:latin typeface="Times New Roman" panose="02020603050405020304" pitchFamily="18" charset="0"/>
              </a:rPr>
              <a:t>cos</a:t>
            </a:r>
            <a:r>
              <a:rPr kumimoji="1" lang="en-US" altLang="zh-CN" i="1" dirty="0" err="1">
                <a:solidFill>
                  <a:schemeClr val="bg1"/>
                </a:solidFill>
                <a:latin typeface="Symbol" panose="05050102010706020507" pitchFamily="18" charset="2"/>
              </a:rPr>
              <a:t>j</a:t>
            </a:r>
            <a:r>
              <a:rPr kumimoji="1" lang="en-US" altLang="zh-CN" dirty="0">
                <a:solidFill>
                  <a:schemeClr val="bg1"/>
                </a:solidFill>
                <a:latin typeface="Times New Roman" panose="02020603050405020304" pitchFamily="18" charset="0"/>
              </a:rPr>
              <a:t>=0.8</a:t>
            </a:r>
            <a:r>
              <a:rPr kumimoji="1" lang="en-US" altLang="zh-CN" b="1" dirty="0">
                <a:solidFill>
                  <a:srgbClr val="FFFF00"/>
                </a:solidFill>
                <a:latin typeface="华文楷体" panose="02010600040101010101" pitchFamily="2" charset="-122"/>
                <a:ea typeface="华文楷体" panose="02010600040101010101" pitchFamily="2" charset="-122"/>
              </a:rPr>
              <a:t>(</a:t>
            </a:r>
            <a:r>
              <a:rPr kumimoji="1" lang="zh-CN" altLang="en-US" b="1" dirty="0">
                <a:solidFill>
                  <a:srgbClr val="FFFF00"/>
                </a:solidFill>
                <a:latin typeface="华文楷体" panose="02010600040101010101" pitchFamily="2" charset="-122"/>
                <a:ea typeface="华文楷体" panose="02010600040101010101" pitchFamily="2" charset="-122"/>
              </a:rPr>
              <a:t>感性</a:t>
            </a:r>
            <a:r>
              <a:rPr kumimoji="1" lang="en-US" altLang="zh-CN" b="1" dirty="0">
                <a:solidFill>
                  <a:srgbClr val="FFFF00"/>
                </a:solidFill>
                <a:latin typeface="华文楷体" panose="02010600040101010101" pitchFamily="2" charset="-122"/>
                <a:ea typeface="华文楷体" panose="02010600040101010101" pitchFamily="2" charset="-122"/>
              </a:rPr>
              <a:t>)</a:t>
            </a:r>
            <a:r>
              <a:rPr kumimoji="1" lang="zh-CN" altLang="en-US" b="1" dirty="0">
                <a:solidFill>
                  <a:srgbClr val="FFFF00"/>
                </a:solidFill>
                <a:latin typeface="华文楷体" panose="02010600040101010101" pitchFamily="2" charset="-122"/>
                <a:ea typeface="华文楷体" panose="02010600040101010101" pitchFamily="2" charset="-122"/>
              </a:rPr>
              <a:t>。</a:t>
            </a:r>
          </a:p>
        </p:txBody>
      </p:sp>
      <p:grpSp>
        <p:nvGrpSpPr>
          <p:cNvPr id="491526" name="Group 6">
            <a:extLst>
              <a:ext uri="{FF2B5EF4-FFF2-40B4-BE49-F238E27FC236}">
                <a16:creationId xmlns:a16="http://schemas.microsoft.com/office/drawing/2014/main" id="{ADBA6126-7A07-4458-A280-A5CC8C9870A3}"/>
              </a:ext>
            </a:extLst>
          </p:cNvPr>
          <p:cNvGrpSpPr>
            <a:grpSpLocks/>
          </p:cNvGrpSpPr>
          <p:nvPr/>
        </p:nvGrpSpPr>
        <p:grpSpPr bwMode="auto">
          <a:xfrm>
            <a:off x="4427538" y="2638425"/>
            <a:ext cx="4108450" cy="3098800"/>
            <a:chOff x="2305" y="1342"/>
            <a:chExt cx="2588" cy="1952"/>
          </a:xfrm>
        </p:grpSpPr>
        <p:sp>
          <p:nvSpPr>
            <p:cNvPr id="100368" name="Oval 7">
              <a:extLst>
                <a:ext uri="{FF2B5EF4-FFF2-40B4-BE49-F238E27FC236}">
                  <a16:creationId xmlns:a16="http://schemas.microsoft.com/office/drawing/2014/main" id="{A56E7ABB-7E91-4EEA-B4AE-046711851A17}"/>
                </a:ext>
              </a:extLst>
            </p:cNvPr>
            <p:cNvSpPr>
              <a:spLocks noChangeArrowheads="1"/>
            </p:cNvSpPr>
            <p:nvPr/>
          </p:nvSpPr>
          <p:spPr bwMode="auto">
            <a:xfrm>
              <a:off x="4207" y="1902"/>
              <a:ext cx="432" cy="432"/>
            </a:xfrm>
            <a:prstGeom prst="ellipse">
              <a:avLst/>
            </a:prstGeom>
            <a:gradFill rotWithShape="1">
              <a:gsLst>
                <a:gs pos="0">
                  <a:srgbClr val="184776"/>
                </a:gs>
                <a:gs pos="100000">
                  <a:srgbClr val="3399FF"/>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bg1"/>
                  </a:solidFill>
                  <a:latin typeface="Times New Roman" panose="02020603050405020304" pitchFamily="18" charset="0"/>
                </a:rPr>
                <a:t>M</a:t>
              </a:r>
            </a:p>
          </p:txBody>
        </p:sp>
        <p:sp>
          <p:nvSpPr>
            <p:cNvPr id="100369" name="Line 8">
              <a:extLst>
                <a:ext uri="{FF2B5EF4-FFF2-40B4-BE49-F238E27FC236}">
                  <a16:creationId xmlns:a16="http://schemas.microsoft.com/office/drawing/2014/main" id="{E9449030-6BC2-4FB6-9695-5801D4631C45}"/>
                </a:ext>
              </a:extLst>
            </p:cNvPr>
            <p:cNvSpPr>
              <a:spLocks noChangeShapeType="1"/>
            </p:cNvSpPr>
            <p:nvPr/>
          </p:nvSpPr>
          <p:spPr bwMode="auto">
            <a:xfrm flipH="1" flipV="1">
              <a:off x="2608" y="2160"/>
              <a:ext cx="158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0" name="Line 9">
              <a:extLst>
                <a:ext uri="{FF2B5EF4-FFF2-40B4-BE49-F238E27FC236}">
                  <a16:creationId xmlns:a16="http://schemas.microsoft.com/office/drawing/2014/main" id="{86173139-A854-4D37-AC6E-E90176B15E11}"/>
                </a:ext>
              </a:extLst>
            </p:cNvPr>
            <p:cNvSpPr>
              <a:spLocks noChangeShapeType="1"/>
            </p:cNvSpPr>
            <p:nvPr/>
          </p:nvSpPr>
          <p:spPr bwMode="auto">
            <a:xfrm flipH="1" flipV="1">
              <a:off x="4059" y="1752"/>
              <a:ext cx="196" cy="2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1" name="Line 10">
              <a:extLst>
                <a:ext uri="{FF2B5EF4-FFF2-40B4-BE49-F238E27FC236}">
                  <a16:creationId xmlns:a16="http://schemas.microsoft.com/office/drawing/2014/main" id="{64804602-8478-4A5E-B3E0-E533F0E0979E}"/>
                </a:ext>
              </a:extLst>
            </p:cNvPr>
            <p:cNvSpPr>
              <a:spLocks noChangeShapeType="1"/>
            </p:cNvSpPr>
            <p:nvPr/>
          </p:nvSpPr>
          <p:spPr bwMode="auto">
            <a:xfrm flipH="1">
              <a:off x="2608" y="1752"/>
              <a:ext cx="145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2" name="Line 11">
              <a:extLst>
                <a:ext uri="{FF2B5EF4-FFF2-40B4-BE49-F238E27FC236}">
                  <a16:creationId xmlns:a16="http://schemas.microsoft.com/office/drawing/2014/main" id="{E1178636-C940-4AC2-A4C4-1D712B7BC662}"/>
                </a:ext>
              </a:extLst>
            </p:cNvPr>
            <p:cNvSpPr>
              <a:spLocks noChangeShapeType="1"/>
            </p:cNvSpPr>
            <p:nvPr/>
          </p:nvSpPr>
          <p:spPr bwMode="auto">
            <a:xfrm flipH="1">
              <a:off x="4059" y="2304"/>
              <a:ext cx="244" cy="26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3" name="Line 12">
              <a:extLst>
                <a:ext uri="{FF2B5EF4-FFF2-40B4-BE49-F238E27FC236}">
                  <a16:creationId xmlns:a16="http://schemas.microsoft.com/office/drawing/2014/main" id="{06FB23D5-0C52-4FA0-B5B4-A93BD48B149B}"/>
                </a:ext>
              </a:extLst>
            </p:cNvPr>
            <p:cNvSpPr>
              <a:spLocks noChangeShapeType="1"/>
            </p:cNvSpPr>
            <p:nvPr/>
          </p:nvSpPr>
          <p:spPr bwMode="auto">
            <a:xfrm flipH="1" flipV="1">
              <a:off x="2653" y="2568"/>
              <a:ext cx="140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4" name="Line 13">
              <a:extLst>
                <a:ext uri="{FF2B5EF4-FFF2-40B4-BE49-F238E27FC236}">
                  <a16:creationId xmlns:a16="http://schemas.microsoft.com/office/drawing/2014/main" id="{F0D58E72-8024-44BC-BEBA-4CBC47B37F8B}"/>
                </a:ext>
              </a:extLst>
            </p:cNvPr>
            <p:cNvSpPr>
              <a:spLocks noChangeShapeType="1"/>
            </p:cNvSpPr>
            <p:nvPr/>
          </p:nvSpPr>
          <p:spPr bwMode="auto">
            <a:xfrm flipH="1">
              <a:off x="3107" y="2568"/>
              <a:ext cx="0" cy="726"/>
            </a:xfrm>
            <a:prstGeom prst="line">
              <a:avLst/>
            </a:prstGeom>
            <a:noFill/>
            <a:ln w="28575">
              <a:solidFill>
                <a:srgbClr val="FFCC00"/>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5" name="Line 14">
              <a:extLst>
                <a:ext uri="{FF2B5EF4-FFF2-40B4-BE49-F238E27FC236}">
                  <a16:creationId xmlns:a16="http://schemas.microsoft.com/office/drawing/2014/main" id="{2CE3451C-4FD4-482C-8F36-E369FB3DB720}"/>
                </a:ext>
              </a:extLst>
            </p:cNvPr>
            <p:cNvSpPr>
              <a:spLocks noChangeShapeType="1"/>
            </p:cNvSpPr>
            <p:nvPr/>
          </p:nvSpPr>
          <p:spPr bwMode="auto">
            <a:xfrm>
              <a:off x="3094" y="3294"/>
              <a:ext cx="51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6" name="Line 15">
              <a:extLst>
                <a:ext uri="{FF2B5EF4-FFF2-40B4-BE49-F238E27FC236}">
                  <a16:creationId xmlns:a16="http://schemas.microsoft.com/office/drawing/2014/main" id="{E660D634-43CC-43DE-8013-7C818DCDF8D1}"/>
                </a:ext>
              </a:extLst>
            </p:cNvPr>
            <p:cNvSpPr>
              <a:spLocks noChangeShapeType="1"/>
            </p:cNvSpPr>
            <p:nvPr/>
          </p:nvSpPr>
          <p:spPr bwMode="auto">
            <a:xfrm flipH="1">
              <a:off x="3606" y="1752"/>
              <a:ext cx="0" cy="1542"/>
            </a:xfrm>
            <a:prstGeom prst="line">
              <a:avLst/>
            </a:prstGeom>
            <a:noFill/>
            <a:ln w="28575">
              <a:solidFill>
                <a:srgbClr val="FFCC00"/>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7" name="Text Box 16">
              <a:extLst>
                <a:ext uri="{FF2B5EF4-FFF2-40B4-BE49-F238E27FC236}">
                  <a16:creationId xmlns:a16="http://schemas.microsoft.com/office/drawing/2014/main" id="{6ABA9A44-A961-46AB-8FBB-B0A796A9D212}"/>
                </a:ext>
              </a:extLst>
            </p:cNvPr>
            <p:cNvSpPr txBox="1">
              <a:spLocks noChangeArrowheads="1"/>
            </p:cNvSpPr>
            <p:nvPr/>
          </p:nvSpPr>
          <p:spPr bwMode="auto">
            <a:xfrm>
              <a:off x="2305" y="1560"/>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a:solidFill>
                    <a:schemeClr val="bg1"/>
                  </a:solidFill>
                  <a:latin typeface="Times New Roman" panose="02020603050405020304" pitchFamily="18" charset="0"/>
                </a:rPr>
                <a:t>A</a:t>
              </a:r>
            </a:p>
          </p:txBody>
        </p:sp>
        <p:sp>
          <p:nvSpPr>
            <p:cNvPr id="100378" name="Text Box 17">
              <a:extLst>
                <a:ext uri="{FF2B5EF4-FFF2-40B4-BE49-F238E27FC236}">
                  <a16:creationId xmlns:a16="http://schemas.microsoft.com/office/drawing/2014/main" id="{5B410B9D-579C-47AB-9988-39A97B271E39}"/>
                </a:ext>
              </a:extLst>
            </p:cNvPr>
            <p:cNvSpPr txBox="1">
              <a:spLocks noChangeArrowheads="1"/>
            </p:cNvSpPr>
            <p:nvPr/>
          </p:nvSpPr>
          <p:spPr bwMode="auto">
            <a:xfrm>
              <a:off x="2315" y="1936"/>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a:solidFill>
                    <a:schemeClr val="bg1"/>
                  </a:solidFill>
                  <a:latin typeface="Times New Roman" panose="02020603050405020304" pitchFamily="18" charset="0"/>
                </a:rPr>
                <a:t>B</a:t>
              </a:r>
            </a:p>
          </p:txBody>
        </p:sp>
        <p:sp>
          <p:nvSpPr>
            <p:cNvPr id="100379" name="Text Box 18">
              <a:extLst>
                <a:ext uri="{FF2B5EF4-FFF2-40B4-BE49-F238E27FC236}">
                  <a16:creationId xmlns:a16="http://schemas.microsoft.com/office/drawing/2014/main" id="{D91C2EBE-A734-4594-83D9-5FD9BAF0255F}"/>
                </a:ext>
              </a:extLst>
            </p:cNvPr>
            <p:cNvSpPr txBox="1">
              <a:spLocks noChangeArrowheads="1"/>
            </p:cNvSpPr>
            <p:nvPr/>
          </p:nvSpPr>
          <p:spPr bwMode="auto">
            <a:xfrm>
              <a:off x="2305" y="2364"/>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a:solidFill>
                    <a:schemeClr val="bg1"/>
                  </a:solidFill>
                  <a:latin typeface="Times New Roman" panose="02020603050405020304" pitchFamily="18" charset="0"/>
                </a:rPr>
                <a:t>C</a:t>
              </a:r>
            </a:p>
          </p:txBody>
        </p:sp>
        <p:sp>
          <p:nvSpPr>
            <p:cNvPr id="100380" name="Line 19">
              <a:extLst>
                <a:ext uri="{FF2B5EF4-FFF2-40B4-BE49-F238E27FC236}">
                  <a16:creationId xmlns:a16="http://schemas.microsoft.com/office/drawing/2014/main" id="{62542C59-226A-4A14-A7D7-04FDA42473E2}"/>
                </a:ext>
              </a:extLst>
            </p:cNvPr>
            <p:cNvSpPr>
              <a:spLocks noChangeShapeType="1"/>
            </p:cNvSpPr>
            <p:nvPr/>
          </p:nvSpPr>
          <p:spPr bwMode="auto">
            <a:xfrm>
              <a:off x="3556" y="1824"/>
              <a:ext cx="0" cy="288"/>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1" name="Line 20">
              <a:extLst>
                <a:ext uri="{FF2B5EF4-FFF2-40B4-BE49-F238E27FC236}">
                  <a16:creationId xmlns:a16="http://schemas.microsoft.com/office/drawing/2014/main" id="{3EFFB684-202E-49AA-ACBC-79DA7549AE7B}"/>
                </a:ext>
              </a:extLst>
            </p:cNvPr>
            <p:cNvSpPr>
              <a:spLocks noChangeShapeType="1"/>
            </p:cNvSpPr>
            <p:nvPr/>
          </p:nvSpPr>
          <p:spPr bwMode="auto">
            <a:xfrm>
              <a:off x="3631" y="1710"/>
              <a:ext cx="384"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2" name="Text Box 21">
              <a:extLst>
                <a:ext uri="{FF2B5EF4-FFF2-40B4-BE49-F238E27FC236}">
                  <a16:creationId xmlns:a16="http://schemas.microsoft.com/office/drawing/2014/main" id="{73451C70-D75C-4752-BB96-04AA81576EFC}"/>
                </a:ext>
              </a:extLst>
            </p:cNvPr>
            <p:cNvSpPr txBox="1">
              <a:spLocks noChangeArrowheads="1"/>
            </p:cNvSpPr>
            <p:nvPr/>
          </p:nvSpPr>
          <p:spPr bwMode="auto">
            <a:xfrm>
              <a:off x="3652" y="280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i="1">
                  <a:solidFill>
                    <a:schemeClr val="bg1"/>
                  </a:solidFill>
                  <a:latin typeface="Times New Roman" panose="02020603050405020304" pitchFamily="18" charset="0"/>
                </a:rPr>
                <a:t>Z</a:t>
              </a:r>
              <a:r>
                <a:rPr kumimoji="1" lang="en-US" altLang="zh-CN" baseline="-25000">
                  <a:solidFill>
                    <a:schemeClr val="bg1"/>
                  </a:solidFill>
                  <a:latin typeface="Times New Roman" panose="02020603050405020304" pitchFamily="18" charset="0"/>
                </a:rPr>
                <a:t>1</a:t>
              </a:r>
              <a:endParaRPr kumimoji="1" lang="en-US" altLang="zh-CN">
                <a:solidFill>
                  <a:schemeClr val="bg1"/>
                </a:solidFill>
                <a:latin typeface="Times New Roman" panose="02020603050405020304" pitchFamily="18" charset="0"/>
              </a:endParaRPr>
            </a:p>
          </p:txBody>
        </p:sp>
        <p:sp>
          <p:nvSpPr>
            <p:cNvPr id="100383" name="Oval 22">
              <a:extLst>
                <a:ext uri="{FF2B5EF4-FFF2-40B4-BE49-F238E27FC236}">
                  <a16:creationId xmlns:a16="http://schemas.microsoft.com/office/drawing/2014/main" id="{77E1842B-E548-44C0-BA9F-83DF51386D27}"/>
                </a:ext>
              </a:extLst>
            </p:cNvPr>
            <p:cNvSpPr>
              <a:spLocks noChangeArrowheads="1"/>
            </p:cNvSpPr>
            <p:nvPr/>
          </p:nvSpPr>
          <p:spPr bwMode="auto">
            <a:xfrm>
              <a:off x="2596" y="2557"/>
              <a:ext cx="57" cy="57"/>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00384" name="Oval 23">
              <a:extLst>
                <a:ext uri="{FF2B5EF4-FFF2-40B4-BE49-F238E27FC236}">
                  <a16:creationId xmlns:a16="http://schemas.microsoft.com/office/drawing/2014/main" id="{AA6E7862-F26E-4711-A224-2B68A188ABD8}"/>
                </a:ext>
              </a:extLst>
            </p:cNvPr>
            <p:cNvSpPr>
              <a:spLocks noChangeArrowheads="1"/>
            </p:cNvSpPr>
            <p:nvPr/>
          </p:nvSpPr>
          <p:spPr bwMode="auto">
            <a:xfrm>
              <a:off x="2551" y="2112"/>
              <a:ext cx="57" cy="57"/>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00385" name="Oval 24">
              <a:extLst>
                <a:ext uri="{FF2B5EF4-FFF2-40B4-BE49-F238E27FC236}">
                  <a16:creationId xmlns:a16="http://schemas.microsoft.com/office/drawing/2014/main" id="{10D3B265-CC90-4639-AB2E-9394964E7127}"/>
                </a:ext>
              </a:extLst>
            </p:cNvPr>
            <p:cNvSpPr>
              <a:spLocks noChangeArrowheads="1"/>
            </p:cNvSpPr>
            <p:nvPr/>
          </p:nvSpPr>
          <p:spPr bwMode="auto">
            <a:xfrm>
              <a:off x="2548" y="1740"/>
              <a:ext cx="57" cy="57"/>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100386" name="Object 25">
              <a:extLst>
                <a:ext uri="{FF2B5EF4-FFF2-40B4-BE49-F238E27FC236}">
                  <a16:creationId xmlns:a16="http://schemas.microsoft.com/office/drawing/2014/main" id="{E0774468-72B6-4181-B04F-FFE03C7709C5}"/>
                </a:ext>
              </a:extLst>
            </p:cNvPr>
            <p:cNvGraphicFramePr>
              <a:graphicFrameLocks noChangeAspect="1"/>
            </p:cNvGraphicFramePr>
            <p:nvPr/>
          </p:nvGraphicFramePr>
          <p:xfrm>
            <a:off x="3270" y="1690"/>
            <a:ext cx="304" cy="370"/>
          </p:xfrm>
          <a:graphic>
            <a:graphicData uri="http://schemas.openxmlformats.org/presentationml/2006/ole">
              <mc:AlternateContent xmlns:mc="http://schemas.openxmlformats.org/markup-compatibility/2006">
                <mc:Choice xmlns:v="urn:schemas-microsoft-com:vml" Requires="v">
                  <p:oleObj spid="_x0000_s100710" name="公式" r:id="rId3" imgW="228752" imgH="285574" progId="Equation.3">
                    <p:embed/>
                  </p:oleObj>
                </mc:Choice>
                <mc:Fallback>
                  <p:oleObj name="公式" r:id="rId3" imgW="228752" imgH="285574"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 y="1690"/>
                          <a:ext cx="304"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87" name="Object 26">
              <a:extLst>
                <a:ext uri="{FF2B5EF4-FFF2-40B4-BE49-F238E27FC236}">
                  <a16:creationId xmlns:a16="http://schemas.microsoft.com/office/drawing/2014/main" id="{78E6B5FB-1CE8-4249-94C1-A1C200B86358}"/>
                </a:ext>
              </a:extLst>
            </p:cNvPr>
            <p:cNvGraphicFramePr>
              <a:graphicFrameLocks noChangeAspect="1"/>
            </p:cNvGraphicFramePr>
            <p:nvPr/>
          </p:nvGraphicFramePr>
          <p:xfrm>
            <a:off x="3699" y="1342"/>
            <a:ext cx="304" cy="370"/>
          </p:xfrm>
          <a:graphic>
            <a:graphicData uri="http://schemas.openxmlformats.org/presentationml/2006/ole">
              <mc:AlternateContent xmlns:mc="http://schemas.openxmlformats.org/markup-compatibility/2006">
                <mc:Choice xmlns:v="urn:schemas-microsoft-com:vml" Requires="v">
                  <p:oleObj spid="_x0000_s100711" name="公式" r:id="rId5" imgW="228752" imgH="285574" progId="Equation.3">
                    <p:embed/>
                  </p:oleObj>
                </mc:Choice>
                <mc:Fallback>
                  <p:oleObj name="公式" r:id="rId5" imgW="228752" imgH="285574"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9" y="1342"/>
                          <a:ext cx="304"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88" name="Rectangle 27">
              <a:extLst>
                <a:ext uri="{FF2B5EF4-FFF2-40B4-BE49-F238E27FC236}">
                  <a16:creationId xmlns:a16="http://schemas.microsoft.com/office/drawing/2014/main" id="{AB6F77A7-3F33-48B2-A209-B1C41106C857}"/>
                </a:ext>
              </a:extLst>
            </p:cNvPr>
            <p:cNvSpPr>
              <a:spLocks noChangeArrowheads="1"/>
            </p:cNvSpPr>
            <p:nvPr/>
          </p:nvSpPr>
          <p:spPr bwMode="auto">
            <a:xfrm>
              <a:off x="4105" y="2549"/>
              <a:ext cx="788" cy="327"/>
            </a:xfrm>
            <a:prstGeom prst="rect">
              <a:avLst/>
            </a:prstGeom>
            <a:solidFill>
              <a:schemeClr val="hlink"/>
            </a:soli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b="1" dirty="0">
                  <a:solidFill>
                    <a:schemeClr val="bg1"/>
                  </a:solidFill>
                  <a:latin typeface="华文楷体" panose="02010600040101010101" pitchFamily="2" charset="-122"/>
                  <a:ea typeface="华文楷体" panose="02010600040101010101" pitchFamily="2" charset="-122"/>
                </a:rPr>
                <a:t>电动机</a:t>
              </a:r>
            </a:p>
          </p:txBody>
        </p:sp>
        <p:graphicFrame>
          <p:nvGraphicFramePr>
            <p:cNvPr id="100389" name="Object 28">
              <a:extLst>
                <a:ext uri="{FF2B5EF4-FFF2-40B4-BE49-F238E27FC236}">
                  <a16:creationId xmlns:a16="http://schemas.microsoft.com/office/drawing/2014/main" id="{5171402E-7B8F-4643-9CF9-F732C2B08A86}"/>
                </a:ext>
              </a:extLst>
            </p:cNvPr>
            <p:cNvGraphicFramePr>
              <a:graphicFrameLocks noChangeAspect="1"/>
            </p:cNvGraphicFramePr>
            <p:nvPr/>
          </p:nvGraphicFramePr>
          <p:xfrm>
            <a:off x="2608" y="1344"/>
            <a:ext cx="255" cy="370"/>
          </p:xfrm>
          <a:graphic>
            <a:graphicData uri="http://schemas.openxmlformats.org/presentationml/2006/ole">
              <mc:AlternateContent xmlns:mc="http://schemas.openxmlformats.org/markup-compatibility/2006">
                <mc:Choice xmlns:v="urn:schemas-microsoft-com:vml" Requires="v">
                  <p:oleObj spid="_x0000_s100712" name="公式" r:id="rId7" imgW="190705" imgH="285574" progId="Equation.3">
                    <p:embed/>
                  </p:oleObj>
                </mc:Choice>
                <mc:Fallback>
                  <p:oleObj name="公式" r:id="rId7" imgW="190705" imgH="285574"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8" y="1344"/>
                          <a:ext cx="255"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90" name="Line 29">
              <a:extLst>
                <a:ext uri="{FF2B5EF4-FFF2-40B4-BE49-F238E27FC236}">
                  <a16:creationId xmlns:a16="http://schemas.microsoft.com/office/drawing/2014/main" id="{B5D581FB-B1F0-4450-BD86-37D0843BD905}"/>
                </a:ext>
              </a:extLst>
            </p:cNvPr>
            <p:cNvSpPr>
              <a:spLocks noChangeShapeType="1"/>
            </p:cNvSpPr>
            <p:nvPr/>
          </p:nvSpPr>
          <p:spPr bwMode="auto">
            <a:xfrm>
              <a:off x="2890" y="1710"/>
              <a:ext cx="384"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1" name="Line 30">
              <a:extLst>
                <a:ext uri="{FF2B5EF4-FFF2-40B4-BE49-F238E27FC236}">
                  <a16:creationId xmlns:a16="http://schemas.microsoft.com/office/drawing/2014/main" id="{8E6E923D-D19D-4F29-9843-910881918FAC}"/>
                </a:ext>
              </a:extLst>
            </p:cNvPr>
            <p:cNvSpPr>
              <a:spLocks noChangeShapeType="1"/>
            </p:cNvSpPr>
            <p:nvPr/>
          </p:nvSpPr>
          <p:spPr bwMode="auto">
            <a:xfrm>
              <a:off x="3334" y="2160"/>
              <a:ext cx="0" cy="113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2" name="Rectangle 31">
              <a:extLst>
                <a:ext uri="{FF2B5EF4-FFF2-40B4-BE49-F238E27FC236}">
                  <a16:creationId xmlns:a16="http://schemas.microsoft.com/office/drawing/2014/main" id="{EF820498-AA26-4FA8-98E3-9B279DA6B7ED}"/>
                </a:ext>
              </a:extLst>
            </p:cNvPr>
            <p:cNvSpPr>
              <a:spLocks noChangeArrowheads="1"/>
            </p:cNvSpPr>
            <p:nvPr/>
          </p:nvSpPr>
          <p:spPr bwMode="auto">
            <a:xfrm>
              <a:off x="3560" y="2750"/>
              <a:ext cx="127" cy="318"/>
            </a:xfrm>
            <a:prstGeom prst="rect">
              <a:avLst/>
            </a:prstGeom>
            <a:gradFill rotWithShape="1">
              <a:gsLst>
                <a:gs pos="0">
                  <a:srgbClr val="764700"/>
                </a:gs>
                <a:gs pos="50000">
                  <a:srgbClr val="FF9900"/>
                </a:gs>
                <a:gs pos="100000">
                  <a:srgbClr val="764700"/>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00393" name="Rectangle 32">
              <a:extLst>
                <a:ext uri="{FF2B5EF4-FFF2-40B4-BE49-F238E27FC236}">
                  <a16:creationId xmlns:a16="http://schemas.microsoft.com/office/drawing/2014/main" id="{42FAAC4E-1D76-4A28-B845-689EF0A76CB8}"/>
                </a:ext>
              </a:extLst>
            </p:cNvPr>
            <p:cNvSpPr>
              <a:spLocks noChangeArrowheads="1"/>
            </p:cNvSpPr>
            <p:nvPr/>
          </p:nvSpPr>
          <p:spPr bwMode="auto">
            <a:xfrm>
              <a:off x="3288" y="2750"/>
              <a:ext cx="127" cy="318"/>
            </a:xfrm>
            <a:prstGeom prst="rect">
              <a:avLst/>
            </a:prstGeom>
            <a:gradFill rotWithShape="1">
              <a:gsLst>
                <a:gs pos="0">
                  <a:srgbClr val="764700"/>
                </a:gs>
                <a:gs pos="50000">
                  <a:srgbClr val="FF9900"/>
                </a:gs>
                <a:gs pos="100000">
                  <a:srgbClr val="764700"/>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00394" name="Rectangle 33">
              <a:extLst>
                <a:ext uri="{FF2B5EF4-FFF2-40B4-BE49-F238E27FC236}">
                  <a16:creationId xmlns:a16="http://schemas.microsoft.com/office/drawing/2014/main" id="{B31D8E88-9D66-422F-9D93-C940B4085B5F}"/>
                </a:ext>
              </a:extLst>
            </p:cNvPr>
            <p:cNvSpPr>
              <a:spLocks noChangeArrowheads="1"/>
            </p:cNvSpPr>
            <p:nvPr/>
          </p:nvSpPr>
          <p:spPr bwMode="auto">
            <a:xfrm>
              <a:off x="3016" y="2750"/>
              <a:ext cx="127" cy="318"/>
            </a:xfrm>
            <a:prstGeom prst="rect">
              <a:avLst/>
            </a:prstGeom>
            <a:gradFill rotWithShape="1">
              <a:gsLst>
                <a:gs pos="0">
                  <a:srgbClr val="764700"/>
                </a:gs>
                <a:gs pos="50000">
                  <a:srgbClr val="FF9900"/>
                </a:gs>
                <a:gs pos="100000">
                  <a:srgbClr val="764700"/>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pSp>
      <p:grpSp>
        <p:nvGrpSpPr>
          <p:cNvPr id="491563" name="Group 43">
            <a:extLst>
              <a:ext uri="{FF2B5EF4-FFF2-40B4-BE49-F238E27FC236}">
                <a16:creationId xmlns:a16="http://schemas.microsoft.com/office/drawing/2014/main" id="{BF372FD2-4FC8-4103-A92F-CC3773C22E22}"/>
              </a:ext>
            </a:extLst>
          </p:cNvPr>
          <p:cNvGrpSpPr>
            <a:grpSpLocks/>
          </p:cNvGrpSpPr>
          <p:nvPr/>
        </p:nvGrpSpPr>
        <p:grpSpPr bwMode="auto">
          <a:xfrm>
            <a:off x="611188" y="3549653"/>
            <a:ext cx="3024187" cy="625476"/>
            <a:chOff x="385" y="2236"/>
            <a:chExt cx="1905" cy="394"/>
          </a:xfrm>
        </p:grpSpPr>
        <p:grpSp>
          <p:nvGrpSpPr>
            <p:cNvPr id="100364" name="Group 44">
              <a:extLst>
                <a:ext uri="{FF2B5EF4-FFF2-40B4-BE49-F238E27FC236}">
                  <a16:creationId xmlns:a16="http://schemas.microsoft.com/office/drawing/2014/main" id="{AE2D92BE-0D48-42A5-A1E1-FE85F5DEDF2D}"/>
                </a:ext>
              </a:extLst>
            </p:cNvPr>
            <p:cNvGrpSpPr>
              <a:grpSpLocks/>
            </p:cNvGrpSpPr>
            <p:nvPr/>
          </p:nvGrpSpPr>
          <p:grpSpPr bwMode="auto">
            <a:xfrm>
              <a:off x="385" y="2236"/>
              <a:ext cx="1905" cy="394"/>
              <a:chOff x="340" y="2091"/>
              <a:chExt cx="1820" cy="419"/>
            </a:xfrm>
          </p:grpSpPr>
          <p:graphicFrame>
            <p:nvGraphicFramePr>
              <p:cNvPr id="100366" name="Object 45">
                <a:extLst>
                  <a:ext uri="{FF2B5EF4-FFF2-40B4-BE49-F238E27FC236}">
                    <a16:creationId xmlns:a16="http://schemas.microsoft.com/office/drawing/2014/main" id="{E8E49BBF-2F89-4E21-9A2E-915342289176}"/>
                  </a:ext>
                </a:extLst>
              </p:cNvPr>
              <p:cNvGraphicFramePr>
                <a:graphicFrameLocks noChangeAspect="1"/>
              </p:cNvGraphicFramePr>
              <p:nvPr/>
            </p:nvGraphicFramePr>
            <p:xfrm>
              <a:off x="711" y="2091"/>
              <a:ext cx="1449" cy="402"/>
            </p:xfrm>
            <a:graphic>
              <a:graphicData uri="http://schemas.openxmlformats.org/presentationml/2006/ole">
                <mc:AlternateContent xmlns:mc="http://schemas.openxmlformats.org/markup-compatibility/2006">
                  <mc:Choice xmlns:v="urn:schemas-microsoft-com:vml" Requires="v">
                    <p:oleObj spid="_x0000_s100713" name="Equation" r:id="rId9" imgW="1133426" imgH="304800" progId="Equation.DSMT4">
                      <p:embed/>
                    </p:oleObj>
                  </mc:Choice>
                  <mc:Fallback>
                    <p:oleObj name="Equation" r:id="rId9" imgW="1133426" imgH="304800" progId="Equation.DSMT4">
                      <p:embed/>
                      <p:pic>
                        <p:nvPicPr>
                          <p:cNvPr id="0"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1" y="2091"/>
                            <a:ext cx="1449"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67" name="Text Box 46">
                <a:extLst>
                  <a:ext uri="{FF2B5EF4-FFF2-40B4-BE49-F238E27FC236}">
                    <a16:creationId xmlns:a16="http://schemas.microsoft.com/office/drawing/2014/main" id="{7C8E37EC-1B63-4608-91B4-3B63B5BF9AD5}"/>
                  </a:ext>
                </a:extLst>
              </p:cNvPr>
              <p:cNvSpPr txBox="1">
                <a:spLocks noChangeArrowheads="1"/>
              </p:cNvSpPr>
              <p:nvPr/>
            </p:nvSpPr>
            <p:spPr bwMode="auto">
              <a:xfrm>
                <a:off x="340" y="2204"/>
                <a:ext cx="44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dirty="0">
                    <a:solidFill>
                      <a:schemeClr val="bg1"/>
                    </a:solidFill>
                    <a:latin typeface="Times New Roman" panose="02020603050405020304" pitchFamily="18" charset="0"/>
                  </a:rPr>
                  <a:t>(1)</a:t>
                </a:r>
              </a:p>
            </p:txBody>
          </p:sp>
        </p:grpSp>
        <p:sp>
          <p:nvSpPr>
            <p:cNvPr id="100365" name="Line 47">
              <a:extLst>
                <a:ext uri="{FF2B5EF4-FFF2-40B4-BE49-F238E27FC236}">
                  <a16:creationId xmlns:a16="http://schemas.microsoft.com/office/drawing/2014/main" id="{5AA5321C-C351-438E-83FC-DBB8EAAAC2AB}"/>
                </a:ext>
              </a:extLst>
            </p:cNvPr>
            <p:cNvSpPr>
              <a:spLocks noChangeShapeType="1"/>
            </p:cNvSpPr>
            <p:nvPr/>
          </p:nvSpPr>
          <p:spPr bwMode="auto">
            <a:xfrm>
              <a:off x="1773" y="2577"/>
              <a:ext cx="27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1568" name="Group 48">
            <a:extLst>
              <a:ext uri="{FF2B5EF4-FFF2-40B4-BE49-F238E27FC236}">
                <a16:creationId xmlns:a16="http://schemas.microsoft.com/office/drawing/2014/main" id="{FA020D1D-F4ED-4EE5-83D4-26B1295A7492}"/>
              </a:ext>
            </a:extLst>
          </p:cNvPr>
          <p:cNvGrpSpPr>
            <a:grpSpLocks/>
          </p:cNvGrpSpPr>
          <p:nvPr/>
        </p:nvGrpSpPr>
        <p:grpSpPr bwMode="auto">
          <a:xfrm>
            <a:off x="468313" y="4265613"/>
            <a:ext cx="3740150" cy="1855787"/>
            <a:chOff x="295" y="2687"/>
            <a:chExt cx="2356" cy="1169"/>
          </a:xfrm>
        </p:grpSpPr>
        <p:graphicFrame>
          <p:nvGraphicFramePr>
            <p:cNvPr id="100361" name="Object 49">
              <a:extLst>
                <a:ext uri="{FF2B5EF4-FFF2-40B4-BE49-F238E27FC236}">
                  <a16:creationId xmlns:a16="http://schemas.microsoft.com/office/drawing/2014/main" id="{A5D2C8B2-F7F3-4B69-833D-D2886A788481}"/>
                </a:ext>
              </a:extLst>
            </p:cNvPr>
            <p:cNvGraphicFramePr>
              <a:graphicFrameLocks noChangeAspect="1"/>
            </p:cNvGraphicFramePr>
            <p:nvPr/>
          </p:nvGraphicFramePr>
          <p:xfrm>
            <a:off x="295" y="2687"/>
            <a:ext cx="2356" cy="1169"/>
          </p:xfrm>
          <a:graphic>
            <a:graphicData uri="http://schemas.openxmlformats.org/presentationml/2006/ole">
              <mc:AlternateContent xmlns:mc="http://schemas.openxmlformats.org/markup-compatibility/2006">
                <mc:Choice xmlns:v="urn:schemas-microsoft-com:vml" Requires="v">
                  <p:oleObj spid="_x0000_s100714" name="Equation" r:id="rId11" imgW="1657160" imgH="819209" progId="Equation.DSMT4">
                    <p:embed/>
                  </p:oleObj>
                </mc:Choice>
                <mc:Fallback>
                  <p:oleObj name="Equation" r:id="rId11" imgW="1657160" imgH="819209" progId="Equation.DSMT4">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5" y="2687"/>
                          <a:ext cx="2356" cy="1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62" name="Line 50">
              <a:extLst>
                <a:ext uri="{FF2B5EF4-FFF2-40B4-BE49-F238E27FC236}">
                  <a16:creationId xmlns:a16="http://schemas.microsoft.com/office/drawing/2014/main" id="{46672FF3-EFC4-4759-8D8D-E6A41E2FCDED}"/>
                </a:ext>
              </a:extLst>
            </p:cNvPr>
            <p:cNvSpPr>
              <a:spLocks noChangeShapeType="1"/>
            </p:cNvSpPr>
            <p:nvPr/>
          </p:nvSpPr>
          <p:spPr bwMode="auto">
            <a:xfrm>
              <a:off x="1310" y="3811"/>
              <a:ext cx="72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63" name="Line 51">
              <a:extLst>
                <a:ext uri="{FF2B5EF4-FFF2-40B4-BE49-F238E27FC236}">
                  <a16:creationId xmlns:a16="http://schemas.microsoft.com/office/drawing/2014/main" id="{F2A5C0D6-DF82-4FAF-9E88-F8D978366908}"/>
                </a:ext>
              </a:extLst>
            </p:cNvPr>
            <p:cNvSpPr>
              <a:spLocks noChangeShapeType="1"/>
            </p:cNvSpPr>
            <p:nvPr/>
          </p:nvSpPr>
          <p:spPr bwMode="auto">
            <a:xfrm>
              <a:off x="2018" y="3085"/>
              <a:ext cx="27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491524"/>
                                        </p:tgtEl>
                                        <p:attrNameLst>
                                          <p:attrName>style.visibility</p:attrName>
                                        </p:attrNameLst>
                                      </p:cBhvr>
                                      <p:to>
                                        <p:strVal val="visible"/>
                                      </p:to>
                                    </p:set>
                                    <p:anim calcmode="lin" valueType="num">
                                      <p:cBhvr>
                                        <p:cTn id="7" dur="1000" fill="hold"/>
                                        <p:tgtEl>
                                          <p:spTgt spid="491524"/>
                                        </p:tgtEl>
                                        <p:attrNameLst>
                                          <p:attrName>ppt_w</p:attrName>
                                        </p:attrNameLst>
                                      </p:cBhvr>
                                      <p:tavLst>
                                        <p:tav tm="0">
                                          <p:val>
                                            <p:fltVal val="0"/>
                                          </p:val>
                                        </p:tav>
                                        <p:tav tm="100000">
                                          <p:val>
                                            <p:strVal val="#ppt_w"/>
                                          </p:val>
                                        </p:tav>
                                      </p:tavLst>
                                    </p:anim>
                                    <p:anim calcmode="lin" valueType="num">
                                      <p:cBhvr>
                                        <p:cTn id="8" dur="1000" fill="hold"/>
                                        <p:tgtEl>
                                          <p:spTgt spid="491524"/>
                                        </p:tgtEl>
                                        <p:attrNameLst>
                                          <p:attrName>ppt_h</p:attrName>
                                        </p:attrNameLst>
                                      </p:cBhvr>
                                      <p:tavLst>
                                        <p:tav tm="0">
                                          <p:val>
                                            <p:fltVal val="0"/>
                                          </p:val>
                                        </p:tav>
                                        <p:tav tm="100000">
                                          <p:val>
                                            <p:strVal val="#ppt_h"/>
                                          </p:val>
                                        </p:tav>
                                      </p:tavLst>
                                    </p:anim>
                                    <p:anim calcmode="lin" valueType="num">
                                      <p:cBhvr>
                                        <p:cTn id="9" dur="1000" fill="hold"/>
                                        <p:tgtEl>
                                          <p:spTgt spid="49152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91524"/>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491526"/>
                                        </p:tgtEl>
                                        <p:attrNameLst>
                                          <p:attrName>style.visibility</p:attrName>
                                        </p:attrNameLst>
                                      </p:cBhvr>
                                      <p:to>
                                        <p:strVal val="visible"/>
                                      </p:to>
                                    </p:set>
                                    <p:animEffect transition="in" filter="blinds(horizontal)">
                                      <p:cBhvr>
                                        <p:cTn id="14" dur="500"/>
                                        <p:tgtEl>
                                          <p:spTgt spid="491526"/>
                                        </p:tgtEl>
                                      </p:cBhvr>
                                    </p:animEffect>
                                  </p:childTnLst>
                                </p:cTn>
                              </p:par>
                            </p:childTnLst>
                          </p:cTn>
                        </p:par>
                        <p:par>
                          <p:cTn id="15" fill="hold" nodeType="afterGroup">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491525"/>
                                        </p:tgtEl>
                                        <p:attrNameLst>
                                          <p:attrName>style.visibility</p:attrName>
                                        </p:attrNameLst>
                                      </p:cBhvr>
                                      <p:to>
                                        <p:strVal val="visible"/>
                                      </p:to>
                                    </p:set>
                                    <p:animEffect transition="in" filter="slide(fromBottom)">
                                      <p:cBhvr>
                                        <p:cTn id="18" dur="2000"/>
                                        <p:tgtEl>
                                          <p:spTgt spid="491525"/>
                                        </p:tgtEl>
                                      </p:cBhvr>
                                    </p:animEffect>
                                  </p:childTnLst>
                                </p:cTn>
                              </p:par>
                            </p:childTnLst>
                          </p:cTn>
                        </p:par>
                        <p:par>
                          <p:cTn id="19" fill="hold" nodeType="afterGroup">
                            <p:stCondLst>
                              <p:cond delay="3500"/>
                            </p:stCondLst>
                            <p:childTnLst>
                              <p:par>
                                <p:cTn id="20" presetID="12" presetClass="entr" presetSubtype="4" fill="hold" grpId="0" nodeType="afterEffect">
                                  <p:stCondLst>
                                    <p:cond delay="0"/>
                                  </p:stCondLst>
                                  <p:childTnLst>
                                    <p:set>
                                      <p:cBhvr>
                                        <p:cTn id="21" dur="1" fill="hold">
                                          <p:stCondLst>
                                            <p:cond delay="0"/>
                                          </p:stCondLst>
                                        </p:cTn>
                                        <p:tgtEl>
                                          <p:spTgt spid="491522"/>
                                        </p:tgtEl>
                                        <p:attrNameLst>
                                          <p:attrName>style.visibility</p:attrName>
                                        </p:attrNameLst>
                                      </p:cBhvr>
                                      <p:to>
                                        <p:strVal val="visible"/>
                                      </p:to>
                                    </p:set>
                                    <p:animEffect transition="in" filter="slide(fromBottom)">
                                      <p:cBhvr>
                                        <p:cTn id="22" dur="2000"/>
                                        <p:tgtEl>
                                          <p:spTgt spid="4915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491523"/>
                                        </p:tgtEl>
                                        <p:attrNameLst>
                                          <p:attrName>style.visibility</p:attrName>
                                        </p:attrNameLst>
                                      </p:cBhvr>
                                      <p:to>
                                        <p:strVal val="visible"/>
                                      </p:to>
                                    </p:set>
                                    <p:anim calcmode="lin" valueType="num">
                                      <p:cBhvr>
                                        <p:cTn id="27" dur="1000" fill="hold"/>
                                        <p:tgtEl>
                                          <p:spTgt spid="491523"/>
                                        </p:tgtEl>
                                        <p:attrNameLst>
                                          <p:attrName>ppt_w</p:attrName>
                                        </p:attrNameLst>
                                      </p:cBhvr>
                                      <p:tavLst>
                                        <p:tav tm="0">
                                          <p:val>
                                            <p:fltVal val="0"/>
                                          </p:val>
                                        </p:tav>
                                        <p:tav tm="100000">
                                          <p:val>
                                            <p:strVal val="#ppt_w"/>
                                          </p:val>
                                        </p:tav>
                                      </p:tavLst>
                                    </p:anim>
                                    <p:anim calcmode="lin" valueType="num">
                                      <p:cBhvr>
                                        <p:cTn id="28" dur="1000" fill="hold"/>
                                        <p:tgtEl>
                                          <p:spTgt spid="491523"/>
                                        </p:tgtEl>
                                        <p:attrNameLst>
                                          <p:attrName>ppt_h</p:attrName>
                                        </p:attrNameLst>
                                      </p:cBhvr>
                                      <p:tavLst>
                                        <p:tav tm="0">
                                          <p:val>
                                            <p:fltVal val="0"/>
                                          </p:val>
                                        </p:tav>
                                        <p:tav tm="100000">
                                          <p:val>
                                            <p:strVal val="#ppt_h"/>
                                          </p:val>
                                        </p:tav>
                                      </p:tavLst>
                                    </p:anim>
                                    <p:anim calcmode="lin" valueType="num">
                                      <p:cBhvr>
                                        <p:cTn id="29" dur="1000" fill="hold"/>
                                        <p:tgtEl>
                                          <p:spTgt spid="491523"/>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4915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91563"/>
                                        </p:tgtEl>
                                        <p:attrNameLst>
                                          <p:attrName>style.visibility</p:attrName>
                                        </p:attrNameLst>
                                      </p:cBhvr>
                                      <p:to>
                                        <p:strVal val="visible"/>
                                      </p:to>
                                    </p:set>
                                    <p:animEffect transition="in" filter="blinds(horizontal)">
                                      <p:cBhvr>
                                        <p:cTn id="35" dur="500"/>
                                        <p:tgtEl>
                                          <p:spTgt spid="49156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nodeType="clickEffect">
                                  <p:stCondLst>
                                    <p:cond delay="0"/>
                                  </p:stCondLst>
                                  <p:childTnLst>
                                    <p:set>
                                      <p:cBhvr>
                                        <p:cTn id="39" dur="1" fill="hold">
                                          <p:stCondLst>
                                            <p:cond delay="0"/>
                                          </p:stCondLst>
                                        </p:cTn>
                                        <p:tgtEl>
                                          <p:spTgt spid="491568"/>
                                        </p:tgtEl>
                                        <p:attrNameLst>
                                          <p:attrName>style.visibility</p:attrName>
                                        </p:attrNameLst>
                                      </p:cBhvr>
                                      <p:to>
                                        <p:strVal val="visible"/>
                                      </p:to>
                                    </p:set>
                                    <p:animEffect transition="in" filter="slide(fromBottom)">
                                      <p:cBhvr>
                                        <p:cTn id="40" dur="2000"/>
                                        <p:tgtEl>
                                          <p:spTgt spid="491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2" grpId="0" autoUpdateAnimBg="0"/>
      <p:bldP spid="491523" grpId="0" animBg="1" autoUpdateAnimBg="0"/>
      <p:bldP spid="491524" grpId="0"/>
      <p:bldP spid="491525"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Text Box 2">
            <a:extLst>
              <a:ext uri="{FF2B5EF4-FFF2-40B4-BE49-F238E27FC236}">
                <a16:creationId xmlns:a16="http://schemas.microsoft.com/office/drawing/2014/main" id="{CA7148F1-4EEB-4AD2-AD97-59187D9EB721}"/>
              </a:ext>
            </a:extLst>
          </p:cNvPr>
          <p:cNvSpPr txBox="1">
            <a:spLocks noChangeArrowheads="1"/>
          </p:cNvSpPr>
          <p:nvPr/>
        </p:nvSpPr>
        <p:spPr bwMode="auto">
          <a:xfrm>
            <a:off x="468313" y="638175"/>
            <a:ext cx="2808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b="1" dirty="0">
                <a:solidFill>
                  <a:srgbClr val="FFFF00"/>
                </a:solidFill>
                <a:latin typeface="华文楷体" panose="02010600040101010101" pitchFamily="2" charset="-122"/>
                <a:ea typeface="华文楷体" panose="02010600040101010101" pitchFamily="2" charset="-122"/>
              </a:rPr>
              <a:t>电动机负载：</a:t>
            </a:r>
          </a:p>
        </p:txBody>
      </p:sp>
      <p:graphicFrame>
        <p:nvGraphicFramePr>
          <p:cNvPr id="492547" name="Object 3">
            <a:extLst>
              <a:ext uri="{FF2B5EF4-FFF2-40B4-BE49-F238E27FC236}">
                <a16:creationId xmlns:a16="http://schemas.microsoft.com/office/drawing/2014/main" id="{6EBB5FEA-134F-498B-AC02-8AC5471136CD}"/>
              </a:ext>
            </a:extLst>
          </p:cNvPr>
          <p:cNvGraphicFramePr>
            <a:graphicFrameLocks noChangeAspect="1"/>
          </p:cNvGraphicFramePr>
          <p:nvPr/>
        </p:nvGraphicFramePr>
        <p:xfrm>
          <a:off x="2573338" y="650875"/>
          <a:ext cx="4346575" cy="561975"/>
        </p:xfrm>
        <a:graphic>
          <a:graphicData uri="http://schemas.openxmlformats.org/presentationml/2006/ole">
            <mc:AlternateContent xmlns:mc="http://schemas.openxmlformats.org/markup-compatibility/2006">
              <mc:Choice xmlns:v="urn:schemas-microsoft-com:vml" Requires="v">
                <p:oleObj spid="_x0000_s101701" name="公式" r:id="rId3" imgW="2038570" imgH="256970" progId="Equation.3">
                  <p:embed/>
                </p:oleObj>
              </mc:Choice>
              <mc:Fallback>
                <p:oleObj name="公式" r:id="rId3" imgW="2038570" imgH="25697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338" y="650875"/>
                        <a:ext cx="4346575" cy="561975"/>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00997A"/>
                              </a:outerShdw>
                            </a:effectLst>
                          </a14:hiddenEffects>
                        </a:ext>
                      </a:extLst>
                    </p:spPr>
                  </p:pic>
                </p:oleObj>
              </mc:Fallback>
            </mc:AlternateContent>
          </a:graphicData>
        </a:graphic>
      </p:graphicFrame>
      <p:sp>
        <p:nvSpPr>
          <p:cNvPr id="492548" name="Text Box 4">
            <a:extLst>
              <a:ext uri="{FF2B5EF4-FFF2-40B4-BE49-F238E27FC236}">
                <a16:creationId xmlns:a16="http://schemas.microsoft.com/office/drawing/2014/main" id="{E6E45B8B-1F61-4166-8C9E-89A704CA4367}"/>
              </a:ext>
            </a:extLst>
          </p:cNvPr>
          <p:cNvSpPr txBox="1">
            <a:spLocks noChangeArrowheads="1"/>
          </p:cNvSpPr>
          <p:nvPr/>
        </p:nvSpPr>
        <p:spPr bwMode="auto">
          <a:xfrm>
            <a:off x="539750" y="3068638"/>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b="1">
                <a:solidFill>
                  <a:srgbClr val="FFFF00"/>
                </a:solidFill>
                <a:latin typeface="Times New Roman" panose="02020603050405020304" pitchFamily="18" charset="0"/>
                <a:ea typeface="楷体_GB2312" pitchFamily="49" charset="-122"/>
              </a:rPr>
              <a:t>总电流：</a:t>
            </a:r>
          </a:p>
        </p:txBody>
      </p:sp>
      <p:graphicFrame>
        <p:nvGraphicFramePr>
          <p:cNvPr id="492549" name="Object 5">
            <a:extLst>
              <a:ext uri="{FF2B5EF4-FFF2-40B4-BE49-F238E27FC236}">
                <a16:creationId xmlns:a16="http://schemas.microsoft.com/office/drawing/2014/main" id="{717C5C99-124A-4D99-9F7E-5B247071FC25}"/>
              </a:ext>
            </a:extLst>
          </p:cNvPr>
          <p:cNvGraphicFramePr>
            <a:graphicFrameLocks noChangeAspect="1"/>
          </p:cNvGraphicFramePr>
          <p:nvPr>
            <p:extLst>
              <p:ext uri="{D42A27DB-BD31-4B8C-83A1-F6EECF244321}">
                <p14:modId xmlns:p14="http://schemas.microsoft.com/office/powerpoint/2010/main" val="329271711"/>
              </p:ext>
            </p:extLst>
          </p:nvPr>
        </p:nvGraphicFramePr>
        <p:xfrm>
          <a:off x="944562" y="4465290"/>
          <a:ext cx="7515225" cy="1123950"/>
        </p:xfrm>
        <a:graphic>
          <a:graphicData uri="http://schemas.openxmlformats.org/presentationml/2006/ole">
            <mc:AlternateContent xmlns:mc="http://schemas.openxmlformats.org/markup-compatibility/2006">
              <mc:Choice xmlns:v="urn:schemas-microsoft-com:vml" Requires="v">
                <p:oleObj spid="_x0000_s101702" name="公式" r:id="rId5" imgW="3238696" imgH="533634" progId="Equation.3">
                  <p:embed/>
                </p:oleObj>
              </mc:Choice>
              <mc:Fallback>
                <p:oleObj name="公式" r:id="rId5" imgW="3238696" imgH="53363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562" y="4465290"/>
                        <a:ext cx="7515225" cy="1123950"/>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00997A"/>
                              </a:outerShdw>
                            </a:effectLst>
                          </a14:hiddenEffects>
                        </a:ext>
                      </a:extLst>
                    </p:spPr>
                  </p:pic>
                </p:oleObj>
              </mc:Fallback>
            </mc:AlternateContent>
          </a:graphicData>
        </a:graphic>
      </p:graphicFrame>
      <p:graphicFrame>
        <p:nvGraphicFramePr>
          <p:cNvPr id="492550" name="Object 6">
            <a:extLst>
              <a:ext uri="{FF2B5EF4-FFF2-40B4-BE49-F238E27FC236}">
                <a16:creationId xmlns:a16="http://schemas.microsoft.com/office/drawing/2014/main" id="{FCA92800-A2C1-471C-81D4-643767A32348}"/>
              </a:ext>
            </a:extLst>
          </p:cNvPr>
          <p:cNvGraphicFramePr>
            <a:graphicFrameLocks noChangeAspect="1"/>
          </p:cNvGraphicFramePr>
          <p:nvPr>
            <p:extLst>
              <p:ext uri="{D42A27DB-BD31-4B8C-83A1-F6EECF244321}">
                <p14:modId xmlns:p14="http://schemas.microsoft.com/office/powerpoint/2010/main" val="3106416818"/>
              </p:ext>
            </p:extLst>
          </p:nvPr>
        </p:nvGraphicFramePr>
        <p:xfrm>
          <a:off x="643731" y="5618206"/>
          <a:ext cx="7856537" cy="531812"/>
        </p:xfrm>
        <a:graphic>
          <a:graphicData uri="http://schemas.openxmlformats.org/presentationml/2006/ole">
            <mc:AlternateContent xmlns:mc="http://schemas.openxmlformats.org/markup-compatibility/2006">
              <mc:Choice xmlns:v="urn:schemas-microsoft-com:vml" Requires="v">
                <p:oleObj spid="_x0000_s101703" name="公式" r:id="rId7" imgW="3162132" imgH="228834" progId="Equation.3">
                  <p:embed/>
                </p:oleObj>
              </mc:Choice>
              <mc:Fallback>
                <p:oleObj name="公式" r:id="rId7" imgW="3162132" imgH="228834"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731" y="5618206"/>
                        <a:ext cx="7856537" cy="531812"/>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00997A"/>
                              </a:outerShdw>
                            </a:effectLst>
                          </a14:hiddenEffects>
                        </a:ext>
                      </a:extLst>
                    </p:spPr>
                  </p:pic>
                </p:oleObj>
              </mc:Fallback>
            </mc:AlternateContent>
          </a:graphicData>
        </a:graphic>
      </p:graphicFrame>
      <p:grpSp>
        <p:nvGrpSpPr>
          <p:cNvPr id="492560" name="Group 16">
            <a:extLst>
              <a:ext uri="{FF2B5EF4-FFF2-40B4-BE49-F238E27FC236}">
                <a16:creationId xmlns:a16="http://schemas.microsoft.com/office/drawing/2014/main" id="{84DB08CA-7777-4C28-B2C3-8D3AA738A3CE}"/>
              </a:ext>
            </a:extLst>
          </p:cNvPr>
          <p:cNvGrpSpPr>
            <a:grpSpLocks/>
          </p:cNvGrpSpPr>
          <p:nvPr/>
        </p:nvGrpSpPr>
        <p:grpSpPr bwMode="auto">
          <a:xfrm>
            <a:off x="539848" y="-194479"/>
            <a:ext cx="6899280" cy="4209669"/>
            <a:chOff x="325" y="2614"/>
            <a:chExt cx="4346" cy="4209669"/>
          </a:xfrm>
        </p:grpSpPr>
        <p:graphicFrame>
          <p:nvGraphicFramePr>
            <p:cNvPr id="101387" name="Object 17">
              <a:extLst>
                <a:ext uri="{FF2B5EF4-FFF2-40B4-BE49-F238E27FC236}">
                  <a16:creationId xmlns:a16="http://schemas.microsoft.com/office/drawing/2014/main" id="{1DD1A169-7098-46FC-8B48-4F6DCBDEDEFA}"/>
                </a:ext>
              </a:extLst>
            </p:cNvPr>
            <p:cNvGraphicFramePr>
              <a:graphicFrameLocks noChangeAspect="1"/>
            </p:cNvGraphicFramePr>
            <p:nvPr>
              <p:extLst>
                <p:ext uri="{D42A27DB-BD31-4B8C-83A1-F6EECF244321}">
                  <p14:modId xmlns:p14="http://schemas.microsoft.com/office/powerpoint/2010/main" val="3442064752"/>
                </p:ext>
              </p:extLst>
            </p:nvPr>
          </p:nvGraphicFramePr>
          <p:xfrm>
            <a:off x="325" y="3069283"/>
            <a:ext cx="4346" cy="1143000"/>
          </p:xfrm>
          <a:graphic>
            <a:graphicData uri="http://schemas.openxmlformats.org/presentationml/2006/ole">
              <mc:AlternateContent xmlns:mc="http://schemas.openxmlformats.org/markup-compatibility/2006">
                <mc:Choice xmlns:v="urn:schemas-microsoft-com:vml" Requires="v">
                  <p:oleObj spid="_x0000_s101704" name="Equation" r:id="rId9" imgW="3791083" imgH="561770" progId="Equation.DSMT4">
                    <p:embed/>
                  </p:oleObj>
                </mc:Choice>
                <mc:Fallback>
                  <p:oleObj name="Equation" r:id="rId9" imgW="3791083" imgH="56177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 y="3069283"/>
                          <a:ext cx="4346" cy="1143000"/>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00997A"/>
                                </a:outerShdw>
                              </a:effectLst>
                            </a14:hiddenEffects>
                          </a:ext>
                        </a:extLst>
                      </p:spPr>
                    </p:pic>
                  </p:oleObj>
                </mc:Fallback>
              </mc:AlternateContent>
            </a:graphicData>
          </a:graphic>
        </p:graphicFrame>
        <p:sp>
          <p:nvSpPr>
            <p:cNvPr id="101388" name="Line 18">
              <a:extLst>
                <a:ext uri="{FF2B5EF4-FFF2-40B4-BE49-F238E27FC236}">
                  <a16:creationId xmlns:a16="http://schemas.microsoft.com/office/drawing/2014/main" id="{6A6230E5-740F-48B2-8FA5-827F814FC592}"/>
                </a:ext>
              </a:extLst>
            </p:cNvPr>
            <p:cNvSpPr>
              <a:spLocks noChangeShapeType="1"/>
            </p:cNvSpPr>
            <p:nvPr/>
          </p:nvSpPr>
          <p:spPr bwMode="auto">
            <a:xfrm>
              <a:off x="1247" y="4149725"/>
              <a:ext cx="59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89" name="Line 19">
              <a:extLst>
                <a:ext uri="{FF2B5EF4-FFF2-40B4-BE49-F238E27FC236}">
                  <a16:creationId xmlns:a16="http://schemas.microsoft.com/office/drawing/2014/main" id="{901AAE99-B8DC-4B27-8C18-8206235EFCB5}"/>
                </a:ext>
              </a:extLst>
            </p:cNvPr>
            <p:cNvSpPr>
              <a:spLocks noChangeShapeType="1"/>
            </p:cNvSpPr>
            <p:nvPr/>
          </p:nvSpPr>
          <p:spPr bwMode="auto">
            <a:xfrm>
              <a:off x="2426" y="4149725"/>
              <a:ext cx="54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90" name="Line 20">
              <a:extLst>
                <a:ext uri="{FF2B5EF4-FFF2-40B4-BE49-F238E27FC236}">
                  <a16:creationId xmlns:a16="http://schemas.microsoft.com/office/drawing/2014/main" id="{9C1BCCFD-01BD-49C9-9F38-E800CBA12F91}"/>
                </a:ext>
              </a:extLst>
            </p:cNvPr>
            <p:cNvSpPr>
              <a:spLocks noChangeShapeType="1"/>
            </p:cNvSpPr>
            <p:nvPr/>
          </p:nvSpPr>
          <p:spPr bwMode="auto">
            <a:xfrm>
              <a:off x="3833" y="2614"/>
              <a:ext cx="63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2565" name="Group 21">
            <a:extLst>
              <a:ext uri="{FF2B5EF4-FFF2-40B4-BE49-F238E27FC236}">
                <a16:creationId xmlns:a16="http://schemas.microsoft.com/office/drawing/2014/main" id="{EAF8403F-275B-4B7D-B4D6-3A1C15E80F24}"/>
              </a:ext>
            </a:extLst>
          </p:cNvPr>
          <p:cNvGrpSpPr>
            <a:grpSpLocks/>
          </p:cNvGrpSpPr>
          <p:nvPr/>
        </p:nvGrpSpPr>
        <p:grpSpPr bwMode="auto">
          <a:xfrm>
            <a:off x="1201738" y="1196752"/>
            <a:ext cx="6604000" cy="1730375"/>
            <a:chOff x="757" y="809"/>
            <a:chExt cx="4160" cy="1090"/>
          </a:xfrm>
        </p:grpSpPr>
        <p:graphicFrame>
          <p:nvGraphicFramePr>
            <p:cNvPr id="101385" name="Object 22">
              <a:extLst>
                <a:ext uri="{FF2B5EF4-FFF2-40B4-BE49-F238E27FC236}">
                  <a16:creationId xmlns:a16="http://schemas.microsoft.com/office/drawing/2014/main" id="{8AF255A2-D280-4FB6-BFE2-CF35CFC9BD28}"/>
                </a:ext>
              </a:extLst>
            </p:cNvPr>
            <p:cNvGraphicFramePr>
              <a:graphicFrameLocks noChangeAspect="1"/>
            </p:cNvGraphicFramePr>
            <p:nvPr/>
          </p:nvGraphicFramePr>
          <p:xfrm>
            <a:off x="757" y="809"/>
            <a:ext cx="4160" cy="1090"/>
          </p:xfrm>
          <a:graphic>
            <a:graphicData uri="http://schemas.openxmlformats.org/presentationml/2006/ole">
              <mc:AlternateContent xmlns:mc="http://schemas.openxmlformats.org/markup-compatibility/2006">
                <mc:Choice xmlns:v="urn:schemas-microsoft-com:vml" Requires="v">
                  <p:oleObj spid="_x0000_s101705" name="公式" r:id="rId11" imgW="3143344" imgH="819209" progId="Equation.3">
                    <p:embed/>
                  </p:oleObj>
                </mc:Choice>
                <mc:Fallback>
                  <p:oleObj name="公式" r:id="rId11" imgW="3143344" imgH="819209"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7" y="809"/>
                          <a:ext cx="4160" cy="1090"/>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00997A"/>
                                </a:outerShdw>
                              </a:effectLst>
                            </a14:hiddenEffects>
                          </a:ext>
                        </a:extLst>
                      </p:spPr>
                    </p:pic>
                  </p:oleObj>
                </mc:Fallback>
              </mc:AlternateContent>
            </a:graphicData>
          </a:graphic>
        </p:graphicFrame>
        <p:sp>
          <p:nvSpPr>
            <p:cNvPr id="101386" name="Line 23">
              <a:extLst>
                <a:ext uri="{FF2B5EF4-FFF2-40B4-BE49-F238E27FC236}">
                  <a16:creationId xmlns:a16="http://schemas.microsoft.com/office/drawing/2014/main" id="{6A48FDAE-75E6-40CD-85E9-1C344E3D47DB}"/>
                </a:ext>
              </a:extLst>
            </p:cNvPr>
            <p:cNvSpPr>
              <a:spLocks noChangeShapeType="1"/>
            </p:cNvSpPr>
            <p:nvPr/>
          </p:nvSpPr>
          <p:spPr bwMode="auto">
            <a:xfrm>
              <a:off x="3923" y="1851"/>
              <a:ext cx="72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3" name="直接连接符 2">
            <a:extLst>
              <a:ext uri="{FF2B5EF4-FFF2-40B4-BE49-F238E27FC236}">
                <a16:creationId xmlns:a16="http://schemas.microsoft.com/office/drawing/2014/main" id="{5F447BEB-E2DA-4BCC-B371-58B9DC36C30B}"/>
              </a:ext>
            </a:extLst>
          </p:cNvPr>
          <p:cNvCxnSpPr/>
          <p:nvPr/>
        </p:nvCxnSpPr>
        <p:spPr bwMode="auto">
          <a:xfrm>
            <a:off x="6110388" y="3972756"/>
            <a:ext cx="1296120" cy="0"/>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 Box 6">
            <a:extLst>
              <a:ext uri="{FF2B5EF4-FFF2-40B4-BE49-F238E27FC236}">
                <a16:creationId xmlns:a16="http://schemas.microsoft.com/office/drawing/2014/main" id="{4125371B-0E00-4C70-99EC-564F083BDF4B}"/>
              </a:ext>
            </a:extLst>
          </p:cNvPr>
          <p:cNvSpPr txBox="1">
            <a:spLocks noChangeArrowheads="1"/>
          </p:cNvSpPr>
          <p:nvPr/>
        </p:nvSpPr>
        <p:spPr bwMode="auto">
          <a:xfrm>
            <a:off x="827584" y="6189736"/>
            <a:ext cx="55853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20000"/>
              </a:spcBef>
            </a:pPr>
            <a:r>
              <a:rPr kumimoji="1" lang="zh-CN" altLang="en-US" sz="3200" b="1" dirty="0">
                <a:solidFill>
                  <a:schemeClr val="bg1"/>
                </a:solidFill>
                <a:latin typeface="Times New Roman" panose="02020603050405020304" pitchFamily="18" charset="0"/>
              </a:rPr>
              <a:t>且：</a:t>
            </a:r>
            <a:r>
              <a:rPr kumimoji="1" lang="en-US" altLang="zh-CN" sz="3200" i="1" dirty="0">
                <a:solidFill>
                  <a:schemeClr val="bg1"/>
                </a:solidFill>
                <a:latin typeface="Times New Roman" panose="02020603050405020304" pitchFamily="18" charset="0"/>
              </a:rPr>
              <a:t>P</a:t>
            </a:r>
            <a:r>
              <a:rPr kumimoji="1" lang="zh-CN" altLang="en-US" sz="3200" b="1" baseline="-25000" dirty="0">
                <a:solidFill>
                  <a:schemeClr val="bg1"/>
                </a:solidFill>
                <a:latin typeface="Times New Roman" panose="02020603050405020304" pitchFamily="18" charset="0"/>
              </a:rPr>
              <a:t>总</a:t>
            </a:r>
            <a:r>
              <a:rPr kumimoji="1" lang="en-US" altLang="zh-CN" sz="3200" i="1" dirty="0">
                <a:solidFill>
                  <a:schemeClr val="bg1"/>
                </a:solidFill>
                <a:latin typeface="Times New Roman" panose="02020603050405020304" pitchFamily="18" charset="0"/>
              </a:rPr>
              <a:t>=P</a:t>
            </a:r>
            <a:r>
              <a:rPr kumimoji="1" lang="en-US" altLang="zh-CN" sz="3200" dirty="0">
                <a:solidFill>
                  <a:schemeClr val="bg1"/>
                </a:solidFill>
                <a:latin typeface="Times New Roman" panose="02020603050405020304" pitchFamily="18" charset="0"/>
                <a:ea typeface="楷体_GB2312" pitchFamily="49" charset="-122"/>
                <a:sym typeface="Symbol" panose="05050102010706020507" pitchFamily="18" charset="2"/>
              </a:rPr>
              <a:t>+</a:t>
            </a:r>
            <a:r>
              <a:rPr kumimoji="1" lang="en-US" altLang="zh-CN" sz="3200" i="1" dirty="0">
                <a:solidFill>
                  <a:schemeClr val="bg1"/>
                </a:solidFill>
                <a:latin typeface="Times New Roman" panose="02020603050405020304" pitchFamily="18" charset="0"/>
                <a:sym typeface="Symbol" panose="05050102010706020507" pitchFamily="18" charset="2"/>
              </a:rPr>
              <a:t>P</a:t>
            </a:r>
            <a:r>
              <a:rPr kumimoji="1" lang="en-US" altLang="zh-CN" sz="3200" b="1" baseline="-25000" dirty="0">
                <a:solidFill>
                  <a:schemeClr val="bg1"/>
                </a:solidFill>
                <a:latin typeface="Times New Roman" panose="02020603050405020304" pitchFamily="18" charset="0"/>
                <a:sym typeface="Symbol" panose="05050102010706020507" pitchFamily="18" charset="2"/>
              </a:rPr>
              <a:t>z</a:t>
            </a:r>
            <a:r>
              <a:rPr kumimoji="1" lang="en-US" altLang="zh-CN" sz="3200" baseline="-25000" dirty="0">
                <a:solidFill>
                  <a:schemeClr val="bg1"/>
                </a:solidFill>
                <a:latin typeface="Times New Roman" panose="02020603050405020304" pitchFamily="18" charset="0"/>
                <a:sym typeface="Symbol" panose="05050102010706020507" pitchFamily="18" charset="2"/>
              </a:rPr>
              <a:t>1</a:t>
            </a:r>
            <a:r>
              <a:rPr kumimoji="1" lang="en-US" altLang="zh-CN" sz="3200" dirty="0">
                <a:solidFill>
                  <a:schemeClr val="bg1"/>
                </a:solidFill>
                <a:latin typeface="Times New Roman" panose="02020603050405020304" pitchFamily="18" charset="0"/>
                <a:sym typeface="Symbol" panose="05050102010706020507" pitchFamily="18" charset="2"/>
              </a:rPr>
              <a:t>=3.44kW</a:t>
            </a:r>
          </a:p>
        </p:txBody>
      </p:sp>
      <p:sp>
        <p:nvSpPr>
          <p:cNvPr id="2" name="矩形 1">
            <a:extLst>
              <a:ext uri="{FF2B5EF4-FFF2-40B4-BE49-F238E27FC236}">
                <a16:creationId xmlns:a16="http://schemas.microsoft.com/office/drawing/2014/main" id="{7FE2CF88-C70B-4083-992E-A2FEC9D8029D}"/>
              </a:ext>
            </a:extLst>
          </p:cNvPr>
          <p:cNvSpPr/>
          <p:nvPr/>
        </p:nvSpPr>
        <p:spPr>
          <a:xfrm>
            <a:off x="234236" y="4091389"/>
            <a:ext cx="3416320" cy="523220"/>
          </a:xfrm>
          <a:prstGeom prst="rect">
            <a:avLst/>
          </a:prstGeom>
        </p:spPr>
        <p:txBody>
          <a:bodyPr wrap="none">
            <a:spAutoFit/>
          </a:bodyPr>
          <a:lstStyle/>
          <a:p>
            <a:pPr eaLnBrk="1" hangingPunct="1">
              <a:spcBef>
                <a:spcPct val="50000"/>
              </a:spcBef>
            </a:pPr>
            <a:r>
              <a:rPr kumimoji="1" lang="zh-CN" altLang="en-US" b="1" dirty="0">
                <a:solidFill>
                  <a:srgbClr val="FFFF00"/>
                </a:solidFill>
                <a:latin typeface="华文楷体" panose="02010600040101010101" pitchFamily="2" charset="-122"/>
                <a:ea typeface="华文楷体" panose="02010600040101010101" pitchFamily="2" charset="-122"/>
              </a:rPr>
              <a:t>电源发出的总功率：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92546"/>
                                        </p:tgtEl>
                                        <p:attrNameLst>
                                          <p:attrName>style.visibility</p:attrName>
                                        </p:attrNameLst>
                                      </p:cBhvr>
                                      <p:to>
                                        <p:strVal val="visible"/>
                                      </p:to>
                                    </p:set>
                                    <p:animEffect transition="in" filter="wipe(left)">
                                      <p:cBhvr>
                                        <p:cTn id="7" dur="2000"/>
                                        <p:tgtEl>
                                          <p:spTgt spid="492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2547"/>
                                        </p:tgtEl>
                                        <p:attrNameLst>
                                          <p:attrName>style.visibility</p:attrName>
                                        </p:attrNameLst>
                                      </p:cBhvr>
                                      <p:to>
                                        <p:strVal val="visible"/>
                                      </p:to>
                                    </p:set>
                                    <p:animEffect transition="in" filter="wipe(left)">
                                      <p:cBhvr>
                                        <p:cTn id="12" dur="2000"/>
                                        <p:tgtEl>
                                          <p:spTgt spid="4925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92565"/>
                                        </p:tgtEl>
                                        <p:attrNameLst>
                                          <p:attrName>style.visibility</p:attrName>
                                        </p:attrNameLst>
                                      </p:cBhvr>
                                      <p:to>
                                        <p:strVal val="visible"/>
                                      </p:to>
                                    </p:set>
                                    <p:animEffect transition="in" filter="wipe(up)">
                                      <p:cBhvr>
                                        <p:cTn id="17" dur="1000"/>
                                        <p:tgtEl>
                                          <p:spTgt spid="49256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92548"/>
                                        </p:tgtEl>
                                        <p:attrNameLst>
                                          <p:attrName>style.visibility</p:attrName>
                                        </p:attrNameLst>
                                      </p:cBhvr>
                                      <p:to>
                                        <p:strVal val="visible"/>
                                      </p:to>
                                    </p:set>
                                    <p:anim calcmode="lin" valueType="num">
                                      <p:cBhvr additive="base">
                                        <p:cTn id="22" dur="500" fill="hold"/>
                                        <p:tgtEl>
                                          <p:spTgt spid="492548"/>
                                        </p:tgtEl>
                                        <p:attrNameLst>
                                          <p:attrName>ppt_x</p:attrName>
                                        </p:attrNameLst>
                                      </p:cBhvr>
                                      <p:tavLst>
                                        <p:tav tm="0">
                                          <p:val>
                                            <p:strVal val="0-#ppt_w/2"/>
                                          </p:val>
                                        </p:tav>
                                        <p:tav tm="100000">
                                          <p:val>
                                            <p:strVal val="#ppt_x"/>
                                          </p:val>
                                        </p:tav>
                                      </p:tavLst>
                                    </p:anim>
                                    <p:anim calcmode="lin" valueType="num">
                                      <p:cBhvr additive="base">
                                        <p:cTn id="23" dur="500" fill="hold"/>
                                        <p:tgtEl>
                                          <p:spTgt spid="49254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92560"/>
                                        </p:tgtEl>
                                        <p:attrNameLst>
                                          <p:attrName>style.visibility</p:attrName>
                                        </p:attrNameLst>
                                      </p:cBhvr>
                                      <p:to>
                                        <p:strVal val="visible"/>
                                      </p:to>
                                    </p:set>
                                    <p:animEffect transition="in" filter="wipe(up)">
                                      <p:cBhvr>
                                        <p:cTn id="28" dur="2000"/>
                                        <p:tgtEl>
                                          <p:spTgt spid="49256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92549"/>
                                        </p:tgtEl>
                                        <p:attrNameLst>
                                          <p:attrName>style.visibility</p:attrName>
                                        </p:attrNameLst>
                                      </p:cBhvr>
                                      <p:to>
                                        <p:strVal val="visible"/>
                                      </p:to>
                                    </p:set>
                                    <p:animEffect transition="in" filter="wipe(left)">
                                      <p:cBhvr>
                                        <p:cTn id="37" dur="2000"/>
                                        <p:tgtEl>
                                          <p:spTgt spid="492549"/>
                                        </p:tgtEl>
                                      </p:cBhvr>
                                    </p:animEffect>
                                  </p:childTnLst>
                                </p:cTn>
                              </p:par>
                              <p:par>
                                <p:cTn id="38" presetID="1"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92550"/>
                                        </p:tgtEl>
                                        <p:attrNameLst>
                                          <p:attrName>style.visibility</p:attrName>
                                        </p:attrNameLst>
                                      </p:cBhvr>
                                      <p:to>
                                        <p:strVal val="visible"/>
                                      </p:to>
                                    </p:set>
                                    <p:animEffect transition="in" filter="wipe(left)">
                                      <p:cBhvr>
                                        <p:cTn id="44" dur="2000"/>
                                        <p:tgtEl>
                                          <p:spTgt spid="49255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6" grpId="0" autoUpdateAnimBg="0"/>
      <p:bldP spid="492548" grpId="0" autoUpdateAnimBg="0"/>
      <p:bldP spid="16" grpId="0" autoUpdateAnimBg="0"/>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Text Box 2">
            <a:extLst>
              <a:ext uri="{FF2B5EF4-FFF2-40B4-BE49-F238E27FC236}">
                <a16:creationId xmlns:a16="http://schemas.microsoft.com/office/drawing/2014/main" id="{F1E4EEC5-CCF6-4CA3-AA5C-152716D140AF}"/>
              </a:ext>
            </a:extLst>
          </p:cNvPr>
          <p:cNvSpPr txBox="1">
            <a:spLocks noChangeArrowheads="1"/>
          </p:cNvSpPr>
          <p:nvPr/>
        </p:nvSpPr>
        <p:spPr bwMode="auto">
          <a:xfrm>
            <a:off x="468313" y="2708275"/>
            <a:ext cx="3240087" cy="519113"/>
          </a:xfrm>
          <a:prstGeom prst="rect">
            <a:avLst/>
          </a:prstGeom>
          <a:solidFill>
            <a:srgbClr val="FFFF00"/>
          </a:solidFill>
          <a:ln>
            <a:noFill/>
          </a:ln>
          <a:effectLs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b="1" dirty="0">
                <a:latin typeface="华文楷体" panose="02010600040101010101" pitchFamily="2" charset="-122"/>
                <a:ea typeface="华文楷体" panose="02010600040101010101" pitchFamily="2" charset="-122"/>
              </a:rPr>
              <a:t>表</a:t>
            </a:r>
            <a:r>
              <a:rPr kumimoji="1" lang="en-US" altLang="zh-CN" dirty="0">
                <a:latin typeface="华文楷体" panose="02010600040101010101" pitchFamily="2" charset="-122"/>
                <a:ea typeface="华文楷体" panose="02010600040101010101" pitchFamily="2" charset="-122"/>
              </a:rPr>
              <a:t>W</a:t>
            </a:r>
            <a:r>
              <a:rPr kumimoji="1" lang="en-US" altLang="zh-CN" baseline="-25000" dirty="0">
                <a:latin typeface="华文楷体" panose="02010600040101010101" pitchFamily="2" charset="-122"/>
                <a:ea typeface="华文楷体" panose="02010600040101010101" pitchFamily="2" charset="-122"/>
              </a:rPr>
              <a:t>1</a:t>
            </a:r>
            <a:r>
              <a:rPr kumimoji="1" lang="zh-CN" altLang="en-US" b="1" dirty="0">
                <a:latin typeface="华文楷体" panose="02010600040101010101" pitchFamily="2" charset="-122"/>
                <a:ea typeface="华文楷体" panose="02010600040101010101" pitchFamily="2" charset="-122"/>
              </a:rPr>
              <a:t>的读数</a:t>
            </a:r>
            <a:r>
              <a:rPr kumimoji="1" lang="en-US" altLang="zh-CN" i="1" dirty="0">
                <a:latin typeface="华文楷体" panose="02010600040101010101" pitchFamily="2" charset="-122"/>
                <a:ea typeface="华文楷体" panose="02010600040101010101" pitchFamily="2" charset="-122"/>
              </a:rPr>
              <a:t>P</a:t>
            </a:r>
            <a:r>
              <a:rPr kumimoji="1" lang="en-US" altLang="zh-CN" baseline="-25000" dirty="0">
                <a:latin typeface="华文楷体" panose="02010600040101010101" pitchFamily="2" charset="-122"/>
                <a:ea typeface="华文楷体" panose="02010600040101010101" pitchFamily="2" charset="-122"/>
              </a:rPr>
              <a:t>1</a:t>
            </a:r>
            <a:r>
              <a:rPr kumimoji="1" lang="zh-CN" altLang="en-US" dirty="0">
                <a:latin typeface="华文楷体" panose="02010600040101010101" pitchFamily="2" charset="-122"/>
                <a:ea typeface="华文楷体" panose="02010600040101010101" pitchFamily="2" charset="-122"/>
              </a:rPr>
              <a:t>：</a:t>
            </a:r>
          </a:p>
        </p:txBody>
      </p:sp>
      <p:sp>
        <p:nvSpPr>
          <p:cNvPr id="493571" name="Text Box 3">
            <a:extLst>
              <a:ext uri="{FF2B5EF4-FFF2-40B4-BE49-F238E27FC236}">
                <a16:creationId xmlns:a16="http://schemas.microsoft.com/office/drawing/2014/main" id="{A34DDEBD-B9D4-46B9-B51C-B132256451FE}"/>
              </a:ext>
            </a:extLst>
          </p:cNvPr>
          <p:cNvSpPr txBox="1">
            <a:spLocks noChangeArrowheads="1"/>
          </p:cNvSpPr>
          <p:nvPr/>
        </p:nvSpPr>
        <p:spPr bwMode="auto">
          <a:xfrm>
            <a:off x="250825" y="836613"/>
            <a:ext cx="37290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dirty="0">
                <a:solidFill>
                  <a:srgbClr val="FFFF00"/>
                </a:solidFill>
                <a:latin typeface="华文楷体" panose="02010600040101010101" pitchFamily="2" charset="-122"/>
                <a:ea typeface="华文楷体" panose="02010600040101010101" pitchFamily="2" charset="-122"/>
              </a:rPr>
              <a:t>(2)</a:t>
            </a:r>
            <a:r>
              <a:rPr kumimoji="1" lang="zh-CN" altLang="en-US" b="1" dirty="0">
                <a:solidFill>
                  <a:srgbClr val="FFFF00"/>
                </a:solidFill>
                <a:latin typeface="华文楷体" panose="02010600040101010101" pitchFamily="2" charset="-122"/>
                <a:ea typeface="华文楷体" panose="02010600040101010101" pitchFamily="2" charset="-122"/>
              </a:rPr>
              <a:t>两表接法如图</a:t>
            </a:r>
          </a:p>
        </p:txBody>
      </p:sp>
      <p:sp>
        <p:nvSpPr>
          <p:cNvPr id="493572" name="Text Box 4">
            <a:extLst>
              <a:ext uri="{FF2B5EF4-FFF2-40B4-BE49-F238E27FC236}">
                <a16:creationId xmlns:a16="http://schemas.microsoft.com/office/drawing/2014/main" id="{DD16FD12-5F34-4326-BA9B-B5AE90AE38B9}"/>
              </a:ext>
            </a:extLst>
          </p:cNvPr>
          <p:cNvSpPr txBox="1">
            <a:spLocks noChangeArrowheads="1"/>
          </p:cNvSpPr>
          <p:nvPr/>
        </p:nvSpPr>
        <p:spPr bwMode="auto">
          <a:xfrm>
            <a:off x="539750" y="3357563"/>
            <a:ext cx="7848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20000"/>
              </a:spcBef>
            </a:pPr>
            <a:r>
              <a:rPr kumimoji="1" lang="en-US" altLang="zh-CN" sz="3200" i="1" dirty="0">
                <a:solidFill>
                  <a:schemeClr val="bg1"/>
                </a:solidFill>
                <a:latin typeface="Times New Roman" panose="02020603050405020304" pitchFamily="18" charset="0"/>
              </a:rPr>
              <a:t>P</a:t>
            </a:r>
            <a:r>
              <a:rPr kumimoji="1" lang="en-US" altLang="zh-CN" sz="3200" baseline="-25000" dirty="0">
                <a:solidFill>
                  <a:schemeClr val="bg1"/>
                </a:solidFill>
                <a:latin typeface="Times New Roman" panose="02020603050405020304" pitchFamily="18" charset="0"/>
              </a:rPr>
              <a:t>1</a:t>
            </a:r>
            <a:r>
              <a:rPr kumimoji="1" lang="en-US" altLang="zh-CN" sz="3200" dirty="0">
                <a:solidFill>
                  <a:schemeClr val="bg1"/>
                </a:solidFill>
                <a:latin typeface="Times New Roman" panose="02020603050405020304" pitchFamily="18" charset="0"/>
              </a:rPr>
              <a:t>=</a:t>
            </a:r>
            <a:r>
              <a:rPr kumimoji="1" lang="en-US" altLang="zh-CN" sz="3200" i="1" dirty="0" err="1">
                <a:solidFill>
                  <a:schemeClr val="bg1"/>
                </a:solidFill>
                <a:latin typeface="Times New Roman" panose="02020603050405020304" pitchFamily="18" charset="0"/>
              </a:rPr>
              <a:t>U</a:t>
            </a:r>
            <a:r>
              <a:rPr kumimoji="1" lang="en-US" altLang="zh-CN" sz="3200" baseline="-25000" dirty="0" err="1">
                <a:solidFill>
                  <a:schemeClr val="bg1"/>
                </a:solidFill>
                <a:latin typeface="Times New Roman" panose="02020603050405020304" pitchFamily="18" charset="0"/>
              </a:rPr>
              <a:t>AC</a:t>
            </a:r>
            <a:r>
              <a:rPr kumimoji="1" lang="en-US" altLang="zh-CN" sz="3200" i="1" dirty="0" err="1">
                <a:solidFill>
                  <a:schemeClr val="bg1"/>
                </a:solidFill>
                <a:latin typeface="Times New Roman" panose="02020603050405020304" pitchFamily="18" charset="0"/>
              </a:rPr>
              <a:t>I</a:t>
            </a:r>
            <a:r>
              <a:rPr kumimoji="1" lang="en-US" altLang="zh-CN" sz="3200" baseline="-25000" dirty="0" err="1">
                <a:solidFill>
                  <a:schemeClr val="bg1"/>
                </a:solidFill>
                <a:latin typeface="Times New Roman" panose="02020603050405020304" pitchFamily="18" charset="0"/>
              </a:rPr>
              <a:t>A</a:t>
            </a:r>
            <a:r>
              <a:rPr kumimoji="1" lang="en-US" altLang="zh-CN" sz="3200" dirty="0" err="1">
                <a:solidFill>
                  <a:schemeClr val="bg1"/>
                </a:solidFill>
                <a:latin typeface="Times New Roman" panose="02020603050405020304" pitchFamily="18" charset="0"/>
              </a:rPr>
              <a:t>cos</a:t>
            </a:r>
            <a:r>
              <a:rPr kumimoji="1" lang="en-US" altLang="zh-CN" sz="3200" i="1" dirty="0">
                <a:solidFill>
                  <a:schemeClr val="bg1"/>
                </a:solidFill>
                <a:latin typeface="Times New Roman" panose="02020603050405020304" pitchFamily="18" charset="0"/>
                <a:sym typeface="Symbol" panose="05050102010706020507" pitchFamily="18" charset="2"/>
              </a:rPr>
              <a:t> </a:t>
            </a:r>
            <a:r>
              <a:rPr kumimoji="1" lang="en-US" altLang="zh-CN" sz="3200" baseline="-25000" dirty="0">
                <a:solidFill>
                  <a:schemeClr val="bg1"/>
                </a:solidFill>
                <a:latin typeface="Times New Roman" panose="02020603050405020304" pitchFamily="18" charset="0"/>
                <a:sym typeface="Symbol" panose="05050102010706020507" pitchFamily="18" charset="2"/>
              </a:rPr>
              <a:t>1</a:t>
            </a:r>
            <a:r>
              <a:rPr kumimoji="1" lang="en-US" altLang="zh-CN" sz="3200" i="1" dirty="0">
                <a:solidFill>
                  <a:schemeClr val="bg1"/>
                </a:solidFill>
                <a:latin typeface="Times New Roman" panose="02020603050405020304" pitchFamily="18" charset="0"/>
                <a:sym typeface="Symbol" panose="05050102010706020507" pitchFamily="18" charset="2"/>
              </a:rPr>
              <a:t> </a:t>
            </a:r>
          </a:p>
          <a:p>
            <a:pPr algn="l" eaLnBrk="1" hangingPunct="1">
              <a:spcBef>
                <a:spcPct val="20000"/>
              </a:spcBef>
            </a:pPr>
            <a:r>
              <a:rPr kumimoji="1" lang="en-US" altLang="zh-CN" sz="3200" i="1" dirty="0">
                <a:solidFill>
                  <a:schemeClr val="bg1"/>
                </a:solidFill>
                <a:latin typeface="Times New Roman" panose="02020603050405020304" pitchFamily="18" charset="0"/>
                <a:sym typeface="Symbol" panose="05050102010706020507" pitchFamily="18" charset="2"/>
              </a:rPr>
              <a:t>= </a:t>
            </a:r>
            <a:r>
              <a:rPr kumimoji="1" lang="en-US" altLang="zh-CN" sz="3200" dirty="0">
                <a:solidFill>
                  <a:schemeClr val="bg1"/>
                </a:solidFill>
                <a:latin typeface="Times New Roman" panose="02020603050405020304" pitchFamily="18" charset="0"/>
                <a:sym typeface="Symbol" panose="05050102010706020507" pitchFamily="18" charset="2"/>
              </a:rPr>
              <a:t>3807.56</a:t>
            </a:r>
            <a:r>
              <a:rPr kumimoji="1" lang="en-US" altLang="zh-CN" sz="3200" dirty="0">
                <a:solidFill>
                  <a:schemeClr val="bg1"/>
                </a:solidFill>
                <a:latin typeface="Times New Roman" panose="02020603050405020304" pitchFamily="18" charset="0"/>
              </a:rPr>
              <a:t>cos[-30</a:t>
            </a:r>
            <a:r>
              <a:rPr kumimoji="1" lang="en-US" altLang="zh-CN" sz="3200" baseline="20000" dirty="0">
                <a:solidFill>
                  <a:schemeClr val="bg1"/>
                </a:solidFill>
                <a:latin typeface="Times New Roman" panose="02020603050405020304" pitchFamily="18" charset="0"/>
                <a:sym typeface="Symbol" panose="05050102010706020507" pitchFamily="18" charset="2"/>
              </a:rPr>
              <a:t> </a:t>
            </a:r>
            <a:r>
              <a:rPr kumimoji="1" lang="en-US" altLang="zh-CN" dirty="0">
                <a:solidFill>
                  <a:schemeClr val="bg1"/>
                </a:solidFill>
                <a:latin typeface="Times New Roman" panose="02020603050405020304" pitchFamily="18" charset="0"/>
                <a:sym typeface="Symbol" panose="05050102010706020507" pitchFamily="18" charset="2"/>
              </a:rPr>
              <a:t>–(-46.2 </a:t>
            </a:r>
            <a:r>
              <a:rPr kumimoji="1" lang="en-US" altLang="zh-CN" sz="3200" dirty="0">
                <a:solidFill>
                  <a:schemeClr val="bg1"/>
                </a:solidFill>
                <a:latin typeface="Times New Roman" panose="02020603050405020304" pitchFamily="18" charset="0"/>
                <a:sym typeface="Symbol" panose="05050102010706020507" pitchFamily="18" charset="2"/>
              </a:rPr>
              <a:t>)]</a:t>
            </a:r>
            <a:r>
              <a:rPr kumimoji="1" lang="en-US" altLang="zh-CN" sz="3200" i="1" dirty="0">
                <a:solidFill>
                  <a:schemeClr val="bg1"/>
                </a:solidFill>
                <a:latin typeface="Times New Roman" panose="02020603050405020304" pitchFamily="18" charset="0"/>
                <a:sym typeface="Symbol" panose="05050102010706020507" pitchFamily="18" charset="2"/>
              </a:rPr>
              <a:t> </a:t>
            </a:r>
            <a:r>
              <a:rPr kumimoji="1" lang="en-US" altLang="zh-CN" sz="3200" dirty="0">
                <a:solidFill>
                  <a:schemeClr val="bg1"/>
                </a:solidFill>
                <a:latin typeface="Times New Roman" panose="02020603050405020304" pitchFamily="18" charset="0"/>
                <a:sym typeface="Symbol" panose="05050102010706020507" pitchFamily="18" charset="2"/>
              </a:rPr>
              <a:t>W</a:t>
            </a:r>
            <a:r>
              <a:rPr kumimoji="1" lang="en-US" altLang="zh-CN" sz="3200" i="1" dirty="0">
                <a:solidFill>
                  <a:schemeClr val="bg1"/>
                </a:solidFill>
                <a:latin typeface="Times New Roman" panose="02020603050405020304" pitchFamily="18" charset="0"/>
                <a:sym typeface="Symbol" panose="05050102010706020507" pitchFamily="18" charset="2"/>
              </a:rPr>
              <a:t>=</a:t>
            </a:r>
            <a:r>
              <a:rPr kumimoji="1" lang="en-US" altLang="zh-CN" sz="3200" dirty="0">
                <a:solidFill>
                  <a:schemeClr val="bg1"/>
                </a:solidFill>
                <a:latin typeface="Times New Roman" panose="02020603050405020304" pitchFamily="18" charset="0"/>
                <a:sym typeface="Symbol" panose="05050102010706020507" pitchFamily="18" charset="2"/>
              </a:rPr>
              <a:t>2 758.73</a:t>
            </a:r>
            <a:r>
              <a:rPr kumimoji="1" lang="en-US" altLang="zh-CN" dirty="0">
                <a:solidFill>
                  <a:schemeClr val="bg1"/>
                </a:solidFill>
                <a:latin typeface="Times New Roman" panose="02020603050405020304" pitchFamily="18" charset="0"/>
                <a:sym typeface="Symbol" panose="05050102010706020507" pitchFamily="18" charset="2"/>
              </a:rPr>
              <a:t>W</a:t>
            </a:r>
          </a:p>
        </p:txBody>
      </p:sp>
      <p:sp>
        <p:nvSpPr>
          <p:cNvPr id="493573" name="Text Box 5">
            <a:extLst>
              <a:ext uri="{FF2B5EF4-FFF2-40B4-BE49-F238E27FC236}">
                <a16:creationId xmlns:a16="http://schemas.microsoft.com/office/drawing/2014/main" id="{2FD3F60F-ABA8-402D-BDCA-B9399EE21F80}"/>
              </a:ext>
            </a:extLst>
          </p:cNvPr>
          <p:cNvSpPr txBox="1">
            <a:spLocks noChangeArrowheads="1"/>
          </p:cNvSpPr>
          <p:nvPr/>
        </p:nvSpPr>
        <p:spPr bwMode="auto">
          <a:xfrm>
            <a:off x="468313" y="4581525"/>
            <a:ext cx="3024187" cy="519113"/>
          </a:xfrm>
          <a:prstGeom prst="rect">
            <a:avLst/>
          </a:prstGeom>
          <a:solidFill>
            <a:srgbClr val="FFFF00"/>
          </a:solidFill>
          <a:ln>
            <a:noFill/>
          </a:ln>
          <a:effectLs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b="1" dirty="0">
                <a:latin typeface="华文楷体" panose="02010600040101010101" pitchFamily="2" charset="-122"/>
                <a:ea typeface="华文楷体" panose="02010600040101010101" pitchFamily="2" charset="-122"/>
              </a:rPr>
              <a:t>表</a:t>
            </a:r>
            <a:r>
              <a:rPr kumimoji="1" lang="en-US" altLang="zh-CN" b="1" dirty="0">
                <a:latin typeface="华文楷体" panose="02010600040101010101" pitchFamily="2" charset="-122"/>
                <a:ea typeface="华文楷体" panose="02010600040101010101" pitchFamily="2" charset="-122"/>
              </a:rPr>
              <a:t>W</a:t>
            </a:r>
            <a:r>
              <a:rPr kumimoji="1" lang="en-US" altLang="zh-CN" b="1" baseline="-25000" dirty="0">
                <a:latin typeface="华文楷体" panose="02010600040101010101" pitchFamily="2" charset="-122"/>
                <a:ea typeface="华文楷体" panose="02010600040101010101" pitchFamily="2" charset="-122"/>
              </a:rPr>
              <a:t>2</a:t>
            </a:r>
            <a:r>
              <a:rPr kumimoji="1" lang="zh-CN" altLang="en-US" b="1" dirty="0">
                <a:latin typeface="华文楷体" panose="02010600040101010101" pitchFamily="2" charset="-122"/>
                <a:ea typeface="华文楷体" panose="02010600040101010101" pitchFamily="2" charset="-122"/>
              </a:rPr>
              <a:t>的读数</a:t>
            </a:r>
            <a:r>
              <a:rPr kumimoji="1" lang="en-US" altLang="zh-CN" b="1" i="1" dirty="0">
                <a:latin typeface="华文楷体" panose="02010600040101010101" pitchFamily="2" charset="-122"/>
                <a:ea typeface="华文楷体" panose="02010600040101010101" pitchFamily="2" charset="-122"/>
              </a:rPr>
              <a:t>P</a:t>
            </a:r>
            <a:r>
              <a:rPr kumimoji="1" lang="en-US" altLang="zh-CN" b="1" baseline="-25000" dirty="0">
                <a:latin typeface="华文楷体" panose="02010600040101010101" pitchFamily="2" charset="-122"/>
                <a:ea typeface="华文楷体" panose="02010600040101010101" pitchFamily="2" charset="-122"/>
              </a:rPr>
              <a:t>2</a:t>
            </a:r>
            <a:r>
              <a:rPr kumimoji="1" lang="zh-CN" altLang="en-US" b="1" dirty="0">
                <a:latin typeface="华文楷体" panose="02010600040101010101" pitchFamily="2" charset="-122"/>
                <a:ea typeface="华文楷体" panose="02010600040101010101" pitchFamily="2" charset="-122"/>
              </a:rPr>
              <a:t>：</a:t>
            </a:r>
          </a:p>
        </p:txBody>
      </p:sp>
      <p:sp>
        <p:nvSpPr>
          <p:cNvPr id="493574" name="Text Box 6">
            <a:extLst>
              <a:ext uri="{FF2B5EF4-FFF2-40B4-BE49-F238E27FC236}">
                <a16:creationId xmlns:a16="http://schemas.microsoft.com/office/drawing/2014/main" id="{CC618050-6949-49D0-838C-20E7E44E0CA4}"/>
              </a:ext>
            </a:extLst>
          </p:cNvPr>
          <p:cNvSpPr txBox="1">
            <a:spLocks noChangeArrowheads="1"/>
          </p:cNvSpPr>
          <p:nvPr/>
        </p:nvSpPr>
        <p:spPr bwMode="auto">
          <a:xfrm>
            <a:off x="323056" y="5102225"/>
            <a:ext cx="8281988"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20000"/>
              </a:spcBef>
            </a:pPr>
            <a:r>
              <a:rPr kumimoji="1" lang="en-US" altLang="zh-CN" sz="3200" i="1" dirty="0">
                <a:solidFill>
                  <a:schemeClr val="bg1"/>
                </a:solidFill>
                <a:latin typeface="Times New Roman" panose="02020603050405020304" pitchFamily="18" charset="0"/>
              </a:rPr>
              <a:t>P</a:t>
            </a:r>
            <a:r>
              <a:rPr kumimoji="1" lang="en-US" altLang="zh-CN" sz="3200" baseline="-25000" dirty="0">
                <a:solidFill>
                  <a:schemeClr val="bg1"/>
                </a:solidFill>
                <a:latin typeface="Times New Roman" panose="02020603050405020304" pitchFamily="18" charset="0"/>
              </a:rPr>
              <a:t>2</a:t>
            </a:r>
            <a:r>
              <a:rPr kumimoji="1" lang="en-US" altLang="zh-CN" sz="3200" dirty="0">
                <a:solidFill>
                  <a:schemeClr val="bg1"/>
                </a:solidFill>
                <a:latin typeface="Times New Roman" panose="02020603050405020304" pitchFamily="18" charset="0"/>
              </a:rPr>
              <a:t>=</a:t>
            </a:r>
            <a:r>
              <a:rPr kumimoji="1" lang="en-US" altLang="zh-CN" sz="3200" i="1" dirty="0" err="1">
                <a:solidFill>
                  <a:schemeClr val="bg1"/>
                </a:solidFill>
                <a:latin typeface="Times New Roman" panose="02020603050405020304" pitchFamily="18" charset="0"/>
              </a:rPr>
              <a:t>U</a:t>
            </a:r>
            <a:r>
              <a:rPr kumimoji="1" lang="en-US" altLang="zh-CN" sz="3200" baseline="-25000" dirty="0" err="1">
                <a:solidFill>
                  <a:schemeClr val="bg1"/>
                </a:solidFill>
                <a:latin typeface="Times New Roman" panose="02020603050405020304" pitchFamily="18" charset="0"/>
              </a:rPr>
              <a:t>BC</a:t>
            </a:r>
            <a:r>
              <a:rPr kumimoji="1" lang="en-US" altLang="zh-CN" sz="3200" i="1" dirty="0" err="1">
                <a:solidFill>
                  <a:schemeClr val="bg1"/>
                </a:solidFill>
                <a:latin typeface="Times New Roman" panose="02020603050405020304" pitchFamily="18" charset="0"/>
              </a:rPr>
              <a:t>I</a:t>
            </a:r>
            <a:r>
              <a:rPr kumimoji="1" lang="en-US" altLang="zh-CN" sz="3200" baseline="-25000" dirty="0" err="1">
                <a:solidFill>
                  <a:schemeClr val="bg1"/>
                </a:solidFill>
                <a:latin typeface="Times New Roman" panose="02020603050405020304" pitchFamily="18" charset="0"/>
              </a:rPr>
              <a:t>B</a:t>
            </a:r>
            <a:r>
              <a:rPr kumimoji="1" lang="en-US" altLang="zh-CN" sz="3200" dirty="0" err="1">
                <a:solidFill>
                  <a:schemeClr val="bg1"/>
                </a:solidFill>
                <a:latin typeface="Times New Roman" panose="02020603050405020304" pitchFamily="18" charset="0"/>
              </a:rPr>
              <a:t>cos</a:t>
            </a:r>
            <a:r>
              <a:rPr kumimoji="1" lang="en-US" altLang="zh-CN" sz="3200" i="1" dirty="0">
                <a:solidFill>
                  <a:schemeClr val="bg1"/>
                </a:solidFill>
                <a:latin typeface="Times New Roman" panose="02020603050405020304" pitchFamily="18" charset="0"/>
                <a:sym typeface="Symbol" panose="05050102010706020507" pitchFamily="18" charset="2"/>
              </a:rPr>
              <a:t> </a:t>
            </a:r>
            <a:r>
              <a:rPr kumimoji="1" lang="en-US" altLang="zh-CN" sz="3200" baseline="-25000" dirty="0">
                <a:solidFill>
                  <a:schemeClr val="bg1"/>
                </a:solidFill>
                <a:latin typeface="Times New Roman" panose="02020603050405020304" pitchFamily="18" charset="0"/>
                <a:sym typeface="Symbol" panose="05050102010706020507" pitchFamily="18" charset="2"/>
              </a:rPr>
              <a:t>2</a:t>
            </a:r>
            <a:r>
              <a:rPr kumimoji="1" lang="en-US" altLang="zh-CN" sz="3200" i="1" dirty="0">
                <a:solidFill>
                  <a:schemeClr val="bg1"/>
                </a:solidFill>
                <a:latin typeface="Times New Roman" panose="02020603050405020304" pitchFamily="18" charset="0"/>
                <a:sym typeface="Symbol" panose="05050102010706020507" pitchFamily="18" charset="2"/>
              </a:rPr>
              <a:t>=  </a:t>
            </a:r>
            <a:r>
              <a:rPr kumimoji="1" lang="en-US" altLang="zh-CN" sz="3200" dirty="0">
                <a:solidFill>
                  <a:schemeClr val="bg1"/>
                </a:solidFill>
                <a:latin typeface="Times New Roman" panose="02020603050405020304" pitchFamily="18" charset="0"/>
                <a:ea typeface="仿宋_GB2312" pitchFamily="49" charset="-122"/>
                <a:sym typeface="Symbol" panose="05050102010706020507" pitchFamily="18" charset="2"/>
              </a:rPr>
              <a:t>3807.56</a:t>
            </a:r>
            <a:r>
              <a:rPr kumimoji="1" lang="en-US" altLang="zh-CN" sz="3200" dirty="0">
                <a:solidFill>
                  <a:schemeClr val="bg1"/>
                </a:solidFill>
                <a:latin typeface="Times New Roman" panose="02020603050405020304" pitchFamily="18" charset="0"/>
                <a:ea typeface="仿宋_GB2312" pitchFamily="49" charset="-122"/>
              </a:rPr>
              <a:t>cos[-90</a:t>
            </a:r>
            <a:r>
              <a:rPr kumimoji="1" lang="en-US" altLang="zh-CN" sz="3200" baseline="20000" dirty="0">
                <a:solidFill>
                  <a:schemeClr val="bg1"/>
                </a:solidFill>
                <a:latin typeface="Times New Roman" panose="02020603050405020304" pitchFamily="18" charset="0"/>
                <a:ea typeface="仿宋_GB2312" pitchFamily="49" charset="-122"/>
                <a:sym typeface="Symbol" panose="05050102010706020507" pitchFamily="18" charset="2"/>
              </a:rPr>
              <a:t></a:t>
            </a:r>
            <a:r>
              <a:rPr kumimoji="1" lang="en-US" altLang="zh-CN" sz="3200" dirty="0">
                <a:solidFill>
                  <a:schemeClr val="bg1"/>
                </a:solidFill>
                <a:latin typeface="Times New Roman" panose="02020603050405020304" pitchFamily="18" charset="0"/>
                <a:ea typeface="仿宋_GB2312" pitchFamily="49" charset="-122"/>
                <a:sym typeface="Symbol" panose="05050102010706020507" pitchFamily="18" charset="2"/>
              </a:rPr>
              <a:t>-(-16</a:t>
            </a:r>
            <a:r>
              <a:rPr kumimoji="1" lang="en-US" altLang="zh-CN" sz="3200" dirty="0">
                <a:solidFill>
                  <a:schemeClr val="bg1"/>
                </a:solidFill>
                <a:latin typeface="Times New Roman" panose="02020603050405020304" pitchFamily="18" charset="0"/>
                <a:ea typeface="仿宋_GB2312" pitchFamily="49" charset="-122"/>
              </a:rPr>
              <a:t>6.2</a:t>
            </a:r>
            <a:r>
              <a:rPr kumimoji="1" lang="en-US" altLang="zh-CN" sz="3200" baseline="20000" dirty="0">
                <a:solidFill>
                  <a:schemeClr val="bg1"/>
                </a:solidFill>
                <a:latin typeface="Times New Roman" panose="02020603050405020304" pitchFamily="18" charset="0"/>
                <a:ea typeface="仿宋_GB2312" pitchFamily="49" charset="-122"/>
                <a:sym typeface="Symbol" panose="05050102010706020507" pitchFamily="18" charset="2"/>
              </a:rPr>
              <a:t></a:t>
            </a:r>
            <a:r>
              <a:rPr kumimoji="1" lang="en-US" altLang="zh-CN" sz="3200" i="1" dirty="0">
                <a:solidFill>
                  <a:schemeClr val="bg1"/>
                </a:solidFill>
                <a:latin typeface="Times New Roman" panose="02020603050405020304" pitchFamily="18" charset="0"/>
                <a:ea typeface="仿宋_GB2312" pitchFamily="49" charset="-122"/>
                <a:sym typeface="Symbol" panose="05050102010706020507" pitchFamily="18" charset="2"/>
              </a:rPr>
              <a:t> </a:t>
            </a:r>
            <a:r>
              <a:rPr kumimoji="1" lang="en-US" altLang="zh-CN" sz="3200" dirty="0">
                <a:solidFill>
                  <a:schemeClr val="bg1"/>
                </a:solidFill>
                <a:latin typeface="Times New Roman" panose="02020603050405020304" pitchFamily="18" charset="0"/>
                <a:ea typeface="仿宋_GB2312" pitchFamily="49" charset="-122"/>
                <a:sym typeface="Symbol" panose="05050102010706020507" pitchFamily="18" charset="2"/>
              </a:rPr>
              <a:t>)]</a:t>
            </a:r>
          </a:p>
          <a:p>
            <a:pPr algn="l" eaLnBrk="1" hangingPunct="1">
              <a:spcBef>
                <a:spcPct val="20000"/>
              </a:spcBef>
            </a:pPr>
            <a:r>
              <a:rPr kumimoji="1" lang="en-US" altLang="zh-CN" sz="3200" dirty="0">
                <a:solidFill>
                  <a:schemeClr val="bg1"/>
                </a:solidFill>
                <a:latin typeface="Times New Roman" panose="02020603050405020304" pitchFamily="18" charset="0"/>
                <a:ea typeface="仿宋_GB2312" pitchFamily="49" charset="-122"/>
                <a:sym typeface="Symbol" panose="05050102010706020507" pitchFamily="18" charset="2"/>
              </a:rPr>
              <a:t>   =</a:t>
            </a:r>
            <a:r>
              <a:rPr kumimoji="1" lang="en-US" altLang="zh-CN" sz="3200" dirty="0">
                <a:solidFill>
                  <a:srgbClr val="FFFF00"/>
                </a:solidFill>
                <a:ea typeface="仿宋_GB2312" pitchFamily="49" charset="-122"/>
                <a:sym typeface="Symbol" panose="05050102010706020507" pitchFamily="18" charset="2"/>
              </a:rPr>
              <a:t> </a:t>
            </a:r>
            <a:r>
              <a:rPr kumimoji="1" lang="en-US" altLang="zh-CN" sz="3200" dirty="0">
                <a:solidFill>
                  <a:schemeClr val="bg1"/>
                </a:solidFill>
                <a:latin typeface="Times New Roman" panose="02020603050405020304" pitchFamily="18" charset="0"/>
                <a:sym typeface="Symbol" panose="05050102010706020507" pitchFamily="18" charset="2"/>
              </a:rPr>
              <a:t>685.26</a:t>
            </a:r>
            <a:r>
              <a:rPr kumimoji="1" lang="en-US" altLang="zh-CN" dirty="0">
                <a:solidFill>
                  <a:schemeClr val="bg1"/>
                </a:solidFill>
                <a:latin typeface="Times New Roman" panose="02020603050405020304" pitchFamily="18" charset="0"/>
                <a:sym typeface="Symbol" panose="05050102010706020507" pitchFamily="18" charset="2"/>
              </a:rPr>
              <a:t>W</a:t>
            </a:r>
            <a:endParaRPr kumimoji="1" lang="en-US" altLang="zh-CN" sz="3200" baseline="-25000" dirty="0">
              <a:solidFill>
                <a:schemeClr val="bg1"/>
              </a:solidFill>
              <a:latin typeface="Times New Roman" panose="02020603050405020304" pitchFamily="18" charset="0"/>
              <a:sym typeface="Symbol" panose="05050102010706020507" pitchFamily="18" charset="2"/>
            </a:endParaRPr>
          </a:p>
        </p:txBody>
      </p:sp>
      <p:grpSp>
        <p:nvGrpSpPr>
          <p:cNvPr id="493575" name="Group 7">
            <a:extLst>
              <a:ext uri="{FF2B5EF4-FFF2-40B4-BE49-F238E27FC236}">
                <a16:creationId xmlns:a16="http://schemas.microsoft.com/office/drawing/2014/main" id="{69E2E62D-F952-41CE-B4D2-B437D7267222}"/>
              </a:ext>
            </a:extLst>
          </p:cNvPr>
          <p:cNvGrpSpPr>
            <a:grpSpLocks/>
          </p:cNvGrpSpPr>
          <p:nvPr/>
        </p:nvGrpSpPr>
        <p:grpSpPr bwMode="auto">
          <a:xfrm>
            <a:off x="3419475" y="549275"/>
            <a:ext cx="5457825" cy="3098800"/>
            <a:chOff x="2154" y="346"/>
            <a:chExt cx="3438" cy="1952"/>
          </a:xfrm>
        </p:grpSpPr>
        <p:sp>
          <p:nvSpPr>
            <p:cNvPr id="102422" name="Oval 8">
              <a:extLst>
                <a:ext uri="{FF2B5EF4-FFF2-40B4-BE49-F238E27FC236}">
                  <a16:creationId xmlns:a16="http://schemas.microsoft.com/office/drawing/2014/main" id="{F12F5463-65FF-4790-A157-9B442952649A}"/>
                </a:ext>
              </a:extLst>
            </p:cNvPr>
            <p:cNvSpPr>
              <a:spLocks noChangeArrowheads="1"/>
            </p:cNvSpPr>
            <p:nvPr/>
          </p:nvSpPr>
          <p:spPr bwMode="auto">
            <a:xfrm>
              <a:off x="4903" y="906"/>
              <a:ext cx="432" cy="432"/>
            </a:xfrm>
            <a:prstGeom prst="ellipse">
              <a:avLst/>
            </a:prstGeom>
            <a:gradFill rotWithShape="1">
              <a:gsLst>
                <a:gs pos="0">
                  <a:srgbClr val="184776"/>
                </a:gs>
                <a:gs pos="100000">
                  <a:srgbClr val="3399FF"/>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bg1"/>
                  </a:solidFill>
                  <a:latin typeface="Times New Roman" panose="02020603050405020304" pitchFamily="18" charset="0"/>
                </a:rPr>
                <a:t>M</a:t>
              </a:r>
            </a:p>
          </p:txBody>
        </p:sp>
        <p:sp>
          <p:nvSpPr>
            <p:cNvPr id="102423" name="Line 9">
              <a:extLst>
                <a:ext uri="{FF2B5EF4-FFF2-40B4-BE49-F238E27FC236}">
                  <a16:creationId xmlns:a16="http://schemas.microsoft.com/office/drawing/2014/main" id="{A0D1CDD2-1E08-4307-A25F-D5FF9A87F0B1}"/>
                </a:ext>
              </a:extLst>
            </p:cNvPr>
            <p:cNvSpPr>
              <a:spLocks noChangeShapeType="1"/>
            </p:cNvSpPr>
            <p:nvPr/>
          </p:nvSpPr>
          <p:spPr bwMode="auto">
            <a:xfrm flipH="1" flipV="1">
              <a:off x="2457" y="1162"/>
              <a:ext cx="2434" cy="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4" name="Line 10">
              <a:extLst>
                <a:ext uri="{FF2B5EF4-FFF2-40B4-BE49-F238E27FC236}">
                  <a16:creationId xmlns:a16="http://schemas.microsoft.com/office/drawing/2014/main" id="{16B6256C-563A-4F28-A6C3-1C4BB8BD4F92}"/>
                </a:ext>
              </a:extLst>
            </p:cNvPr>
            <p:cNvSpPr>
              <a:spLocks noChangeShapeType="1"/>
            </p:cNvSpPr>
            <p:nvPr/>
          </p:nvSpPr>
          <p:spPr bwMode="auto">
            <a:xfrm flipH="1" flipV="1">
              <a:off x="4755" y="756"/>
              <a:ext cx="196" cy="21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5" name="Line 11">
              <a:extLst>
                <a:ext uri="{FF2B5EF4-FFF2-40B4-BE49-F238E27FC236}">
                  <a16:creationId xmlns:a16="http://schemas.microsoft.com/office/drawing/2014/main" id="{04FACC52-E58E-4C8A-9AF8-CE950E2FB316}"/>
                </a:ext>
              </a:extLst>
            </p:cNvPr>
            <p:cNvSpPr>
              <a:spLocks noChangeShapeType="1"/>
            </p:cNvSpPr>
            <p:nvPr/>
          </p:nvSpPr>
          <p:spPr bwMode="auto">
            <a:xfrm flipH="1" flipV="1">
              <a:off x="2457" y="754"/>
              <a:ext cx="2298" cy="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6" name="Line 12">
              <a:extLst>
                <a:ext uri="{FF2B5EF4-FFF2-40B4-BE49-F238E27FC236}">
                  <a16:creationId xmlns:a16="http://schemas.microsoft.com/office/drawing/2014/main" id="{95DF2DF5-5507-4E83-8F9A-D87DA529941F}"/>
                </a:ext>
              </a:extLst>
            </p:cNvPr>
            <p:cNvSpPr>
              <a:spLocks noChangeShapeType="1"/>
            </p:cNvSpPr>
            <p:nvPr/>
          </p:nvSpPr>
          <p:spPr bwMode="auto">
            <a:xfrm flipH="1">
              <a:off x="4755" y="1308"/>
              <a:ext cx="244" cy="264"/>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7" name="Line 13">
              <a:extLst>
                <a:ext uri="{FF2B5EF4-FFF2-40B4-BE49-F238E27FC236}">
                  <a16:creationId xmlns:a16="http://schemas.microsoft.com/office/drawing/2014/main" id="{AE704F8C-A3D3-457B-807F-07A3507752F1}"/>
                </a:ext>
              </a:extLst>
            </p:cNvPr>
            <p:cNvSpPr>
              <a:spLocks noChangeShapeType="1"/>
            </p:cNvSpPr>
            <p:nvPr/>
          </p:nvSpPr>
          <p:spPr bwMode="auto">
            <a:xfrm flipH="1" flipV="1">
              <a:off x="2457" y="1570"/>
              <a:ext cx="2298" cy="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8" name="Line 14">
              <a:extLst>
                <a:ext uri="{FF2B5EF4-FFF2-40B4-BE49-F238E27FC236}">
                  <a16:creationId xmlns:a16="http://schemas.microsoft.com/office/drawing/2014/main" id="{41478AB9-BBD8-4C09-98ED-9A3652554338}"/>
                </a:ext>
              </a:extLst>
            </p:cNvPr>
            <p:cNvSpPr>
              <a:spLocks noChangeShapeType="1"/>
            </p:cNvSpPr>
            <p:nvPr/>
          </p:nvSpPr>
          <p:spPr bwMode="auto">
            <a:xfrm flipH="1">
              <a:off x="3803" y="1572"/>
              <a:ext cx="0" cy="726"/>
            </a:xfrm>
            <a:prstGeom prst="line">
              <a:avLst/>
            </a:prstGeom>
            <a:noFill/>
            <a:ln w="28575">
              <a:solidFill>
                <a:srgbClr val="FFCC00"/>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9" name="Line 15">
              <a:extLst>
                <a:ext uri="{FF2B5EF4-FFF2-40B4-BE49-F238E27FC236}">
                  <a16:creationId xmlns:a16="http://schemas.microsoft.com/office/drawing/2014/main" id="{67EBF9C3-75F4-4458-BEF0-BB082DFF1205}"/>
                </a:ext>
              </a:extLst>
            </p:cNvPr>
            <p:cNvSpPr>
              <a:spLocks noChangeShapeType="1"/>
            </p:cNvSpPr>
            <p:nvPr/>
          </p:nvSpPr>
          <p:spPr bwMode="auto">
            <a:xfrm>
              <a:off x="3790" y="2298"/>
              <a:ext cx="51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0" name="Line 16">
              <a:extLst>
                <a:ext uri="{FF2B5EF4-FFF2-40B4-BE49-F238E27FC236}">
                  <a16:creationId xmlns:a16="http://schemas.microsoft.com/office/drawing/2014/main" id="{0D93B63A-4331-4BE2-AEA3-727EFCC220F2}"/>
                </a:ext>
              </a:extLst>
            </p:cNvPr>
            <p:cNvSpPr>
              <a:spLocks noChangeShapeType="1"/>
            </p:cNvSpPr>
            <p:nvPr/>
          </p:nvSpPr>
          <p:spPr bwMode="auto">
            <a:xfrm flipH="1">
              <a:off x="4302" y="756"/>
              <a:ext cx="0" cy="1542"/>
            </a:xfrm>
            <a:prstGeom prst="line">
              <a:avLst/>
            </a:prstGeom>
            <a:noFill/>
            <a:ln w="28575">
              <a:solidFill>
                <a:srgbClr val="FFCC00"/>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1" name="Text Box 17">
              <a:extLst>
                <a:ext uri="{FF2B5EF4-FFF2-40B4-BE49-F238E27FC236}">
                  <a16:creationId xmlns:a16="http://schemas.microsoft.com/office/drawing/2014/main" id="{47EF1739-16EC-4BA5-9B8D-6EC2AA410BD9}"/>
                </a:ext>
              </a:extLst>
            </p:cNvPr>
            <p:cNvSpPr txBox="1">
              <a:spLocks noChangeArrowheads="1"/>
            </p:cNvSpPr>
            <p:nvPr/>
          </p:nvSpPr>
          <p:spPr bwMode="auto">
            <a:xfrm>
              <a:off x="2154" y="564"/>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a:solidFill>
                    <a:schemeClr val="bg1"/>
                  </a:solidFill>
                  <a:latin typeface="Times New Roman" panose="02020603050405020304" pitchFamily="18" charset="0"/>
                </a:rPr>
                <a:t>A</a:t>
              </a:r>
            </a:p>
          </p:txBody>
        </p:sp>
        <p:sp>
          <p:nvSpPr>
            <p:cNvPr id="102432" name="Text Box 18">
              <a:extLst>
                <a:ext uri="{FF2B5EF4-FFF2-40B4-BE49-F238E27FC236}">
                  <a16:creationId xmlns:a16="http://schemas.microsoft.com/office/drawing/2014/main" id="{CF45589F-F3EA-4FB5-9D5D-30B829A6C4E1}"/>
                </a:ext>
              </a:extLst>
            </p:cNvPr>
            <p:cNvSpPr txBox="1">
              <a:spLocks noChangeArrowheads="1"/>
            </p:cNvSpPr>
            <p:nvPr/>
          </p:nvSpPr>
          <p:spPr bwMode="auto">
            <a:xfrm>
              <a:off x="2164" y="940"/>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a:solidFill>
                    <a:schemeClr val="bg1"/>
                  </a:solidFill>
                  <a:latin typeface="Times New Roman" panose="02020603050405020304" pitchFamily="18" charset="0"/>
                </a:rPr>
                <a:t>B</a:t>
              </a:r>
            </a:p>
          </p:txBody>
        </p:sp>
        <p:sp>
          <p:nvSpPr>
            <p:cNvPr id="102433" name="Text Box 19">
              <a:extLst>
                <a:ext uri="{FF2B5EF4-FFF2-40B4-BE49-F238E27FC236}">
                  <a16:creationId xmlns:a16="http://schemas.microsoft.com/office/drawing/2014/main" id="{F177E2C3-AA35-4954-BF71-913B8289797B}"/>
                </a:ext>
              </a:extLst>
            </p:cNvPr>
            <p:cNvSpPr txBox="1">
              <a:spLocks noChangeArrowheads="1"/>
            </p:cNvSpPr>
            <p:nvPr/>
          </p:nvSpPr>
          <p:spPr bwMode="auto">
            <a:xfrm>
              <a:off x="2154" y="1368"/>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a:solidFill>
                    <a:schemeClr val="bg1"/>
                  </a:solidFill>
                  <a:latin typeface="Times New Roman" panose="02020603050405020304" pitchFamily="18" charset="0"/>
                </a:rPr>
                <a:t>C</a:t>
              </a:r>
            </a:p>
          </p:txBody>
        </p:sp>
        <p:sp>
          <p:nvSpPr>
            <p:cNvPr id="102434" name="Line 20">
              <a:extLst>
                <a:ext uri="{FF2B5EF4-FFF2-40B4-BE49-F238E27FC236}">
                  <a16:creationId xmlns:a16="http://schemas.microsoft.com/office/drawing/2014/main" id="{A323DA4E-4CA3-4110-95EF-1BBEB5E1DB70}"/>
                </a:ext>
              </a:extLst>
            </p:cNvPr>
            <p:cNvSpPr>
              <a:spLocks noChangeShapeType="1"/>
            </p:cNvSpPr>
            <p:nvPr/>
          </p:nvSpPr>
          <p:spPr bwMode="auto">
            <a:xfrm>
              <a:off x="4304" y="845"/>
              <a:ext cx="0" cy="288"/>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5" name="Line 21">
              <a:extLst>
                <a:ext uri="{FF2B5EF4-FFF2-40B4-BE49-F238E27FC236}">
                  <a16:creationId xmlns:a16="http://schemas.microsoft.com/office/drawing/2014/main" id="{21B2F4C6-68D1-44AF-B2C7-3D27D8954671}"/>
                </a:ext>
              </a:extLst>
            </p:cNvPr>
            <p:cNvSpPr>
              <a:spLocks noChangeShapeType="1"/>
            </p:cNvSpPr>
            <p:nvPr/>
          </p:nvSpPr>
          <p:spPr bwMode="auto">
            <a:xfrm>
              <a:off x="4332" y="754"/>
              <a:ext cx="384"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6" name="Text Box 22">
              <a:extLst>
                <a:ext uri="{FF2B5EF4-FFF2-40B4-BE49-F238E27FC236}">
                  <a16:creationId xmlns:a16="http://schemas.microsoft.com/office/drawing/2014/main" id="{96B37DE9-DA74-4E4A-A9F2-B12ABB98B27F}"/>
                </a:ext>
              </a:extLst>
            </p:cNvPr>
            <p:cNvSpPr txBox="1">
              <a:spLocks noChangeArrowheads="1"/>
            </p:cNvSpPr>
            <p:nvPr/>
          </p:nvSpPr>
          <p:spPr bwMode="auto">
            <a:xfrm>
              <a:off x="4348" y="1741"/>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i="1">
                  <a:solidFill>
                    <a:schemeClr val="bg1"/>
                  </a:solidFill>
                  <a:latin typeface="Times New Roman" panose="02020603050405020304" pitchFamily="18" charset="0"/>
                </a:rPr>
                <a:t>Z</a:t>
              </a:r>
              <a:r>
                <a:rPr kumimoji="1" lang="en-US" altLang="zh-CN" baseline="-25000">
                  <a:solidFill>
                    <a:schemeClr val="bg1"/>
                  </a:solidFill>
                  <a:latin typeface="Times New Roman" panose="02020603050405020304" pitchFamily="18" charset="0"/>
                </a:rPr>
                <a:t>1</a:t>
              </a:r>
              <a:endParaRPr kumimoji="1" lang="en-US" altLang="zh-CN">
                <a:solidFill>
                  <a:schemeClr val="bg1"/>
                </a:solidFill>
                <a:latin typeface="Times New Roman" panose="02020603050405020304" pitchFamily="18" charset="0"/>
              </a:endParaRPr>
            </a:p>
          </p:txBody>
        </p:sp>
        <p:sp>
          <p:nvSpPr>
            <p:cNvPr id="102437" name="Oval 23">
              <a:extLst>
                <a:ext uri="{FF2B5EF4-FFF2-40B4-BE49-F238E27FC236}">
                  <a16:creationId xmlns:a16="http://schemas.microsoft.com/office/drawing/2014/main" id="{6B9776DE-840C-4D3A-9CAA-0848646FFE37}"/>
                </a:ext>
              </a:extLst>
            </p:cNvPr>
            <p:cNvSpPr>
              <a:spLocks noChangeArrowheads="1"/>
            </p:cNvSpPr>
            <p:nvPr/>
          </p:nvSpPr>
          <p:spPr bwMode="auto">
            <a:xfrm>
              <a:off x="2402" y="1534"/>
              <a:ext cx="57" cy="57"/>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02438" name="Oval 24">
              <a:extLst>
                <a:ext uri="{FF2B5EF4-FFF2-40B4-BE49-F238E27FC236}">
                  <a16:creationId xmlns:a16="http://schemas.microsoft.com/office/drawing/2014/main" id="{CDFA8FFA-D771-481B-AD9F-0607B09D11B5}"/>
                </a:ext>
              </a:extLst>
            </p:cNvPr>
            <p:cNvSpPr>
              <a:spLocks noChangeArrowheads="1"/>
            </p:cNvSpPr>
            <p:nvPr/>
          </p:nvSpPr>
          <p:spPr bwMode="auto">
            <a:xfrm>
              <a:off x="2400" y="1134"/>
              <a:ext cx="57" cy="57"/>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02439" name="Oval 25">
              <a:extLst>
                <a:ext uri="{FF2B5EF4-FFF2-40B4-BE49-F238E27FC236}">
                  <a16:creationId xmlns:a16="http://schemas.microsoft.com/office/drawing/2014/main" id="{9F123685-FCD6-46C1-8D02-F28179AB645B}"/>
                </a:ext>
              </a:extLst>
            </p:cNvPr>
            <p:cNvSpPr>
              <a:spLocks noChangeArrowheads="1"/>
            </p:cNvSpPr>
            <p:nvPr/>
          </p:nvSpPr>
          <p:spPr bwMode="auto">
            <a:xfrm>
              <a:off x="2397" y="726"/>
              <a:ext cx="57" cy="57"/>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102440" name="Object 26">
              <a:extLst>
                <a:ext uri="{FF2B5EF4-FFF2-40B4-BE49-F238E27FC236}">
                  <a16:creationId xmlns:a16="http://schemas.microsoft.com/office/drawing/2014/main" id="{835773E6-AC4D-4BF0-9A01-AE48054B1E2A}"/>
                </a:ext>
              </a:extLst>
            </p:cNvPr>
            <p:cNvGraphicFramePr>
              <a:graphicFrameLocks noChangeAspect="1"/>
            </p:cNvGraphicFramePr>
            <p:nvPr/>
          </p:nvGraphicFramePr>
          <p:xfrm>
            <a:off x="4014" y="709"/>
            <a:ext cx="304" cy="370"/>
          </p:xfrm>
          <a:graphic>
            <a:graphicData uri="http://schemas.openxmlformats.org/presentationml/2006/ole">
              <mc:AlternateContent xmlns:mc="http://schemas.openxmlformats.org/markup-compatibility/2006">
                <mc:Choice xmlns:v="urn:schemas-microsoft-com:vml" Requires="v">
                  <p:oleObj spid="_x0000_s102635" name="公式" r:id="rId3" imgW="228752" imgH="285574" progId="Equation.3">
                    <p:embed/>
                  </p:oleObj>
                </mc:Choice>
                <mc:Fallback>
                  <p:oleObj name="公式" r:id="rId3" imgW="228752" imgH="285574"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 y="709"/>
                          <a:ext cx="304"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1" name="Object 27">
              <a:extLst>
                <a:ext uri="{FF2B5EF4-FFF2-40B4-BE49-F238E27FC236}">
                  <a16:creationId xmlns:a16="http://schemas.microsoft.com/office/drawing/2014/main" id="{7D1D932C-CC64-43DA-8505-2F2BB08F882A}"/>
                </a:ext>
              </a:extLst>
            </p:cNvPr>
            <p:cNvGraphicFramePr>
              <a:graphicFrameLocks noChangeAspect="1"/>
            </p:cNvGraphicFramePr>
            <p:nvPr/>
          </p:nvGraphicFramePr>
          <p:xfrm>
            <a:off x="4377" y="346"/>
            <a:ext cx="304" cy="370"/>
          </p:xfrm>
          <a:graphic>
            <a:graphicData uri="http://schemas.openxmlformats.org/presentationml/2006/ole">
              <mc:AlternateContent xmlns:mc="http://schemas.openxmlformats.org/markup-compatibility/2006">
                <mc:Choice xmlns:v="urn:schemas-microsoft-com:vml" Requires="v">
                  <p:oleObj spid="_x0000_s102636" name="公式" r:id="rId5" imgW="228752" imgH="285574" progId="Equation.3">
                    <p:embed/>
                  </p:oleObj>
                </mc:Choice>
                <mc:Fallback>
                  <p:oleObj name="公式" r:id="rId5" imgW="228752" imgH="285574"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7" y="346"/>
                          <a:ext cx="304"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2" name="Rectangle 28">
              <a:extLst>
                <a:ext uri="{FF2B5EF4-FFF2-40B4-BE49-F238E27FC236}">
                  <a16:creationId xmlns:a16="http://schemas.microsoft.com/office/drawing/2014/main" id="{0BB6F94C-B728-4733-94CC-5C5EED224488}"/>
                </a:ext>
              </a:extLst>
            </p:cNvPr>
            <p:cNvSpPr>
              <a:spLocks noChangeArrowheads="1"/>
            </p:cNvSpPr>
            <p:nvPr/>
          </p:nvSpPr>
          <p:spPr bwMode="auto">
            <a:xfrm>
              <a:off x="4801" y="1553"/>
              <a:ext cx="791" cy="327"/>
            </a:xfrm>
            <a:prstGeom prst="rect">
              <a:avLst/>
            </a:prstGeom>
            <a:solidFill>
              <a:schemeClr val="hlink"/>
            </a:soli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zh-CN" altLang="en-US" b="1" dirty="0">
                  <a:solidFill>
                    <a:schemeClr val="bg1"/>
                  </a:solidFill>
                  <a:latin typeface="华文楷体" panose="02010600040101010101" pitchFamily="2" charset="-122"/>
                  <a:ea typeface="华文楷体" panose="02010600040101010101" pitchFamily="2" charset="-122"/>
                </a:rPr>
                <a:t>电动机</a:t>
              </a:r>
            </a:p>
          </p:txBody>
        </p:sp>
        <p:graphicFrame>
          <p:nvGraphicFramePr>
            <p:cNvPr id="102443" name="Object 29">
              <a:extLst>
                <a:ext uri="{FF2B5EF4-FFF2-40B4-BE49-F238E27FC236}">
                  <a16:creationId xmlns:a16="http://schemas.microsoft.com/office/drawing/2014/main" id="{BD286C9F-DE80-40FD-8C39-BC33BF89B9C2}"/>
                </a:ext>
              </a:extLst>
            </p:cNvPr>
            <p:cNvGraphicFramePr>
              <a:graphicFrameLocks noChangeAspect="1"/>
            </p:cNvGraphicFramePr>
            <p:nvPr/>
          </p:nvGraphicFramePr>
          <p:xfrm>
            <a:off x="3651" y="373"/>
            <a:ext cx="255" cy="370"/>
          </p:xfrm>
          <a:graphic>
            <a:graphicData uri="http://schemas.openxmlformats.org/presentationml/2006/ole">
              <mc:AlternateContent xmlns:mc="http://schemas.openxmlformats.org/markup-compatibility/2006">
                <mc:Choice xmlns:v="urn:schemas-microsoft-com:vml" Requires="v">
                  <p:oleObj spid="_x0000_s102637" name="公式" r:id="rId7" imgW="190705" imgH="285574" progId="Equation.3">
                    <p:embed/>
                  </p:oleObj>
                </mc:Choice>
                <mc:Fallback>
                  <p:oleObj name="公式" r:id="rId7" imgW="190705" imgH="285574"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1" y="373"/>
                          <a:ext cx="255"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4" name="Line 30">
              <a:extLst>
                <a:ext uri="{FF2B5EF4-FFF2-40B4-BE49-F238E27FC236}">
                  <a16:creationId xmlns:a16="http://schemas.microsoft.com/office/drawing/2014/main" id="{F5C6C6D8-26CB-4D34-B2E8-AF73404A52B3}"/>
                </a:ext>
              </a:extLst>
            </p:cNvPr>
            <p:cNvSpPr>
              <a:spLocks noChangeShapeType="1"/>
            </p:cNvSpPr>
            <p:nvPr/>
          </p:nvSpPr>
          <p:spPr bwMode="auto">
            <a:xfrm>
              <a:off x="3606" y="754"/>
              <a:ext cx="384"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45" name="Line 31">
              <a:extLst>
                <a:ext uri="{FF2B5EF4-FFF2-40B4-BE49-F238E27FC236}">
                  <a16:creationId xmlns:a16="http://schemas.microsoft.com/office/drawing/2014/main" id="{E3307F59-D460-413A-AA00-576F7D64215B}"/>
                </a:ext>
              </a:extLst>
            </p:cNvPr>
            <p:cNvSpPr>
              <a:spLocks noChangeShapeType="1"/>
            </p:cNvSpPr>
            <p:nvPr/>
          </p:nvSpPr>
          <p:spPr bwMode="auto">
            <a:xfrm>
              <a:off x="4030" y="1164"/>
              <a:ext cx="0" cy="1134"/>
            </a:xfrm>
            <a:prstGeom prst="line">
              <a:avLst/>
            </a:prstGeom>
            <a:noFill/>
            <a:ln w="28575">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46" name="Rectangle 32">
              <a:extLst>
                <a:ext uri="{FF2B5EF4-FFF2-40B4-BE49-F238E27FC236}">
                  <a16:creationId xmlns:a16="http://schemas.microsoft.com/office/drawing/2014/main" id="{DCD0A78C-8CA8-4457-AF38-F251711F6F1E}"/>
                </a:ext>
              </a:extLst>
            </p:cNvPr>
            <p:cNvSpPr>
              <a:spLocks noChangeArrowheads="1"/>
            </p:cNvSpPr>
            <p:nvPr/>
          </p:nvSpPr>
          <p:spPr bwMode="auto">
            <a:xfrm>
              <a:off x="4238" y="1736"/>
              <a:ext cx="127" cy="318"/>
            </a:xfrm>
            <a:prstGeom prst="rect">
              <a:avLst/>
            </a:prstGeom>
            <a:gradFill rotWithShape="1">
              <a:gsLst>
                <a:gs pos="0">
                  <a:srgbClr val="764700"/>
                </a:gs>
                <a:gs pos="50000">
                  <a:srgbClr val="FF9900"/>
                </a:gs>
                <a:gs pos="100000">
                  <a:srgbClr val="764700"/>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02447" name="Rectangle 33">
              <a:extLst>
                <a:ext uri="{FF2B5EF4-FFF2-40B4-BE49-F238E27FC236}">
                  <a16:creationId xmlns:a16="http://schemas.microsoft.com/office/drawing/2014/main" id="{2000EEDF-BA24-40A4-B315-22C67BE030A2}"/>
                </a:ext>
              </a:extLst>
            </p:cNvPr>
            <p:cNvSpPr>
              <a:spLocks noChangeArrowheads="1"/>
            </p:cNvSpPr>
            <p:nvPr/>
          </p:nvSpPr>
          <p:spPr bwMode="auto">
            <a:xfrm>
              <a:off x="3966" y="1745"/>
              <a:ext cx="127" cy="318"/>
            </a:xfrm>
            <a:prstGeom prst="rect">
              <a:avLst/>
            </a:prstGeom>
            <a:gradFill rotWithShape="1">
              <a:gsLst>
                <a:gs pos="0">
                  <a:srgbClr val="764700"/>
                </a:gs>
                <a:gs pos="50000">
                  <a:srgbClr val="FF9900"/>
                </a:gs>
                <a:gs pos="100000">
                  <a:srgbClr val="764700"/>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02448" name="Rectangle 34">
              <a:extLst>
                <a:ext uri="{FF2B5EF4-FFF2-40B4-BE49-F238E27FC236}">
                  <a16:creationId xmlns:a16="http://schemas.microsoft.com/office/drawing/2014/main" id="{5A5E5761-EE01-43FD-9777-A151DD0E257B}"/>
                </a:ext>
              </a:extLst>
            </p:cNvPr>
            <p:cNvSpPr>
              <a:spLocks noChangeArrowheads="1"/>
            </p:cNvSpPr>
            <p:nvPr/>
          </p:nvSpPr>
          <p:spPr bwMode="auto">
            <a:xfrm>
              <a:off x="3739" y="1754"/>
              <a:ext cx="127" cy="318"/>
            </a:xfrm>
            <a:prstGeom prst="rect">
              <a:avLst/>
            </a:prstGeom>
            <a:gradFill rotWithShape="1">
              <a:gsLst>
                <a:gs pos="0">
                  <a:srgbClr val="764700"/>
                </a:gs>
                <a:gs pos="50000">
                  <a:srgbClr val="FF9900"/>
                </a:gs>
                <a:gs pos="100000">
                  <a:srgbClr val="764700"/>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p>
          </p:txBody>
        </p:sp>
      </p:grpSp>
      <p:grpSp>
        <p:nvGrpSpPr>
          <p:cNvPr id="493603" name="Group 35">
            <a:extLst>
              <a:ext uri="{FF2B5EF4-FFF2-40B4-BE49-F238E27FC236}">
                <a16:creationId xmlns:a16="http://schemas.microsoft.com/office/drawing/2014/main" id="{FE486D19-572B-40EE-B4E7-7367725E3D77}"/>
              </a:ext>
            </a:extLst>
          </p:cNvPr>
          <p:cNvGrpSpPr>
            <a:grpSpLocks/>
          </p:cNvGrpSpPr>
          <p:nvPr/>
        </p:nvGrpSpPr>
        <p:grpSpPr bwMode="auto">
          <a:xfrm>
            <a:off x="4067175" y="563563"/>
            <a:ext cx="865188" cy="1922462"/>
            <a:chOff x="1338" y="1629"/>
            <a:chExt cx="545" cy="1211"/>
          </a:xfrm>
        </p:grpSpPr>
        <p:sp>
          <p:nvSpPr>
            <p:cNvPr id="102416" name="Line 36">
              <a:extLst>
                <a:ext uri="{FF2B5EF4-FFF2-40B4-BE49-F238E27FC236}">
                  <a16:creationId xmlns:a16="http://schemas.microsoft.com/office/drawing/2014/main" id="{181E32B6-EEBF-47B1-8319-6EED8BAA32E0}"/>
                </a:ext>
              </a:extLst>
            </p:cNvPr>
            <p:cNvSpPr>
              <a:spLocks noChangeShapeType="1"/>
            </p:cNvSpPr>
            <p:nvPr/>
          </p:nvSpPr>
          <p:spPr bwMode="auto">
            <a:xfrm>
              <a:off x="1683" y="1772"/>
              <a:ext cx="18" cy="1068"/>
            </a:xfrm>
            <a:prstGeom prst="line">
              <a:avLst/>
            </a:prstGeom>
            <a:noFill/>
            <a:ln w="28575">
              <a:solidFill>
                <a:srgbClr val="FFCC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7" name="Line 37">
              <a:extLst>
                <a:ext uri="{FF2B5EF4-FFF2-40B4-BE49-F238E27FC236}">
                  <a16:creationId xmlns:a16="http://schemas.microsoft.com/office/drawing/2014/main" id="{FF3F70B9-ECAB-406B-94EA-74C41258441B}"/>
                </a:ext>
              </a:extLst>
            </p:cNvPr>
            <p:cNvSpPr>
              <a:spLocks noChangeShapeType="1"/>
            </p:cNvSpPr>
            <p:nvPr/>
          </p:nvSpPr>
          <p:spPr bwMode="auto">
            <a:xfrm flipV="1">
              <a:off x="1429" y="1752"/>
              <a:ext cx="0" cy="272"/>
            </a:xfrm>
            <a:prstGeom prst="line">
              <a:avLst/>
            </a:prstGeom>
            <a:noFill/>
            <a:ln w="28575">
              <a:solidFill>
                <a:srgbClr val="FFCC00"/>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2418" name="AutoShape 38">
              <a:extLst>
                <a:ext uri="{FF2B5EF4-FFF2-40B4-BE49-F238E27FC236}">
                  <a16:creationId xmlns:a16="http://schemas.microsoft.com/office/drawing/2014/main" id="{DAB2A0C8-7C3B-46B9-9A46-DE52A0CCBC73}"/>
                </a:ext>
              </a:extLst>
            </p:cNvPr>
            <p:cNvCxnSpPr>
              <a:cxnSpLocks noChangeShapeType="1"/>
            </p:cNvCxnSpPr>
            <p:nvPr/>
          </p:nvCxnSpPr>
          <p:spPr bwMode="auto">
            <a:xfrm>
              <a:off x="1425" y="1772"/>
              <a:ext cx="258" cy="0"/>
            </a:xfrm>
            <a:prstGeom prst="straightConnector1">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419" name="Oval 39">
              <a:extLst>
                <a:ext uri="{FF2B5EF4-FFF2-40B4-BE49-F238E27FC236}">
                  <a16:creationId xmlns:a16="http://schemas.microsoft.com/office/drawing/2014/main" id="{14AFE60A-3E5B-4423-AF5F-BFFA88EB83ED}"/>
                </a:ext>
              </a:extLst>
            </p:cNvPr>
            <p:cNvSpPr>
              <a:spLocks noChangeArrowheads="1"/>
            </p:cNvSpPr>
            <p:nvPr/>
          </p:nvSpPr>
          <p:spPr bwMode="auto">
            <a:xfrm>
              <a:off x="1551" y="1868"/>
              <a:ext cx="331" cy="337"/>
            </a:xfrm>
            <a:prstGeom prst="ellipse">
              <a:avLst/>
            </a:prstGeom>
            <a:gradFill rotWithShape="1">
              <a:gsLst>
                <a:gs pos="0">
                  <a:srgbClr val="184776"/>
                </a:gs>
                <a:gs pos="100000">
                  <a:srgbClr val="3399FF"/>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bg1"/>
                  </a:solidFill>
                  <a:latin typeface="Times New Roman" panose="02020603050405020304" pitchFamily="18" charset="0"/>
                </a:rPr>
                <a:t>W</a:t>
              </a:r>
              <a:r>
                <a:rPr kumimoji="1" lang="en-US" altLang="zh-CN" sz="2400" baseline="-25000">
                  <a:solidFill>
                    <a:schemeClr val="bg1"/>
                  </a:solidFill>
                  <a:latin typeface="Times New Roman" panose="02020603050405020304" pitchFamily="18" charset="0"/>
                </a:rPr>
                <a:t>1</a:t>
              </a:r>
              <a:endParaRPr kumimoji="1" lang="en-US" altLang="zh-CN" sz="2400">
                <a:solidFill>
                  <a:schemeClr val="bg1"/>
                </a:solidFill>
                <a:latin typeface="Times New Roman" panose="02020603050405020304" pitchFamily="18" charset="0"/>
              </a:endParaRPr>
            </a:p>
          </p:txBody>
        </p:sp>
        <p:sp>
          <p:nvSpPr>
            <p:cNvPr id="102420" name="Text Box 40">
              <a:extLst>
                <a:ext uri="{FF2B5EF4-FFF2-40B4-BE49-F238E27FC236}">
                  <a16:creationId xmlns:a16="http://schemas.microsoft.com/office/drawing/2014/main" id="{99836106-6A8F-4322-9070-6F5128217FAF}"/>
                </a:ext>
              </a:extLst>
            </p:cNvPr>
            <p:cNvSpPr txBox="1">
              <a:spLocks noChangeArrowheads="1"/>
            </p:cNvSpPr>
            <p:nvPr/>
          </p:nvSpPr>
          <p:spPr bwMode="auto">
            <a:xfrm>
              <a:off x="1655" y="162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solidFill>
                    <a:schemeClr val="bg1"/>
                  </a:solidFill>
                  <a:latin typeface="Times New Roman" panose="02020603050405020304" pitchFamily="18" charset="0"/>
                </a:rPr>
                <a:t>*</a:t>
              </a:r>
            </a:p>
          </p:txBody>
        </p:sp>
        <p:sp>
          <p:nvSpPr>
            <p:cNvPr id="102421" name="Text Box 41">
              <a:extLst>
                <a:ext uri="{FF2B5EF4-FFF2-40B4-BE49-F238E27FC236}">
                  <a16:creationId xmlns:a16="http://schemas.microsoft.com/office/drawing/2014/main" id="{B90986B8-C1C9-42AF-AF3D-15303706DAC3}"/>
                </a:ext>
              </a:extLst>
            </p:cNvPr>
            <p:cNvSpPr txBox="1">
              <a:spLocks noChangeArrowheads="1"/>
            </p:cNvSpPr>
            <p:nvPr/>
          </p:nvSpPr>
          <p:spPr bwMode="auto">
            <a:xfrm>
              <a:off x="1338" y="196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solidFill>
                    <a:schemeClr val="bg1"/>
                  </a:solidFill>
                  <a:latin typeface="Times New Roman" panose="02020603050405020304" pitchFamily="18" charset="0"/>
                </a:rPr>
                <a:t>*</a:t>
              </a:r>
            </a:p>
          </p:txBody>
        </p:sp>
      </p:grpSp>
      <p:grpSp>
        <p:nvGrpSpPr>
          <p:cNvPr id="493610" name="Group 42">
            <a:extLst>
              <a:ext uri="{FF2B5EF4-FFF2-40B4-BE49-F238E27FC236}">
                <a16:creationId xmlns:a16="http://schemas.microsoft.com/office/drawing/2014/main" id="{BABDD944-F4B9-49F5-B23E-80DDE1B82739}"/>
              </a:ext>
            </a:extLst>
          </p:cNvPr>
          <p:cNvGrpSpPr>
            <a:grpSpLocks/>
          </p:cNvGrpSpPr>
          <p:nvPr/>
        </p:nvGrpSpPr>
        <p:grpSpPr bwMode="auto">
          <a:xfrm>
            <a:off x="4932363" y="1284288"/>
            <a:ext cx="906462" cy="1184275"/>
            <a:chOff x="1882" y="2083"/>
            <a:chExt cx="571" cy="746"/>
          </a:xfrm>
        </p:grpSpPr>
        <p:sp>
          <p:nvSpPr>
            <p:cNvPr id="102410" name="Line 43">
              <a:extLst>
                <a:ext uri="{FF2B5EF4-FFF2-40B4-BE49-F238E27FC236}">
                  <a16:creationId xmlns:a16="http://schemas.microsoft.com/office/drawing/2014/main" id="{A93F9368-065A-4DFA-8D9D-9A7F38C5742B}"/>
                </a:ext>
              </a:extLst>
            </p:cNvPr>
            <p:cNvSpPr>
              <a:spLocks noChangeShapeType="1"/>
            </p:cNvSpPr>
            <p:nvPr/>
          </p:nvSpPr>
          <p:spPr bwMode="auto">
            <a:xfrm>
              <a:off x="2259" y="2201"/>
              <a:ext cx="0" cy="628"/>
            </a:xfrm>
            <a:prstGeom prst="line">
              <a:avLst/>
            </a:prstGeom>
            <a:noFill/>
            <a:ln w="28575">
              <a:solidFill>
                <a:srgbClr val="FFCC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1" name="Line 44">
              <a:extLst>
                <a:ext uri="{FF2B5EF4-FFF2-40B4-BE49-F238E27FC236}">
                  <a16:creationId xmlns:a16="http://schemas.microsoft.com/office/drawing/2014/main" id="{B7656940-6808-4E7B-8259-01A34397E9A0}"/>
                </a:ext>
              </a:extLst>
            </p:cNvPr>
            <p:cNvSpPr>
              <a:spLocks noChangeShapeType="1"/>
            </p:cNvSpPr>
            <p:nvPr/>
          </p:nvSpPr>
          <p:spPr bwMode="auto">
            <a:xfrm flipV="1">
              <a:off x="2005" y="2199"/>
              <a:ext cx="0" cy="234"/>
            </a:xfrm>
            <a:prstGeom prst="line">
              <a:avLst/>
            </a:prstGeom>
            <a:noFill/>
            <a:ln w="28575">
              <a:solidFill>
                <a:srgbClr val="FFCC00"/>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2412" name="AutoShape 45">
              <a:extLst>
                <a:ext uri="{FF2B5EF4-FFF2-40B4-BE49-F238E27FC236}">
                  <a16:creationId xmlns:a16="http://schemas.microsoft.com/office/drawing/2014/main" id="{A7D957BA-F3E2-43A8-B71D-7AB83D7F76FE}"/>
                </a:ext>
              </a:extLst>
            </p:cNvPr>
            <p:cNvCxnSpPr>
              <a:cxnSpLocks noChangeShapeType="1"/>
            </p:cNvCxnSpPr>
            <p:nvPr/>
          </p:nvCxnSpPr>
          <p:spPr bwMode="auto">
            <a:xfrm flipV="1">
              <a:off x="2011" y="2197"/>
              <a:ext cx="254" cy="6"/>
            </a:xfrm>
            <a:prstGeom prst="straightConnector1">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413" name="Text Box 46">
              <a:extLst>
                <a:ext uri="{FF2B5EF4-FFF2-40B4-BE49-F238E27FC236}">
                  <a16:creationId xmlns:a16="http://schemas.microsoft.com/office/drawing/2014/main" id="{C8904201-EF3A-42AC-94FC-981C25CD9175}"/>
                </a:ext>
              </a:extLst>
            </p:cNvPr>
            <p:cNvSpPr txBox="1">
              <a:spLocks noChangeArrowheads="1"/>
            </p:cNvSpPr>
            <p:nvPr/>
          </p:nvSpPr>
          <p:spPr bwMode="auto">
            <a:xfrm>
              <a:off x="2225" y="208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solidFill>
                    <a:schemeClr val="bg1"/>
                  </a:solidFill>
                  <a:latin typeface="Times New Roman" panose="02020603050405020304" pitchFamily="18" charset="0"/>
                </a:rPr>
                <a:t>*</a:t>
              </a:r>
            </a:p>
          </p:txBody>
        </p:sp>
        <p:sp>
          <p:nvSpPr>
            <p:cNvPr id="102414" name="Text Box 47">
              <a:extLst>
                <a:ext uri="{FF2B5EF4-FFF2-40B4-BE49-F238E27FC236}">
                  <a16:creationId xmlns:a16="http://schemas.microsoft.com/office/drawing/2014/main" id="{0EA1594C-B77D-4F75-AE9E-0110150A5B54}"/>
                </a:ext>
              </a:extLst>
            </p:cNvPr>
            <p:cNvSpPr txBox="1">
              <a:spLocks noChangeArrowheads="1"/>
            </p:cNvSpPr>
            <p:nvPr/>
          </p:nvSpPr>
          <p:spPr bwMode="auto">
            <a:xfrm>
              <a:off x="1882" y="237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r>
                <a:rPr kumimoji="1" lang="en-US" altLang="zh-CN" b="1">
                  <a:solidFill>
                    <a:schemeClr val="bg1"/>
                  </a:solidFill>
                  <a:latin typeface="Times New Roman" panose="02020603050405020304" pitchFamily="18" charset="0"/>
                </a:rPr>
                <a:t>*</a:t>
              </a:r>
            </a:p>
          </p:txBody>
        </p:sp>
        <p:sp>
          <p:nvSpPr>
            <p:cNvPr id="102415" name="Oval 48">
              <a:extLst>
                <a:ext uri="{FF2B5EF4-FFF2-40B4-BE49-F238E27FC236}">
                  <a16:creationId xmlns:a16="http://schemas.microsoft.com/office/drawing/2014/main" id="{E182433D-241C-4D9F-8284-9BA2BCB72D56}"/>
                </a:ext>
              </a:extLst>
            </p:cNvPr>
            <p:cNvSpPr>
              <a:spLocks noChangeArrowheads="1"/>
            </p:cNvSpPr>
            <p:nvPr/>
          </p:nvSpPr>
          <p:spPr bwMode="auto">
            <a:xfrm>
              <a:off x="2109" y="2296"/>
              <a:ext cx="317" cy="318"/>
            </a:xfrm>
            <a:prstGeom prst="ellipse">
              <a:avLst/>
            </a:prstGeom>
            <a:gradFill rotWithShape="1">
              <a:gsLst>
                <a:gs pos="0">
                  <a:srgbClr val="184776"/>
                </a:gs>
                <a:gs pos="100000">
                  <a:srgbClr val="3399FF"/>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bg1"/>
                  </a:solidFill>
                  <a:latin typeface="Times New Roman" panose="02020603050405020304" pitchFamily="18" charset="0"/>
                </a:rPr>
                <a:t>W</a:t>
              </a:r>
              <a:r>
                <a:rPr kumimoji="1" lang="en-US" altLang="zh-CN" sz="2400" baseline="-25000">
                  <a:solidFill>
                    <a:schemeClr val="bg1"/>
                  </a:solidFill>
                  <a:latin typeface="Times New Roman" panose="02020603050405020304" pitchFamily="18" charset="0"/>
                </a:rPr>
                <a:t>2</a:t>
              </a:r>
              <a:endParaRPr kumimoji="1" lang="en-US" altLang="zh-CN" sz="2400">
                <a:solidFill>
                  <a:schemeClr val="bg1"/>
                </a:solidFill>
                <a:latin typeface="Times New Roman" panose="02020603050405020304" pitchFamily="18" charset="0"/>
              </a:endParaRPr>
            </a:p>
          </p:txBody>
        </p:sp>
      </p:grpSp>
      <p:sp>
        <p:nvSpPr>
          <p:cNvPr id="50" name="Text Box 6">
            <a:extLst>
              <a:ext uri="{FF2B5EF4-FFF2-40B4-BE49-F238E27FC236}">
                <a16:creationId xmlns:a16="http://schemas.microsoft.com/office/drawing/2014/main" id="{CA41FB30-838F-480C-9B4A-91A3BB4A73F1}"/>
              </a:ext>
            </a:extLst>
          </p:cNvPr>
          <p:cNvSpPr txBox="1">
            <a:spLocks noChangeArrowheads="1"/>
          </p:cNvSpPr>
          <p:nvPr/>
        </p:nvSpPr>
        <p:spPr bwMode="auto">
          <a:xfrm>
            <a:off x="385409" y="6115718"/>
            <a:ext cx="565185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20000"/>
              </a:spcBef>
            </a:pPr>
            <a:r>
              <a:rPr kumimoji="1" lang="zh-CN" altLang="en-US" sz="3200" b="1" dirty="0">
                <a:solidFill>
                  <a:schemeClr val="bg1"/>
                </a:solidFill>
                <a:latin typeface="Times New Roman" panose="02020603050405020304" pitchFamily="18" charset="0"/>
              </a:rPr>
              <a:t>且：</a:t>
            </a:r>
            <a:r>
              <a:rPr kumimoji="1" lang="en-US" altLang="zh-CN" sz="3200" i="1" dirty="0">
                <a:solidFill>
                  <a:schemeClr val="bg1"/>
                </a:solidFill>
                <a:latin typeface="Times New Roman" panose="02020603050405020304" pitchFamily="18" charset="0"/>
              </a:rPr>
              <a:t>P</a:t>
            </a:r>
            <a:r>
              <a:rPr kumimoji="1" lang="zh-CN" altLang="en-US" sz="3200" b="1" baseline="-25000" dirty="0">
                <a:solidFill>
                  <a:schemeClr val="bg1"/>
                </a:solidFill>
                <a:latin typeface="Times New Roman" panose="02020603050405020304" pitchFamily="18" charset="0"/>
              </a:rPr>
              <a:t>总</a:t>
            </a:r>
            <a:r>
              <a:rPr kumimoji="1" lang="en-US" altLang="zh-CN" sz="3200" i="1" dirty="0">
                <a:solidFill>
                  <a:schemeClr val="bg1"/>
                </a:solidFill>
                <a:latin typeface="Times New Roman" panose="02020603050405020304" pitchFamily="18" charset="0"/>
              </a:rPr>
              <a:t>=P</a:t>
            </a:r>
            <a:r>
              <a:rPr kumimoji="1" lang="en-US" altLang="zh-CN" sz="3200" baseline="-25000" dirty="0">
                <a:solidFill>
                  <a:schemeClr val="bg1"/>
                </a:solidFill>
                <a:latin typeface="Times New Roman" panose="02020603050405020304" pitchFamily="18" charset="0"/>
              </a:rPr>
              <a:t>1</a:t>
            </a:r>
            <a:r>
              <a:rPr kumimoji="1" lang="en-US" altLang="zh-CN" sz="3200" dirty="0">
                <a:solidFill>
                  <a:schemeClr val="bg1"/>
                </a:solidFill>
                <a:latin typeface="Times New Roman" panose="02020603050405020304" pitchFamily="18" charset="0"/>
                <a:ea typeface="楷体_GB2312" pitchFamily="49" charset="-122"/>
                <a:sym typeface="Symbol" panose="05050102010706020507" pitchFamily="18" charset="2"/>
              </a:rPr>
              <a:t>+</a:t>
            </a:r>
            <a:r>
              <a:rPr kumimoji="1" lang="en-US" altLang="zh-CN" sz="3200" i="1" dirty="0">
                <a:solidFill>
                  <a:schemeClr val="bg1"/>
                </a:solidFill>
                <a:latin typeface="Times New Roman" panose="02020603050405020304" pitchFamily="18" charset="0"/>
                <a:sym typeface="Symbol" panose="05050102010706020507" pitchFamily="18" charset="2"/>
              </a:rPr>
              <a:t>P</a:t>
            </a:r>
            <a:r>
              <a:rPr kumimoji="1" lang="en-US" altLang="zh-CN" sz="3200" baseline="-25000" dirty="0">
                <a:solidFill>
                  <a:schemeClr val="bg1"/>
                </a:solidFill>
                <a:latin typeface="Times New Roman" panose="02020603050405020304" pitchFamily="18" charset="0"/>
                <a:sym typeface="Symbol" panose="05050102010706020507" pitchFamily="18" charset="2"/>
              </a:rPr>
              <a:t>2</a:t>
            </a:r>
            <a:r>
              <a:rPr kumimoji="1" lang="en-US" altLang="zh-CN" sz="3200" dirty="0">
                <a:solidFill>
                  <a:schemeClr val="bg1"/>
                </a:solidFill>
                <a:latin typeface="Times New Roman" panose="02020603050405020304" pitchFamily="18" charset="0"/>
                <a:sym typeface="Symbol" panose="05050102010706020507" pitchFamily="18" charset="2"/>
              </a:rPr>
              <a:t>=3.44kW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93571"/>
                                        </p:tgtEl>
                                        <p:attrNameLst>
                                          <p:attrName>style.visibility</p:attrName>
                                        </p:attrNameLst>
                                      </p:cBhvr>
                                      <p:to>
                                        <p:strVal val="visible"/>
                                      </p:to>
                                    </p:set>
                                    <p:anim calcmode="lin" valueType="num">
                                      <p:cBhvr additive="base">
                                        <p:cTn id="7" dur="500" fill="hold"/>
                                        <p:tgtEl>
                                          <p:spTgt spid="493571"/>
                                        </p:tgtEl>
                                        <p:attrNameLst>
                                          <p:attrName>ppt_x</p:attrName>
                                        </p:attrNameLst>
                                      </p:cBhvr>
                                      <p:tavLst>
                                        <p:tav tm="0">
                                          <p:val>
                                            <p:strVal val="0-#ppt_w/2"/>
                                          </p:val>
                                        </p:tav>
                                        <p:tav tm="100000">
                                          <p:val>
                                            <p:strVal val="#ppt_x"/>
                                          </p:val>
                                        </p:tav>
                                      </p:tavLst>
                                    </p:anim>
                                    <p:anim calcmode="lin" valueType="num">
                                      <p:cBhvr additive="base">
                                        <p:cTn id="8" dur="500" fill="hold"/>
                                        <p:tgtEl>
                                          <p:spTgt spid="4935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93575"/>
                                        </p:tgtEl>
                                        <p:attrNameLst>
                                          <p:attrName>style.visibility</p:attrName>
                                        </p:attrNameLst>
                                      </p:cBhvr>
                                      <p:to>
                                        <p:strVal val="visible"/>
                                      </p:to>
                                    </p:set>
                                    <p:animEffect transition="in" filter="blinds(horizontal)">
                                      <p:cBhvr>
                                        <p:cTn id="13" dur="500"/>
                                        <p:tgtEl>
                                          <p:spTgt spid="49357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93603"/>
                                        </p:tgtEl>
                                        <p:attrNameLst>
                                          <p:attrName>style.visibility</p:attrName>
                                        </p:attrNameLst>
                                      </p:cBhvr>
                                      <p:to>
                                        <p:strVal val="visible"/>
                                      </p:to>
                                    </p:set>
                                    <p:animEffect transition="in" filter="blinds(horizontal)">
                                      <p:cBhvr>
                                        <p:cTn id="18" dur="500"/>
                                        <p:tgtEl>
                                          <p:spTgt spid="493603"/>
                                        </p:tgtEl>
                                      </p:cBhvr>
                                    </p:animEffect>
                                  </p:childTnLst>
                                </p:cTn>
                              </p:par>
                            </p:childTnLst>
                          </p:cTn>
                        </p:par>
                        <p:par>
                          <p:cTn id="19" fill="hold" nodeType="afterGroup">
                            <p:stCondLst>
                              <p:cond delay="500"/>
                            </p:stCondLst>
                            <p:childTnLst>
                              <p:par>
                                <p:cTn id="20" presetID="3" presetClass="entr" presetSubtype="10" fill="hold" nodeType="afterEffect">
                                  <p:stCondLst>
                                    <p:cond delay="0"/>
                                  </p:stCondLst>
                                  <p:childTnLst>
                                    <p:set>
                                      <p:cBhvr>
                                        <p:cTn id="21" dur="1" fill="hold">
                                          <p:stCondLst>
                                            <p:cond delay="0"/>
                                          </p:stCondLst>
                                        </p:cTn>
                                        <p:tgtEl>
                                          <p:spTgt spid="493610"/>
                                        </p:tgtEl>
                                        <p:attrNameLst>
                                          <p:attrName>style.visibility</p:attrName>
                                        </p:attrNameLst>
                                      </p:cBhvr>
                                      <p:to>
                                        <p:strVal val="visible"/>
                                      </p:to>
                                    </p:set>
                                    <p:animEffect transition="in" filter="blinds(horizontal)">
                                      <p:cBhvr>
                                        <p:cTn id="22" dur="500"/>
                                        <p:tgtEl>
                                          <p:spTgt spid="4936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93570"/>
                                        </p:tgtEl>
                                        <p:attrNameLst>
                                          <p:attrName>style.visibility</p:attrName>
                                        </p:attrNameLst>
                                      </p:cBhvr>
                                      <p:to>
                                        <p:strVal val="visible"/>
                                      </p:to>
                                    </p:set>
                                    <p:anim calcmode="lin" valueType="num">
                                      <p:cBhvr additive="base">
                                        <p:cTn id="27" dur="500" fill="hold"/>
                                        <p:tgtEl>
                                          <p:spTgt spid="493570"/>
                                        </p:tgtEl>
                                        <p:attrNameLst>
                                          <p:attrName>ppt_x</p:attrName>
                                        </p:attrNameLst>
                                      </p:cBhvr>
                                      <p:tavLst>
                                        <p:tav tm="0">
                                          <p:val>
                                            <p:strVal val="0-#ppt_w/2"/>
                                          </p:val>
                                        </p:tav>
                                        <p:tav tm="100000">
                                          <p:val>
                                            <p:strVal val="#ppt_x"/>
                                          </p:val>
                                        </p:tav>
                                      </p:tavLst>
                                    </p:anim>
                                    <p:anim calcmode="lin" valueType="num">
                                      <p:cBhvr additive="base">
                                        <p:cTn id="28" dur="500" fill="hold"/>
                                        <p:tgtEl>
                                          <p:spTgt spid="49357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93572"/>
                                        </p:tgtEl>
                                        <p:attrNameLst>
                                          <p:attrName>style.visibility</p:attrName>
                                        </p:attrNameLst>
                                      </p:cBhvr>
                                      <p:to>
                                        <p:strVal val="visible"/>
                                      </p:to>
                                    </p:set>
                                    <p:animEffect transition="in" filter="wipe(left)">
                                      <p:cBhvr>
                                        <p:cTn id="33" dur="2000"/>
                                        <p:tgtEl>
                                          <p:spTgt spid="49357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493573"/>
                                        </p:tgtEl>
                                        <p:attrNameLst>
                                          <p:attrName>style.visibility</p:attrName>
                                        </p:attrNameLst>
                                      </p:cBhvr>
                                      <p:to>
                                        <p:strVal val="visible"/>
                                      </p:to>
                                    </p:set>
                                    <p:anim calcmode="lin" valueType="num">
                                      <p:cBhvr additive="base">
                                        <p:cTn id="38" dur="500" fill="hold"/>
                                        <p:tgtEl>
                                          <p:spTgt spid="493573"/>
                                        </p:tgtEl>
                                        <p:attrNameLst>
                                          <p:attrName>ppt_x</p:attrName>
                                        </p:attrNameLst>
                                      </p:cBhvr>
                                      <p:tavLst>
                                        <p:tav tm="0">
                                          <p:val>
                                            <p:strVal val="0-#ppt_w/2"/>
                                          </p:val>
                                        </p:tav>
                                        <p:tav tm="100000">
                                          <p:val>
                                            <p:strVal val="#ppt_x"/>
                                          </p:val>
                                        </p:tav>
                                      </p:tavLst>
                                    </p:anim>
                                    <p:anim calcmode="lin" valueType="num">
                                      <p:cBhvr additive="base">
                                        <p:cTn id="39" dur="500" fill="hold"/>
                                        <p:tgtEl>
                                          <p:spTgt spid="493573"/>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93574"/>
                                        </p:tgtEl>
                                        <p:attrNameLst>
                                          <p:attrName>style.visibility</p:attrName>
                                        </p:attrNameLst>
                                      </p:cBhvr>
                                      <p:to>
                                        <p:strVal val="visible"/>
                                      </p:to>
                                    </p:set>
                                    <p:animEffect transition="in" filter="wipe(left)">
                                      <p:cBhvr>
                                        <p:cTn id="44" dur="2000"/>
                                        <p:tgtEl>
                                          <p:spTgt spid="49357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left)">
                                      <p:cBhvr>
                                        <p:cTn id="49"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animBg="1" autoUpdateAnimBg="0"/>
      <p:bldP spid="493571" grpId="0" autoUpdateAnimBg="0"/>
      <p:bldP spid="493572" grpId="0" autoUpdateAnimBg="0"/>
      <p:bldP spid="493573" grpId="0" animBg="1" autoUpdateAnimBg="0"/>
      <p:bldP spid="493574" grpId="0" autoUpdateAnimBg="0"/>
      <p:bldP spid="5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F3E90C52-025C-4DCD-9368-51BCCA60A86E}"/>
              </a:ext>
            </a:extLst>
          </p:cNvPr>
          <p:cNvSpPr txBox="1">
            <a:spLocks noChangeArrowheads="1"/>
          </p:cNvSpPr>
          <p:nvPr/>
        </p:nvSpPr>
        <p:spPr bwMode="auto">
          <a:xfrm>
            <a:off x="395288" y="115888"/>
            <a:ext cx="4464050"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dirty="0">
                <a:latin typeface="华文楷体" panose="02010600040101010101" pitchFamily="2" charset="-122"/>
                <a:ea typeface="华文楷体" panose="02010600040101010101" pitchFamily="2" charset="-122"/>
              </a:rPr>
              <a:t>1.</a:t>
            </a:r>
            <a:r>
              <a:rPr kumimoji="1" lang="zh-CN" altLang="en-US" sz="3200" b="1" dirty="0">
                <a:latin typeface="华文楷体" panose="02010600040101010101" pitchFamily="2" charset="-122"/>
                <a:ea typeface="华文楷体" panose="02010600040101010101" pitchFamily="2" charset="-122"/>
              </a:rPr>
              <a:t>对称三相电源的产生</a:t>
            </a:r>
          </a:p>
        </p:txBody>
      </p:sp>
      <p:sp>
        <p:nvSpPr>
          <p:cNvPr id="396291" name="Text Box 3">
            <a:extLst>
              <a:ext uri="{FF2B5EF4-FFF2-40B4-BE49-F238E27FC236}">
                <a16:creationId xmlns:a16="http://schemas.microsoft.com/office/drawing/2014/main" id="{A3B9432C-19A6-4B8B-BCA3-0A73AEF0FD08}"/>
              </a:ext>
            </a:extLst>
          </p:cNvPr>
          <p:cNvSpPr txBox="1">
            <a:spLocks noChangeArrowheads="1"/>
          </p:cNvSpPr>
          <p:nvPr/>
        </p:nvSpPr>
        <p:spPr bwMode="auto">
          <a:xfrm>
            <a:off x="4643438" y="1916113"/>
            <a:ext cx="3959225"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6750"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pPr>
            <a:r>
              <a:rPr kumimoji="1" lang="zh-CN" altLang="en-US" b="1" dirty="0">
                <a:latin typeface="华文楷体" panose="02010600040101010101" pitchFamily="2" charset="-122"/>
                <a:ea typeface="华文楷体" panose="02010600040101010101" pitchFamily="2" charset="-122"/>
              </a:rPr>
              <a:t>通常由三相同步发电机产生，三相绕组在空间互差</a:t>
            </a:r>
            <a:r>
              <a:rPr kumimoji="1" lang="en-US" altLang="zh-CN" b="1" dirty="0">
                <a:latin typeface="华文楷体" panose="02010600040101010101" pitchFamily="2" charset="-122"/>
                <a:ea typeface="华文楷体" panose="02010600040101010101" pitchFamily="2" charset="-122"/>
              </a:rPr>
              <a:t>120°</a:t>
            </a:r>
            <a:r>
              <a:rPr kumimoji="1" lang="zh-CN" altLang="en-US" b="1" dirty="0">
                <a:latin typeface="华文楷体" panose="02010600040101010101" pitchFamily="2" charset="-122"/>
                <a:ea typeface="华文楷体" panose="02010600040101010101" pitchFamily="2" charset="-122"/>
              </a:rPr>
              <a:t>，当转子以均匀角速度</a:t>
            </a:r>
            <a:r>
              <a:rPr kumimoji="1" lang="zh-CN" altLang="en-US" b="1" i="1" dirty="0">
                <a:latin typeface="华文楷体" panose="02010600040101010101" pitchFamily="2" charset="-122"/>
                <a:ea typeface="华文楷体" panose="02010600040101010101" pitchFamily="2" charset="-122"/>
                <a:sym typeface="Symbol" panose="05050102010706020507" pitchFamily="18" charset="2"/>
              </a:rPr>
              <a:t></a:t>
            </a:r>
            <a:r>
              <a:rPr kumimoji="1" lang="zh-CN" altLang="en-US" b="1" dirty="0">
                <a:latin typeface="华文楷体" panose="02010600040101010101" pitchFamily="2" charset="-122"/>
                <a:ea typeface="华文楷体" panose="02010600040101010101" pitchFamily="2" charset="-122"/>
              </a:rPr>
              <a:t>转动时，在三相绕组中产生感应电压，从而形成对称三相电源。</a:t>
            </a:r>
          </a:p>
        </p:txBody>
      </p:sp>
      <p:sp>
        <p:nvSpPr>
          <p:cNvPr id="396292" name="Text Box 4">
            <a:extLst>
              <a:ext uri="{FF2B5EF4-FFF2-40B4-BE49-F238E27FC236}">
                <a16:creationId xmlns:a16="http://schemas.microsoft.com/office/drawing/2014/main" id="{C7B4B51F-EED4-49C0-86B4-DF8F1B50D532}"/>
              </a:ext>
            </a:extLst>
          </p:cNvPr>
          <p:cNvSpPr txBox="1">
            <a:spLocks noChangeArrowheads="1"/>
          </p:cNvSpPr>
          <p:nvPr/>
        </p:nvSpPr>
        <p:spPr bwMode="auto">
          <a:xfrm>
            <a:off x="539750" y="5589588"/>
            <a:ext cx="39592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b="1" dirty="0">
                <a:latin typeface="华文楷体" panose="02010600040101010101" pitchFamily="2" charset="-122"/>
                <a:ea typeface="华文楷体" panose="02010600040101010101" pitchFamily="2" charset="-122"/>
              </a:rPr>
              <a:t>三相同步发电机示意图</a:t>
            </a:r>
          </a:p>
        </p:txBody>
      </p:sp>
      <p:sp>
        <p:nvSpPr>
          <p:cNvPr id="396293" name="Text Box 5">
            <a:extLst>
              <a:ext uri="{FF2B5EF4-FFF2-40B4-BE49-F238E27FC236}">
                <a16:creationId xmlns:a16="http://schemas.microsoft.com/office/drawing/2014/main" id="{ED31E065-96B5-4B1A-A42A-654B5E420862}"/>
              </a:ext>
            </a:extLst>
          </p:cNvPr>
          <p:cNvSpPr txBox="1">
            <a:spLocks noChangeArrowheads="1"/>
          </p:cNvSpPr>
          <p:nvPr/>
        </p:nvSpPr>
        <p:spPr bwMode="auto">
          <a:xfrm>
            <a:off x="323850" y="1052513"/>
            <a:ext cx="82089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lnSpc>
                <a:spcPct val="120000"/>
              </a:lnSpc>
              <a:spcBef>
                <a:spcPct val="50000"/>
              </a:spcBef>
            </a:pP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三相电源是三个频率相同、振幅相同、相位彼此相差</a:t>
            </a:r>
            <a:r>
              <a:rPr lang="en-US" altLang="zh-CN" dirty="0">
                <a:latin typeface="华文楷体" panose="02010600040101010101" pitchFamily="2" charset="-122"/>
                <a:ea typeface="华文楷体" panose="02010600040101010101" pitchFamily="2" charset="-122"/>
              </a:rPr>
              <a:t>120</a:t>
            </a:r>
            <a:r>
              <a:rPr lang="en-US" altLang="zh-CN" baseline="30000"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的正弦电源。</a:t>
            </a:r>
          </a:p>
        </p:txBody>
      </p:sp>
      <p:sp>
        <p:nvSpPr>
          <p:cNvPr id="11270" name="Freeform 83">
            <a:extLst>
              <a:ext uri="{FF2B5EF4-FFF2-40B4-BE49-F238E27FC236}">
                <a16:creationId xmlns:a16="http://schemas.microsoft.com/office/drawing/2014/main" id="{B1CC571F-03B8-43D9-A2DE-982266141B15}"/>
              </a:ext>
            </a:extLst>
          </p:cNvPr>
          <p:cNvSpPr>
            <a:spLocks/>
          </p:cNvSpPr>
          <p:nvPr/>
        </p:nvSpPr>
        <p:spPr bwMode="auto">
          <a:xfrm>
            <a:off x="827088" y="4660900"/>
            <a:ext cx="3257550" cy="673100"/>
          </a:xfrm>
          <a:custGeom>
            <a:avLst/>
            <a:gdLst>
              <a:gd name="T0" fmla="*/ 851219 w 2388"/>
              <a:gd name="T1" fmla="*/ 25709 h 576"/>
              <a:gd name="T2" fmla="*/ 0 w 2388"/>
              <a:gd name="T3" fmla="*/ 356416 h 576"/>
              <a:gd name="T4" fmla="*/ 0 w 2388"/>
              <a:gd name="T5" fmla="*/ 673100 h 576"/>
              <a:gd name="T6" fmla="*/ 3257550 w 2388"/>
              <a:gd name="T7" fmla="*/ 673100 h 576"/>
              <a:gd name="T8" fmla="*/ 3257550 w 2388"/>
              <a:gd name="T9" fmla="*/ 292144 h 576"/>
              <a:gd name="T10" fmla="*/ 2389961 w 2388"/>
              <a:gd name="T11" fmla="*/ 0 h 5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88" h="576">
                <a:moveTo>
                  <a:pt x="624" y="22"/>
                </a:moveTo>
                <a:lnTo>
                  <a:pt x="0" y="305"/>
                </a:lnTo>
                <a:lnTo>
                  <a:pt x="0" y="576"/>
                </a:lnTo>
                <a:lnTo>
                  <a:pt x="2388" y="576"/>
                </a:lnTo>
                <a:lnTo>
                  <a:pt x="2388" y="250"/>
                </a:lnTo>
                <a:lnTo>
                  <a:pt x="1752"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96468" name="Picture 180">
            <a:extLst>
              <a:ext uri="{FF2B5EF4-FFF2-40B4-BE49-F238E27FC236}">
                <a16:creationId xmlns:a16="http://schemas.microsoft.com/office/drawing/2014/main" id="{2709ABDA-A24D-412B-B4F3-3B70BE8A9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565400"/>
            <a:ext cx="2795588" cy="26400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6293"/>
                                        </p:tgtEl>
                                        <p:attrNameLst>
                                          <p:attrName>style.visibility</p:attrName>
                                        </p:attrNameLst>
                                      </p:cBhvr>
                                      <p:to>
                                        <p:strVal val="visible"/>
                                      </p:to>
                                    </p:set>
                                    <p:animEffect transition="in" filter="slide(fromBottom)">
                                      <p:cBhvr>
                                        <p:cTn id="7" dur="2000"/>
                                        <p:tgtEl>
                                          <p:spTgt spid="396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96468"/>
                                        </p:tgtEl>
                                        <p:attrNameLst>
                                          <p:attrName>style.visibility</p:attrName>
                                        </p:attrNameLst>
                                      </p:cBhvr>
                                      <p:to>
                                        <p:strVal val="visible"/>
                                      </p:to>
                                    </p:set>
                                  </p:childTnLst>
                                </p:cTn>
                              </p:par>
                            </p:childTnLst>
                          </p:cTn>
                        </p:par>
                        <p:par>
                          <p:cTn id="12" fill="hold" nodeType="afterGroup">
                            <p:stCondLst>
                              <p:cond delay="0"/>
                            </p:stCondLst>
                            <p:childTnLst>
                              <p:par>
                                <p:cTn id="13" presetID="2" presetClass="entr" presetSubtype="4" fill="hold" grpId="0" nodeType="afterEffect">
                                  <p:stCondLst>
                                    <p:cond delay="0"/>
                                  </p:stCondLst>
                                  <p:childTnLst>
                                    <p:set>
                                      <p:cBhvr>
                                        <p:cTn id="14" dur="1" fill="hold">
                                          <p:stCondLst>
                                            <p:cond delay="0"/>
                                          </p:stCondLst>
                                        </p:cTn>
                                        <p:tgtEl>
                                          <p:spTgt spid="396292"/>
                                        </p:tgtEl>
                                        <p:attrNameLst>
                                          <p:attrName>style.visibility</p:attrName>
                                        </p:attrNameLst>
                                      </p:cBhvr>
                                      <p:to>
                                        <p:strVal val="visible"/>
                                      </p:to>
                                    </p:set>
                                    <p:anim calcmode="lin" valueType="num">
                                      <p:cBhvr additive="base">
                                        <p:cTn id="15" dur="500" fill="hold"/>
                                        <p:tgtEl>
                                          <p:spTgt spid="396292"/>
                                        </p:tgtEl>
                                        <p:attrNameLst>
                                          <p:attrName>ppt_x</p:attrName>
                                        </p:attrNameLst>
                                      </p:cBhvr>
                                      <p:tavLst>
                                        <p:tav tm="0">
                                          <p:val>
                                            <p:strVal val="#ppt_x"/>
                                          </p:val>
                                        </p:tav>
                                        <p:tav tm="100000">
                                          <p:val>
                                            <p:strVal val="#ppt_x"/>
                                          </p:val>
                                        </p:tav>
                                      </p:tavLst>
                                    </p:anim>
                                    <p:anim calcmode="lin" valueType="num">
                                      <p:cBhvr additive="base">
                                        <p:cTn id="16" dur="500" fill="hold"/>
                                        <p:tgtEl>
                                          <p:spTgt spid="39629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6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p:bldP spid="396292" grpId="0"/>
      <p:bldP spid="39629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Line 2">
            <a:extLst>
              <a:ext uri="{FF2B5EF4-FFF2-40B4-BE49-F238E27FC236}">
                <a16:creationId xmlns:a16="http://schemas.microsoft.com/office/drawing/2014/main" id="{D7F0FE39-E5F8-4EC6-8034-01FC44AAC7A8}"/>
              </a:ext>
            </a:extLst>
          </p:cNvPr>
          <p:cNvSpPr>
            <a:spLocks noChangeAspect="1" noChangeShapeType="1"/>
          </p:cNvSpPr>
          <p:nvPr/>
        </p:nvSpPr>
        <p:spPr bwMode="auto">
          <a:xfrm rot="-7089965">
            <a:off x="6842125" y="2686051"/>
            <a:ext cx="98425" cy="36004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7363" name="Group 3">
            <a:extLst>
              <a:ext uri="{FF2B5EF4-FFF2-40B4-BE49-F238E27FC236}">
                <a16:creationId xmlns:a16="http://schemas.microsoft.com/office/drawing/2014/main" id="{60915044-917C-4F9B-BFF7-85423605FA01}"/>
              </a:ext>
            </a:extLst>
          </p:cNvPr>
          <p:cNvGrpSpPr>
            <a:grpSpLocks noChangeAspect="1"/>
          </p:cNvGrpSpPr>
          <p:nvPr/>
        </p:nvGrpSpPr>
        <p:grpSpPr bwMode="auto">
          <a:xfrm>
            <a:off x="5881688" y="1628775"/>
            <a:ext cx="2590800" cy="3851275"/>
            <a:chOff x="2244" y="1344"/>
            <a:chExt cx="1088" cy="1617"/>
          </a:xfrm>
        </p:grpSpPr>
        <p:sp>
          <p:nvSpPr>
            <p:cNvPr id="103459" name="Line 4">
              <a:extLst>
                <a:ext uri="{FF2B5EF4-FFF2-40B4-BE49-F238E27FC236}">
                  <a16:creationId xmlns:a16="http://schemas.microsoft.com/office/drawing/2014/main" id="{32834AD3-A629-4E23-A0B3-19ED6457C2C6}"/>
                </a:ext>
              </a:extLst>
            </p:cNvPr>
            <p:cNvSpPr>
              <a:spLocks noChangeAspect="1" noChangeShapeType="1"/>
            </p:cNvSpPr>
            <p:nvPr/>
          </p:nvSpPr>
          <p:spPr bwMode="auto">
            <a:xfrm>
              <a:off x="2468" y="2160"/>
              <a:ext cx="864" cy="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60" name="Line 5">
              <a:extLst>
                <a:ext uri="{FF2B5EF4-FFF2-40B4-BE49-F238E27FC236}">
                  <a16:creationId xmlns:a16="http://schemas.microsoft.com/office/drawing/2014/main" id="{071672CD-2B89-4D1F-AD79-80390861CF2E}"/>
                </a:ext>
              </a:extLst>
            </p:cNvPr>
            <p:cNvSpPr>
              <a:spLocks noChangeAspect="1" noChangeShapeType="1"/>
            </p:cNvSpPr>
            <p:nvPr/>
          </p:nvSpPr>
          <p:spPr bwMode="auto">
            <a:xfrm rot="-7200000">
              <a:off x="1814" y="1775"/>
              <a:ext cx="864" cy="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61" name="Line 6">
              <a:extLst>
                <a:ext uri="{FF2B5EF4-FFF2-40B4-BE49-F238E27FC236}">
                  <a16:creationId xmlns:a16="http://schemas.microsoft.com/office/drawing/2014/main" id="{EC116DD6-E842-4B5E-A6F5-A2571A17A9E3}"/>
                </a:ext>
              </a:extLst>
            </p:cNvPr>
            <p:cNvSpPr>
              <a:spLocks noChangeAspect="1" noChangeShapeType="1"/>
            </p:cNvSpPr>
            <p:nvPr/>
          </p:nvSpPr>
          <p:spPr bwMode="auto">
            <a:xfrm rot="7200000">
              <a:off x="1813" y="2528"/>
              <a:ext cx="864" cy="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7367" name="Line 7">
            <a:extLst>
              <a:ext uri="{FF2B5EF4-FFF2-40B4-BE49-F238E27FC236}">
                <a16:creationId xmlns:a16="http://schemas.microsoft.com/office/drawing/2014/main" id="{894CF4F3-7B7C-4AC0-B6F7-7094CC719FC5}"/>
              </a:ext>
            </a:extLst>
          </p:cNvPr>
          <p:cNvSpPr>
            <a:spLocks noChangeAspect="1" noChangeShapeType="1"/>
          </p:cNvSpPr>
          <p:nvPr/>
        </p:nvSpPr>
        <p:spPr bwMode="auto">
          <a:xfrm rot="7200000">
            <a:off x="6856060" y="840751"/>
            <a:ext cx="26988" cy="362743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68" name="Line 8">
            <a:extLst>
              <a:ext uri="{FF2B5EF4-FFF2-40B4-BE49-F238E27FC236}">
                <a16:creationId xmlns:a16="http://schemas.microsoft.com/office/drawing/2014/main" id="{EA3F92DC-6C3B-49DB-8BB4-8AFD56E1E3FB}"/>
              </a:ext>
            </a:extLst>
          </p:cNvPr>
          <p:cNvSpPr>
            <a:spLocks noChangeAspect="1" noChangeShapeType="1"/>
          </p:cNvSpPr>
          <p:nvPr/>
        </p:nvSpPr>
        <p:spPr bwMode="auto">
          <a:xfrm rot="76899">
            <a:off x="5300663" y="1771650"/>
            <a:ext cx="79375" cy="35655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7369" name="Object 9">
            <a:extLst>
              <a:ext uri="{FF2B5EF4-FFF2-40B4-BE49-F238E27FC236}">
                <a16:creationId xmlns:a16="http://schemas.microsoft.com/office/drawing/2014/main" id="{D3BAD345-A98F-4E4A-A682-45D8B8F200D0}"/>
              </a:ext>
            </a:extLst>
          </p:cNvPr>
          <p:cNvGraphicFramePr>
            <a:graphicFrameLocks noChangeAspect="1"/>
          </p:cNvGraphicFramePr>
          <p:nvPr/>
        </p:nvGraphicFramePr>
        <p:xfrm>
          <a:off x="8475663" y="3068638"/>
          <a:ext cx="560387" cy="792162"/>
        </p:xfrm>
        <a:graphic>
          <a:graphicData uri="http://schemas.openxmlformats.org/presentationml/2006/ole">
            <mc:AlternateContent xmlns:mc="http://schemas.openxmlformats.org/markup-compatibility/2006">
              <mc:Choice xmlns:v="urn:schemas-microsoft-com:vml" Requires="v">
                <p:oleObj spid="_x0000_s115860" name="Equation" r:id="rId3" imgW="215713" imgH="304536" progId="Equation.DSMT4">
                  <p:embed/>
                </p:oleObj>
              </mc:Choice>
              <mc:Fallback>
                <p:oleObj name="Equation" r:id="rId3" imgW="215713" imgH="304536"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5663" y="3068638"/>
                        <a:ext cx="56038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7370" name="Object 10">
            <a:extLst>
              <a:ext uri="{FF2B5EF4-FFF2-40B4-BE49-F238E27FC236}">
                <a16:creationId xmlns:a16="http://schemas.microsoft.com/office/drawing/2014/main" id="{2D434367-D6E4-4DE8-A0D9-844517BC5F1F}"/>
              </a:ext>
            </a:extLst>
          </p:cNvPr>
          <p:cNvGraphicFramePr>
            <a:graphicFrameLocks noChangeAspect="1"/>
          </p:cNvGraphicFramePr>
          <p:nvPr/>
        </p:nvGraphicFramePr>
        <p:xfrm>
          <a:off x="4875213" y="4940300"/>
          <a:ext cx="560387" cy="792163"/>
        </p:xfrm>
        <a:graphic>
          <a:graphicData uri="http://schemas.openxmlformats.org/presentationml/2006/ole">
            <mc:AlternateContent xmlns:mc="http://schemas.openxmlformats.org/markup-compatibility/2006">
              <mc:Choice xmlns:v="urn:schemas-microsoft-com:vml" Requires="v">
                <p:oleObj spid="_x0000_s115861" name="Equation" r:id="rId5" imgW="215713" imgH="304536" progId="Equation.DSMT4">
                  <p:embed/>
                </p:oleObj>
              </mc:Choice>
              <mc:Fallback>
                <p:oleObj name="Equation" r:id="rId5" imgW="215713" imgH="304536"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5213" y="4940300"/>
                        <a:ext cx="560387"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7371" name="Object 11">
            <a:extLst>
              <a:ext uri="{FF2B5EF4-FFF2-40B4-BE49-F238E27FC236}">
                <a16:creationId xmlns:a16="http://schemas.microsoft.com/office/drawing/2014/main" id="{80B92D6A-5829-4D24-A864-9DC04557292E}"/>
              </a:ext>
            </a:extLst>
          </p:cNvPr>
          <p:cNvGraphicFramePr>
            <a:graphicFrameLocks noChangeAspect="1"/>
          </p:cNvGraphicFramePr>
          <p:nvPr/>
        </p:nvGraphicFramePr>
        <p:xfrm>
          <a:off x="4948238" y="908050"/>
          <a:ext cx="560387" cy="792163"/>
        </p:xfrm>
        <a:graphic>
          <a:graphicData uri="http://schemas.openxmlformats.org/presentationml/2006/ole">
            <mc:AlternateContent xmlns:mc="http://schemas.openxmlformats.org/markup-compatibility/2006">
              <mc:Choice xmlns:v="urn:schemas-microsoft-com:vml" Requires="v">
                <p:oleObj spid="_x0000_s115862" name="Equation" r:id="rId7" imgW="215713" imgH="304536" progId="Equation.DSMT4">
                  <p:embed/>
                </p:oleObj>
              </mc:Choice>
              <mc:Fallback>
                <p:oleObj name="Equation" r:id="rId7" imgW="215713" imgH="304536"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8238" y="908050"/>
                        <a:ext cx="560387"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7372" name="Object 12">
            <a:extLst>
              <a:ext uri="{FF2B5EF4-FFF2-40B4-BE49-F238E27FC236}">
                <a16:creationId xmlns:a16="http://schemas.microsoft.com/office/drawing/2014/main" id="{19CB1649-1F28-49AB-A52D-F4F5E4EF66D6}"/>
              </a:ext>
            </a:extLst>
          </p:cNvPr>
          <p:cNvGraphicFramePr>
            <a:graphicFrameLocks noChangeAspect="1"/>
          </p:cNvGraphicFramePr>
          <p:nvPr/>
        </p:nvGraphicFramePr>
        <p:xfrm>
          <a:off x="7251700" y="4076700"/>
          <a:ext cx="725488" cy="792163"/>
        </p:xfrm>
        <a:graphic>
          <a:graphicData uri="http://schemas.openxmlformats.org/presentationml/2006/ole">
            <mc:AlternateContent xmlns:mc="http://schemas.openxmlformats.org/markup-compatibility/2006">
              <mc:Choice xmlns:v="urn:schemas-microsoft-com:vml" Requires="v">
                <p:oleObj spid="_x0000_s115863" name="Equation" r:id="rId9" imgW="279279" imgH="304668" progId="Equation.DSMT4">
                  <p:embed/>
                </p:oleObj>
              </mc:Choice>
              <mc:Fallback>
                <p:oleObj name="Equation" r:id="rId9" imgW="279279" imgH="304668"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51700" y="4076700"/>
                        <a:ext cx="7254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7373" name="Object 13">
            <a:extLst>
              <a:ext uri="{FF2B5EF4-FFF2-40B4-BE49-F238E27FC236}">
                <a16:creationId xmlns:a16="http://schemas.microsoft.com/office/drawing/2014/main" id="{A2D00257-4528-4BA6-AF55-4B2F4243754B}"/>
              </a:ext>
            </a:extLst>
          </p:cNvPr>
          <p:cNvGraphicFramePr>
            <a:graphicFrameLocks noChangeAspect="1"/>
          </p:cNvGraphicFramePr>
          <p:nvPr/>
        </p:nvGraphicFramePr>
        <p:xfrm>
          <a:off x="4514850" y="2924175"/>
          <a:ext cx="690563" cy="792163"/>
        </p:xfrm>
        <a:graphic>
          <a:graphicData uri="http://schemas.openxmlformats.org/presentationml/2006/ole">
            <mc:AlternateContent xmlns:mc="http://schemas.openxmlformats.org/markup-compatibility/2006">
              <mc:Choice xmlns:v="urn:schemas-microsoft-com:vml" Requires="v">
                <p:oleObj spid="_x0000_s115864" name="Equation" r:id="rId11" imgW="266469" imgH="304536" progId="Equation.DSMT4">
                  <p:embed/>
                </p:oleObj>
              </mc:Choice>
              <mc:Fallback>
                <p:oleObj name="Equation" r:id="rId11" imgW="266469" imgH="304536"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4850" y="2924175"/>
                        <a:ext cx="69056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7374" name="Object 14">
            <a:extLst>
              <a:ext uri="{FF2B5EF4-FFF2-40B4-BE49-F238E27FC236}">
                <a16:creationId xmlns:a16="http://schemas.microsoft.com/office/drawing/2014/main" id="{A6F963BB-FC1D-49B9-B4E7-A63FF83C6BC4}"/>
              </a:ext>
            </a:extLst>
          </p:cNvPr>
          <p:cNvGraphicFramePr>
            <a:graphicFrameLocks noChangeAspect="1"/>
          </p:cNvGraphicFramePr>
          <p:nvPr/>
        </p:nvGraphicFramePr>
        <p:xfrm>
          <a:off x="6819900" y="1771650"/>
          <a:ext cx="725488" cy="792163"/>
        </p:xfrm>
        <a:graphic>
          <a:graphicData uri="http://schemas.openxmlformats.org/presentationml/2006/ole">
            <mc:AlternateContent xmlns:mc="http://schemas.openxmlformats.org/markup-compatibility/2006">
              <mc:Choice xmlns:v="urn:schemas-microsoft-com:vml" Requires="v">
                <p:oleObj spid="_x0000_s115865" name="Equation" r:id="rId13" imgW="279279" imgH="304668" progId="Equation.DSMT4">
                  <p:embed/>
                </p:oleObj>
              </mc:Choice>
              <mc:Fallback>
                <p:oleObj name="Equation" r:id="rId13" imgW="279279" imgH="304668"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19900" y="1771650"/>
                        <a:ext cx="7254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3436" name="Group 15">
            <a:extLst>
              <a:ext uri="{FF2B5EF4-FFF2-40B4-BE49-F238E27FC236}">
                <a16:creationId xmlns:a16="http://schemas.microsoft.com/office/drawing/2014/main" id="{F2B52269-7510-4466-BEDC-B12317BBE69E}"/>
              </a:ext>
            </a:extLst>
          </p:cNvPr>
          <p:cNvGrpSpPr>
            <a:grpSpLocks/>
          </p:cNvGrpSpPr>
          <p:nvPr/>
        </p:nvGrpSpPr>
        <p:grpSpPr bwMode="auto">
          <a:xfrm>
            <a:off x="131763" y="908050"/>
            <a:ext cx="4646612" cy="2447925"/>
            <a:chOff x="-254" y="799"/>
            <a:chExt cx="2927" cy="1542"/>
          </a:xfrm>
        </p:grpSpPr>
        <p:graphicFrame>
          <p:nvGraphicFramePr>
            <p:cNvPr id="103456" name="Object 16">
              <a:extLst>
                <a:ext uri="{FF2B5EF4-FFF2-40B4-BE49-F238E27FC236}">
                  <a16:creationId xmlns:a16="http://schemas.microsoft.com/office/drawing/2014/main" id="{933F12F9-6608-482F-A5F4-BCFF0AEB69D8}"/>
                </a:ext>
              </a:extLst>
            </p:cNvPr>
            <p:cNvGraphicFramePr>
              <a:graphicFrameLocks noChangeAspect="1"/>
            </p:cNvGraphicFramePr>
            <p:nvPr/>
          </p:nvGraphicFramePr>
          <p:xfrm>
            <a:off x="-238" y="799"/>
            <a:ext cx="2802" cy="499"/>
          </p:xfrm>
          <a:graphic>
            <a:graphicData uri="http://schemas.openxmlformats.org/presentationml/2006/ole">
              <mc:AlternateContent xmlns:mc="http://schemas.openxmlformats.org/markup-compatibility/2006">
                <mc:Choice xmlns:v="urn:schemas-microsoft-com:vml" Requires="v">
                  <p:oleObj spid="_x0000_s115866" name="Equation" r:id="rId15" imgW="1714500" imgH="304800" progId="Equation.DSMT4">
                    <p:embed/>
                  </p:oleObj>
                </mc:Choice>
                <mc:Fallback>
                  <p:oleObj name="Equation" r:id="rId15" imgW="1714500" imgH="30480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8" y="799"/>
                          <a:ext cx="2802"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57" name="Object 17">
              <a:extLst>
                <a:ext uri="{FF2B5EF4-FFF2-40B4-BE49-F238E27FC236}">
                  <a16:creationId xmlns:a16="http://schemas.microsoft.com/office/drawing/2014/main" id="{F9AE6AE0-1901-4BDB-AFAC-9F6B81334A67}"/>
                </a:ext>
              </a:extLst>
            </p:cNvPr>
            <p:cNvGraphicFramePr>
              <a:graphicFrameLocks noChangeAspect="1"/>
            </p:cNvGraphicFramePr>
            <p:nvPr/>
          </p:nvGraphicFramePr>
          <p:xfrm>
            <a:off x="-202" y="1298"/>
            <a:ext cx="2823" cy="499"/>
          </p:xfrm>
          <a:graphic>
            <a:graphicData uri="http://schemas.openxmlformats.org/presentationml/2006/ole">
              <mc:AlternateContent xmlns:mc="http://schemas.openxmlformats.org/markup-compatibility/2006">
                <mc:Choice xmlns:v="urn:schemas-microsoft-com:vml" Requires="v">
                  <p:oleObj spid="_x0000_s115867" name="Equation" r:id="rId17" imgW="1726451" imgH="304668" progId="Equation.DSMT4">
                    <p:embed/>
                  </p:oleObj>
                </mc:Choice>
                <mc:Fallback>
                  <p:oleObj name="Equation" r:id="rId17" imgW="1726451" imgH="304668" progId="Equation.DSMT4">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2" y="1298"/>
                          <a:ext cx="28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58" name="Object 18">
              <a:extLst>
                <a:ext uri="{FF2B5EF4-FFF2-40B4-BE49-F238E27FC236}">
                  <a16:creationId xmlns:a16="http://schemas.microsoft.com/office/drawing/2014/main" id="{087C21EB-FE25-4AD9-A7B0-437465DE4762}"/>
                </a:ext>
              </a:extLst>
            </p:cNvPr>
            <p:cNvGraphicFramePr>
              <a:graphicFrameLocks noChangeAspect="1"/>
            </p:cNvGraphicFramePr>
            <p:nvPr/>
          </p:nvGraphicFramePr>
          <p:xfrm>
            <a:off x="-254" y="1842"/>
            <a:ext cx="2927" cy="499"/>
          </p:xfrm>
          <a:graphic>
            <a:graphicData uri="http://schemas.openxmlformats.org/presentationml/2006/ole">
              <mc:AlternateContent xmlns:mc="http://schemas.openxmlformats.org/markup-compatibility/2006">
                <mc:Choice xmlns:v="urn:schemas-microsoft-com:vml" Requires="v">
                  <p:oleObj spid="_x0000_s115868" name="Equation" r:id="rId19" imgW="1790700" imgH="304800" progId="Equation.DSMT4">
                    <p:embed/>
                  </p:oleObj>
                </mc:Choice>
                <mc:Fallback>
                  <p:oleObj name="Equation" r:id="rId19" imgW="1790700" imgH="304800" progId="Equation.DSMT4">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4" y="1842"/>
                          <a:ext cx="29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27379" name="Arc 19">
            <a:extLst>
              <a:ext uri="{FF2B5EF4-FFF2-40B4-BE49-F238E27FC236}">
                <a16:creationId xmlns:a16="http://schemas.microsoft.com/office/drawing/2014/main" id="{978E785E-EC8F-4824-8FF2-FCB5C74BA82B}"/>
              </a:ext>
            </a:extLst>
          </p:cNvPr>
          <p:cNvSpPr>
            <a:spLocks/>
          </p:cNvSpPr>
          <p:nvPr/>
        </p:nvSpPr>
        <p:spPr bwMode="auto">
          <a:xfrm>
            <a:off x="5842000" y="4508500"/>
            <a:ext cx="400050" cy="360363"/>
          </a:xfrm>
          <a:custGeom>
            <a:avLst/>
            <a:gdLst>
              <a:gd name="T0" fmla="*/ 0 w 28323"/>
              <a:gd name="T1" fmla="*/ 17901 h 21600"/>
              <a:gd name="T2" fmla="*/ 400050 w 28323"/>
              <a:gd name="T3" fmla="*/ 360363 h 21600"/>
              <a:gd name="T4" fmla="*/ 94959 w 28323"/>
              <a:gd name="T5" fmla="*/ 360363 h 21600"/>
              <a:gd name="T6" fmla="*/ 0 60000 65536"/>
              <a:gd name="T7" fmla="*/ 0 60000 65536"/>
              <a:gd name="T8" fmla="*/ 0 60000 65536"/>
            </a:gdLst>
            <a:ahLst/>
            <a:cxnLst>
              <a:cxn ang="T6">
                <a:pos x="T0" y="T1"/>
              </a:cxn>
              <a:cxn ang="T7">
                <a:pos x="T2" y="T3"/>
              </a:cxn>
              <a:cxn ang="T8">
                <a:pos x="T4" y="T5"/>
              </a:cxn>
            </a:cxnLst>
            <a:rect l="0" t="0" r="r" b="b"/>
            <a:pathLst>
              <a:path w="28323" h="21600" fill="none" extrusionOk="0">
                <a:moveTo>
                  <a:pt x="-1" y="1072"/>
                </a:moveTo>
                <a:cubicBezTo>
                  <a:pt x="2170" y="362"/>
                  <a:pt x="4439" y="0"/>
                  <a:pt x="6723" y="0"/>
                </a:cubicBezTo>
                <a:cubicBezTo>
                  <a:pt x="18652" y="0"/>
                  <a:pt x="28323" y="9670"/>
                  <a:pt x="28323" y="21600"/>
                </a:cubicBezTo>
              </a:path>
              <a:path w="28323" h="21600" stroke="0" extrusionOk="0">
                <a:moveTo>
                  <a:pt x="-1" y="1072"/>
                </a:moveTo>
                <a:cubicBezTo>
                  <a:pt x="2170" y="362"/>
                  <a:pt x="4439" y="0"/>
                  <a:pt x="6723" y="0"/>
                </a:cubicBezTo>
                <a:cubicBezTo>
                  <a:pt x="18652" y="0"/>
                  <a:pt x="28323" y="9670"/>
                  <a:pt x="28323" y="21600"/>
                </a:cubicBezTo>
                <a:lnTo>
                  <a:pt x="6723" y="21600"/>
                </a:lnTo>
                <a:lnTo>
                  <a:pt x="-1" y="1072"/>
                </a:lnTo>
                <a:close/>
              </a:path>
            </a:pathLst>
          </a:cu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7380" name="Object 20">
            <a:extLst>
              <a:ext uri="{FF2B5EF4-FFF2-40B4-BE49-F238E27FC236}">
                <a16:creationId xmlns:a16="http://schemas.microsoft.com/office/drawing/2014/main" id="{81CF9D0B-F568-4EED-B5B4-F1CD026593ED}"/>
              </a:ext>
            </a:extLst>
          </p:cNvPr>
          <p:cNvGraphicFramePr>
            <a:graphicFrameLocks noChangeAspect="1"/>
          </p:cNvGraphicFramePr>
          <p:nvPr>
            <p:extLst>
              <p:ext uri="{D42A27DB-BD31-4B8C-83A1-F6EECF244321}">
                <p14:modId xmlns:p14="http://schemas.microsoft.com/office/powerpoint/2010/main" val="2801742819"/>
              </p:ext>
            </p:extLst>
          </p:nvPr>
        </p:nvGraphicFramePr>
        <p:xfrm>
          <a:off x="6140000" y="4131141"/>
          <a:ext cx="604838" cy="423862"/>
        </p:xfrm>
        <a:graphic>
          <a:graphicData uri="http://schemas.openxmlformats.org/presentationml/2006/ole">
            <mc:AlternateContent xmlns:mc="http://schemas.openxmlformats.org/markup-compatibility/2006">
              <mc:Choice xmlns:v="urn:schemas-microsoft-com:vml" Requires="v">
                <p:oleObj spid="_x0000_s115869" name="Equation" r:id="rId21" imgW="253670" imgH="177569" progId="Equation.DSMT4">
                  <p:embed/>
                </p:oleObj>
              </mc:Choice>
              <mc:Fallback>
                <p:oleObj name="Equation" r:id="rId21" imgW="253670" imgH="177569" progId="Equation.DSMT4">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40000" y="4131141"/>
                        <a:ext cx="604838"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7385" name="Line 25">
            <a:extLst>
              <a:ext uri="{FF2B5EF4-FFF2-40B4-BE49-F238E27FC236}">
                <a16:creationId xmlns:a16="http://schemas.microsoft.com/office/drawing/2014/main" id="{A3CC2FC8-1F48-4FCC-BF1A-723DCF800908}"/>
              </a:ext>
            </a:extLst>
          </p:cNvPr>
          <p:cNvSpPr>
            <a:spLocks noChangeShapeType="1"/>
          </p:cNvSpPr>
          <p:nvPr/>
        </p:nvSpPr>
        <p:spPr bwMode="auto">
          <a:xfrm flipH="1" flipV="1">
            <a:off x="6372225" y="3540778"/>
            <a:ext cx="1410991" cy="792163"/>
          </a:xfrm>
          <a:prstGeom prst="line">
            <a:avLst/>
          </a:prstGeom>
          <a:noFill/>
          <a:ln w="28575">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86" name="Arc 26">
            <a:extLst>
              <a:ext uri="{FF2B5EF4-FFF2-40B4-BE49-F238E27FC236}">
                <a16:creationId xmlns:a16="http://schemas.microsoft.com/office/drawing/2014/main" id="{3380981D-DB3F-464F-8C2E-89C45FC1EE07}"/>
              </a:ext>
            </a:extLst>
          </p:cNvPr>
          <p:cNvSpPr>
            <a:spLocks/>
          </p:cNvSpPr>
          <p:nvPr/>
        </p:nvSpPr>
        <p:spPr bwMode="auto">
          <a:xfrm rot="4814815">
            <a:off x="6665913" y="3581400"/>
            <a:ext cx="376237" cy="360363"/>
          </a:xfrm>
          <a:custGeom>
            <a:avLst/>
            <a:gdLst>
              <a:gd name="T0" fmla="*/ 0 w 26564"/>
              <a:gd name="T1" fmla="*/ 18252 h 21600"/>
              <a:gd name="T2" fmla="*/ 376237 w 26564"/>
              <a:gd name="T3" fmla="*/ 215450 h 21600"/>
              <a:gd name="T4" fmla="*/ 96127 w 26564"/>
              <a:gd name="T5" fmla="*/ 360363 h 21600"/>
              <a:gd name="T6" fmla="*/ 0 60000 65536"/>
              <a:gd name="T7" fmla="*/ 0 60000 65536"/>
              <a:gd name="T8" fmla="*/ 0 60000 65536"/>
            </a:gdLst>
            <a:ahLst/>
            <a:cxnLst>
              <a:cxn ang="T6">
                <a:pos x="T0" y="T1"/>
              </a:cxn>
              <a:cxn ang="T7">
                <a:pos x="T2" y="T3"/>
              </a:cxn>
              <a:cxn ang="T8">
                <a:pos x="T4" y="T5"/>
              </a:cxn>
            </a:cxnLst>
            <a:rect l="0" t="0" r="r" b="b"/>
            <a:pathLst>
              <a:path w="26564" h="21600" fill="none" extrusionOk="0">
                <a:moveTo>
                  <a:pt x="-1" y="1093"/>
                </a:moveTo>
                <a:cubicBezTo>
                  <a:pt x="2189" y="369"/>
                  <a:pt x="4480" y="0"/>
                  <a:pt x="6787" y="0"/>
                </a:cubicBezTo>
                <a:cubicBezTo>
                  <a:pt x="15357" y="0"/>
                  <a:pt x="23117" y="5067"/>
                  <a:pt x="26563" y="12914"/>
                </a:cubicBezTo>
              </a:path>
              <a:path w="26564" h="21600" stroke="0" extrusionOk="0">
                <a:moveTo>
                  <a:pt x="-1" y="1093"/>
                </a:moveTo>
                <a:cubicBezTo>
                  <a:pt x="2189" y="369"/>
                  <a:pt x="4480" y="0"/>
                  <a:pt x="6787" y="0"/>
                </a:cubicBezTo>
                <a:cubicBezTo>
                  <a:pt x="15357" y="0"/>
                  <a:pt x="23117" y="5067"/>
                  <a:pt x="26563" y="12914"/>
                </a:cubicBezTo>
                <a:lnTo>
                  <a:pt x="6787" y="21600"/>
                </a:lnTo>
                <a:lnTo>
                  <a:pt x="-1" y="1093"/>
                </a:lnTo>
                <a:close/>
              </a:path>
            </a:pathLst>
          </a:cu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7387" name="Object 27">
            <a:extLst>
              <a:ext uri="{FF2B5EF4-FFF2-40B4-BE49-F238E27FC236}">
                <a16:creationId xmlns:a16="http://schemas.microsoft.com/office/drawing/2014/main" id="{602EEC83-384E-4BCA-988E-B37BBBB474FC}"/>
              </a:ext>
            </a:extLst>
          </p:cNvPr>
          <p:cNvGraphicFramePr>
            <a:graphicFrameLocks noChangeAspect="1"/>
          </p:cNvGraphicFramePr>
          <p:nvPr/>
        </p:nvGraphicFramePr>
        <p:xfrm>
          <a:off x="7034213" y="3509963"/>
          <a:ext cx="876300" cy="423862"/>
        </p:xfrm>
        <a:graphic>
          <a:graphicData uri="http://schemas.openxmlformats.org/presentationml/2006/ole">
            <mc:AlternateContent xmlns:mc="http://schemas.openxmlformats.org/markup-compatibility/2006">
              <mc:Choice xmlns:v="urn:schemas-microsoft-com:vml" Requires="v">
                <p:oleObj spid="_x0000_s115870" name="Equation" r:id="rId23" imgW="368140" imgH="177723" progId="Equation.DSMT4">
                  <p:embed/>
                </p:oleObj>
              </mc:Choice>
              <mc:Fallback>
                <p:oleObj name="Equation" r:id="rId23" imgW="368140" imgH="177723" progId="Equation.DSMT4">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34213" y="3509963"/>
                        <a:ext cx="876300"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7388" name="Line 28">
            <a:extLst>
              <a:ext uri="{FF2B5EF4-FFF2-40B4-BE49-F238E27FC236}">
                <a16:creationId xmlns:a16="http://schemas.microsoft.com/office/drawing/2014/main" id="{A9AB71FE-62B9-4A68-96BD-AF7B8DCAD5BF}"/>
              </a:ext>
            </a:extLst>
          </p:cNvPr>
          <p:cNvSpPr>
            <a:spLocks noChangeShapeType="1"/>
          </p:cNvSpPr>
          <p:nvPr/>
        </p:nvSpPr>
        <p:spPr bwMode="auto">
          <a:xfrm flipH="1" flipV="1">
            <a:off x="6457950" y="3573463"/>
            <a:ext cx="649288" cy="647700"/>
          </a:xfrm>
          <a:prstGeom prst="line">
            <a:avLst/>
          </a:prstGeom>
          <a:noFill/>
          <a:ln w="38100">
            <a:solidFill>
              <a:srgbClr val="00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7392" name="Object 32">
            <a:extLst>
              <a:ext uri="{FF2B5EF4-FFF2-40B4-BE49-F238E27FC236}">
                <a16:creationId xmlns:a16="http://schemas.microsoft.com/office/drawing/2014/main" id="{7F232071-1E34-479E-9A81-1B415C2DAD4E}"/>
              </a:ext>
            </a:extLst>
          </p:cNvPr>
          <p:cNvGraphicFramePr>
            <a:graphicFrameLocks noChangeAspect="1"/>
          </p:cNvGraphicFramePr>
          <p:nvPr>
            <p:extLst>
              <p:ext uri="{D42A27DB-BD31-4B8C-83A1-F6EECF244321}">
                <p14:modId xmlns:p14="http://schemas.microsoft.com/office/powerpoint/2010/main" val="1615669803"/>
              </p:ext>
            </p:extLst>
          </p:nvPr>
        </p:nvGraphicFramePr>
        <p:xfrm>
          <a:off x="7034213" y="3644900"/>
          <a:ext cx="404812" cy="647700"/>
        </p:xfrm>
        <a:graphic>
          <a:graphicData uri="http://schemas.openxmlformats.org/presentationml/2006/ole">
            <mc:AlternateContent xmlns:mc="http://schemas.openxmlformats.org/markup-compatibility/2006">
              <mc:Choice xmlns:v="urn:schemas-microsoft-com:vml" Requires="v">
                <p:oleObj spid="_x0000_s115871" name="Equation" r:id="rId25" imgW="190417" imgH="304668" progId="Equation.DSMT4">
                  <p:embed/>
                </p:oleObj>
              </mc:Choice>
              <mc:Fallback>
                <p:oleObj name="Equation" r:id="rId25" imgW="190417" imgH="304668" progId="Equation.DSMT4">
                  <p:embed/>
                  <p:pic>
                    <p:nvPicPr>
                      <p:cNvPr id="0" name="Object 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34213" y="3644900"/>
                        <a:ext cx="4048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7393" name="Line 33">
            <a:extLst>
              <a:ext uri="{FF2B5EF4-FFF2-40B4-BE49-F238E27FC236}">
                <a16:creationId xmlns:a16="http://schemas.microsoft.com/office/drawing/2014/main" id="{5DC2DEEC-A7E1-463A-AE0F-8B8C3F27BFA8}"/>
              </a:ext>
            </a:extLst>
          </p:cNvPr>
          <p:cNvSpPr>
            <a:spLocks noChangeShapeType="1"/>
          </p:cNvSpPr>
          <p:nvPr/>
        </p:nvSpPr>
        <p:spPr bwMode="auto">
          <a:xfrm flipV="1">
            <a:off x="5594350" y="3573463"/>
            <a:ext cx="793750" cy="360362"/>
          </a:xfrm>
          <a:prstGeom prst="line">
            <a:avLst/>
          </a:prstGeom>
          <a:noFill/>
          <a:ln w="38100">
            <a:solidFill>
              <a:srgbClr val="00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7394" name="Object 34">
            <a:extLst>
              <a:ext uri="{FF2B5EF4-FFF2-40B4-BE49-F238E27FC236}">
                <a16:creationId xmlns:a16="http://schemas.microsoft.com/office/drawing/2014/main" id="{E8B6985E-F7F4-4130-90F9-13EA2CC65874}"/>
              </a:ext>
            </a:extLst>
          </p:cNvPr>
          <p:cNvGraphicFramePr>
            <a:graphicFrameLocks noChangeAspect="1"/>
          </p:cNvGraphicFramePr>
          <p:nvPr/>
        </p:nvGraphicFramePr>
        <p:xfrm>
          <a:off x="5462588" y="3213100"/>
          <a:ext cx="377825" cy="647700"/>
        </p:xfrm>
        <a:graphic>
          <a:graphicData uri="http://schemas.openxmlformats.org/presentationml/2006/ole">
            <mc:AlternateContent xmlns:mc="http://schemas.openxmlformats.org/markup-compatibility/2006">
              <mc:Choice xmlns:v="urn:schemas-microsoft-com:vml" Requires="v">
                <p:oleObj spid="_x0000_s115872" name="Equation" r:id="rId27" imgW="177569" imgH="304404" progId="Equation.DSMT4">
                  <p:embed/>
                </p:oleObj>
              </mc:Choice>
              <mc:Fallback>
                <p:oleObj name="Equation" r:id="rId27" imgW="177569" imgH="304404" progId="Equation.DSMT4">
                  <p:embed/>
                  <p:pic>
                    <p:nvPicPr>
                      <p:cNvPr id="0" name="Object 3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462588" y="3213100"/>
                        <a:ext cx="3778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7395" name="Arc 35">
            <a:extLst>
              <a:ext uri="{FF2B5EF4-FFF2-40B4-BE49-F238E27FC236}">
                <a16:creationId xmlns:a16="http://schemas.microsoft.com/office/drawing/2014/main" id="{D6BA394C-B099-452F-A5C7-35CB262FB7F9}"/>
              </a:ext>
            </a:extLst>
          </p:cNvPr>
          <p:cNvSpPr>
            <a:spLocks/>
          </p:cNvSpPr>
          <p:nvPr/>
        </p:nvSpPr>
        <p:spPr bwMode="auto">
          <a:xfrm rot="-8202074">
            <a:off x="5810250" y="3789363"/>
            <a:ext cx="381000" cy="360362"/>
          </a:xfrm>
          <a:custGeom>
            <a:avLst/>
            <a:gdLst>
              <a:gd name="T0" fmla="*/ 0 w 26955"/>
              <a:gd name="T1" fmla="*/ 17901 h 21600"/>
              <a:gd name="T2" fmla="*/ 381000 w 26955"/>
              <a:gd name="T3" fmla="*/ 234169 h 21600"/>
              <a:gd name="T4" fmla="*/ 95027 w 26955"/>
              <a:gd name="T5" fmla="*/ 360362 h 21600"/>
              <a:gd name="T6" fmla="*/ 0 60000 65536"/>
              <a:gd name="T7" fmla="*/ 0 60000 65536"/>
              <a:gd name="T8" fmla="*/ 0 60000 65536"/>
            </a:gdLst>
            <a:ahLst/>
            <a:cxnLst>
              <a:cxn ang="T6">
                <a:pos x="T0" y="T1"/>
              </a:cxn>
              <a:cxn ang="T7">
                <a:pos x="T2" y="T3"/>
              </a:cxn>
              <a:cxn ang="T8">
                <a:pos x="T4" y="T5"/>
              </a:cxn>
            </a:cxnLst>
            <a:rect l="0" t="0" r="r" b="b"/>
            <a:pathLst>
              <a:path w="26955" h="21600" fill="none" extrusionOk="0">
                <a:moveTo>
                  <a:pt x="-1" y="1072"/>
                </a:moveTo>
                <a:cubicBezTo>
                  <a:pt x="2170" y="362"/>
                  <a:pt x="4439" y="0"/>
                  <a:pt x="6723" y="0"/>
                </a:cubicBezTo>
                <a:cubicBezTo>
                  <a:pt x="15734" y="0"/>
                  <a:pt x="23799" y="5594"/>
                  <a:pt x="26955" y="14035"/>
                </a:cubicBezTo>
              </a:path>
              <a:path w="26955" h="21600" stroke="0" extrusionOk="0">
                <a:moveTo>
                  <a:pt x="-1" y="1072"/>
                </a:moveTo>
                <a:cubicBezTo>
                  <a:pt x="2170" y="362"/>
                  <a:pt x="4439" y="0"/>
                  <a:pt x="6723" y="0"/>
                </a:cubicBezTo>
                <a:cubicBezTo>
                  <a:pt x="15734" y="0"/>
                  <a:pt x="23799" y="5594"/>
                  <a:pt x="26955" y="14035"/>
                </a:cubicBezTo>
                <a:lnTo>
                  <a:pt x="6723" y="21600"/>
                </a:lnTo>
                <a:lnTo>
                  <a:pt x="-1" y="1072"/>
                </a:lnTo>
                <a:close/>
              </a:path>
            </a:pathLst>
          </a:cu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7" name="Line 37">
            <a:extLst>
              <a:ext uri="{FF2B5EF4-FFF2-40B4-BE49-F238E27FC236}">
                <a16:creationId xmlns:a16="http://schemas.microsoft.com/office/drawing/2014/main" id="{7CA57673-1589-491B-9163-E3A6643EC02A}"/>
              </a:ext>
            </a:extLst>
          </p:cNvPr>
          <p:cNvSpPr>
            <a:spLocks noChangeShapeType="1"/>
          </p:cNvSpPr>
          <p:nvPr/>
        </p:nvSpPr>
        <p:spPr bwMode="auto">
          <a:xfrm flipH="1">
            <a:off x="6386513" y="2781300"/>
            <a:ext cx="215900" cy="863600"/>
          </a:xfrm>
          <a:prstGeom prst="line">
            <a:avLst/>
          </a:prstGeom>
          <a:noFill/>
          <a:ln w="38100">
            <a:solidFill>
              <a:srgbClr val="00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7398" name="Object 38">
            <a:extLst>
              <a:ext uri="{FF2B5EF4-FFF2-40B4-BE49-F238E27FC236}">
                <a16:creationId xmlns:a16="http://schemas.microsoft.com/office/drawing/2014/main" id="{BE5FAA2E-3A92-46E4-91FE-AAA0390A2C29}"/>
              </a:ext>
            </a:extLst>
          </p:cNvPr>
          <p:cNvGraphicFramePr>
            <a:graphicFrameLocks noChangeAspect="1"/>
          </p:cNvGraphicFramePr>
          <p:nvPr/>
        </p:nvGraphicFramePr>
        <p:xfrm>
          <a:off x="6183313" y="2276475"/>
          <a:ext cx="377825" cy="647700"/>
        </p:xfrm>
        <a:graphic>
          <a:graphicData uri="http://schemas.openxmlformats.org/presentationml/2006/ole">
            <mc:AlternateContent xmlns:mc="http://schemas.openxmlformats.org/markup-compatibility/2006">
              <mc:Choice xmlns:v="urn:schemas-microsoft-com:vml" Requires="v">
                <p:oleObj spid="_x0000_s115873" name="Equation" r:id="rId29" imgW="177569" imgH="304404" progId="Equation.DSMT4">
                  <p:embed/>
                </p:oleObj>
              </mc:Choice>
              <mc:Fallback>
                <p:oleObj name="Equation" r:id="rId29" imgW="177569" imgH="304404" progId="Equation.DSMT4">
                  <p:embed/>
                  <p:pic>
                    <p:nvPicPr>
                      <p:cNvPr id="0" name="Object 3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83313" y="2276475"/>
                        <a:ext cx="3778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7399" name="Arc 39">
            <a:extLst>
              <a:ext uri="{FF2B5EF4-FFF2-40B4-BE49-F238E27FC236}">
                <a16:creationId xmlns:a16="http://schemas.microsoft.com/office/drawing/2014/main" id="{84886688-768D-455D-8FEF-2C50D095F947}"/>
              </a:ext>
            </a:extLst>
          </p:cNvPr>
          <p:cNvSpPr>
            <a:spLocks/>
          </p:cNvSpPr>
          <p:nvPr/>
        </p:nvSpPr>
        <p:spPr bwMode="auto">
          <a:xfrm>
            <a:off x="6186488" y="3082925"/>
            <a:ext cx="301625" cy="360363"/>
          </a:xfrm>
          <a:custGeom>
            <a:avLst/>
            <a:gdLst>
              <a:gd name="T0" fmla="*/ 0 w 21374"/>
              <a:gd name="T1" fmla="*/ 17901 h 21600"/>
              <a:gd name="T2" fmla="*/ 301625 w 21374"/>
              <a:gd name="T3" fmla="*/ 95580 h 21600"/>
              <a:gd name="T4" fmla="*/ 94873 w 21374"/>
              <a:gd name="T5" fmla="*/ 360363 h 21600"/>
              <a:gd name="T6" fmla="*/ 0 60000 65536"/>
              <a:gd name="T7" fmla="*/ 0 60000 65536"/>
              <a:gd name="T8" fmla="*/ 0 60000 65536"/>
            </a:gdLst>
            <a:ahLst/>
            <a:cxnLst>
              <a:cxn ang="T6">
                <a:pos x="T0" y="T1"/>
              </a:cxn>
              <a:cxn ang="T7">
                <a:pos x="T2" y="T3"/>
              </a:cxn>
              <a:cxn ang="T8">
                <a:pos x="T4" y="T5"/>
              </a:cxn>
            </a:cxnLst>
            <a:rect l="0" t="0" r="r" b="b"/>
            <a:pathLst>
              <a:path w="21374" h="21600" fill="none" extrusionOk="0">
                <a:moveTo>
                  <a:pt x="-1" y="1072"/>
                </a:moveTo>
                <a:cubicBezTo>
                  <a:pt x="2170" y="362"/>
                  <a:pt x="4439" y="0"/>
                  <a:pt x="6723" y="0"/>
                </a:cubicBezTo>
                <a:cubicBezTo>
                  <a:pt x="12153" y="0"/>
                  <a:pt x="17384" y="2045"/>
                  <a:pt x="21374" y="5728"/>
                </a:cubicBezTo>
              </a:path>
              <a:path w="21374" h="21600" stroke="0" extrusionOk="0">
                <a:moveTo>
                  <a:pt x="-1" y="1072"/>
                </a:moveTo>
                <a:cubicBezTo>
                  <a:pt x="2170" y="362"/>
                  <a:pt x="4439" y="0"/>
                  <a:pt x="6723" y="0"/>
                </a:cubicBezTo>
                <a:cubicBezTo>
                  <a:pt x="12153" y="0"/>
                  <a:pt x="17384" y="2045"/>
                  <a:pt x="21374" y="5728"/>
                </a:cubicBezTo>
                <a:lnTo>
                  <a:pt x="6723" y="21600"/>
                </a:lnTo>
                <a:lnTo>
                  <a:pt x="-1" y="1072"/>
                </a:lnTo>
                <a:close/>
              </a:path>
            </a:pathLst>
          </a:cu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7400" name="Object 40">
            <a:extLst>
              <a:ext uri="{FF2B5EF4-FFF2-40B4-BE49-F238E27FC236}">
                <a16:creationId xmlns:a16="http://schemas.microsoft.com/office/drawing/2014/main" id="{42F820BC-DA36-416B-8554-2A487D0B813B}"/>
              </a:ext>
            </a:extLst>
          </p:cNvPr>
          <p:cNvGraphicFramePr>
            <a:graphicFrameLocks noChangeAspect="1"/>
          </p:cNvGraphicFramePr>
          <p:nvPr/>
        </p:nvGraphicFramePr>
        <p:xfrm>
          <a:off x="636588" y="3644900"/>
          <a:ext cx="2998787" cy="469900"/>
        </p:xfrm>
        <a:graphic>
          <a:graphicData uri="http://schemas.openxmlformats.org/presentationml/2006/ole">
            <mc:AlternateContent xmlns:mc="http://schemas.openxmlformats.org/markup-compatibility/2006">
              <mc:Choice xmlns:v="urn:schemas-microsoft-com:vml" Requires="v">
                <p:oleObj spid="_x0000_s115874" name="Equation" r:id="rId31" imgW="2971800" imgH="469900" progId="Equation.DSMT4">
                  <p:embed/>
                </p:oleObj>
              </mc:Choice>
              <mc:Fallback>
                <p:oleObj name="Equation" r:id="rId31" imgW="2971800" imgH="469900" progId="Equation.DSMT4">
                  <p:embed/>
                  <p:pic>
                    <p:nvPicPr>
                      <p:cNvPr id="0" name="Object 4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36588" y="3644900"/>
                        <a:ext cx="299878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7401" name="Object 41">
            <a:extLst>
              <a:ext uri="{FF2B5EF4-FFF2-40B4-BE49-F238E27FC236}">
                <a16:creationId xmlns:a16="http://schemas.microsoft.com/office/drawing/2014/main" id="{7A7FFA35-CE36-46AF-A541-A3330F582B87}"/>
              </a:ext>
            </a:extLst>
          </p:cNvPr>
          <p:cNvGraphicFramePr>
            <a:graphicFrameLocks noChangeAspect="1"/>
          </p:cNvGraphicFramePr>
          <p:nvPr/>
        </p:nvGraphicFramePr>
        <p:xfrm>
          <a:off x="468313" y="4365625"/>
          <a:ext cx="3665537" cy="939800"/>
        </p:xfrm>
        <a:graphic>
          <a:graphicData uri="http://schemas.openxmlformats.org/presentationml/2006/ole">
            <mc:AlternateContent xmlns:mc="http://schemas.openxmlformats.org/markup-compatibility/2006">
              <mc:Choice xmlns:v="urn:schemas-microsoft-com:vml" Requires="v">
                <p:oleObj spid="_x0000_s115875" name="Equation" r:id="rId33" imgW="3632200" imgH="939800" progId="Equation.DSMT4">
                  <p:embed/>
                </p:oleObj>
              </mc:Choice>
              <mc:Fallback>
                <p:oleObj name="Equation" r:id="rId33" imgW="3632200" imgH="939800" progId="Equation.DSMT4">
                  <p:embed/>
                  <p:pic>
                    <p:nvPicPr>
                      <p:cNvPr id="0" name="Object 4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8313" y="4365625"/>
                        <a:ext cx="366553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7402" name="Object 42">
            <a:extLst>
              <a:ext uri="{FF2B5EF4-FFF2-40B4-BE49-F238E27FC236}">
                <a16:creationId xmlns:a16="http://schemas.microsoft.com/office/drawing/2014/main" id="{C7D5BBA2-02EA-49B4-BF56-D1BED450EBFD}"/>
              </a:ext>
            </a:extLst>
          </p:cNvPr>
          <p:cNvGraphicFramePr>
            <a:graphicFrameLocks noChangeAspect="1"/>
          </p:cNvGraphicFramePr>
          <p:nvPr/>
        </p:nvGraphicFramePr>
        <p:xfrm>
          <a:off x="461963" y="5516563"/>
          <a:ext cx="3678237" cy="939800"/>
        </p:xfrm>
        <a:graphic>
          <a:graphicData uri="http://schemas.openxmlformats.org/presentationml/2006/ole">
            <mc:AlternateContent xmlns:mc="http://schemas.openxmlformats.org/markup-compatibility/2006">
              <mc:Choice xmlns:v="urn:schemas-microsoft-com:vml" Requires="v">
                <p:oleObj spid="_x0000_s115876" name="Equation" r:id="rId35" imgW="3644900" imgH="939800" progId="Equation.DSMT4">
                  <p:embed/>
                </p:oleObj>
              </mc:Choice>
              <mc:Fallback>
                <p:oleObj name="Equation" r:id="rId35" imgW="3644900" imgH="939800" progId="Equation.DSMT4">
                  <p:embed/>
                  <p:pic>
                    <p:nvPicPr>
                      <p:cNvPr id="0" name="Object 4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61963" y="5516563"/>
                        <a:ext cx="367823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7405" name="Freeform 45">
            <a:extLst>
              <a:ext uri="{FF2B5EF4-FFF2-40B4-BE49-F238E27FC236}">
                <a16:creationId xmlns:a16="http://schemas.microsoft.com/office/drawing/2014/main" id="{299DE410-65D8-495C-BCE4-951099E4BE79}"/>
              </a:ext>
            </a:extLst>
          </p:cNvPr>
          <p:cNvSpPr>
            <a:spLocks/>
          </p:cNvSpPr>
          <p:nvPr/>
        </p:nvSpPr>
        <p:spPr bwMode="auto">
          <a:xfrm rot="17349708">
            <a:off x="6769606" y="3637069"/>
            <a:ext cx="172974" cy="105818"/>
          </a:xfrm>
          <a:custGeom>
            <a:avLst/>
            <a:gdLst>
              <a:gd name="T0" fmla="*/ 509588 w 363"/>
              <a:gd name="T1" fmla="*/ 0 h 250"/>
              <a:gd name="T2" fmla="*/ 381840 w 363"/>
              <a:gd name="T3" fmla="*/ 262344 h 250"/>
              <a:gd name="T4" fmla="*/ 0 w 363"/>
              <a:gd name="T5" fmla="*/ 157175 h 250"/>
              <a:gd name="T6" fmla="*/ 0 60000 65536"/>
              <a:gd name="T7" fmla="*/ 0 60000 65536"/>
              <a:gd name="T8" fmla="*/ 0 60000 65536"/>
            </a:gdLst>
            <a:ahLst/>
            <a:cxnLst>
              <a:cxn ang="T6">
                <a:pos x="T0" y="T1"/>
              </a:cxn>
              <a:cxn ang="T7">
                <a:pos x="T2" y="T3"/>
              </a:cxn>
              <a:cxn ang="T8">
                <a:pos x="T4" y="T5"/>
              </a:cxn>
            </a:cxnLst>
            <a:rect l="0" t="0" r="r" b="b"/>
            <a:pathLst>
              <a:path w="363" h="250">
                <a:moveTo>
                  <a:pt x="363" y="0"/>
                </a:moveTo>
                <a:cubicBezTo>
                  <a:pt x="348" y="102"/>
                  <a:pt x="333" y="204"/>
                  <a:pt x="272" y="227"/>
                </a:cubicBezTo>
                <a:cubicBezTo>
                  <a:pt x="211" y="250"/>
                  <a:pt x="45" y="151"/>
                  <a:pt x="0" y="136"/>
                </a:cubicBezTo>
              </a:path>
            </a:pathLst>
          </a:custGeom>
          <a:noFill/>
          <a:ln w="38100" cap="flat" cmpd="sng">
            <a:solidFill>
              <a:srgbClr val="FF33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7406" name="Object 46">
            <a:extLst>
              <a:ext uri="{FF2B5EF4-FFF2-40B4-BE49-F238E27FC236}">
                <a16:creationId xmlns:a16="http://schemas.microsoft.com/office/drawing/2014/main" id="{57CAAAC4-DFA7-44F3-9E30-276A58DD74A7}"/>
              </a:ext>
            </a:extLst>
          </p:cNvPr>
          <p:cNvGraphicFramePr>
            <a:graphicFrameLocks noChangeAspect="1"/>
          </p:cNvGraphicFramePr>
          <p:nvPr/>
        </p:nvGraphicFramePr>
        <p:xfrm>
          <a:off x="5364163" y="5767388"/>
          <a:ext cx="2859087" cy="469900"/>
        </p:xfrm>
        <a:graphic>
          <a:graphicData uri="http://schemas.openxmlformats.org/presentationml/2006/ole">
            <mc:AlternateContent xmlns:mc="http://schemas.openxmlformats.org/markup-compatibility/2006">
              <mc:Choice xmlns:v="urn:schemas-microsoft-com:vml" Requires="v">
                <p:oleObj spid="_x0000_s115877" name="Equation" r:id="rId37" imgW="2832100" imgH="469900" progId="Equation.DSMT4">
                  <p:embed/>
                </p:oleObj>
              </mc:Choice>
              <mc:Fallback>
                <p:oleObj name="Equation" r:id="rId37" imgW="2832100" imgH="469900" progId="Equation.DSMT4">
                  <p:embed/>
                  <p:pic>
                    <p:nvPicPr>
                      <p:cNvPr id="0" name="Object 46"/>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364163" y="5767388"/>
                        <a:ext cx="285908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gtEl>
                                        <p:attrNameLst>
                                          <p:attrName>style.visibility</p:attrName>
                                        </p:attrNameLst>
                                      </p:cBhvr>
                                      <p:to>
                                        <p:strVal val="visible"/>
                                      </p:to>
                                    </p:set>
                                  </p:childTnLst>
                                </p:cTn>
                              </p:par>
                            </p:childTnLst>
                          </p:cTn>
                        </p:par>
                        <p:par>
                          <p:cTn id="7" fill="hold" nodeType="afterGroup">
                            <p:stCondLst>
                              <p:cond delay="0"/>
                            </p:stCondLst>
                            <p:childTnLst>
                              <p:par>
                                <p:cTn id="8" presetID="4" presetClass="entr" presetSubtype="16" fill="hold" nodeType="afterEffect">
                                  <p:stCondLst>
                                    <p:cond delay="0"/>
                                  </p:stCondLst>
                                  <p:childTnLst>
                                    <p:set>
                                      <p:cBhvr>
                                        <p:cTn id="9" dur="1" fill="hold">
                                          <p:stCondLst>
                                            <p:cond delay="0"/>
                                          </p:stCondLst>
                                        </p:cTn>
                                        <p:tgtEl>
                                          <p:spTgt spid="527369"/>
                                        </p:tgtEl>
                                        <p:attrNameLst>
                                          <p:attrName>style.visibility</p:attrName>
                                        </p:attrNameLst>
                                      </p:cBhvr>
                                      <p:to>
                                        <p:strVal val="visible"/>
                                      </p:to>
                                    </p:set>
                                    <p:animEffect transition="in" filter="box(in)">
                                      <p:cBhvr>
                                        <p:cTn id="10" dur="500"/>
                                        <p:tgtEl>
                                          <p:spTgt spid="527369"/>
                                        </p:tgtEl>
                                      </p:cBhvr>
                                    </p:animEffect>
                                  </p:childTnLst>
                                </p:cTn>
                              </p:par>
                            </p:childTnLst>
                          </p:cTn>
                        </p:par>
                        <p:par>
                          <p:cTn id="11" fill="hold" nodeType="afterGroup">
                            <p:stCondLst>
                              <p:cond delay="500"/>
                            </p:stCondLst>
                            <p:childTnLst>
                              <p:par>
                                <p:cTn id="12" presetID="4" presetClass="entr" presetSubtype="16" fill="hold" nodeType="afterEffect">
                                  <p:stCondLst>
                                    <p:cond delay="0"/>
                                  </p:stCondLst>
                                  <p:childTnLst>
                                    <p:set>
                                      <p:cBhvr>
                                        <p:cTn id="13" dur="1" fill="hold">
                                          <p:stCondLst>
                                            <p:cond delay="0"/>
                                          </p:stCondLst>
                                        </p:cTn>
                                        <p:tgtEl>
                                          <p:spTgt spid="527370"/>
                                        </p:tgtEl>
                                        <p:attrNameLst>
                                          <p:attrName>style.visibility</p:attrName>
                                        </p:attrNameLst>
                                      </p:cBhvr>
                                      <p:to>
                                        <p:strVal val="visible"/>
                                      </p:to>
                                    </p:set>
                                    <p:animEffect transition="in" filter="box(in)">
                                      <p:cBhvr>
                                        <p:cTn id="14" dur="500"/>
                                        <p:tgtEl>
                                          <p:spTgt spid="527370"/>
                                        </p:tgtEl>
                                      </p:cBhvr>
                                    </p:animEffect>
                                  </p:childTnLst>
                                </p:cTn>
                              </p:par>
                            </p:childTnLst>
                          </p:cTn>
                        </p:par>
                        <p:par>
                          <p:cTn id="15" fill="hold" nodeType="afterGroup">
                            <p:stCondLst>
                              <p:cond delay="1000"/>
                            </p:stCondLst>
                            <p:childTnLst>
                              <p:par>
                                <p:cTn id="16" presetID="4" presetClass="entr" presetSubtype="16" fill="hold" nodeType="afterEffect">
                                  <p:stCondLst>
                                    <p:cond delay="0"/>
                                  </p:stCondLst>
                                  <p:childTnLst>
                                    <p:set>
                                      <p:cBhvr>
                                        <p:cTn id="17" dur="1" fill="hold">
                                          <p:stCondLst>
                                            <p:cond delay="0"/>
                                          </p:stCondLst>
                                        </p:cTn>
                                        <p:tgtEl>
                                          <p:spTgt spid="527371"/>
                                        </p:tgtEl>
                                        <p:attrNameLst>
                                          <p:attrName>style.visibility</p:attrName>
                                        </p:attrNameLst>
                                      </p:cBhvr>
                                      <p:to>
                                        <p:strVal val="visible"/>
                                      </p:to>
                                    </p:set>
                                    <p:animEffect transition="in" filter="box(in)">
                                      <p:cBhvr>
                                        <p:cTn id="18" dur="500"/>
                                        <p:tgtEl>
                                          <p:spTgt spid="5273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27362"/>
                                        </p:tgtEl>
                                        <p:attrNameLst>
                                          <p:attrName>style.visibility</p:attrName>
                                        </p:attrNameLst>
                                      </p:cBhvr>
                                      <p:to>
                                        <p:strVal val="visible"/>
                                      </p:to>
                                    </p:set>
                                    <p:animEffect transition="in" filter="wipe(left)">
                                      <p:cBhvr>
                                        <p:cTn id="23" dur="500"/>
                                        <p:tgtEl>
                                          <p:spTgt spid="527362"/>
                                        </p:tgtEl>
                                      </p:cBhvr>
                                    </p:animEffect>
                                  </p:childTnLst>
                                </p:cTn>
                              </p:par>
                            </p:childTnLst>
                          </p:cTn>
                        </p:par>
                        <p:par>
                          <p:cTn id="24" fill="hold" nodeType="afterGroup">
                            <p:stCondLst>
                              <p:cond delay="500"/>
                            </p:stCondLst>
                            <p:childTnLst>
                              <p:par>
                                <p:cTn id="25" presetID="4" presetClass="entr" presetSubtype="16" fill="hold" nodeType="afterEffect">
                                  <p:stCondLst>
                                    <p:cond delay="0"/>
                                  </p:stCondLst>
                                  <p:childTnLst>
                                    <p:set>
                                      <p:cBhvr>
                                        <p:cTn id="26" dur="1" fill="hold">
                                          <p:stCondLst>
                                            <p:cond delay="0"/>
                                          </p:stCondLst>
                                        </p:cTn>
                                        <p:tgtEl>
                                          <p:spTgt spid="527372"/>
                                        </p:tgtEl>
                                        <p:attrNameLst>
                                          <p:attrName>style.visibility</p:attrName>
                                        </p:attrNameLst>
                                      </p:cBhvr>
                                      <p:to>
                                        <p:strVal val="visible"/>
                                      </p:to>
                                    </p:set>
                                    <p:animEffect transition="in" filter="box(in)">
                                      <p:cBhvr>
                                        <p:cTn id="27" dur="500"/>
                                        <p:tgtEl>
                                          <p:spTgt spid="5273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27368"/>
                                        </p:tgtEl>
                                        <p:attrNameLst>
                                          <p:attrName>style.visibility</p:attrName>
                                        </p:attrNameLst>
                                      </p:cBhvr>
                                      <p:to>
                                        <p:strVal val="visible"/>
                                      </p:to>
                                    </p:set>
                                    <p:animEffect transition="in" filter="wipe(up)">
                                      <p:cBhvr>
                                        <p:cTn id="32" dur="500"/>
                                        <p:tgtEl>
                                          <p:spTgt spid="527368"/>
                                        </p:tgtEl>
                                      </p:cBhvr>
                                    </p:animEffect>
                                  </p:childTnLst>
                                </p:cTn>
                              </p:par>
                            </p:childTnLst>
                          </p:cTn>
                        </p:par>
                        <p:par>
                          <p:cTn id="33" fill="hold" nodeType="afterGroup">
                            <p:stCondLst>
                              <p:cond delay="500"/>
                            </p:stCondLst>
                            <p:childTnLst>
                              <p:par>
                                <p:cTn id="34" presetID="4" presetClass="entr" presetSubtype="16" fill="hold" nodeType="afterEffect">
                                  <p:stCondLst>
                                    <p:cond delay="0"/>
                                  </p:stCondLst>
                                  <p:childTnLst>
                                    <p:set>
                                      <p:cBhvr>
                                        <p:cTn id="35" dur="1" fill="hold">
                                          <p:stCondLst>
                                            <p:cond delay="0"/>
                                          </p:stCondLst>
                                        </p:cTn>
                                        <p:tgtEl>
                                          <p:spTgt spid="527373"/>
                                        </p:tgtEl>
                                        <p:attrNameLst>
                                          <p:attrName>style.visibility</p:attrName>
                                        </p:attrNameLst>
                                      </p:cBhvr>
                                      <p:to>
                                        <p:strVal val="visible"/>
                                      </p:to>
                                    </p:set>
                                    <p:animEffect transition="in" filter="box(in)">
                                      <p:cBhvr>
                                        <p:cTn id="36" dur="500"/>
                                        <p:tgtEl>
                                          <p:spTgt spid="52737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527367"/>
                                        </p:tgtEl>
                                        <p:attrNameLst>
                                          <p:attrName>style.visibility</p:attrName>
                                        </p:attrNameLst>
                                      </p:cBhvr>
                                      <p:to>
                                        <p:strVal val="visible"/>
                                      </p:to>
                                    </p:set>
                                    <p:animEffect transition="in" filter="wipe(down)">
                                      <p:cBhvr>
                                        <p:cTn id="41" dur="500"/>
                                        <p:tgtEl>
                                          <p:spTgt spid="527367"/>
                                        </p:tgtEl>
                                      </p:cBhvr>
                                    </p:animEffect>
                                  </p:childTnLst>
                                </p:cTn>
                              </p:par>
                            </p:childTnLst>
                          </p:cTn>
                        </p:par>
                        <p:par>
                          <p:cTn id="42" fill="hold" nodeType="afterGroup">
                            <p:stCondLst>
                              <p:cond delay="500"/>
                            </p:stCondLst>
                            <p:childTnLst>
                              <p:par>
                                <p:cTn id="43" presetID="4" presetClass="entr" presetSubtype="16" fill="hold" nodeType="afterEffect">
                                  <p:stCondLst>
                                    <p:cond delay="0"/>
                                  </p:stCondLst>
                                  <p:childTnLst>
                                    <p:set>
                                      <p:cBhvr>
                                        <p:cTn id="44" dur="1" fill="hold">
                                          <p:stCondLst>
                                            <p:cond delay="0"/>
                                          </p:stCondLst>
                                        </p:cTn>
                                        <p:tgtEl>
                                          <p:spTgt spid="527374"/>
                                        </p:tgtEl>
                                        <p:attrNameLst>
                                          <p:attrName>style.visibility</p:attrName>
                                        </p:attrNameLst>
                                      </p:cBhvr>
                                      <p:to>
                                        <p:strVal val="visible"/>
                                      </p:to>
                                    </p:set>
                                    <p:animEffect transition="in" filter="box(in)">
                                      <p:cBhvr>
                                        <p:cTn id="45" dur="500"/>
                                        <p:tgtEl>
                                          <p:spTgt spid="52737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52737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52738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527385"/>
                                        </p:tgtEl>
                                        <p:attrNameLst>
                                          <p:attrName>style.visibility</p:attrName>
                                        </p:attrNameLst>
                                      </p:cBhvr>
                                      <p:to>
                                        <p:strVal val="visible"/>
                                      </p:to>
                                    </p:set>
                                    <p:animEffect transition="in" filter="wipe(up)">
                                      <p:cBhvr>
                                        <p:cTn id="58" dur="500"/>
                                        <p:tgtEl>
                                          <p:spTgt spid="52738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527405"/>
                                        </p:tgtEl>
                                        <p:attrNameLst>
                                          <p:attrName>style.visibility</p:attrName>
                                        </p:attrNameLst>
                                      </p:cBhvr>
                                      <p:to>
                                        <p:strVal val="visible"/>
                                      </p:to>
                                    </p:set>
                                    <p:animEffect transition="in" filter="wipe(down)">
                                      <p:cBhvr>
                                        <p:cTn id="63" dur="500"/>
                                        <p:tgtEl>
                                          <p:spTgt spid="52740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527388"/>
                                        </p:tgtEl>
                                        <p:attrNameLst>
                                          <p:attrName>style.visibility</p:attrName>
                                        </p:attrNameLst>
                                      </p:cBhvr>
                                      <p:to>
                                        <p:strVal val="visible"/>
                                      </p:to>
                                    </p:set>
                                    <p:animEffect transition="in" filter="wipe(up)">
                                      <p:cBhvr>
                                        <p:cTn id="68" dur="500"/>
                                        <p:tgtEl>
                                          <p:spTgt spid="527388"/>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2738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27387"/>
                                        </p:tgtEl>
                                        <p:attrNameLst>
                                          <p:attrName>style.visibility</p:attrName>
                                        </p:attrNameLst>
                                      </p:cBhvr>
                                      <p:to>
                                        <p:strVal val="visible"/>
                                      </p:to>
                                    </p:set>
                                  </p:childTnLst>
                                </p:cTn>
                              </p:par>
                            </p:childTnLst>
                          </p:cTn>
                        </p:par>
                        <p:par>
                          <p:cTn id="77" fill="hold">
                            <p:stCondLst>
                              <p:cond delay="0"/>
                            </p:stCondLst>
                            <p:childTnLst>
                              <p:par>
                                <p:cTn id="78" presetID="4" presetClass="entr" presetSubtype="16" fill="hold" nodeType="afterEffect">
                                  <p:stCondLst>
                                    <p:cond delay="0"/>
                                  </p:stCondLst>
                                  <p:childTnLst>
                                    <p:set>
                                      <p:cBhvr>
                                        <p:cTn id="79" dur="1" fill="hold">
                                          <p:stCondLst>
                                            <p:cond delay="0"/>
                                          </p:stCondLst>
                                        </p:cTn>
                                        <p:tgtEl>
                                          <p:spTgt spid="527392"/>
                                        </p:tgtEl>
                                        <p:attrNameLst>
                                          <p:attrName>style.visibility</p:attrName>
                                        </p:attrNameLst>
                                      </p:cBhvr>
                                      <p:to>
                                        <p:strVal val="visible"/>
                                      </p:to>
                                    </p:set>
                                    <p:animEffect transition="in" filter="box(in)">
                                      <p:cBhvr>
                                        <p:cTn id="80" dur="500"/>
                                        <p:tgtEl>
                                          <p:spTgt spid="52739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527393"/>
                                        </p:tgtEl>
                                        <p:attrNameLst>
                                          <p:attrName>style.visibility</p:attrName>
                                        </p:attrNameLst>
                                      </p:cBhvr>
                                      <p:to>
                                        <p:strVal val="visible"/>
                                      </p:to>
                                    </p:set>
                                    <p:animEffect transition="in" filter="wipe(up)">
                                      <p:cBhvr>
                                        <p:cTn id="85" dur="500"/>
                                        <p:tgtEl>
                                          <p:spTgt spid="527393"/>
                                        </p:tgtEl>
                                      </p:cBhvr>
                                    </p:animEffect>
                                  </p:childTnLst>
                                </p:cTn>
                              </p:par>
                            </p:childTnLst>
                          </p:cTn>
                        </p:par>
                        <p:par>
                          <p:cTn id="86" fill="hold">
                            <p:stCondLst>
                              <p:cond delay="500"/>
                            </p:stCondLst>
                            <p:childTnLst>
                              <p:par>
                                <p:cTn id="87" presetID="4" presetClass="entr" presetSubtype="16" fill="hold" nodeType="afterEffect">
                                  <p:stCondLst>
                                    <p:cond delay="0"/>
                                  </p:stCondLst>
                                  <p:childTnLst>
                                    <p:set>
                                      <p:cBhvr>
                                        <p:cTn id="88" dur="1" fill="hold">
                                          <p:stCondLst>
                                            <p:cond delay="0"/>
                                          </p:stCondLst>
                                        </p:cTn>
                                        <p:tgtEl>
                                          <p:spTgt spid="527394"/>
                                        </p:tgtEl>
                                        <p:attrNameLst>
                                          <p:attrName>style.visibility</p:attrName>
                                        </p:attrNameLst>
                                      </p:cBhvr>
                                      <p:to>
                                        <p:strVal val="visible"/>
                                      </p:to>
                                    </p:set>
                                    <p:animEffect transition="in" filter="box(in)">
                                      <p:cBhvr>
                                        <p:cTn id="89" dur="500"/>
                                        <p:tgtEl>
                                          <p:spTgt spid="527394"/>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52739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527397"/>
                                        </p:tgtEl>
                                        <p:attrNameLst>
                                          <p:attrName>style.visibility</p:attrName>
                                        </p:attrNameLst>
                                      </p:cBhvr>
                                      <p:to>
                                        <p:strVal val="visible"/>
                                      </p:to>
                                    </p:set>
                                    <p:animEffect transition="in" filter="wipe(up)">
                                      <p:cBhvr>
                                        <p:cTn id="98" dur="500"/>
                                        <p:tgtEl>
                                          <p:spTgt spid="527397"/>
                                        </p:tgtEl>
                                      </p:cBhvr>
                                    </p:animEffect>
                                  </p:childTnLst>
                                </p:cTn>
                              </p:par>
                            </p:childTnLst>
                          </p:cTn>
                        </p:par>
                        <p:par>
                          <p:cTn id="99" fill="hold">
                            <p:stCondLst>
                              <p:cond delay="500"/>
                            </p:stCondLst>
                            <p:childTnLst>
                              <p:par>
                                <p:cTn id="100" presetID="4" presetClass="entr" presetSubtype="16" fill="hold" nodeType="afterEffect">
                                  <p:stCondLst>
                                    <p:cond delay="0"/>
                                  </p:stCondLst>
                                  <p:childTnLst>
                                    <p:set>
                                      <p:cBhvr>
                                        <p:cTn id="101" dur="1" fill="hold">
                                          <p:stCondLst>
                                            <p:cond delay="0"/>
                                          </p:stCondLst>
                                        </p:cTn>
                                        <p:tgtEl>
                                          <p:spTgt spid="527398"/>
                                        </p:tgtEl>
                                        <p:attrNameLst>
                                          <p:attrName>style.visibility</p:attrName>
                                        </p:attrNameLst>
                                      </p:cBhvr>
                                      <p:to>
                                        <p:strVal val="visible"/>
                                      </p:to>
                                    </p:set>
                                    <p:animEffect transition="in" filter="box(in)">
                                      <p:cBhvr>
                                        <p:cTn id="102" dur="500"/>
                                        <p:tgtEl>
                                          <p:spTgt spid="527398"/>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2739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2740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2740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27402"/>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527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a:extLst>
              <a:ext uri="{FF2B5EF4-FFF2-40B4-BE49-F238E27FC236}">
                <a16:creationId xmlns:a16="http://schemas.microsoft.com/office/drawing/2014/main" id="{BC9D42C6-4BF9-4CE6-9D75-A23F2E4B201E}"/>
              </a:ext>
            </a:extLst>
          </p:cNvPr>
          <p:cNvGraphicFramePr>
            <a:graphicFrameLocks noChangeAspect="1"/>
          </p:cNvGraphicFramePr>
          <p:nvPr/>
        </p:nvGraphicFramePr>
        <p:xfrm>
          <a:off x="250825" y="2041525"/>
          <a:ext cx="4484688" cy="3116263"/>
        </p:xfrm>
        <a:graphic>
          <a:graphicData uri="http://schemas.openxmlformats.org/presentationml/2006/ole">
            <mc:AlternateContent xmlns:mc="http://schemas.openxmlformats.org/markup-compatibility/2006">
              <mc:Choice xmlns:v="urn:schemas-microsoft-com:vml" Requires="v">
                <p:oleObj spid="_x0000_s117764" name="Visio" r:id="rId3" imgW="2200351" imgH="1561795" progId="Visio.Drawing.11">
                  <p:embed/>
                </p:oleObj>
              </mc:Choice>
              <mc:Fallback>
                <p:oleObj name="Visio" r:id="rId3" imgW="2200351" imgH="1561795" progId="Visio.Drawing.11">
                  <p:embed/>
                  <p:pic>
                    <p:nvPicPr>
                      <p:cNvPr id="60418" name="Object 2">
                        <a:extLst>
                          <a:ext uri="{FF2B5EF4-FFF2-40B4-BE49-F238E27FC236}">
                            <a16:creationId xmlns:a16="http://schemas.microsoft.com/office/drawing/2014/main" id="{BC9D42C6-4BF9-4CE6-9D75-A23F2E4B20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041525"/>
                        <a:ext cx="4484688" cy="311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3" name="Rectangle 4">
            <a:extLst>
              <a:ext uri="{FF2B5EF4-FFF2-40B4-BE49-F238E27FC236}">
                <a16:creationId xmlns:a16="http://schemas.microsoft.com/office/drawing/2014/main" id="{548D7C5A-BD60-4EC9-A281-EF970CDE2999}"/>
              </a:ext>
            </a:extLst>
          </p:cNvPr>
          <p:cNvSpPr>
            <a:spLocks noChangeArrowheads="1"/>
          </p:cNvSpPr>
          <p:nvPr/>
        </p:nvSpPr>
        <p:spPr bwMode="auto">
          <a:xfrm>
            <a:off x="5501" y="530661"/>
            <a:ext cx="9122623" cy="95410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思考：对称</a:t>
            </a:r>
            <a:r>
              <a:rPr kumimoji="0" lang="en-US" altLang="zh-CN"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Y-</a:t>
            </a:r>
            <a:r>
              <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△接三相电路，化成</a:t>
            </a:r>
            <a:r>
              <a:rPr kumimoji="0" lang="en-US" altLang="zh-CN"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Y-Y</a:t>
            </a:r>
            <a:r>
              <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接电路，如图所示，</a:t>
            </a:r>
            <a:endParaRPr kumimoji="0" lang="en-US" altLang="zh-CN"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三相负载消耗的有功功率、无功功率是否相等？</a:t>
            </a:r>
            <a:endParaRPr kumimoji="0" lang="zh-CN" altLang="en-US" sz="2800" b="0"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endParaRPr>
          </a:p>
        </p:txBody>
      </p:sp>
      <p:graphicFrame>
        <p:nvGraphicFramePr>
          <p:cNvPr id="466957" name="Object 13">
            <a:extLst>
              <a:ext uri="{FF2B5EF4-FFF2-40B4-BE49-F238E27FC236}">
                <a16:creationId xmlns:a16="http://schemas.microsoft.com/office/drawing/2014/main" id="{3A0D64A4-BA4C-4658-B0AA-DC3471BF08BE}"/>
              </a:ext>
            </a:extLst>
          </p:cNvPr>
          <p:cNvGraphicFramePr>
            <a:graphicFrameLocks noChangeAspect="1"/>
          </p:cNvGraphicFramePr>
          <p:nvPr/>
        </p:nvGraphicFramePr>
        <p:xfrm>
          <a:off x="4643438" y="1968500"/>
          <a:ext cx="4484687" cy="3116263"/>
        </p:xfrm>
        <a:graphic>
          <a:graphicData uri="http://schemas.openxmlformats.org/presentationml/2006/ole">
            <mc:AlternateContent xmlns:mc="http://schemas.openxmlformats.org/markup-compatibility/2006">
              <mc:Choice xmlns:v="urn:schemas-microsoft-com:vml" Requires="v">
                <p:oleObj spid="_x0000_s117765" name="Visio" r:id="rId5" imgW="2200351" imgH="1561795" progId="Visio.Drawing.11">
                  <p:embed/>
                </p:oleObj>
              </mc:Choice>
              <mc:Fallback>
                <p:oleObj name="Visio" r:id="rId5" imgW="2200351" imgH="1561795" progId="Visio.Drawing.11">
                  <p:embed/>
                  <p:pic>
                    <p:nvPicPr>
                      <p:cNvPr id="466957" name="Object 13">
                        <a:extLst>
                          <a:ext uri="{FF2B5EF4-FFF2-40B4-BE49-F238E27FC236}">
                            <a16:creationId xmlns:a16="http://schemas.microsoft.com/office/drawing/2014/main" id="{3A0D64A4-BA4C-4658-B0AA-DC3471BF08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1968500"/>
                        <a:ext cx="4484687" cy="311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1" name="Line 14">
            <a:extLst>
              <a:ext uri="{FF2B5EF4-FFF2-40B4-BE49-F238E27FC236}">
                <a16:creationId xmlns:a16="http://schemas.microsoft.com/office/drawing/2014/main" id="{6E7BD27A-580F-4B43-ACB7-BC9986800613}"/>
              </a:ext>
            </a:extLst>
          </p:cNvPr>
          <p:cNvSpPr>
            <a:spLocks noChangeShapeType="1"/>
          </p:cNvSpPr>
          <p:nvPr/>
        </p:nvSpPr>
        <p:spPr bwMode="auto">
          <a:xfrm>
            <a:off x="4211638" y="4365625"/>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6959" name="AutoShape 15">
            <a:extLst>
              <a:ext uri="{FF2B5EF4-FFF2-40B4-BE49-F238E27FC236}">
                <a16:creationId xmlns:a16="http://schemas.microsoft.com/office/drawing/2014/main" id="{B72AEA00-CE94-4084-8E67-F84B163334E6}"/>
              </a:ext>
            </a:extLst>
          </p:cNvPr>
          <p:cNvSpPr>
            <a:spLocks noChangeArrowheads="1"/>
          </p:cNvSpPr>
          <p:nvPr/>
        </p:nvSpPr>
        <p:spPr bwMode="auto">
          <a:xfrm>
            <a:off x="4284663" y="4221163"/>
            <a:ext cx="719137" cy="215900"/>
          </a:xfrm>
          <a:prstGeom prst="rightArrow">
            <a:avLst>
              <a:gd name="adj1" fmla="val 50000"/>
              <a:gd name="adj2" fmla="val 83272"/>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9817476"/>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69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Text Box 2">
            <a:extLst>
              <a:ext uri="{FF2B5EF4-FFF2-40B4-BE49-F238E27FC236}">
                <a16:creationId xmlns:a16="http://schemas.microsoft.com/office/drawing/2014/main" id="{CDFDFCE4-369D-4402-9009-FF79CFC48CE6}"/>
              </a:ext>
            </a:extLst>
          </p:cNvPr>
          <p:cNvSpPr txBox="1">
            <a:spLocks noChangeArrowheads="1"/>
          </p:cNvSpPr>
          <p:nvPr/>
        </p:nvSpPr>
        <p:spPr bwMode="auto">
          <a:xfrm>
            <a:off x="1279525" y="2133600"/>
            <a:ext cx="7864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电源不对称（不对称程度小，系统保证其对称</a:t>
            </a:r>
            <a:r>
              <a:rPr kumimoji="1" lang="en-US" altLang="zh-CN"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a:t>
            </a: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a:t>
            </a:r>
          </a:p>
        </p:txBody>
      </p:sp>
      <p:sp>
        <p:nvSpPr>
          <p:cNvPr id="433155" name="Text Box 3">
            <a:extLst>
              <a:ext uri="{FF2B5EF4-FFF2-40B4-BE49-F238E27FC236}">
                <a16:creationId xmlns:a16="http://schemas.microsoft.com/office/drawing/2014/main" id="{81283A53-E48D-4068-97DB-E35C1A80D247}"/>
              </a:ext>
            </a:extLst>
          </p:cNvPr>
          <p:cNvSpPr txBox="1">
            <a:spLocks noChangeArrowheads="1"/>
          </p:cNvSpPr>
          <p:nvPr/>
        </p:nvSpPr>
        <p:spPr bwMode="auto">
          <a:xfrm>
            <a:off x="1258888" y="2636838"/>
            <a:ext cx="6337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电路参数</a:t>
            </a:r>
            <a:r>
              <a:rPr kumimoji="1" lang="en-US" altLang="zh-CN"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a:t>
            </a: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负载</a:t>
            </a:r>
            <a:r>
              <a:rPr kumimoji="1" lang="en-US" altLang="zh-CN"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a:t>
            </a: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不对称情况很多。</a:t>
            </a:r>
          </a:p>
        </p:txBody>
      </p:sp>
      <p:sp>
        <p:nvSpPr>
          <p:cNvPr id="433156" name="Text Box 4">
            <a:extLst>
              <a:ext uri="{FF2B5EF4-FFF2-40B4-BE49-F238E27FC236}">
                <a16:creationId xmlns:a16="http://schemas.microsoft.com/office/drawing/2014/main" id="{1E31397F-335C-42A9-8CEE-3DD20C61A216}"/>
              </a:ext>
            </a:extLst>
          </p:cNvPr>
          <p:cNvSpPr txBox="1">
            <a:spLocks noChangeArrowheads="1"/>
          </p:cNvSpPr>
          <p:nvPr/>
        </p:nvSpPr>
        <p:spPr bwMode="auto">
          <a:xfrm>
            <a:off x="1547813" y="4005263"/>
            <a:ext cx="7345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电源对称，负载不对称</a:t>
            </a:r>
            <a:r>
              <a:rPr kumimoji="1" lang="en-US" altLang="zh-CN"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a:t>
            </a: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低压电力网</a:t>
            </a:r>
            <a:r>
              <a:rPr kumimoji="1" lang="en-US" altLang="zh-CN"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 </a:t>
            </a: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a:t>
            </a:r>
          </a:p>
        </p:txBody>
      </p:sp>
      <p:sp>
        <p:nvSpPr>
          <p:cNvPr id="433157" name="Text Box 5">
            <a:extLst>
              <a:ext uri="{FF2B5EF4-FFF2-40B4-BE49-F238E27FC236}">
                <a16:creationId xmlns:a16="http://schemas.microsoft.com/office/drawing/2014/main" id="{8C4FE3BB-5D41-4A7E-9115-A6098B4B76B6}"/>
              </a:ext>
            </a:extLst>
          </p:cNvPr>
          <p:cNvSpPr txBox="1">
            <a:spLocks noChangeArrowheads="1"/>
          </p:cNvSpPr>
          <p:nvPr/>
        </p:nvSpPr>
        <p:spPr bwMode="auto">
          <a:xfrm>
            <a:off x="682625" y="4797425"/>
            <a:ext cx="2160588" cy="523220"/>
          </a:xfrm>
          <a:prstGeom prst="rect">
            <a:avLst/>
          </a:prstGeom>
          <a:noFill/>
          <a:ln w="381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分析方法</a:t>
            </a:r>
          </a:p>
        </p:txBody>
      </p:sp>
      <p:sp>
        <p:nvSpPr>
          <p:cNvPr id="433158" name="Rectangle 6">
            <a:extLst>
              <a:ext uri="{FF2B5EF4-FFF2-40B4-BE49-F238E27FC236}">
                <a16:creationId xmlns:a16="http://schemas.microsoft.com/office/drawing/2014/main" id="{4393A29C-B7A9-46AF-B960-E4EF76B57FEF}"/>
              </a:ext>
            </a:extLst>
          </p:cNvPr>
          <p:cNvSpPr>
            <a:spLocks noChangeArrowheads="1"/>
          </p:cNvSpPr>
          <p:nvPr/>
        </p:nvSpPr>
        <p:spPr bwMode="auto">
          <a:xfrm>
            <a:off x="684213" y="1484313"/>
            <a:ext cx="1655762" cy="523220"/>
          </a:xfrm>
          <a:prstGeom prst="rect">
            <a:avLst/>
          </a:prstGeom>
          <a:noFill/>
          <a:ln w="381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不对称</a:t>
            </a:r>
          </a:p>
        </p:txBody>
      </p:sp>
      <p:sp>
        <p:nvSpPr>
          <p:cNvPr id="433159" name="AutoShape 7">
            <a:extLst>
              <a:ext uri="{FF2B5EF4-FFF2-40B4-BE49-F238E27FC236}">
                <a16:creationId xmlns:a16="http://schemas.microsoft.com/office/drawing/2014/main" id="{718A0694-60BB-4784-9F69-0DF5A075DE15}"/>
              </a:ext>
            </a:extLst>
          </p:cNvPr>
          <p:cNvSpPr>
            <a:spLocks/>
          </p:cNvSpPr>
          <p:nvPr/>
        </p:nvSpPr>
        <p:spPr bwMode="auto">
          <a:xfrm>
            <a:off x="1116013" y="2276475"/>
            <a:ext cx="152400" cy="685800"/>
          </a:xfrm>
          <a:prstGeom prst="leftBrace">
            <a:avLst>
              <a:gd name="adj1" fmla="val 37500"/>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endParaRPr>
          </a:p>
        </p:txBody>
      </p:sp>
      <p:sp>
        <p:nvSpPr>
          <p:cNvPr id="433160" name="Rectangle 8">
            <a:extLst>
              <a:ext uri="{FF2B5EF4-FFF2-40B4-BE49-F238E27FC236}">
                <a16:creationId xmlns:a16="http://schemas.microsoft.com/office/drawing/2014/main" id="{8533B5B3-319F-471C-BFE1-B46E60832E64}"/>
              </a:ext>
            </a:extLst>
          </p:cNvPr>
          <p:cNvSpPr>
            <a:spLocks noChangeArrowheads="1"/>
          </p:cNvSpPr>
          <p:nvPr/>
        </p:nvSpPr>
        <p:spPr bwMode="auto">
          <a:xfrm>
            <a:off x="3698875" y="4797425"/>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正弦稳态交流电路分析方法。</a:t>
            </a:r>
          </a:p>
        </p:txBody>
      </p:sp>
      <p:sp>
        <p:nvSpPr>
          <p:cNvPr id="433161" name="Text Box 9">
            <a:extLst>
              <a:ext uri="{FF2B5EF4-FFF2-40B4-BE49-F238E27FC236}">
                <a16:creationId xmlns:a16="http://schemas.microsoft.com/office/drawing/2014/main" id="{780697E9-1AF7-4CFA-99A9-AE0652221C5C}"/>
              </a:ext>
            </a:extLst>
          </p:cNvPr>
          <p:cNvSpPr txBox="1">
            <a:spLocks noChangeArrowheads="1"/>
          </p:cNvSpPr>
          <p:nvPr/>
        </p:nvSpPr>
        <p:spPr bwMode="auto">
          <a:xfrm>
            <a:off x="1258888" y="5734050"/>
            <a:ext cx="5400675" cy="5191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主要了解：中性点位移。</a:t>
            </a:r>
          </a:p>
        </p:txBody>
      </p:sp>
      <p:sp>
        <p:nvSpPr>
          <p:cNvPr id="433162" name="Text Box 10" descr="蓝色砂纸">
            <a:extLst>
              <a:ext uri="{FF2B5EF4-FFF2-40B4-BE49-F238E27FC236}">
                <a16:creationId xmlns:a16="http://schemas.microsoft.com/office/drawing/2014/main" id="{2E68D164-5363-4370-BF82-9E8C002BBD15}"/>
              </a:ext>
            </a:extLst>
          </p:cNvPr>
          <p:cNvSpPr txBox="1">
            <a:spLocks noChangeArrowheads="1"/>
          </p:cNvSpPr>
          <p:nvPr/>
        </p:nvSpPr>
        <p:spPr bwMode="auto">
          <a:xfrm>
            <a:off x="0" y="0"/>
            <a:ext cx="7920038" cy="762000"/>
          </a:xfrm>
          <a:prstGeom prst="rect">
            <a:avLst/>
          </a:prstGeom>
          <a:noFill/>
          <a:ln>
            <a:noFill/>
          </a:ln>
          <a:effectLst>
            <a:prstShdw prst="shdw17" dist="17961" dir="2700000">
              <a:srgbClr val="7A8E99"/>
            </a:prstShdw>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400" b="1" i="0" u="none" strike="noStrike" kern="1200" cap="none" spc="0" normalizeH="0" baseline="0" noProof="0" dirty="0">
                <a:ln>
                  <a:noFill/>
                </a:ln>
                <a:solidFill>
                  <a:srgbClr val="000066"/>
                </a:solidFill>
                <a:effectLst/>
                <a:uLnTx/>
                <a:uFillTx/>
                <a:latin typeface="华文楷体" panose="02010600040101010101" pitchFamily="2" charset="-122"/>
                <a:ea typeface="华文楷体" panose="02010600040101010101" pitchFamily="2" charset="-122"/>
                <a:cs typeface="+mn-cs"/>
              </a:rPr>
              <a:t>12-5 </a:t>
            </a:r>
            <a:r>
              <a:rPr kumimoji="1" lang="zh-CN" altLang="en-US" sz="4400" b="1" i="0" u="none" strike="noStrike" kern="1200" cap="none" spc="0" normalizeH="0" baseline="0" noProof="0" dirty="0">
                <a:ln>
                  <a:noFill/>
                </a:ln>
                <a:solidFill>
                  <a:srgbClr val="000066"/>
                </a:solidFill>
                <a:effectLst/>
                <a:uLnTx/>
                <a:uFillTx/>
                <a:latin typeface="华文楷体" panose="02010600040101010101" pitchFamily="2" charset="-122"/>
                <a:ea typeface="华文楷体" panose="02010600040101010101" pitchFamily="2" charset="-122"/>
                <a:cs typeface="+mn-cs"/>
              </a:rPr>
              <a:t>不对称三相电路的概念 </a:t>
            </a:r>
          </a:p>
        </p:txBody>
      </p:sp>
      <p:sp>
        <p:nvSpPr>
          <p:cNvPr id="433164" name="Rectangle 12">
            <a:extLst>
              <a:ext uri="{FF2B5EF4-FFF2-40B4-BE49-F238E27FC236}">
                <a16:creationId xmlns:a16="http://schemas.microsoft.com/office/drawing/2014/main" id="{BC2E0552-7ABD-47A2-8E8B-513196D03887}"/>
              </a:ext>
            </a:extLst>
          </p:cNvPr>
          <p:cNvSpPr>
            <a:spLocks noChangeArrowheads="1"/>
          </p:cNvSpPr>
          <p:nvPr/>
        </p:nvSpPr>
        <p:spPr bwMode="auto">
          <a:xfrm>
            <a:off x="682625" y="3284538"/>
            <a:ext cx="2089150" cy="523220"/>
          </a:xfrm>
          <a:prstGeom prst="rect">
            <a:avLst/>
          </a:prstGeom>
          <a:noFill/>
          <a:ln w="381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讨论对象</a:t>
            </a:r>
          </a:p>
        </p:txBody>
      </p:sp>
      <p:sp>
        <p:nvSpPr>
          <p:cNvPr id="433166" name="Line 14">
            <a:extLst>
              <a:ext uri="{FF2B5EF4-FFF2-40B4-BE49-F238E27FC236}">
                <a16:creationId xmlns:a16="http://schemas.microsoft.com/office/drawing/2014/main" id="{83661CC4-CD68-4F06-AA18-69CC84F5738E}"/>
              </a:ext>
            </a:extLst>
          </p:cNvPr>
          <p:cNvSpPr>
            <a:spLocks noChangeShapeType="1"/>
          </p:cNvSpPr>
          <p:nvPr/>
        </p:nvSpPr>
        <p:spPr bwMode="auto">
          <a:xfrm>
            <a:off x="2987675" y="5084763"/>
            <a:ext cx="503238"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4060434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433162"/>
                                        </p:tgtEl>
                                        <p:attrNameLst>
                                          <p:attrName>style.visibility</p:attrName>
                                        </p:attrNameLst>
                                      </p:cBhvr>
                                      <p:to>
                                        <p:strVal val="visible"/>
                                      </p:to>
                                    </p:set>
                                    <p:anim calcmode="lin" valueType="num">
                                      <p:cBhvr additive="base">
                                        <p:cTn id="7" dur="500" fill="hold"/>
                                        <p:tgtEl>
                                          <p:spTgt spid="433162"/>
                                        </p:tgtEl>
                                        <p:attrNameLst>
                                          <p:attrName>ppt_x</p:attrName>
                                        </p:attrNameLst>
                                      </p:cBhvr>
                                      <p:tavLst>
                                        <p:tav tm="0">
                                          <p:val>
                                            <p:strVal val="0-#ppt_w/2"/>
                                          </p:val>
                                        </p:tav>
                                        <p:tav tm="100000">
                                          <p:val>
                                            <p:strVal val="#ppt_x"/>
                                          </p:val>
                                        </p:tav>
                                      </p:tavLst>
                                    </p:anim>
                                    <p:anim calcmode="lin" valueType="num">
                                      <p:cBhvr additive="base">
                                        <p:cTn id="8" dur="500" fill="hold"/>
                                        <p:tgtEl>
                                          <p:spTgt spid="43316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3158"/>
                                        </p:tgtEl>
                                        <p:attrNameLst>
                                          <p:attrName>style.visibility</p:attrName>
                                        </p:attrNameLst>
                                      </p:cBhvr>
                                      <p:to>
                                        <p:strVal val="visible"/>
                                      </p:to>
                                    </p:set>
                                    <p:anim calcmode="lin" valueType="num">
                                      <p:cBhvr additive="base">
                                        <p:cTn id="13" dur="500" fill="hold"/>
                                        <p:tgtEl>
                                          <p:spTgt spid="433158"/>
                                        </p:tgtEl>
                                        <p:attrNameLst>
                                          <p:attrName>ppt_x</p:attrName>
                                        </p:attrNameLst>
                                      </p:cBhvr>
                                      <p:tavLst>
                                        <p:tav tm="0">
                                          <p:val>
                                            <p:strVal val="0-#ppt_w/2"/>
                                          </p:val>
                                        </p:tav>
                                        <p:tav tm="100000">
                                          <p:val>
                                            <p:strVal val="#ppt_x"/>
                                          </p:val>
                                        </p:tav>
                                      </p:tavLst>
                                    </p:anim>
                                    <p:anim calcmode="lin" valueType="num">
                                      <p:cBhvr additive="base">
                                        <p:cTn id="14" dur="500" fill="hold"/>
                                        <p:tgtEl>
                                          <p:spTgt spid="433158"/>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2" presetClass="entr" presetSubtype="8" fill="hold" nodeType="afterEffect">
                                  <p:stCondLst>
                                    <p:cond delay="0"/>
                                  </p:stCondLst>
                                  <p:childTnLst>
                                    <p:set>
                                      <p:cBhvr>
                                        <p:cTn id="17" dur="1" fill="hold">
                                          <p:stCondLst>
                                            <p:cond delay="0"/>
                                          </p:stCondLst>
                                        </p:cTn>
                                        <p:tgtEl>
                                          <p:spTgt spid="433159"/>
                                        </p:tgtEl>
                                        <p:attrNameLst>
                                          <p:attrName>style.visibility</p:attrName>
                                        </p:attrNameLst>
                                      </p:cBhvr>
                                      <p:to>
                                        <p:strVal val="visible"/>
                                      </p:to>
                                    </p:set>
                                    <p:animEffect transition="in" filter="slide(fromLeft)">
                                      <p:cBhvr>
                                        <p:cTn id="18" dur="500"/>
                                        <p:tgtEl>
                                          <p:spTgt spid="433159"/>
                                        </p:tgtEl>
                                      </p:cBhvr>
                                    </p:animEffect>
                                  </p:childTnLst>
                                </p:cTn>
                              </p:par>
                            </p:childTnLst>
                          </p:cTn>
                        </p:par>
                        <p:par>
                          <p:cTn id="19" fill="hold" nodeType="afterGroup">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433154"/>
                                        </p:tgtEl>
                                        <p:attrNameLst>
                                          <p:attrName>style.visibility</p:attrName>
                                        </p:attrNameLst>
                                      </p:cBhvr>
                                      <p:to>
                                        <p:strVal val="visible"/>
                                      </p:to>
                                    </p:set>
                                    <p:animEffect transition="in" filter="wipe(left)">
                                      <p:cBhvr>
                                        <p:cTn id="22" dur="2000"/>
                                        <p:tgtEl>
                                          <p:spTgt spid="433154"/>
                                        </p:tgtEl>
                                      </p:cBhvr>
                                    </p:animEffect>
                                  </p:childTnLst>
                                </p:cTn>
                              </p:par>
                            </p:childTnLst>
                          </p:cTn>
                        </p:par>
                        <p:par>
                          <p:cTn id="23" fill="hold" nodeType="afterGroup">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433155"/>
                                        </p:tgtEl>
                                        <p:attrNameLst>
                                          <p:attrName>style.visibility</p:attrName>
                                        </p:attrNameLst>
                                      </p:cBhvr>
                                      <p:to>
                                        <p:strVal val="visible"/>
                                      </p:to>
                                    </p:set>
                                    <p:animEffect transition="in" filter="wipe(left)">
                                      <p:cBhvr>
                                        <p:cTn id="26" dur="2000"/>
                                        <p:tgtEl>
                                          <p:spTgt spid="43315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33164"/>
                                        </p:tgtEl>
                                        <p:attrNameLst>
                                          <p:attrName>style.visibility</p:attrName>
                                        </p:attrNameLst>
                                      </p:cBhvr>
                                      <p:to>
                                        <p:strVal val="visible"/>
                                      </p:to>
                                    </p:set>
                                    <p:anim calcmode="lin" valueType="num">
                                      <p:cBhvr additive="base">
                                        <p:cTn id="31" dur="500" fill="hold"/>
                                        <p:tgtEl>
                                          <p:spTgt spid="433164"/>
                                        </p:tgtEl>
                                        <p:attrNameLst>
                                          <p:attrName>ppt_x</p:attrName>
                                        </p:attrNameLst>
                                      </p:cBhvr>
                                      <p:tavLst>
                                        <p:tav tm="0">
                                          <p:val>
                                            <p:strVal val="0-#ppt_w/2"/>
                                          </p:val>
                                        </p:tav>
                                        <p:tav tm="100000">
                                          <p:val>
                                            <p:strVal val="#ppt_x"/>
                                          </p:val>
                                        </p:tav>
                                      </p:tavLst>
                                    </p:anim>
                                    <p:anim calcmode="lin" valueType="num">
                                      <p:cBhvr additive="base">
                                        <p:cTn id="32" dur="500" fill="hold"/>
                                        <p:tgtEl>
                                          <p:spTgt spid="433164"/>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433156"/>
                                        </p:tgtEl>
                                        <p:attrNameLst>
                                          <p:attrName>style.visibility</p:attrName>
                                        </p:attrNameLst>
                                      </p:cBhvr>
                                      <p:to>
                                        <p:strVal val="visible"/>
                                      </p:to>
                                    </p:set>
                                    <p:animEffect transition="in" filter="wipe(left)">
                                      <p:cBhvr>
                                        <p:cTn id="36" dur="1000"/>
                                        <p:tgtEl>
                                          <p:spTgt spid="43315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33157"/>
                                        </p:tgtEl>
                                        <p:attrNameLst>
                                          <p:attrName>style.visibility</p:attrName>
                                        </p:attrNameLst>
                                      </p:cBhvr>
                                      <p:to>
                                        <p:strVal val="visible"/>
                                      </p:to>
                                    </p:set>
                                    <p:anim calcmode="lin" valueType="num">
                                      <p:cBhvr additive="base">
                                        <p:cTn id="41" dur="500" fill="hold"/>
                                        <p:tgtEl>
                                          <p:spTgt spid="433157"/>
                                        </p:tgtEl>
                                        <p:attrNameLst>
                                          <p:attrName>ppt_x</p:attrName>
                                        </p:attrNameLst>
                                      </p:cBhvr>
                                      <p:tavLst>
                                        <p:tav tm="0">
                                          <p:val>
                                            <p:strVal val="0-#ppt_w/2"/>
                                          </p:val>
                                        </p:tav>
                                        <p:tav tm="100000">
                                          <p:val>
                                            <p:strVal val="#ppt_x"/>
                                          </p:val>
                                        </p:tav>
                                      </p:tavLst>
                                    </p:anim>
                                    <p:anim calcmode="lin" valueType="num">
                                      <p:cBhvr additive="base">
                                        <p:cTn id="42" dur="500" fill="hold"/>
                                        <p:tgtEl>
                                          <p:spTgt spid="433157"/>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nodeType="clickEffect">
                                  <p:stCondLst>
                                    <p:cond delay="0"/>
                                  </p:stCondLst>
                                  <p:childTnLst>
                                    <p:set>
                                      <p:cBhvr>
                                        <p:cTn id="46" dur="1" fill="hold">
                                          <p:stCondLst>
                                            <p:cond delay="0"/>
                                          </p:stCondLst>
                                        </p:cTn>
                                        <p:tgtEl>
                                          <p:spTgt spid="433166"/>
                                        </p:tgtEl>
                                        <p:attrNameLst>
                                          <p:attrName>style.visibility</p:attrName>
                                        </p:attrNameLst>
                                      </p:cBhvr>
                                      <p:to>
                                        <p:strVal val="visible"/>
                                      </p:to>
                                    </p:set>
                                    <p:animEffect transition="in" filter="slide(fromLeft)">
                                      <p:cBhvr>
                                        <p:cTn id="47" dur="500"/>
                                        <p:tgtEl>
                                          <p:spTgt spid="433166"/>
                                        </p:tgtEl>
                                      </p:cBhvr>
                                    </p:animEffec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433160"/>
                                        </p:tgtEl>
                                        <p:attrNameLst>
                                          <p:attrName>style.visibility</p:attrName>
                                        </p:attrNameLst>
                                      </p:cBhvr>
                                      <p:to>
                                        <p:strVal val="visible"/>
                                      </p:to>
                                    </p:set>
                                    <p:animEffect transition="in" filter="wipe(left)">
                                      <p:cBhvr>
                                        <p:cTn id="51" dur="1000"/>
                                        <p:tgtEl>
                                          <p:spTgt spid="43316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433161"/>
                                        </p:tgtEl>
                                        <p:attrNameLst>
                                          <p:attrName>style.visibility</p:attrName>
                                        </p:attrNameLst>
                                      </p:cBhvr>
                                      <p:to>
                                        <p:strVal val="visible"/>
                                      </p:to>
                                    </p:set>
                                    <p:anim calcmode="lin" valueType="num">
                                      <p:cBhvr>
                                        <p:cTn id="56" dur="1000" fill="hold"/>
                                        <p:tgtEl>
                                          <p:spTgt spid="433161"/>
                                        </p:tgtEl>
                                        <p:attrNameLst>
                                          <p:attrName>ppt_w</p:attrName>
                                        </p:attrNameLst>
                                      </p:cBhvr>
                                      <p:tavLst>
                                        <p:tav tm="0">
                                          <p:val>
                                            <p:strVal val="#ppt_w*0.70"/>
                                          </p:val>
                                        </p:tav>
                                        <p:tav tm="100000">
                                          <p:val>
                                            <p:strVal val="#ppt_w"/>
                                          </p:val>
                                        </p:tav>
                                      </p:tavLst>
                                    </p:anim>
                                    <p:anim calcmode="lin" valueType="num">
                                      <p:cBhvr>
                                        <p:cTn id="57" dur="1000" fill="hold"/>
                                        <p:tgtEl>
                                          <p:spTgt spid="433161"/>
                                        </p:tgtEl>
                                        <p:attrNameLst>
                                          <p:attrName>ppt_h</p:attrName>
                                        </p:attrNameLst>
                                      </p:cBhvr>
                                      <p:tavLst>
                                        <p:tav tm="0">
                                          <p:val>
                                            <p:strVal val="#ppt_h"/>
                                          </p:val>
                                        </p:tav>
                                        <p:tav tm="100000">
                                          <p:val>
                                            <p:strVal val="#ppt_h"/>
                                          </p:val>
                                        </p:tav>
                                      </p:tavLst>
                                    </p:anim>
                                    <p:animEffect transition="in" filter="fade">
                                      <p:cBhvr>
                                        <p:cTn id="58" dur="1000"/>
                                        <p:tgtEl>
                                          <p:spTgt spid="433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4" grpId="0" autoUpdateAnimBg="0"/>
      <p:bldP spid="433155" grpId="0" autoUpdateAnimBg="0"/>
      <p:bldP spid="433156" grpId="0" autoUpdateAnimBg="0"/>
      <p:bldP spid="433157" grpId="0" animBg="1" autoUpdateAnimBg="0"/>
      <p:bldP spid="433158" grpId="0" animBg="1" autoUpdateAnimBg="0"/>
      <p:bldP spid="433160" grpId="0" autoUpdateAnimBg="0"/>
      <p:bldP spid="433161" grpId="0"/>
      <p:bldP spid="433162" grpId="0"/>
      <p:bldP spid="43316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8" name="Object 6">
            <a:extLst>
              <a:ext uri="{FF2B5EF4-FFF2-40B4-BE49-F238E27FC236}">
                <a16:creationId xmlns:a16="http://schemas.microsoft.com/office/drawing/2014/main" id="{10C86DC4-D0BE-4FAE-9A88-3158A1048AAE}"/>
              </a:ext>
            </a:extLst>
          </p:cNvPr>
          <p:cNvGraphicFramePr>
            <a:graphicFrameLocks noChangeAspect="1"/>
          </p:cNvGraphicFramePr>
          <p:nvPr/>
        </p:nvGraphicFramePr>
        <p:xfrm>
          <a:off x="1116013" y="1052513"/>
          <a:ext cx="5148262" cy="2122487"/>
        </p:xfrm>
        <a:graphic>
          <a:graphicData uri="http://schemas.openxmlformats.org/presentationml/2006/ole">
            <mc:AlternateContent xmlns:mc="http://schemas.openxmlformats.org/markup-compatibility/2006">
              <mc:Choice xmlns:v="urn:schemas-microsoft-com:vml" Requires="v">
                <p:oleObj spid="_x0000_s113718" name="Visio" r:id="rId3" imgW="6718018" imgH="2675852" progId="Visio.Drawing.11">
                  <p:embed/>
                </p:oleObj>
              </mc:Choice>
              <mc:Fallback>
                <p:oleObj name="Visio" r:id="rId3" imgW="6718018" imgH="2675852" progId="Visio.Drawing.11">
                  <p:embed/>
                  <p:pic>
                    <p:nvPicPr>
                      <p:cNvPr id="23558" name="Object 6">
                        <a:extLst>
                          <a:ext uri="{FF2B5EF4-FFF2-40B4-BE49-F238E27FC236}">
                            <a16:creationId xmlns:a16="http://schemas.microsoft.com/office/drawing/2014/main" id="{10C86DC4-D0BE-4FAE-9A88-3158A1048A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052513"/>
                        <a:ext cx="5148262" cy="212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55" name="Rectangle 103">
            <a:extLst>
              <a:ext uri="{FF2B5EF4-FFF2-40B4-BE49-F238E27FC236}">
                <a16:creationId xmlns:a16="http://schemas.microsoft.com/office/drawing/2014/main" id="{D67318E4-5AE1-460B-9742-867B2BEA3212}"/>
              </a:ext>
            </a:extLst>
          </p:cNvPr>
          <p:cNvSpPr>
            <a:spLocks noChangeArrowheads="1"/>
          </p:cNvSpPr>
          <p:nvPr/>
        </p:nvSpPr>
        <p:spPr bwMode="auto">
          <a:xfrm>
            <a:off x="323850" y="188913"/>
            <a:ext cx="5545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以三相四线制电路为例进行分析</a:t>
            </a:r>
          </a:p>
        </p:txBody>
      </p:sp>
      <p:graphicFrame>
        <p:nvGraphicFramePr>
          <p:cNvPr id="23658" name="Object 106">
            <a:extLst>
              <a:ext uri="{FF2B5EF4-FFF2-40B4-BE49-F238E27FC236}">
                <a16:creationId xmlns:a16="http://schemas.microsoft.com/office/drawing/2014/main" id="{B6A48C16-7839-41A9-A0DB-382C7EF3F232}"/>
              </a:ext>
            </a:extLst>
          </p:cNvPr>
          <p:cNvGraphicFramePr>
            <a:graphicFrameLocks noChangeAspect="1"/>
          </p:cNvGraphicFramePr>
          <p:nvPr/>
        </p:nvGraphicFramePr>
        <p:xfrm>
          <a:off x="941388" y="4052888"/>
          <a:ext cx="6594475" cy="1054100"/>
        </p:xfrm>
        <a:graphic>
          <a:graphicData uri="http://schemas.openxmlformats.org/presentationml/2006/ole">
            <mc:AlternateContent xmlns:mc="http://schemas.openxmlformats.org/markup-compatibility/2006">
              <mc:Choice xmlns:v="urn:schemas-microsoft-com:vml" Requires="v">
                <p:oleObj spid="_x0000_s113719" name="Equation" r:id="rId5" imgW="6578600" imgH="1054100" progId="Equation.DSMT4">
                  <p:embed/>
                </p:oleObj>
              </mc:Choice>
              <mc:Fallback>
                <p:oleObj name="Equation" r:id="rId5" imgW="6578600" imgH="1054100" progId="Equation.DSMT4">
                  <p:embed/>
                  <p:pic>
                    <p:nvPicPr>
                      <p:cNvPr id="23658" name="Object 106">
                        <a:extLst>
                          <a:ext uri="{FF2B5EF4-FFF2-40B4-BE49-F238E27FC236}">
                            <a16:creationId xmlns:a16="http://schemas.microsoft.com/office/drawing/2014/main" id="{B6A48C16-7839-41A9-A0DB-382C7EF3F2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1388" y="4052888"/>
                        <a:ext cx="6594475"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672" name="Group 120">
            <a:extLst>
              <a:ext uri="{FF2B5EF4-FFF2-40B4-BE49-F238E27FC236}">
                <a16:creationId xmlns:a16="http://schemas.microsoft.com/office/drawing/2014/main" id="{30CFF9CC-17BA-4BAA-87CB-900C1405E1A6}"/>
              </a:ext>
            </a:extLst>
          </p:cNvPr>
          <p:cNvGrpSpPr>
            <a:grpSpLocks/>
          </p:cNvGrpSpPr>
          <p:nvPr/>
        </p:nvGrpSpPr>
        <p:grpSpPr bwMode="auto">
          <a:xfrm>
            <a:off x="1116013" y="5291138"/>
            <a:ext cx="6337300" cy="523875"/>
            <a:chOff x="975" y="3612"/>
            <a:chExt cx="3992" cy="330"/>
          </a:xfrm>
        </p:grpSpPr>
        <p:sp>
          <p:nvSpPr>
            <p:cNvPr id="45066" name="Text Box 107">
              <a:extLst>
                <a:ext uri="{FF2B5EF4-FFF2-40B4-BE49-F238E27FC236}">
                  <a16:creationId xmlns:a16="http://schemas.microsoft.com/office/drawing/2014/main" id="{7BD826E8-02AD-4769-BE5A-7ABF61B2253D}"/>
                </a:ext>
              </a:extLst>
            </p:cNvPr>
            <p:cNvSpPr txBox="1">
              <a:spLocks noChangeArrowheads="1"/>
            </p:cNvSpPr>
            <p:nvPr/>
          </p:nvSpPr>
          <p:spPr bwMode="auto">
            <a:xfrm>
              <a:off x="975" y="3612"/>
              <a:ext cx="1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若</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graphicFrame>
          <p:nvGraphicFramePr>
            <p:cNvPr id="45067" name="Object 110">
              <a:extLst>
                <a:ext uri="{FF2B5EF4-FFF2-40B4-BE49-F238E27FC236}">
                  <a16:creationId xmlns:a16="http://schemas.microsoft.com/office/drawing/2014/main" id="{EA6ED2DB-998A-4C85-8D1A-C4CB18B1B226}"/>
                </a:ext>
              </a:extLst>
            </p:cNvPr>
            <p:cNvGraphicFramePr>
              <a:graphicFrameLocks noChangeAspect="1"/>
            </p:cNvGraphicFramePr>
            <p:nvPr/>
          </p:nvGraphicFramePr>
          <p:xfrm>
            <a:off x="1212" y="3657"/>
            <a:ext cx="1283" cy="271"/>
          </p:xfrm>
          <a:graphic>
            <a:graphicData uri="http://schemas.openxmlformats.org/presentationml/2006/ole">
              <mc:AlternateContent xmlns:mc="http://schemas.openxmlformats.org/markup-compatibility/2006">
                <mc:Choice xmlns:v="urn:schemas-microsoft-com:vml" Requires="v">
                  <p:oleObj spid="_x0000_s113720" name="Equation" r:id="rId7" imgW="2044700" imgH="431800" progId="Equation.DSMT4">
                    <p:embed/>
                  </p:oleObj>
                </mc:Choice>
                <mc:Fallback>
                  <p:oleObj name="Equation" r:id="rId7" imgW="2044700" imgH="431800" progId="Equation.DSMT4">
                    <p:embed/>
                    <p:pic>
                      <p:nvPicPr>
                        <p:cNvPr id="45067" name="Object 110">
                          <a:extLst>
                            <a:ext uri="{FF2B5EF4-FFF2-40B4-BE49-F238E27FC236}">
                              <a16:creationId xmlns:a16="http://schemas.microsoft.com/office/drawing/2014/main" id="{EA6ED2DB-998A-4C85-8D1A-C4CB18B1B2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2" y="3657"/>
                          <a:ext cx="128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8" name="Text Box 111">
              <a:extLst>
                <a:ext uri="{FF2B5EF4-FFF2-40B4-BE49-F238E27FC236}">
                  <a16:creationId xmlns:a16="http://schemas.microsoft.com/office/drawing/2014/main" id="{3263C702-2F92-4DB4-AF8B-2BE9AB5C74ED}"/>
                </a:ext>
              </a:extLst>
            </p:cNvPr>
            <p:cNvSpPr txBox="1">
              <a:spLocks noChangeArrowheads="1"/>
            </p:cNvSpPr>
            <p:nvPr/>
          </p:nvSpPr>
          <p:spPr bwMode="auto">
            <a:xfrm>
              <a:off x="2562" y="3612"/>
              <a:ext cx="240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则一般情况</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下             。</a:t>
              </a:r>
            </a:p>
          </p:txBody>
        </p:sp>
        <p:graphicFrame>
          <p:nvGraphicFramePr>
            <p:cNvPr id="45069" name="Object 112">
              <a:extLst>
                <a:ext uri="{FF2B5EF4-FFF2-40B4-BE49-F238E27FC236}">
                  <a16:creationId xmlns:a16="http://schemas.microsoft.com/office/drawing/2014/main" id="{0B804E53-EBE5-4E00-88F1-334200A75CA9}"/>
                </a:ext>
              </a:extLst>
            </p:cNvPr>
            <p:cNvGraphicFramePr>
              <a:graphicFrameLocks noChangeAspect="1"/>
            </p:cNvGraphicFramePr>
            <p:nvPr/>
          </p:nvGraphicFramePr>
          <p:xfrm>
            <a:off x="4014" y="3658"/>
            <a:ext cx="673" cy="262"/>
          </p:xfrm>
          <a:graphic>
            <a:graphicData uri="http://schemas.openxmlformats.org/presentationml/2006/ole">
              <mc:AlternateContent xmlns:mc="http://schemas.openxmlformats.org/markup-compatibility/2006">
                <mc:Choice xmlns:v="urn:schemas-microsoft-com:vml" Requires="v">
                  <p:oleObj spid="_x0000_s113721" name="Equation" r:id="rId9" imgW="1206500" imgH="469900" progId="Equation.DSMT4">
                    <p:embed/>
                  </p:oleObj>
                </mc:Choice>
                <mc:Fallback>
                  <p:oleObj name="Equation" r:id="rId9" imgW="1206500" imgH="469900" progId="Equation.DSMT4">
                    <p:embed/>
                    <p:pic>
                      <p:nvPicPr>
                        <p:cNvPr id="45069" name="Object 112">
                          <a:extLst>
                            <a:ext uri="{FF2B5EF4-FFF2-40B4-BE49-F238E27FC236}">
                              <a16:creationId xmlns:a16="http://schemas.microsoft.com/office/drawing/2014/main" id="{0B804E53-EBE5-4E00-88F1-334200A75CA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4" y="3658"/>
                          <a:ext cx="673"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668" name="Text Box 116">
            <a:extLst>
              <a:ext uri="{FF2B5EF4-FFF2-40B4-BE49-F238E27FC236}">
                <a16:creationId xmlns:a16="http://schemas.microsoft.com/office/drawing/2014/main" id="{28A49CB2-9780-4FCA-A63F-861621156562}"/>
              </a:ext>
            </a:extLst>
          </p:cNvPr>
          <p:cNvSpPr txBox="1">
            <a:spLocks noChangeArrowheads="1"/>
          </p:cNvSpPr>
          <p:nvPr/>
        </p:nvSpPr>
        <p:spPr bwMode="auto">
          <a:xfrm>
            <a:off x="34925" y="3500438"/>
            <a:ext cx="35290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由节点电压方程可得</a:t>
            </a:r>
          </a:p>
        </p:txBody>
      </p:sp>
      <p:sp>
        <p:nvSpPr>
          <p:cNvPr id="23675" name="AutoShape 123">
            <a:extLst>
              <a:ext uri="{FF2B5EF4-FFF2-40B4-BE49-F238E27FC236}">
                <a16:creationId xmlns:a16="http://schemas.microsoft.com/office/drawing/2014/main" id="{BE3C7C86-ACBC-454F-8275-E1641285BF7B}"/>
              </a:ext>
            </a:extLst>
          </p:cNvPr>
          <p:cNvSpPr>
            <a:spLocks noChangeArrowheads="1"/>
          </p:cNvSpPr>
          <p:nvPr/>
        </p:nvSpPr>
        <p:spPr bwMode="auto">
          <a:xfrm>
            <a:off x="2510632" y="1260089"/>
            <a:ext cx="889699" cy="618827"/>
          </a:xfrm>
          <a:prstGeom prst="wedgeRectCallout">
            <a:avLst>
              <a:gd name="adj1" fmla="val -94678"/>
              <a:gd name="adj2" fmla="val 58803"/>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电源中性点</a:t>
            </a:r>
          </a:p>
        </p:txBody>
      </p:sp>
      <p:sp>
        <p:nvSpPr>
          <p:cNvPr id="23676" name="AutoShape 124">
            <a:extLst>
              <a:ext uri="{FF2B5EF4-FFF2-40B4-BE49-F238E27FC236}">
                <a16:creationId xmlns:a16="http://schemas.microsoft.com/office/drawing/2014/main" id="{941BCC95-3684-408C-996F-11F13567E8DF}"/>
              </a:ext>
            </a:extLst>
          </p:cNvPr>
          <p:cNvSpPr>
            <a:spLocks noChangeArrowheads="1"/>
          </p:cNvSpPr>
          <p:nvPr/>
        </p:nvSpPr>
        <p:spPr bwMode="auto">
          <a:xfrm>
            <a:off x="5940425" y="1260089"/>
            <a:ext cx="889699" cy="584586"/>
          </a:xfrm>
          <a:prstGeom prst="wedgeRectCallout">
            <a:avLst>
              <a:gd name="adj1" fmla="val -112887"/>
              <a:gd name="adj2" fmla="val 76435"/>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负载中性点</a:t>
            </a:r>
          </a:p>
        </p:txBody>
      </p:sp>
      <p:sp>
        <p:nvSpPr>
          <p:cNvPr id="45065" name="Text Box 126">
            <a:hlinkClick r:id="rId11" action="ppaction://hlinksldjump"/>
            <a:extLst>
              <a:ext uri="{FF2B5EF4-FFF2-40B4-BE49-F238E27FC236}">
                <a16:creationId xmlns:a16="http://schemas.microsoft.com/office/drawing/2014/main" id="{BEA77364-35FF-45DE-8DE1-604DE6A813B9}"/>
              </a:ext>
            </a:extLst>
          </p:cNvPr>
          <p:cNvSpPr txBox="1">
            <a:spLocks noChangeArrowheads="1"/>
          </p:cNvSpPr>
          <p:nvPr/>
        </p:nvSpPr>
        <p:spPr bwMode="auto">
          <a:xfrm>
            <a:off x="7380288" y="44450"/>
            <a:ext cx="17287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zh-CN" altLang="en-US" sz="18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rPr>
              <a:t>见对称电路</a:t>
            </a:r>
          </a:p>
        </p:txBody>
      </p:sp>
    </p:spTree>
    <p:extLst>
      <p:ext uri="{BB962C8B-B14F-4D97-AF65-F5344CB8AC3E}">
        <p14:creationId xmlns:p14="http://schemas.microsoft.com/office/powerpoint/2010/main" val="197677890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3655"/>
                                        </p:tgtEl>
                                        <p:attrNameLst>
                                          <p:attrName>style.visibility</p:attrName>
                                        </p:attrNameLst>
                                      </p:cBhvr>
                                      <p:to>
                                        <p:strVal val="visible"/>
                                      </p:to>
                                    </p:set>
                                    <p:anim calcmode="discrete" valueType="clr">
                                      <p:cBhvr override="childStyle">
                                        <p:cTn id="7" dur="80"/>
                                        <p:tgtEl>
                                          <p:spTgt spid="2365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3655"/>
                                        </p:tgtEl>
                                        <p:attrNameLst>
                                          <p:attrName>fillcolor</p:attrName>
                                        </p:attrNameLst>
                                      </p:cBhvr>
                                      <p:tavLst>
                                        <p:tav tm="0">
                                          <p:val>
                                            <p:clrVal>
                                              <a:schemeClr val="accent2"/>
                                            </p:clrVal>
                                          </p:val>
                                        </p:tav>
                                        <p:tav tm="50000">
                                          <p:val>
                                            <p:clrVal>
                                              <a:schemeClr val="hlink"/>
                                            </p:clrVal>
                                          </p:val>
                                        </p:tav>
                                      </p:tavLst>
                                    </p:anim>
                                    <p:set>
                                      <p:cBhvr>
                                        <p:cTn id="9" dur="80"/>
                                        <p:tgtEl>
                                          <p:spTgt spid="23655"/>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3" presetClass="entr" presetSubtype="16" fill="hold" nodeType="clickEffect">
                                  <p:stCondLst>
                                    <p:cond delay="0"/>
                                  </p:stCondLst>
                                  <p:childTnLst>
                                    <p:set>
                                      <p:cBhvr>
                                        <p:cTn id="13" dur="1" fill="hold">
                                          <p:stCondLst>
                                            <p:cond delay="0"/>
                                          </p:stCondLst>
                                        </p:cTn>
                                        <p:tgtEl>
                                          <p:spTgt spid="23558"/>
                                        </p:tgtEl>
                                        <p:attrNameLst>
                                          <p:attrName>style.visibility</p:attrName>
                                        </p:attrNameLst>
                                      </p:cBhvr>
                                      <p:to>
                                        <p:strVal val="visible"/>
                                      </p:to>
                                    </p:set>
                                    <p:anim calcmode="lin" valueType="num">
                                      <p:cBhvr>
                                        <p:cTn id="14" dur="500" fill="hold"/>
                                        <p:tgtEl>
                                          <p:spTgt spid="23558"/>
                                        </p:tgtEl>
                                        <p:attrNameLst>
                                          <p:attrName>ppt_w</p:attrName>
                                        </p:attrNameLst>
                                      </p:cBhvr>
                                      <p:tavLst>
                                        <p:tav tm="0">
                                          <p:val>
                                            <p:fltVal val="0"/>
                                          </p:val>
                                        </p:tav>
                                        <p:tav tm="100000">
                                          <p:val>
                                            <p:strVal val="#ppt_w"/>
                                          </p:val>
                                        </p:tav>
                                      </p:tavLst>
                                    </p:anim>
                                    <p:anim calcmode="lin" valueType="num">
                                      <p:cBhvr>
                                        <p:cTn id="15" dur="500" fill="hold"/>
                                        <p:tgtEl>
                                          <p:spTgt spid="23558"/>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675"/>
                                        </p:tgtEl>
                                        <p:attrNameLst>
                                          <p:attrName>style.visibility</p:attrName>
                                        </p:attrNameLst>
                                      </p:cBhvr>
                                      <p:to>
                                        <p:strVal val="visible"/>
                                      </p:to>
                                    </p:set>
                                  </p:childTnLst>
                                  <p:subTnLst>
                                    <p:set>
                                      <p:cBhvr override="childStyle">
                                        <p:cTn dur="1" fill="hold" display="0" masterRel="nextClick" afterEffect="1"/>
                                        <p:tgtEl>
                                          <p:spTgt spid="23675"/>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676"/>
                                        </p:tgtEl>
                                        <p:attrNameLst>
                                          <p:attrName>style.visibility</p:attrName>
                                        </p:attrNameLst>
                                      </p:cBhvr>
                                      <p:to>
                                        <p:strVal val="visible"/>
                                      </p:to>
                                    </p:set>
                                  </p:childTnLst>
                                  <p:subTnLst>
                                    <p:set>
                                      <p:cBhvr override="childStyle">
                                        <p:cTn dur="1" fill="hold" display="0" masterRel="nextClick" afterEffect="1"/>
                                        <p:tgtEl>
                                          <p:spTgt spid="23676"/>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23668"/>
                                        </p:tgtEl>
                                        <p:attrNameLst>
                                          <p:attrName>style.visibility</p:attrName>
                                        </p:attrNameLst>
                                      </p:cBhvr>
                                      <p:to>
                                        <p:strVal val="visible"/>
                                      </p:to>
                                    </p:set>
                                    <p:anim calcmode="discrete" valueType="clr">
                                      <p:cBhvr override="childStyle">
                                        <p:cTn id="28" dur="80"/>
                                        <p:tgtEl>
                                          <p:spTgt spid="23668"/>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3668"/>
                                        </p:tgtEl>
                                        <p:attrNameLst>
                                          <p:attrName>fillcolor</p:attrName>
                                        </p:attrNameLst>
                                      </p:cBhvr>
                                      <p:tavLst>
                                        <p:tav tm="0">
                                          <p:val>
                                            <p:clrVal>
                                              <a:schemeClr val="accent2"/>
                                            </p:clrVal>
                                          </p:val>
                                        </p:tav>
                                        <p:tav tm="50000">
                                          <p:val>
                                            <p:clrVal>
                                              <a:schemeClr val="hlink"/>
                                            </p:clrVal>
                                          </p:val>
                                        </p:tav>
                                      </p:tavLst>
                                    </p:anim>
                                    <p:set>
                                      <p:cBhvr>
                                        <p:cTn id="30" dur="80"/>
                                        <p:tgtEl>
                                          <p:spTgt spid="23668"/>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3658"/>
                                        </p:tgtEl>
                                        <p:attrNameLst>
                                          <p:attrName>style.visibility</p:attrName>
                                        </p:attrNameLst>
                                      </p:cBhvr>
                                      <p:to>
                                        <p:strVal val="visible"/>
                                      </p:to>
                                    </p:set>
                                    <p:animEffect transition="in" filter="wipe(left)">
                                      <p:cBhvr>
                                        <p:cTn id="35" dur="5000"/>
                                        <p:tgtEl>
                                          <p:spTgt spid="2365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nodeType="clickEffect">
                                  <p:stCondLst>
                                    <p:cond delay="0"/>
                                  </p:stCondLst>
                                  <p:childTnLst>
                                    <p:set>
                                      <p:cBhvr>
                                        <p:cTn id="39" dur="1" fill="hold">
                                          <p:stCondLst>
                                            <p:cond delay="0"/>
                                          </p:stCondLst>
                                        </p:cTn>
                                        <p:tgtEl>
                                          <p:spTgt spid="23672"/>
                                        </p:tgtEl>
                                        <p:attrNameLst>
                                          <p:attrName>style.visibility</p:attrName>
                                        </p:attrNameLst>
                                      </p:cBhvr>
                                      <p:to>
                                        <p:strVal val="visible"/>
                                      </p:to>
                                    </p:set>
                                    <p:animEffect transition="in" filter="slide(fromBottom)">
                                      <p:cBhvr>
                                        <p:cTn id="40" dur="500"/>
                                        <p:tgtEl>
                                          <p:spTgt spid="23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 grpId="0"/>
      <p:bldP spid="23668" grpId="0"/>
      <p:bldP spid="23675" grpId="0" animBg="1"/>
      <p:bldP spid="2367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Text Box 4">
            <a:extLst>
              <a:ext uri="{FF2B5EF4-FFF2-40B4-BE49-F238E27FC236}">
                <a16:creationId xmlns:a16="http://schemas.microsoft.com/office/drawing/2014/main" id="{727DCC3F-30B1-42C2-9F58-B48F739988CB}"/>
              </a:ext>
            </a:extLst>
          </p:cNvPr>
          <p:cNvSpPr txBox="1">
            <a:spLocks noChangeArrowheads="1"/>
          </p:cNvSpPr>
          <p:nvPr/>
        </p:nvSpPr>
        <p:spPr bwMode="auto">
          <a:xfrm>
            <a:off x="250825" y="836613"/>
            <a:ext cx="309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负载各相电压：</a:t>
            </a:r>
          </a:p>
        </p:txBody>
      </p:sp>
      <p:graphicFrame>
        <p:nvGraphicFramePr>
          <p:cNvPr id="126981" name="Object 5">
            <a:extLst>
              <a:ext uri="{FF2B5EF4-FFF2-40B4-BE49-F238E27FC236}">
                <a16:creationId xmlns:a16="http://schemas.microsoft.com/office/drawing/2014/main" id="{C48AAB1E-B9C1-426E-A033-C2EAD99A0F07}"/>
              </a:ext>
            </a:extLst>
          </p:cNvPr>
          <p:cNvGraphicFramePr>
            <a:graphicFrameLocks noChangeAspect="1"/>
          </p:cNvGraphicFramePr>
          <p:nvPr/>
        </p:nvGraphicFramePr>
        <p:xfrm>
          <a:off x="468313" y="1916113"/>
          <a:ext cx="2603500" cy="1665287"/>
        </p:xfrm>
        <a:graphic>
          <a:graphicData uri="http://schemas.openxmlformats.org/presentationml/2006/ole">
            <mc:AlternateContent xmlns:mc="http://schemas.openxmlformats.org/markup-compatibility/2006">
              <mc:Choice xmlns:v="urn:schemas-microsoft-com:vml" Requires="v">
                <p:oleObj spid="_x0000_s115002" name="Equation" r:id="rId3" imgW="2603500" imgH="1663700" progId="Equation.DSMT4">
                  <p:embed/>
                </p:oleObj>
              </mc:Choice>
              <mc:Fallback>
                <p:oleObj name="Equation" r:id="rId3" imgW="2603500" imgH="1663700" progId="Equation.DSMT4">
                  <p:embed/>
                  <p:pic>
                    <p:nvPicPr>
                      <p:cNvPr id="126981" name="Object 5">
                        <a:extLst>
                          <a:ext uri="{FF2B5EF4-FFF2-40B4-BE49-F238E27FC236}">
                            <a16:creationId xmlns:a16="http://schemas.microsoft.com/office/drawing/2014/main" id="{C48AAB1E-B9C1-426E-A033-C2EAD99A0F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916113"/>
                        <a:ext cx="2603500" cy="166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2" name="Text Box 6">
            <a:extLst>
              <a:ext uri="{FF2B5EF4-FFF2-40B4-BE49-F238E27FC236}">
                <a16:creationId xmlns:a16="http://schemas.microsoft.com/office/drawing/2014/main" id="{3EB6931C-F355-42F0-B498-B5E84EB18F5B}"/>
              </a:ext>
            </a:extLst>
          </p:cNvPr>
          <p:cNvSpPr txBox="1">
            <a:spLocks noChangeArrowheads="1"/>
          </p:cNvSpPr>
          <p:nvPr/>
        </p:nvSpPr>
        <p:spPr bwMode="auto">
          <a:xfrm>
            <a:off x="4427538" y="588963"/>
            <a:ext cx="1873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相量图：</a:t>
            </a:r>
          </a:p>
        </p:txBody>
      </p:sp>
      <p:graphicFrame>
        <p:nvGraphicFramePr>
          <p:cNvPr id="126990" name="Object 14">
            <a:extLst>
              <a:ext uri="{FF2B5EF4-FFF2-40B4-BE49-F238E27FC236}">
                <a16:creationId xmlns:a16="http://schemas.microsoft.com/office/drawing/2014/main" id="{89F779C2-1BD7-437E-BB0D-1FCB56555066}"/>
              </a:ext>
            </a:extLst>
          </p:cNvPr>
          <p:cNvGraphicFramePr>
            <a:graphicFrameLocks noChangeAspect="1"/>
          </p:cNvGraphicFramePr>
          <p:nvPr/>
        </p:nvGraphicFramePr>
        <p:xfrm>
          <a:off x="7707313" y="2884488"/>
          <a:ext cx="536575" cy="601662"/>
        </p:xfrm>
        <a:graphic>
          <a:graphicData uri="http://schemas.openxmlformats.org/presentationml/2006/ole">
            <mc:AlternateContent xmlns:mc="http://schemas.openxmlformats.org/markup-compatibility/2006">
              <mc:Choice xmlns:v="urn:schemas-microsoft-com:vml" Requires="v">
                <p:oleObj spid="_x0000_s115003" name="Visio" r:id="rId5" imgW="536448" imgH="602122" progId="Visio.Drawing.11">
                  <p:embed/>
                </p:oleObj>
              </mc:Choice>
              <mc:Fallback>
                <p:oleObj name="Visio" r:id="rId5" imgW="536448" imgH="602122" progId="Visio.Drawing.11">
                  <p:embed/>
                  <p:pic>
                    <p:nvPicPr>
                      <p:cNvPr id="126990" name="Object 14">
                        <a:extLst>
                          <a:ext uri="{FF2B5EF4-FFF2-40B4-BE49-F238E27FC236}">
                            <a16:creationId xmlns:a16="http://schemas.microsoft.com/office/drawing/2014/main" id="{89F779C2-1BD7-437E-BB0D-1FCB565550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07313" y="2884488"/>
                        <a:ext cx="536575"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991" name="Object 15">
            <a:extLst>
              <a:ext uri="{FF2B5EF4-FFF2-40B4-BE49-F238E27FC236}">
                <a16:creationId xmlns:a16="http://schemas.microsoft.com/office/drawing/2014/main" id="{3355E283-B54B-4B29-AB9F-C163FA4FCAE3}"/>
              </a:ext>
            </a:extLst>
          </p:cNvPr>
          <p:cNvGraphicFramePr>
            <a:graphicFrameLocks noChangeAspect="1"/>
          </p:cNvGraphicFramePr>
          <p:nvPr/>
        </p:nvGraphicFramePr>
        <p:xfrm>
          <a:off x="6021388" y="3001963"/>
          <a:ext cx="1644650" cy="196850"/>
        </p:xfrm>
        <a:graphic>
          <a:graphicData uri="http://schemas.openxmlformats.org/presentationml/2006/ole">
            <mc:AlternateContent xmlns:mc="http://schemas.openxmlformats.org/markup-compatibility/2006">
              <mc:Choice xmlns:v="urn:schemas-microsoft-com:vml" Requires="v">
                <p:oleObj spid="_x0000_s115004" name="Visio" r:id="rId7" imgW="1644132" imgH="196372" progId="Visio.Drawing.11">
                  <p:embed/>
                </p:oleObj>
              </mc:Choice>
              <mc:Fallback>
                <p:oleObj name="Visio" r:id="rId7" imgW="1644132" imgH="196372" progId="Visio.Drawing.11">
                  <p:embed/>
                  <p:pic>
                    <p:nvPicPr>
                      <p:cNvPr id="126991" name="Object 15">
                        <a:extLst>
                          <a:ext uri="{FF2B5EF4-FFF2-40B4-BE49-F238E27FC236}">
                            <a16:creationId xmlns:a16="http://schemas.microsoft.com/office/drawing/2014/main" id="{3355E283-B54B-4B29-AB9F-C163FA4FCA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1388" y="3001963"/>
                        <a:ext cx="164465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992" name="Object 16">
            <a:extLst>
              <a:ext uri="{FF2B5EF4-FFF2-40B4-BE49-F238E27FC236}">
                <a16:creationId xmlns:a16="http://schemas.microsoft.com/office/drawing/2014/main" id="{DF9DEF6E-0FC6-4B86-A547-425CFAD3ED5D}"/>
              </a:ext>
            </a:extLst>
          </p:cNvPr>
          <p:cNvGraphicFramePr>
            <a:graphicFrameLocks noChangeAspect="1"/>
          </p:cNvGraphicFramePr>
          <p:nvPr/>
        </p:nvGraphicFramePr>
        <p:xfrm>
          <a:off x="5256213" y="3081338"/>
          <a:ext cx="828675" cy="1341437"/>
        </p:xfrm>
        <a:graphic>
          <a:graphicData uri="http://schemas.openxmlformats.org/presentationml/2006/ole">
            <mc:AlternateContent xmlns:mc="http://schemas.openxmlformats.org/markup-compatibility/2006">
              <mc:Choice xmlns:v="urn:schemas-microsoft-com:vml" Requires="v">
                <p:oleObj spid="_x0000_s115005" name="Visio" r:id="rId9" imgW="828731" imgH="1340795" progId="Visio.Drawing.11">
                  <p:embed/>
                </p:oleObj>
              </mc:Choice>
              <mc:Fallback>
                <p:oleObj name="Visio" r:id="rId9" imgW="828731" imgH="1340795" progId="Visio.Drawing.11">
                  <p:embed/>
                  <p:pic>
                    <p:nvPicPr>
                      <p:cNvPr id="126992" name="Object 16">
                        <a:extLst>
                          <a:ext uri="{FF2B5EF4-FFF2-40B4-BE49-F238E27FC236}">
                            <a16:creationId xmlns:a16="http://schemas.microsoft.com/office/drawing/2014/main" id="{DF9DEF6E-0FC6-4B86-A547-425CFAD3ED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6213" y="3081338"/>
                        <a:ext cx="828675"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993" name="Object 17">
            <a:extLst>
              <a:ext uri="{FF2B5EF4-FFF2-40B4-BE49-F238E27FC236}">
                <a16:creationId xmlns:a16="http://schemas.microsoft.com/office/drawing/2014/main" id="{1EE4F876-F484-4200-8DB2-74FCCF0B55C2}"/>
              </a:ext>
            </a:extLst>
          </p:cNvPr>
          <p:cNvGraphicFramePr>
            <a:graphicFrameLocks noChangeAspect="1"/>
          </p:cNvGraphicFramePr>
          <p:nvPr/>
        </p:nvGraphicFramePr>
        <p:xfrm>
          <a:off x="5022850" y="4292600"/>
          <a:ext cx="525463" cy="608013"/>
        </p:xfrm>
        <a:graphic>
          <a:graphicData uri="http://schemas.openxmlformats.org/presentationml/2006/ole">
            <mc:AlternateContent xmlns:mc="http://schemas.openxmlformats.org/markup-compatibility/2006">
              <mc:Choice xmlns:v="urn:schemas-microsoft-com:vml" Requires="v">
                <p:oleObj spid="_x0000_s115006" name="Visio" r:id="rId11" imgW="525394" imgH="608300" progId="Visio.Drawing.11">
                  <p:embed/>
                </p:oleObj>
              </mc:Choice>
              <mc:Fallback>
                <p:oleObj name="Visio" r:id="rId11" imgW="525394" imgH="608300" progId="Visio.Drawing.11">
                  <p:embed/>
                  <p:pic>
                    <p:nvPicPr>
                      <p:cNvPr id="126993" name="Object 17">
                        <a:extLst>
                          <a:ext uri="{FF2B5EF4-FFF2-40B4-BE49-F238E27FC236}">
                            <a16:creationId xmlns:a16="http://schemas.microsoft.com/office/drawing/2014/main" id="{1EE4F876-F484-4200-8DB2-74FCCF0B55C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2850" y="4292600"/>
                        <a:ext cx="525463"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994" name="Object 18">
            <a:extLst>
              <a:ext uri="{FF2B5EF4-FFF2-40B4-BE49-F238E27FC236}">
                <a16:creationId xmlns:a16="http://schemas.microsoft.com/office/drawing/2014/main" id="{6709DB68-0A1D-4FFF-9F33-E99D4CBCF28C}"/>
              </a:ext>
            </a:extLst>
          </p:cNvPr>
          <p:cNvGraphicFramePr>
            <a:graphicFrameLocks noChangeAspect="1"/>
          </p:cNvGraphicFramePr>
          <p:nvPr/>
        </p:nvGraphicFramePr>
        <p:xfrm>
          <a:off x="5235575" y="1727200"/>
          <a:ext cx="850900" cy="1408113"/>
        </p:xfrm>
        <a:graphic>
          <a:graphicData uri="http://schemas.openxmlformats.org/presentationml/2006/ole">
            <mc:AlternateContent xmlns:mc="http://schemas.openxmlformats.org/markup-compatibility/2006">
              <mc:Choice xmlns:v="urn:schemas-microsoft-com:vml" Requires="v">
                <p:oleObj spid="_x0000_s115007" name="Visio" r:id="rId13" imgW="850514" imgH="1407444" progId="Visio.Drawing.11">
                  <p:embed/>
                </p:oleObj>
              </mc:Choice>
              <mc:Fallback>
                <p:oleObj name="Visio" r:id="rId13" imgW="850514" imgH="1407444" progId="Visio.Drawing.11">
                  <p:embed/>
                  <p:pic>
                    <p:nvPicPr>
                      <p:cNvPr id="126994" name="Object 18">
                        <a:extLst>
                          <a:ext uri="{FF2B5EF4-FFF2-40B4-BE49-F238E27FC236}">
                            <a16:creationId xmlns:a16="http://schemas.microsoft.com/office/drawing/2014/main" id="{6709DB68-0A1D-4FFF-9F33-E99D4CBCF28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35575" y="1727200"/>
                        <a:ext cx="850900" cy="140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995" name="Object 19">
            <a:extLst>
              <a:ext uri="{FF2B5EF4-FFF2-40B4-BE49-F238E27FC236}">
                <a16:creationId xmlns:a16="http://schemas.microsoft.com/office/drawing/2014/main" id="{2498F9A3-3881-4994-9C2D-A58779F4F8BA}"/>
              </a:ext>
            </a:extLst>
          </p:cNvPr>
          <p:cNvGraphicFramePr>
            <a:graphicFrameLocks noChangeAspect="1"/>
          </p:cNvGraphicFramePr>
          <p:nvPr/>
        </p:nvGraphicFramePr>
        <p:xfrm>
          <a:off x="5230813" y="1268413"/>
          <a:ext cx="533400" cy="608012"/>
        </p:xfrm>
        <a:graphic>
          <a:graphicData uri="http://schemas.openxmlformats.org/presentationml/2006/ole">
            <mc:AlternateContent xmlns:mc="http://schemas.openxmlformats.org/markup-compatibility/2006">
              <mc:Choice xmlns:v="urn:schemas-microsoft-com:vml" Requires="v">
                <p:oleObj spid="_x0000_s115008" name="Visio" r:id="rId15" imgW="534172" imgH="608300" progId="Visio.Drawing.11">
                  <p:embed/>
                </p:oleObj>
              </mc:Choice>
              <mc:Fallback>
                <p:oleObj name="Visio" r:id="rId15" imgW="534172" imgH="608300" progId="Visio.Drawing.11">
                  <p:embed/>
                  <p:pic>
                    <p:nvPicPr>
                      <p:cNvPr id="126995" name="Object 19">
                        <a:extLst>
                          <a:ext uri="{FF2B5EF4-FFF2-40B4-BE49-F238E27FC236}">
                            <a16:creationId xmlns:a16="http://schemas.microsoft.com/office/drawing/2014/main" id="{2498F9A3-3881-4994-9C2D-A58779F4F8B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30813" y="1268413"/>
                        <a:ext cx="53340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996" name="Object 20">
            <a:extLst>
              <a:ext uri="{FF2B5EF4-FFF2-40B4-BE49-F238E27FC236}">
                <a16:creationId xmlns:a16="http://schemas.microsoft.com/office/drawing/2014/main" id="{BD30E6F1-F101-453D-A1A8-E9A386621EA2}"/>
              </a:ext>
            </a:extLst>
          </p:cNvPr>
          <p:cNvGraphicFramePr>
            <a:graphicFrameLocks noGrp="1" noChangeAspect="1"/>
          </p:cNvGraphicFramePr>
          <p:nvPr>
            <p:ph/>
          </p:nvPr>
        </p:nvGraphicFramePr>
        <p:xfrm>
          <a:off x="6018213" y="3090863"/>
          <a:ext cx="974725" cy="436562"/>
        </p:xfrm>
        <a:graphic>
          <a:graphicData uri="http://schemas.openxmlformats.org/presentationml/2006/ole">
            <mc:AlternateContent xmlns:mc="http://schemas.openxmlformats.org/markup-compatibility/2006">
              <mc:Choice xmlns:v="urn:schemas-microsoft-com:vml" Requires="v">
                <p:oleObj spid="_x0000_s115009" name="Visio" r:id="rId17" imgW="974710" imgH="436636" progId="Visio.Drawing.11">
                  <p:embed/>
                </p:oleObj>
              </mc:Choice>
              <mc:Fallback>
                <p:oleObj name="Visio" r:id="rId17" imgW="974710" imgH="436636" progId="Visio.Drawing.11">
                  <p:embed/>
                  <p:pic>
                    <p:nvPicPr>
                      <p:cNvPr id="126996" name="Object 20">
                        <a:extLst>
                          <a:ext uri="{FF2B5EF4-FFF2-40B4-BE49-F238E27FC236}">
                            <a16:creationId xmlns:a16="http://schemas.microsoft.com/office/drawing/2014/main" id="{BD30E6F1-F101-453D-A1A8-E9A386621EA2}"/>
                          </a:ext>
                        </a:extLst>
                      </p:cNvPr>
                      <p:cNvPicPr>
                        <a:picLocks noGrp="1"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18213" y="3090863"/>
                        <a:ext cx="974725"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997" name="Object 21">
            <a:extLst>
              <a:ext uri="{FF2B5EF4-FFF2-40B4-BE49-F238E27FC236}">
                <a16:creationId xmlns:a16="http://schemas.microsoft.com/office/drawing/2014/main" id="{A3E1F0E7-094C-40DC-B657-9A3D2CE1C493}"/>
              </a:ext>
            </a:extLst>
          </p:cNvPr>
          <p:cNvGraphicFramePr>
            <a:graphicFrameLocks noChangeAspect="1"/>
          </p:cNvGraphicFramePr>
          <p:nvPr/>
        </p:nvGraphicFramePr>
        <p:xfrm>
          <a:off x="5619750" y="2843213"/>
          <a:ext cx="288925" cy="514350"/>
        </p:xfrm>
        <a:graphic>
          <a:graphicData uri="http://schemas.openxmlformats.org/presentationml/2006/ole">
            <mc:AlternateContent xmlns:mc="http://schemas.openxmlformats.org/markup-compatibility/2006">
              <mc:Choice xmlns:v="urn:schemas-microsoft-com:vml" Requires="v">
                <p:oleObj spid="_x0000_s115010" name="Visio" r:id="rId19" imgW="288707" imgH="514665" progId="Visio.Drawing.11">
                  <p:embed/>
                </p:oleObj>
              </mc:Choice>
              <mc:Fallback>
                <p:oleObj name="Visio" r:id="rId19" imgW="288707" imgH="514665" progId="Visio.Drawing.11">
                  <p:embed/>
                  <p:pic>
                    <p:nvPicPr>
                      <p:cNvPr id="126997" name="Object 21">
                        <a:extLst>
                          <a:ext uri="{FF2B5EF4-FFF2-40B4-BE49-F238E27FC236}">
                            <a16:creationId xmlns:a16="http://schemas.microsoft.com/office/drawing/2014/main" id="{A3E1F0E7-094C-40DC-B657-9A3D2CE1C49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19750" y="2843213"/>
                        <a:ext cx="2889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998" name="Object 22">
            <a:extLst>
              <a:ext uri="{FF2B5EF4-FFF2-40B4-BE49-F238E27FC236}">
                <a16:creationId xmlns:a16="http://schemas.microsoft.com/office/drawing/2014/main" id="{DEB828EF-762E-4A31-8B7C-E71B14EE8C55}"/>
              </a:ext>
            </a:extLst>
          </p:cNvPr>
          <p:cNvGraphicFramePr>
            <a:graphicFrameLocks noChangeAspect="1"/>
          </p:cNvGraphicFramePr>
          <p:nvPr/>
        </p:nvGraphicFramePr>
        <p:xfrm>
          <a:off x="6670675" y="2225675"/>
          <a:ext cx="388938" cy="514350"/>
        </p:xfrm>
        <a:graphic>
          <a:graphicData uri="http://schemas.openxmlformats.org/presentationml/2006/ole">
            <mc:AlternateContent xmlns:mc="http://schemas.openxmlformats.org/markup-compatibility/2006">
              <mc:Choice xmlns:v="urn:schemas-microsoft-com:vml" Requires="v">
                <p:oleObj spid="_x0000_s115011" name="Visio" r:id="rId21" imgW="388518" imgH="514665" progId="Visio.Drawing.11">
                  <p:embed/>
                </p:oleObj>
              </mc:Choice>
              <mc:Fallback>
                <p:oleObj name="Visio" r:id="rId21" imgW="388518" imgH="514665" progId="Visio.Drawing.11">
                  <p:embed/>
                  <p:pic>
                    <p:nvPicPr>
                      <p:cNvPr id="126998" name="Object 22">
                        <a:extLst>
                          <a:ext uri="{FF2B5EF4-FFF2-40B4-BE49-F238E27FC236}">
                            <a16:creationId xmlns:a16="http://schemas.microsoft.com/office/drawing/2014/main" id="{DEB828EF-762E-4A31-8B7C-E71B14EE8C5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70675" y="2225675"/>
                        <a:ext cx="38893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999" name="Object 23">
            <a:extLst>
              <a:ext uri="{FF2B5EF4-FFF2-40B4-BE49-F238E27FC236}">
                <a16:creationId xmlns:a16="http://schemas.microsoft.com/office/drawing/2014/main" id="{3192E2E6-B0D6-48F9-8DE7-753C35CABDBD}"/>
              </a:ext>
            </a:extLst>
          </p:cNvPr>
          <p:cNvGraphicFramePr>
            <a:graphicFrameLocks noChangeAspect="1"/>
          </p:cNvGraphicFramePr>
          <p:nvPr/>
        </p:nvGraphicFramePr>
        <p:xfrm>
          <a:off x="6051550" y="2589213"/>
          <a:ext cx="628650" cy="511175"/>
        </p:xfrm>
        <a:graphic>
          <a:graphicData uri="http://schemas.openxmlformats.org/presentationml/2006/ole">
            <mc:AlternateContent xmlns:mc="http://schemas.openxmlformats.org/markup-compatibility/2006">
              <mc:Choice xmlns:v="urn:schemas-microsoft-com:vml" Requires="v">
                <p:oleObj spid="_x0000_s115012" name="Visio" r:id="rId23" imgW="628782" imgH="510764" progId="Visio.Drawing.11">
                  <p:embed/>
                </p:oleObj>
              </mc:Choice>
              <mc:Fallback>
                <p:oleObj name="Visio" r:id="rId23" imgW="628782" imgH="510764" progId="Visio.Drawing.11">
                  <p:embed/>
                  <p:pic>
                    <p:nvPicPr>
                      <p:cNvPr id="126999" name="Object 23">
                        <a:extLst>
                          <a:ext uri="{FF2B5EF4-FFF2-40B4-BE49-F238E27FC236}">
                            <a16:creationId xmlns:a16="http://schemas.microsoft.com/office/drawing/2014/main" id="{3192E2E6-B0D6-48F9-8DE7-753C35CABDB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51550" y="2589213"/>
                        <a:ext cx="628650" cy="511175"/>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000" name="Object 24">
            <a:extLst>
              <a:ext uri="{FF2B5EF4-FFF2-40B4-BE49-F238E27FC236}">
                <a16:creationId xmlns:a16="http://schemas.microsoft.com/office/drawing/2014/main" id="{DC367A08-6A0E-4F24-AD0C-7AD9CFCD3282}"/>
              </a:ext>
            </a:extLst>
          </p:cNvPr>
          <p:cNvGraphicFramePr>
            <a:graphicFrameLocks noChangeAspect="1"/>
          </p:cNvGraphicFramePr>
          <p:nvPr/>
        </p:nvGraphicFramePr>
        <p:xfrm>
          <a:off x="6094413" y="2020888"/>
          <a:ext cx="604837" cy="663575"/>
        </p:xfrm>
        <a:graphic>
          <a:graphicData uri="http://schemas.openxmlformats.org/presentationml/2006/ole">
            <mc:AlternateContent xmlns:mc="http://schemas.openxmlformats.org/markup-compatibility/2006">
              <mc:Choice xmlns:v="urn:schemas-microsoft-com:vml" Requires="v">
                <p:oleObj spid="_x0000_s115013" name="Visio" r:id="rId25" imgW="604398" imgH="663895" progId="Visio.Drawing.11">
                  <p:embed/>
                </p:oleObj>
              </mc:Choice>
              <mc:Fallback>
                <p:oleObj name="Visio" r:id="rId25" imgW="604398" imgH="663895" progId="Visio.Drawing.11">
                  <p:embed/>
                  <p:pic>
                    <p:nvPicPr>
                      <p:cNvPr id="127000" name="Object 24">
                        <a:extLst>
                          <a:ext uri="{FF2B5EF4-FFF2-40B4-BE49-F238E27FC236}">
                            <a16:creationId xmlns:a16="http://schemas.microsoft.com/office/drawing/2014/main" id="{DC367A08-6A0E-4F24-AD0C-7AD9CFCD328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094413" y="2020888"/>
                        <a:ext cx="604837"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001" name="Object 25">
            <a:extLst>
              <a:ext uri="{FF2B5EF4-FFF2-40B4-BE49-F238E27FC236}">
                <a16:creationId xmlns:a16="http://schemas.microsoft.com/office/drawing/2014/main" id="{B4C6DDF9-5BBC-4A89-B7CD-8CED0CE68891}"/>
              </a:ext>
            </a:extLst>
          </p:cNvPr>
          <p:cNvGraphicFramePr>
            <a:graphicFrameLocks noChangeAspect="1"/>
          </p:cNvGraphicFramePr>
          <p:nvPr/>
        </p:nvGraphicFramePr>
        <p:xfrm>
          <a:off x="5422900" y="3109913"/>
          <a:ext cx="603250" cy="441325"/>
        </p:xfrm>
        <a:graphic>
          <a:graphicData uri="http://schemas.openxmlformats.org/presentationml/2006/ole">
            <mc:AlternateContent xmlns:mc="http://schemas.openxmlformats.org/markup-compatibility/2006">
              <mc:Choice xmlns:v="urn:schemas-microsoft-com:vml" Requires="v">
                <p:oleObj spid="_x0000_s115014" name="Visio" r:id="rId27" imgW="603748" imgH="441838" progId="Visio.Drawing.11">
                  <p:embed/>
                </p:oleObj>
              </mc:Choice>
              <mc:Fallback>
                <p:oleObj name="Visio" r:id="rId27" imgW="603748" imgH="441838" progId="Visio.Drawing.11">
                  <p:embed/>
                  <p:pic>
                    <p:nvPicPr>
                      <p:cNvPr id="127001" name="Object 25">
                        <a:extLst>
                          <a:ext uri="{FF2B5EF4-FFF2-40B4-BE49-F238E27FC236}">
                            <a16:creationId xmlns:a16="http://schemas.microsoft.com/office/drawing/2014/main" id="{B4C6DDF9-5BBC-4A89-B7CD-8CED0CE6889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422900" y="3109913"/>
                        <a:ext cx="60325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002" name="Object 26">
            <a:extLst>
              <a:ext uri="{FF2B5EF4-FFF2-40B4-BE49-F238E27FC236}">
                <a16:creationId xmlns:a16="http://schemas.microsoft.com/office/drawing/2014/main" id="{539A2E3F-366E-4AD0-ADED-1D9DFCDF17E3}"/>
              </a:ext>
            </a:extLst>
          </p:cNvPr>
          <p:cNvGraphicFramePr>
            <a:graphicFrameLocks noChangeAspect="1"/>
          </p:cNvGraphicFramePr>
          <p:nvPr/>
        </p:nvGraphicFramePr>
        <p:xfrm>
          <a:off x="5448300" y="3492500"/>
          <a:ext cx="1539875" cy="39688"/>
        </p:xfrm>
        <a:graphic>
          <a:graphicData uri="http://schemas.openxmlformats.org/presentationml/2006/ole">
            <mc:AlternateContent xmlns:mc="http://schemas.openxmlformats.org/markup-compatibility/2006">
              <mc:Choice xmlns:v="urn:schemas-microsoft-com:vml" Requires="v">
                <p:oleObj spid="_x0000_s115015" name="Visio" r:id="rId29" imgW="1540093" imgH="39665" progId="Visio.Drawing.11">
                  <p:embed/>
                </p:oleObj>
              </mc:Choice>
              <mc:Fallback>
                <p:oleObj name="Visio" r:id="rId29" imgW="1540093" imgH="39665" progId="Visio.Drawing.11">
                  <p:embed/>
                  <p:pic>
                    <p:nvPicPr>
                      <p:cNvPr id="127002" name="Object 26">
                        <a:extLst>
                          <a:ext uri="{FF2B5EF4-FFF2-40B4-BE49-F238E27FC236}">
                            <a16:creationId xmlns:a16="http://schemas.microsoft.com/office/drawing/2014/main" id="{539A2E3F-366E-4AD0-ADED-1D9DFCDF17E3}"/>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448300" y="3492500"/>
                        <a:ext cx="1539875" cy="3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003" name="Object 27">
            <a:extLst>
              <a:ext uri="{FF2B5EF4-FFF2-40B4-BE49-F238E27FC236}">
                <a16:creationId xmlns:a16="http://schemas.microsoft.com/office/drawing/2014/main" id="{76B405B9-734C-4BEE-B14C-74BF2125715D}"/>
              </a:ext>
            </a:extLst>
          </p:cNvPr>
          <p:cNvGraphicFramePr>
            <a:graphicFrameLocks noChangeAspect="1"/>
          </p:cNvGraphicFramePr>
          <p:nvPr/>
        </p:nvGraphicFramePr>
        <p:xfrm>
          <a:off x="6869113" y="3100388"/>
          <a:ext cx="766762" cy="458787"/>
        </p:xfrm>
        <a:graphic>
          <a:graphicData uri="http://schemas.openxmlformats.org/presentationml/2006/ole">
            <mc:AlternateContent xmlns:mc="http://schemas.openxmlformats.org/markup-compatibility/2006">
              <mc:Choice xmlns:v="urn:schemas-microsoft-com:vml" Requires="v">
                <p:oleObj spid="_x0000_s115016" name="Visio" r:id="rId31" imgW="766633" imgH="458094" progId="Visio.Drawing.11">
                  <p:embed/>
                </p:oleObj>
              </mc:Choice>
              <mc:Fallback>
                <p:oleObj name="Visio" r:id="rId31" imgW="766633" imgH="458094" progId="Visio.Drawing.11">
                  <p:embed/>
                  <p:pic>
                    <p:nvPicPr>
                      <p:cNvPr id="127003" name="Object 27">
                        <a:extLst>
                          <a:ext uri="{FF2B5EF4-FFF2-40B4-BE49-F238E27FC236}">
                            <a16:creationId xmlns:a16="http://schemas.microsoft.com/office/drawing/2014/main" id="{76B405B9-734C-4BEE-B14C-74BF2125715D}"/>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869113" y="3100388"/>
                        <a:ext cx="766762"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004" name="Object 28">
            <a:extLst>
              <a:ext uri="{FF2B5EF4-FFF2-40B4-BE49-F238E27FC236}">
                <a16:creationId xmlns:a16="http://schemas.microsoft.com/office/drawing/2014/main" id="{C8B720A2-3A32-4F80-B14A-EE6EE162C1B8}"/>
              </a:ext>
            </a:extLst>
          </p:cNvPr>
          <p:cNvGraphicFramePr>
            <a:graphicFrameLocks noChangeAspect="1"/>
          </p:cNvGraphicFramePr>
          <p:nvPr/>
        </p:nvGraphicFramePr>
        <p:xfrm>
          <a:off x="6877050" y="3354388"/>
          <a:ext cx="614363" cy="609600"/>
        </p:xfrm>
        <a:graphic>
          <a:graphicData uri="http://schemas.openxmlformats.org/presentationml/2006/ole">
            <mc:AlternateContent xmlns:mc="http://schemas.openxmlformats.org/markup-compatibility/2006">
              <mc:Choice xmlns:v="urn:schemas-microsoft-com:vml" Requires="v">
                <p:oleObj spid="_x0000_s115017" name="Visio" r:id="rId33" imgW="614802" imgH="608950" progId="Visio.Drawing.11">
                  <p:embed/>
                </p:oleObj>
              </mc:Choice>
              <mc:Fallback>
                <p:oleObj name="Visio" r:id="rId33" imgW="614802" imgH="608950" progId="Visio.Drawing.11">
                  <p:embed/>
                  <p:pic>
                    <p:nvPicPr>
                      <p:cNvPr id="127004" name="Object 28">
                        <a:extLst>
                          <a:ext uri="{FF2B5EF4-FFF2-40B4-BE49-F238E27FC236}">
                            <a16:creationId xmlns:a16="http://schemas.microsoft.com/office/drawing/2014/main" id="{C8B720A2-3A32-4F80-B14A-EE6EE162C1B8}"/>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877050" y="3354388"/>
                        <a:ext cx="6143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005" name="Object 29">
            <a:extLst>
              <a:ext uri="{FF2B5EF4-FFF2-40B4-BE49-F238E27FC236}">
                <a16:creationId xmlns:a16="http://schemas.microsoft.com/office/drawing/2014/main" id="{BAF6423E-0432-4226-B838-3E79922382FD}"/>
              </a:ext>
            </a:extLst>
          </p:cNvPr>
          <p:cNvGraphicFramePr>
            <a:graphicFrameLocks noChangeAspect="1"/>
          </p:cNvGraphicFramePr>
          <p:nvPr/>
        </p:nvGraphicFramePr>
        <p:xfrm>
          <a:off x="4578350" y="3476625"/>
          <a:ext cx="901700" cy="1323975"/>
        </p:xfrm>
        <a:graphic>
          <a:graphicData uri="http://schemas.openxmlformats.org/presentationml/2006/ole">
            <mc:AlternateContent xmlns:mc="http://schemas.openxmlformats.org/markup-compatibility/2006">
              <mc:Choice xmlns:v="urn:schemas-microsoft-com:vml" Requires="v">
                <p:oleObj spid="_x0000_s115018" name="Visio" r:id="rId35" imgW="901558" imgH="1323238" progId="Visio.Drawing.11">
                  <p:embed/>
                </p:oleObj>
              </mc:Choice>
              <mc:Fallback>
                <p:oleObj name="Visio" r:id="rId35" imgW="901558" imgH="1323238" progId="Visio.Drawing.11">
                  <p:embed/>
                  <p:pic>
                    <p:nvPicPr>
                      <p:cNvPr id="127005" name="Object 29">
                        <a:extLst>
                          <a:ext uri="{FF2B5EF4-FFF2-40B4-BE49-F238E27FC236}">
                            <a16:creationId xmlns:a16="http://schemas.microsoft.com/office/drawing/2014/main" id="{BAF6423E-0432-4226-B838-3E79922382FD}"/>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578350" y="3476625"/>
                        <a:ext cx="9017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006" name="Object 30">
            <a:extLst>
              <a:ext uri="{FF2B5EF4-FFF2-40B4-BE49-F238E27FC236}">
                <a16:creationId xmlns:a16="http://schemas.microsoft.com/office/drawing/2014/main" id="{789D52FC-2C2E-4A8D-A6C1-6055969AD797}"/>
              </a:ext>
            </a:extLst>
          </p:cNvPr>
          <p:cNvGraphicFramePr>
            <a:graphicFrameLocks noChangeAspect="1"/>
          </p:cNvGraphicFramePr>
          <p:nvPr/>
        </p:nvGraphicFramePr>
        <p:xfrm>
          <a:off x="4621213" y="4391025"/>
          <a:ext cx="641350" cy="384175"/>
        </p:xfrm>
        <a:graphic>
          <a:graphicData uri="http://schemas.openxmlformats.org/presentationml/2006/ole">
            <mc:AlternateContent xmlns:mc="http://schemas.openxmlformats.org/markup-compatibility/2006">
              <mc:Choice xmlns:v="urn:schemas-microsoft-com:vml" Requires="v">
                <p:oleObj spid="_x0000_s115019" name="Visio" r:id="rId37" imgW="641462" imgH="384617" progId="Visio.Drawing.11">
                  <p:embed/>
                </p:oleObj>
              </mc:Choice>
              <mc:Fallback>
                <p:oleObj name="Visio" r:id="rId37" imgW="641462" imgH="384617" progId="Visio.Drawing.11">
                  <p:embed/>
                  <p:pic>
                    <p:nvPicPr>
                      <p:cNvPr id="127006" name="Object 30">
                        <a:extLst>
                          <a:ext uri="{FF2B5EF4-FFF2-40B4-BE49-F238E27FC236}">
                            <a16:creationId xmlns:a16="http://schemas.microsoft.com/office/drawing/2014/main" id="{789D52FC-2C2E-4A8D-A6C1-6055969AD797}"/>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621213" y="4391025"/>
                        <a:ext cx="6413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007" name="Object 31">
            <a:extLst>
              <a:ext uri="{FF2B5EF4-FFF2-40B4-BE49-F238E27FC236}">
                <a16:creationId xmlns:a16="http://schemas.microsoft.com/office/drawing/2014/main" id="{2344E712-8067-4749-9692-06F5E73A0EDA}"/>
              </a:ext>
            </a:extLst>
          </p:cNvPr>
          <p:cNvGraphicFramePr>
            <a:graphicFrameLocks noChangeAspect="1"/>
          </p:cNvGraphicFramePr>
          <p:nvPr/>
        </p:nvGraphicFramePr>
        <p:xfrm>
          <a:off x="4581525" y="3082925"/>
          <a:ext cx="1489075" cy="1720850"/>
        </p:xfrm>
        <a:graphic>
          <a:graphicData uri="http://schemas.openxmlformats.org/presentationml/2006/ole">
            <mc:AlternateContent xmlns:mc="http://schemas.openxmlformats.org/markup-compatibility/2006">
              <mc:Choice xmlns:v="urn:schemas-microsoft-com:vml" Requires="v">
                <p:oleObj spid="_x0000_s115020" name="Visio" r:id="rId39" imgW="1488399" imgH="1720210" progId="Visio.Drawing.11">
                  <p:embed/>
                </p:oleObj>
              </mc:Choice>
              <mc:Fallback>
                <p:oleObj name="Visio" r:id="rId39" imgW="1488399" imgH="1720210" progId="Visio.Drawing.11">
                  <p:embed/>
                  <p:pic>
                    <p:nvPicPr>
                      <p:cNvPr id="127007" name="Object 31">
                        <a:extLst>
                          <a:ext uri="{FF2B5EF4-FFF2-40B4-BE49-F238E27FC236}">
                            <a16:creationId xmlns:a16="http://schemas.microsoft.com/office/drawing/2014/main" id="{2344E712-8067-4749-9692-06F5E73A0EDA}"/>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581525" y="3082925"/>
                        <a:ext cx="1489075"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008" name="Object 32">
            <a:extLst>
              <a:ext uri="{FF2B5EF4-FFF2-40B4-BE49-F238E27FC236}">
                <a16:creationId xmlns:a16="http://schemas.microsoft.com/office/drawing/2014/main" id="{42D4281A-0689-4DC5-AA35-C0F303812EFE}"/>
              </a:ext>
            </a:extLst>
          </p:cNvPr>
          <p:cNvGraphicFramePr>
            <a:graphicFrameLocks noChangeAspect="1"/>
          </p:cNvGraphicFramePr>
          <p:nvPr/>
        </p:nvGraphicFramePr>
        <p:xfrm>
          <a:off x="4305300" y="4651375"/>
          <a:ext cx="593725" cy="609600"/>
        </p:xfrm>
        <a:graphic>
          <a:graphicData uri="http://schemas.openxmlformats.org/presentationml/2006/ole">
            <mc:AlternateContent xmlns:mc="http://schemas.openxmlformats.org/markup-compatibility/2006">
              <mc:Choice xmlns:v="urn:schemas-microsoft-com:vml" Requires="v">
                <p:oleObj spid="_x0000_s115021" name="Visio" r:id="rId41" imgW="594319" imgH="608950" progId="Visio.Drawing.11">
                  <p:embed/>
                </p:oleObj>
              </mc:Choice>
              <mc:Fallback>
                <p:oleObj name="Visio" r:id="rId41" imgW="594319" imgH="608950" progId="Visio.Drawing.11">
                  <p:embed/>
                  <p:pic>
                    <p:nvPicPr>
                      <p:cNvPr id="127008" name="Object 32">
                        <a:extLst>
                          <a:ext uri="{FF2B5EF4-FFF2-40B4-BE49-F238E27FC236}">
                            <a16:creationId xmlns:a16="http://schemas.microsoft.com/office/drawing/2014/main" id="{42D4281A-0689-4DC5-AA35-C0F303812EFE}"/>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305300" y="4651375"/>
                        <a:ext cx="5937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009" name="Object 33">
            <a:extLst>
              <a:ext uri="{FF2B5EF4-FFF2-40B4-BE49-F238E27FC236}">
                <a16:creationId xmlns:a16="http://schemas.microsoft.com/office/drawing/2014/main" id="{02C70029-9132-4A1C-B99E-DA9E5285022E}"/>
              </a:ext>
            </a:extLst>
          </p:cNvPr>
          <p:cNvGraphicFramePr>
            <a:graphicFrameLocks noChangeAspect="1"/>
          </p:cNvGraphicFramePr>
          <p:nvPr/>
        </p:nvGraphicFramePr>
        <p:xfrm>
          <a:off x="4678363" y="2230438"/>
          <a:ext cx="1403350" cy="904875"/>
        </p:xfrm>
        <a:graphic>
          <a:graphicData uri="http://schemas.openxmlformats.org/presentationml/2006/ole">
            <mc:AlternateContent xmlns:mc="http://schemas.openxmlformats.org/markup-compatibility/2006">
              <mc:Choice xmlns:v="urn:schemas-microsoft-com:vml" Requires="v">
                <p:oleObj spid="_x0000_s115022" name="Visio" r:id="rId43" imgW="1403868" imgH="904159" progId="Visio.Drawing.11">
                  <p:embed/>
                </p:oleObj>
              </mc:Choice>
              <mc:Fallback>
                <p:oleObj name="Visio" r:id="rId43" imgW="1403868" imgH="904159" progId="Visio.Drawing.11">
                  <p:embed/>
                  <p:pic>
                    <p:nvPicPr>
                      <p:cNvPr id="127009" name="Object 33">
                        <a:extLst>
                          <a:ext uri="{FF2B5EF4-FFF2-40B4-BE49-F238E27FC236}">
                            <a16:creationId xmlns:a16="http://schemas.microsoft.com/office/drawing/2014/main" id="{02C70029-9132-4A1C-B99E-DA9E5285022E}"/>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678363" y="2230438"/>
                        <a:ext cx="14033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010" name="Object 34">
            <a:extLst>
              <a:ext uri="{FF2B5EF4-FFF2-40B4-BE49-F238E27FC236}">
                <a16:creationId xmlns:a16="http://schemas.microsoft.com/office/drawing/2014/main" id="{0911408C-263F-43C6-9DD1-77719C73F46D}"/>
              </a:ext>
            </a:extLst>
          </p:cNvPr>
          <p:cNvGraphicFramePr>
            <a:graphicFrameLocks noChangeAspect="1"/>
          </p:cNvGraphicFramePr>
          <p:nvPr/>
        </p:nvGraphicFramePr>
        <p:xfrm>
          <a:off x="4659313" y="2233613"/>
          <a:ext cx="817562" cy="1279525"/>
        </p:xfrm>
        <a:graphic>
          <a:graphicData uri="http://schemas.openxmlformats.org/presentationml/2006/ole">
            <mc:AlternateContent xmlns:mc="http://schemas.openxmlformats.org/markup-compatibility/2006">
              <mc:Choice xmlns:v="urn:schemas-microsoft-com:vml" Requires="v">
                <p:oleObj spid="_x0000_s115023" name="Visio" r:id="rId45" imgW="817352" imgH="1279672" progId="Visio.Drawing.11">
                  <p:embed/>
                </p:oleObj>
              </mc:Choice>
              <mc:Fallback>
                <p:oleObj name="Visio" r:id="rId45" imgW="817352" imgH="1279672" progId="Visio.Drawing.11">
                  <p:embed/>
                  <p:pic>
                    <p:nvPicPr>
                      <p:cNvPr id="127010" name="Object 34">
                        <a:extLst>
                          <a:ext uri="{FF2B5EF4-FFF2-40B4-BE49-F238E27FC236}">
                            <a16:creationId xmlns:a16="http://schemas.microsoft.com/office/drawing/2014/main" id="{0911408C-263F-43C6-9DD1-77719C73F46D}"/>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659313" y="2233613"/>
                        <a:ext cx="817562"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011" name="Object 35">
            <a:extLst>
              <a:ext uri="{FF2B5EF4-FFF2-40B4-BE49-F238E27FC236}">
                <a16:creationId xmlns:a16="http://schemas.microsoft.com/office/drawing/2014/main" id="{BEFAD585-3034-4473-B794-959D3182DB1D}"/>
              </a:ext>
            </a:extLst>
          </p:cNvPr>
          <p:cNvGraphicFramePr>
            <a:graphicFrameLocks noChangeAspect="1"/>
          </p:cNvGraphicFramePr>
          <p:nvPr/>
        </p:nvGraphicFramePr>
        <p:xfrm>
          <a:off x="4683125" y="1731963"/>
          <a:ext cx="619125" cy="546100"/>
        </p:xfrm>
        <a:graphic>
          <a:graphicData uri="http://schemas.openxmlformats.org/presentationml/2006/ole">
            <mc:AlternateContent xmlns:mc="http://schemas.openxmlformats.org/markup-compatibility/2006">
              <mc:Choice xmlns:v="urn:schemas-microsoft-com:vml" Requires="v">
                <p:oleObj spid="_x0000_s115024" name="Visio" r:id="rId47" imgW="618378" imgH="545876" progId="Visio.Drawing.11">
                  <p:embed/>
                </p:oleObj>
              </mc:Choice>
              <mc:Fallback>
                <p:oleObj name="Visio" r:id="rId47" imgW="618378" imgH="545876" progId="Visio.Drawing.11">
                  <p:embed/>
                  <p:pic>
                    <p:nvPicPr>
                      <p:cNvPr id="127011" name="Object 35">
                        <a:extLst>
                          <a:ext uri="{FF2B5EF4-FFF2-40B4-BE49-F238E27FC236}">
                            <a16:creationId xmlns:a16="http://schemas.microsoft.com/office/drawing/2014/main" id="{BEFAD585-3034-4473-B794-959D3182DB1D}"/>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683125" y="1731963"/>
                        <a:ext cx="61912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012" name="Object 36">
            <a:extLst>
              <a:ext uri="{FF2B5EF4-FFF2-40B4-BE49-F238E27FC236}">
                <a16:creationId xmlns:a16="http://schemas.microsoft.com/office/drawing/2014/main" id="{5733B89D-EC83-4016-961B-FF4B2E28749D}"/>
              </a:ext>
            </a:extLst>
          </p:cNvPr>
          <p:cNvGraphicFramePr>
            <a:graphicFrameLocks noChangeAspect="1"/>
          </p:cNvGraphicFramePr>
          <p:nvPr/>
        </p:nvGraphicFramePr>
        <p:xfrm>
          <a:off x="4179888" y="1731963"/>
          <a:ext cx="600075" cy="609600"/>
        </p:xfrm>
        <a:graphic>
          <a:graphicData uri="http://schemas.openxmlformats.org/presentationml/2006/ole">
            <mc:AlternateContent xmlns:mc="http://schemas.openxmlformats.org/markup-compatibility/2006">
              <mc:Choice xmlns:v="urn:schemas-microsoft-com:vml" Requires="v">
                <p:oleObj spid="_x0000_s115025" name="Visio" r:id="rId49" imgW="600822" imgH="608950" progId="Visio.Drawing.11">
                  <p:embed/>
                </p:oleObj>
              </mc:Choice>
              <mc:Fallback>
                <p:oleObj name="Visio" r:id="rId49" imgW="600822" imgH="608950" progId="Visio.Drawing.11">
                  <p:embed/>
                  <p:pic>
                    <p:nvPicPr>
                      <p:cNvPr id="127012" name="Object 36">
                        <a:extLst>
                          <a:ext uri="{FF2B5EF4-FFF2-40B4-BE49-F238E27FC236}">
                            <a16:creationId xmlns:a16="http://schemas.microsoft.com/office/drawing/2014/main" id="{5733B89D-EC83-4016-961B-FF4B2E28749D}"/>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179888" y="1731963"/>
                        <a:ext cx="600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7015" name="Rectangle 39">
            <a:extLst>
              <a:ext uri="{FF2B5EF4-FFF2-40B4-BE49-F238E27FC236}">
                <a16:creationId xmlns:a16="http://schemas.microsoft.com/office/drawing/2014/main" id="{680B5039-9DF5-4555-A35C-A486FBD87923}"/>
              </a:ext>
            </a:extLst>
          </p:cNvPr>
          <p:cNvSpPr>
            <a:spLocks noChangeArrowheads="1"/>
          </p:cNvSpPr>
          <p:nvPr/>
        </p:nvSpPr>
        <p:spPr bwMode="auto">
          <a:xfrm>
            <a:off x="323850" y="5686425"/>
            <a:ext cx="2673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中性点位移后果</a:t>
            </a:r>
          </a:p>
        </p:txBody>
      </p:sp>
      <p:sp>
        <p:nvSpPr>
          <p:cNvPr id="127016" name="Rectangle 40">
            <a:extLst>
              <a:ext uri="{FF2B5EF4-FFF2-40B4-BE49-F238E27FC236}">
                <a16:creationId xmlns:a16="http://schemas.microsoft.com/office/drawing/2014/main" id="{CB56637E-88DC-4E99-9A79-A792D28537C5}"/>
              </a:ext>
            </a:extLst>
          </p:cNvPr>
          <p:cNvSpPr>
            <a:spLocks noChangeArrowheads="1"/>
          </p:cNvSpPr>
          <p:nvPr/>
        </p:nvSpPr>
        <p:spPr bwMode="auto">
          <a:xfrm>
            <a:off x="3059113" y="5700713"/>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解决方法</a:t>
            </a:r>
          </a:p>
        </p:txBody>
      </p:sp>
      <p:sp>
        <p:nvSpPr>
          <p:cNvPr id="127017" name="Rectangle 41">
            <a:extLst>
              <a:ext uri="{FF2B5EF4-FFF2-40B4-BE49-F238E27FC236}">
                <a16:creationId xmlns:a16="http://schemas.microsoft.com/office/drawing/2014/main" id="{F5FCE8F3-B2F7-4640-81C9-EE659B02A1DC}"/>
              </a:ext>
            </a:extLst>
          </p:cNvPr>
          <p:cNvSpPr>
            <a:spLocks noChangeArrowheads="1"/>
          </p:cNvSpPr>
          <p:nvPr/>
        </p:nvSpPr>
        <p:spPr bwMode="auto">
          <a:xfrm>
            <a:off x="5219700" y="5700713"/>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中线的作用</a:t>
            </a:r>
          </a:p>
        </p:txBody>
      </p:sp>
    </p:spTree>
    <p:extLst>
      <p:ext uri="{BB962C8B-B14F-4D97-AF65-F5344CB8AC3E}">
        <p14:creationId xmlns:p14="http://schemas.microsoft.com/office/powerpoint/2010/main" val="2876086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anim calcmode="lin" valueType="num">
                                      <p:cBhvr additive="base">
                                        <p:cTn id="7" dur="500" fill="hold"/>
                                        <p:tgtEl>
                                          <p:spTgt spid="126980"/>
                                        </p:tgtEl>
                                        <p:attrNameLst>
                                          <p:attrName>ppt_x</p:attrName>
                                        </p:attrNameLst>
                                      </p:cBhvr>
                                      <p:tavLst>
                                        <p:tav tm="0">
                                          <p:val>
                                            <p:strVal val="0-#ppt_w/2"/>
                                          </p:val>
                                        </p:tav>
                                        <p:tav tm="100000">
                                          <p:val>
                                            <p:strVal val="#ppt_x"/>
                                          </p:val>
                                        </p:tav>
                                      </p:tavLst>
                                    </p:anim>
                                    <p:anim calcmode="lin" valueType="num">
                                      <p:cBhvr additive="base">
                                        <p:cTn id="8" dur="500" fill="hold"/>
                                        <p:tgtEl>
                                          <p:spTgt spid="1269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nodeType="clickEffect">
                                  <p:stCondLst>
                                    <p:cond delay="0"/>
                                  </p:stCondLst>
                                  <p:childTnLst>
                                    <p:set>
                                      <p:cBhvr>
                                        <p:cTn id="12" dur="1" fill="hold">
                                          <p:stCondLst>
                                            <p:cond delay="0"/>
                                          </p:stCondLst>
                                        </p:cTn>
                                        <p:tgtEl>
                                          <p:spTgt spid="126981"/>
                                        </p:tgtEl>
                                        <p:attrNameLst>
                                          <p:attrName>style.visibility</p:attrName>
                                        </p:attrNameLst>
                                      </p:cBhvr>
                                      <p:to>
                                        <p:strVal val="visible"/>
                                      </p:to>
                                    </p:set>
                                    <p:anim calcmode="lin" valueType="num">
                                      <p:cBhvr>
                                        <p:cTn id="13" dur="500" fill="hold"/>
                                        <p:tgtEl>
                                          <p:spTgt spid="126981"/>
                                        </p:tgtEl>
                                        <p:attrNameLst>
                                          <p:attrName>ppt_x</p:attrName>
                                        </p:attrNameLst>
                                      </p:cBhvr>
                                      <p:tavLst>
                                        <p:tav tm="0">
                                          <p:val>
                                            <p:strVal val="#ppt_x-#ppt_w/2"/>
                                          </p:val>
                                        </p:tav>
                                        <p:tav tm="100000">
                                          <p:val>
                                            <p:strVal val="#ppt_x"/>
                                          </p:val>
                                        </p:tav>
                                      </p:tavLst>
                                    </p:anim>
                                    <p:anim calcmode="lin" valueType="num">
                                      <p:cBhvr>
                                        <p:cTn id="14" dur="500" fill="hold"/>
                                        <p:tgtEl>
                                          <p:spTgt spid="126981"/>
                                        </p:tgtEl>
                                        <p:attrNameLst>
                                          <p:attrName>ppt_y</p:attrName>
                                        </p:attrNameLst>
                                      </p:cBhvr>
                                      <p:tavLst>
                                        <p:tav tm="0">
                                          <p:val>
                                            <p:strVal val="#ppt_y"/>
                                          </p:val>
                                        </p:tav>
                                        <p:tav tm="100000">
                                          <p:val>
                                            <p:strVal val="#ppt_y"/>
                                          </p:val>
                                        </p:tav>
                                      </p:tavLst>
                                    </p:anim>
                                    <p:anim calcmode="lin" valueType="num">
                                      <p:cBhvr>
                                        <p:cTn id="15" dur="500" fill="hold"/>
                                        <p:tgtEl>
                                          <p:spTgt spid="126981"/>
                                        </p:tgtEl>
                                        <p:attrNameLst>
                                          <p:attrName>ppt_w</p:attrName>
                                        </p:attrNameLst>
                                      </p:cBhvr>
                                      <p:tavLst>
                                        <p:tav tm="0">
                                          <p:val>
                                            <p:fltVal val="0"/>
                                          </p:val>
                                        </p:tav>
                                        <p:tav tm="100000">
                                          <p:val>
                                            <p:strVal val="#ppt_w"/>
                                          </p:val>
                                        </p:tav>
                                      </p:tavLst>
                                    </p:anim>
                                    <p:anim calcmode="lin" valueType="num">
                                      <p:cBhvr>
                                        <p:cTn id="16" dur="500" fill="hold"/>
                                        <p:tgtEl>
                                          <p:spTgt spid="126981"/>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6982"/>
                                        </p:tgtEl>
                                        <p:attrNameLst>
                                          <p:attrName>style.visibility</p:attrName>
                                        </p:attrNameLst>
                                      </p:cBhvr>
                                      <p:to>
                                        <p:strVal val="visible"/>
                                      </p:to>
                                    </p:set>
                                    <p:animEffect transition="in" filter="dissolve">
                                      <p:cBhvr>
                                        <p:cTn id="21" dur="500"/>
                                        <p:tgtEl>
                                          <p:spTgt spid="12698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26991"/>
                                        </p:tgtEl>
                                        <p:attrNameLst>
                                          <p:attrName>style.visibility</p:attrName>
                                        </p:attrNameLst>
                                      </p:cBhvr>
                                      <p:to>
                                        <p:strVal val="visible"/>
                                      </p:to>
                                    </p:set>
                                    <p:animEffect transition="in" filter="wipe(left)">
                                      <p:cBhvr>
                                        <p:cTn id="26" dur="1000"/>
                                        <p:tgtEl>
                                          <p:spTgt spid="126991"/>
                                        </p:tgtEl>
                                      </p:cBhvr>
                                    </p:animEffect>
                                  </p:childTnLst>
                                </p:cTn>
                              </p:par>
                            </p:childTnLst>
                          </p:cTn>
                        </p:par>
                        <p:par>
                          <p:cTn id="27" fill="hold" nodeType="afterGroup">
                            <p:stCondLst>
                              <p:cond delay="1000"/>
                            </p:stCondLst>
                            <p:childTnLst>
                              <p:par>
                                <p:cTn id="28" presetID="1" presetClass="entr" presetSubtype="0" fill="hold" nodeType="afterEffect">
                                  <p:stCondLst>
                                    <p:cond delay="0"/>
                                  </p:stCondLst>
                                  <p:childTnLst>
                                    <p:set>
                                      <p:cBhvr>
                                        <p:cTn id="29" dur="1" fill="hold">
                                          <p:stCondLst>
                                            <p:cond delay="0"/>
                                          </p:stCondLst>
                                        </p:cTn>
                                        <p:tgtEl>
                                          <p:spTgt spid="12699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26992"/>
                                        </p:tgtEl>
                                        <p:attrNameLst>
                                          <p:attrName>style.visibility</p:attrName>
                                        </p:attrNameLst>
                                      </p:cBhvr>
                                      <p:to>
                                        <p:strVal val="visible"/>
                                      </p:to>
                                    </p:set>
                                    <p:animEffect transition="in" filter="wipe(up)">
                                      <p:cBhvr>
                                        <p:cTn id="34" dur="1000"/>
                                        <p:tgtEl>
                                          <p:spTgt spid="126992"/>
                                        </p:tgtEl>
                                      </p:cBhvr>
                                    </p:animEffect>
                                  </p:childTnLst>
                                </p:cTn>
                              </p:par>
                            </p:childTnLst>
                          </p:cTn>
                        </p:par>
                        <p:par>
                          <p:cTn id="35" fill="hold" nodeType="afterGroup">
                            <p:stCondLst>
                              <p:cond delay="1000"/>
                            </p:stCondLst>
                            <p:childTnLst>
                              <p:par>
                                <p:cTn id="36" presetID="1" presetClass="entr" presetSubtype="0" fill="hold" nodeType="afterEffect">
                                  <p:stCondLst>
                                    <p:cond delay="0"/>
                                  </p:stCondLst>
                                  <p:childTnLst>
                                    <p:set>
                                      <p:cBhvr>
                                        <p:cTn id="37" dur="1" fill="hold">
                                          <p:stCondLst>
                                            <p:cond delay="0"/>
                                          </p:stCondLst>
                                        </p:cTn>
                                        <p:tgtEl>
                                          <p:spTgt spid="12699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26994"/>
                                        </p:tgtEl>
                                        <p:attrNameLst>
                                          <p:attrName>style.visibility</p:attrName>
                                        </p:attrNameLst>
                                      </p:cBhvr>
                                      <p:to>
                                        <p:strVal val="visible"/>
                                      </p:to>
                                    </p:set>
                                    <p:animEffect transition="in" filter="wipe(down)">
                                      <p:cBhvr>
                                        <p:cTn id="42" dur="1000"/>
                                        <p:tgtEl>
                                          <p:spTgt spid="126994"/>
                                        </p:tgtEl>
                                      </p:cBhvr>
                                    </p:animEffect>
                                  </p:childTnLst>
                                </p:cTn>
                              </p:par>
                            </p:childTnLst>
                          </p:cTn>
                        </p:par>
                        <p:par>
                          <p:cTn id="43" fill="hold" nodeType="afterGroup">
                            <p:stCondLst>
                              <p:cond delay="1000"/>
                            </p:stCondLst>
                            <p:childTnLst>
                              <p:par>
                                <p:cTn id="44" presetID="1" presetClass="entr" presetSubtype="0" fill="hold" nodeType="afterEffect">
                                  <p:stCondLst>
                                    <p:cond delay="0"/>
                                  </p:stCondLst>
                                  <p:childTnLst>
                                    <p:set>
                                      <p:cBhvr>
                                        <p:cTn id="45" dur="1" fill="hold">
                                          <p:stCondLst>
                                            <p:cond delay="0"/>
                                          </p:stCondLst>
                                        </p:cTn>
                                        <p:tgtEl>
                                          <p:spTgt spid="126995"/>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126997"/>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126998"/>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126999"/>
                                        </p:tgtEl>
                                        <p:attrNameLst>
                                          <p:attrName>style.visibility</p:attrName>
                                        </p:attrNameLst>
                                      </p:cBhvr>
                                      <p:to>
                                        <p:strVal val="visible"/>
                                      </p:to>
                                    </p:set>
                                    <p:animEffect transition="in" filter="wipe(down)">
                                      <p:cBhvr>
                                        <p:cTn id="58" dur="1000"/>
                                        <p:tgtEl>
                                          <p:spTgt spid="126999"/>
                                        </p:tgtEl>
                                      </p:cBhvr>
                                    </p:animEffect>
                                  </p:childTnLst>
                                </p:cTn>
                              </p:par>
                            </p:childTnLst>
                          </p:cTn>
                        </p:par>
                        <p:par>
                          <p:cTn id="59" fill="hold" nodeType="afterGroup">
                            <p:stCondLst>
                              <p:cond delay="1000"/>
                            </p:stCondLst>
                            <p:childTnLst>
                              <p:par>
                                <p:cTn id="60" presetID="1" presetClass="entr" presetSubtype="0" fill="hold" nodeType="afterEffect">
                                  <p:stCondLst>
                                    <p:cond delay="0"/>
                                  </p:stCondLst>
                                  <p:childTnLst>
                                    <p:set>
                                      <p:cBhvr>
                                        <p:cTn id="61" dur="1" fill="hold">
                                          <p:stCondLst>
                                            <p:cond delay="0"/>
                                          </p:stCondLst>
                                        </p:cTn>
                                        <p:tgtEl>
                                          <p:spTgt spid="127000"/>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127001"/>
                                        </p:tgtEl>
                                        <p:attrNameLst>
                                          <p:attrName>style.visibility</p:attrName>
                                        </p:attrNameLst>
                                      </p:cBhvr>
                                      <p:to>
                                        <p:strVal val="visible"/>
                                      </p:to>
                                    </p:set>
                                    <p:animEffect transition="in" filter="wipe(up)">
                                      <p:cBhvr>
                                        <p:cTn id="66" dur="500"/>
                                        <p:tgtEl>
                                          <p:spTgt spid="12700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27002"/>
                                        </p:tgtEl>
                                        <p:attrNameLst>
                                          <p:attrName>style.visibility</p:attrName>
                                        </p:attrNameLst>
                                      </p:cBhvr>
                                      <p:to>
                                        <p:strVal val="visible"/>
                                      </p:to>
                                    </p:set>
                                    <p:animEffect transition="in" filter="wipe(left)">
                                      <p:cBhvr>
                                        <p:cTn id="71" dur="500"/>
                                        <p:tgtEl>
                                          <p:spTgt spid="12700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nodeType="clickEffect">
                                  <p:stCondLst>
                                    <p:cond delay="0"/>
                                  </p:stCondLst>
                                  <p:childTnLst>
                                    <p:set>
                                      <p:cBhvr>
                                        <p:cTn id="75" dur="1" fill="hold">
                                          <p:stCondLst>
                                            <p:cond delay="0"/>
                                          </p:stCondLst>
                                        </p:cTn>
                                        <p:tgtEl>
                                          <p:spTgt spid="127003"/>
                                        </p:tgtEl>
                                        <p:attrNameLst>
                                          <p:attrName>style.visibility</p:attrName>
                                        </p:attrNameLst>
                                      </p:cBhvr>
                                      <p:to>
                                        <p:strVal val="visible"/>
                                      </p:to>
                                    </p:set>
                                    <p:animEffect transition="in" filter="wipe(down)">
                                      <p:cBhvr>
                                        <p:cTn id="76" dur="500"/>
                                        <p:tgtEl>
                                          <p:spTgt spid="12700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126996"/>
                                        </p:tgtEl>
                                        <p:attrNameLst>
                                          <p:attrName>style.visibility</p:attrName>
                                        </p:attrNameLst>
                                      </p:cBhvr>
                                      <p:to>
                                        <p:strVal val="visible"/>
                                      </p:to>
                                    </p:set>
                                    <p:animEffect transition="in" filter="wipe(up)">
                                      <p:cBhvr>
                                        <p:cTn id="81" dur="1000"/>
                                        <p:tgtEl>
                                          <p:spTgt spid="126996"/>
                                        </p:tgtEl>
                                      </p:cBhvr>
                                    </p:animEffect>
                                  </p:childTnLst>
                                </p:cTn>
                              </p:par>
                            </p:childTnLst>
                          </p:cTn>
                        </p:par>
                        <p:par>
                          <p:cTn id="82" fill="hold" nodeType="afterGroup">
                            <p:stCondLst>
                              <p:cond delay="1000"/>
                            </p:stCondLst>
                            <p:childTnLst>
                              <p:par>
                                <p:cTn id="83" presetID="1" presetClass="entr" presetSubtype="0" fill="hold" nodeType="afterEffect">
                                  <p:stCondLst>
                                    <p:cond delay="0"/>
                                  </p:stCondLst>
                                  <p:childTnLst>
                                    <p:set>
                                      <p:cBhvr>
                                        <p:cTn id="84" dur="1" fill="hold">
                                          <p:stCondLst>
                                            <p:cond delay="0"/>
                                          </p:stCondLst>
                                        </p:cTn>
                                        <p:tgtEl>
                                          <p:spTgt spid="127004"/>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127005"/>
                                        </p:tgtEl>
                                        <p:attrNameLst>
                                          <p:attrName>style.visibility</p:attrName>
                                        </p:attrNameLst>
                                      </p:cBhvr>
                                      <p:to>
                                        <p:strVal val="visible"/>
                                      </p:to>
                                    </p:set>
                                    <p:animEffect transition="in" filter="wipe(up)">
                                      <p:cBhvr>
                                        <p:cTn id="89" dur="500"/>
                                        <p:tgtEl>
                                          <p:spTgt spid="12700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4" fill="hold" nodeType="clickEffect">
                                  <p:stCondLst>
                                    <p:cond delay="0"/>
                                  </p:stCondLst>
                                  <p:childTnLst>
                                    <p:set>
                                      <p:cBhvr>
                                        <p:cTn id="93" dur="1" fill="hold">
                                          <p:stCondLst>
                                            <p:cond delay="0"/>
                                          </p:stCondLst>
                                        </p:cTn>
                                        <p:tgtEl>
                                          <p:spTgt spid="127006"/>
                                        </p:tgtEl>
                                        <p:attrNameLst>
                                          <p:attrName>style.visibility</p:attrName>
                                        </p:attrNameLst>
                                      </p:cBhvr>
                                      <p:to>
                                        <p:strVal val="visible"/>
                                      </p:to>
                                    </p:set>
                                    <p:animEffect transition="in" filter="wipe(down)">
                                      <p:cBhvr>
                                        <p:cTn id="94" dur="500"/>
                                        <p:tgtEl>
                                          <p:spTgt spid="127006"/>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nodeType="clickEffect">
                                  <p:stCondLst>
                                    <p:cond delay="0"/>
                                  </p:stCondLst>
                                  <p:childTnLst>
                                    <p:set>
                                      <p:cBhvr>
                                        <p:cTn id="98" dur="1" fill="hold">
                                          <p:stCondLst>
                                            <p:cond delay="0"/>
                                          </p:stCondLst>
                                        </p:cTn>
                                        <p:tgtEl>
                                          <p:spTgt spid="127007"/>
                                        </p:tgtEl>
                                        <p:attrNameLst>
                                          <p:attrName>style.visibility</p:attrName>
                                        </p:attrNameLst>
                                      </p:cBhvr>
                                      <p:to>
                                        <p:strVal val="visible"/>
                                      </p:to>
                                    </p:set>
                                    <p:animEffect transition="in" filter="wipe(up)">
                                      <p:cBhvr>
                                        <p:cTn id="99" dur="1000"/>
                                        <p:tgtEl>
                                          <p:spTgt spid="127007"/>
                                        </p:tgtEl>
                                      </p:cBhvr>
                                    </p:animEffect>
                                  </p:childTnLst>
                                </p:cTn>
                              </p:par>
                            </p:childTnLst>
                          </p:cTn>
                        </p:par>
                        <p:par>
                          <p:cTn id="100" fill="hold" nodeType="afterGroup">
                            <p:stCondLst>
                              <p:cond delay="1000"/>
                            </p:stCondLst>
                            <p:childTnLst>
                              <p:par>
                                <p:cTn id="101" presetID="1" presetClass="entr" presetSubtype="0" fill="hold" nodeType="afterEffect">
                                  <p:stCondLst>
                                    <p:cond delay="0"/>
                                  </p:stCondLst>
                                  <p:childTnLst>
                                    <p:set>
                                      <p:cBhvr>
                                        <p:cTn id="102" dur="1" fill="hold">
                                          <p:stCondLst>
                                            <p:cond delay="0"/>
                                          </p:stCondLst>
                                        </p:cTn>
                                        <p:tgtEl>
                                          <p:spTgt spid="12700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nodeType="clickEffect">
                                  <p:stCondLst>
                                    <p:cond delay="0"/>
                                  </p:stCondLst>
                                  <p:childTnLst>
                                    <p:set>
                                      <p:cBhvr>
                                        <p:cTn id="106" dur="1" fill="hold">
                                          <p:stCondLst>
                                            <p:cond delay="0"/>
                                          </p:stCondLst>
                                        </p:cTn>
                                        <p:tgtEl>
                                          <p:spTgt spid="127010"/>
                                        </p:tgtEl>
                                        <p:attrNameLst>
                                          <p:attrName>style.visibility</p:attrName>
                                        </p:attrNameLst>
                                      </p:cBhvr>
                                      <p:to>
                                        <p:strVal val="visible"/>
                                      </p:to>
                                    </p:set>
                                    <p:animEffect transition="in" filter="wipe(down)">
                                      <p:cBhvr>
                                        <p:cTn id="107" dur="500"/>
                                        <p:tgtEl>
                                          <p:spTgt spid="127010"/>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nodeType="clickEffect">
                                  <p:stCondLst>
                                    <p:cond delay="0"/>
                                  </p:stCondLst>
                                  <p:childTnLst>
                                    <p:set>
                                      <p:cBhvr>
                                        <p:cTn id="111" dur="1" fill="hold">
                                          <p:stCondLst>
                                            <p:cond delay="0"/>
                                          </p:stCondLst>
                                        </p:cTn>
                                        <p:tgtEl>
                                          <p:spTgt spid="127011"/>
                                        </p:tgtEl>
                                        <p:attrNameLst>
                                          <p:attrName>style.visibility</p:attrName>
                                        </p:attrNameLst>
                                      </p:cBhvr>
                                      <p:to>
                                        <p:strVal val="visible"/>
                                      </p:to>
                                    </p:set>
                                    <p:animEffect transition="in" filter="wipe(up)">
                                      <p:cBhvr>
                                        <p:cTn id="112" dur="500"/>
                                        <p:tgtEl>
                                          <p:spTgt spid="127011"/>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4" fill="hold" nodeType="clickEffect">
                                  <p:stCondLst>
                                    <p:cond delay="0"/>
                                  </p:stCondLst>
                                  <p:childTnLst>
                                    <p:set>
                                      <p:cBhvr>
                                        <p:cTn id="116" dur="1" fill="hold">
                                          <p:stCondLst>
                                            <p:cond delay="0"/>
                                          </p:stCondLst>
                                        </p:cTn>
                                        <p:tgtEl>
                                          <p:spTgt spid="127009"/>
                                        </p:tgtEl>
                                        <p:attrNameLst>
                                          <p:attrName>style.visibility</p:attrName>
                                        </p:attrNameLst>
                                      </p:cBhvr>
                                      <p:to>
                                        <p:strVal val="visible"/>
                                      </p:to>
                                    </p:set>
                                    <p:animEffect transition="in" filter="wipe(down)">
                                      <p:cBhvr>
                                        <p:cTn id="117" dur="500"/>
                                        <p:tgtEl>
                                          <p:spTgt spid="127009"/>
                                        </p:tgtEl>
                                      </p:cBhvr>
                                    </p:animEffect>
                                  </p:childTnLst>
                                </p:cTn>
                              </p:par>
                            </p:childTnLst>
                          </p:cTn>
                        </p:par>
                        <p:par>
                          <p:cTn id="118" fill="hold" nodeType="afterGroup">
                            <p:stCondLst>
                              <p:cond delay="500"/>
                            </p:stCondLst>
                            <p:childTnLst>
                              <p:par>
                                <p:cTn id="119" presetID="1" presetClass="entr" presetSubtype="0" fill="hold" nodeType="afterEffect">
                                  <p:stCondLst>
                                    <p:cond delay="0"/>
                                  </p:stCondLst>
                                  <p:childTnLst>
                                    <p:set>
                                      <p:cBhvr>
                                        <p:cTn id="120" dur="1" fill="hold">
                                          <p:stCondLst>
                                            <p:cond delay="0"/>
                                          </p:stCondLst>
                                        </p:cTn>
                                        <p:tgtEl>
                                          <p:spTgt spid="127012"/>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7" presetClass="entr" presetSubtype="0" fill="hold" grpId="0" nodeType="clickEffect">
                                  <p:stCondLst>
                                    <p:cond delay="0"/>
                                  </p:stCondLst>
                                  <p:iterate type="lt">
                                    <p:tmPct val="50000"/>
                                  </p:iterate>
                                  <p:childTnLst>
                                    <p:set>
                                      <p:cBhvr>
                                        <p:cTn id="124" dur="1" fill="hold">
                                          <p:stCondLst>
                                            <p:cond delay="0"/>
                                          </p:stCondLst>
                                        </p:cTn>
                                        <p:tgtEl>
                                          <p:spTgt spid="127015"/>
                                        </p:tgtEl>
                                        <p:attrNameLst>
                                          <p:attrName>style.visibility</p:attrName>
                                        </p:attrNameLst>
                                      </p:cBhvr>
                                      <p:to>
                                        <p:strVal val="visible"/>
                                      </p:to>
                                    </p:set>
                                    <p:anim calcmode="discrete" valueType="clr">
                                      <p:cBhvr override="childStyle">
                                        <p:cTn id="125" dur="80"/>
                                        <p:tgtEl>
                                          <p:spTgt spid="127015"/>
                                        </p:tgtEl>
                                        <p:attrNameLst>
                                          <p:attrName>style.color</p:attrName>
                                        </p:attrNameLst>
                                      </p:cBhvr>
                                      <p:tavLst>
                                        <p:tav tm="0">
                                          <p:val>
                                            <p:clrVal>
                                              <a:schemeClr val="accent2"/>
                                            </p:clrVal>
                                          </p:val>
                                        </p:tav>
                                        <p:tav tm="50000">
                                          <p:val>
                                            <p:clrVal>
                                              <a:schemeClr val="hlink"/>
                                            </p:clrVal>
                                          </p:val>
                                        </p:tav>
                                      </p:tavLst>
                                    </p:anim>
                                    <p:anim calcmode="discrete" valueType="clr">
                                      <p:cBhvr>
                                        <p:cTn id="126" dur="80"/>
                                        <p:tgtEl>
                                          <p:spTgt spid="127015"/>
                                        </p:tgtEl>
                                        <p:attrNameLst>
                                          <p:attrName>fillcolor</p:attrName>
                                        </p:attrNameLst>
                                      </p:cBhvr>
                                      <p:tavLst>
                                        <p:tav tm="0">
                                          <p:val>
                                            <p:clrVal>
                                              <a:schemeClr val="accent2"/>
                                            </p:clrVal>
                                          </p:val>
                                        </p:tav>
                                        <p:tav tm="50000">
                                          <p:val>
                                            <p:clrVal>
                                              <a:schemeClr val="hlink"/>
                                            </p:clrVal>
                                          </p:val>
                                        </p:tav>
                                      </p:tavLst>
                                    </p:anim>
                                    <p:set>
                                      <p:cBhvr>
                                        <p:cTn id="127" dur="80"/>
                                        <p:tgtEl>
                                          <p:spTgt spid="127015"/>
                                        </p:tgtEl>
                                        <p:attrNameLst>
                                          <p:attrName>fill.type</p:attrName>
                                        </p:attrNameLst>
                                      </p:cBhvr>
                                      <p:to>
                                        <p:strVal val="solid"/>
                                      </p:to>
                                    </p:set>
                                  </p:childTnLst>
                                  <p:subTnLst>
                                    <p:animClr clrSpc="rgb" dir="cw">
                                      <p:cBhvr override="childStyle">
                                        <p:cTn dur="1" fill="hold" display="0" masterRel="nextClick" afterEffect="1"/>
                                        <p:tgtEl>
                                          <p:spTgt spid="127015"/>
                                        </p:tgtEl>
                                        <p:attrNameLst>
                                          <p:attrName>ppt_c</p:attrName>
                                        </p:attrNameLst>
                                      </p:cBhvr>
                                      <p:to>
                                        <a:srgbClr val="0000FF"/>
                                      </p:to>
                                    </p:animClr>
                                  </p:subTnLst>
                                </p:cTn>
                              </p:par>
                            </p:childTnLst>
                          </p:cTn>
                        </p:par>
                      </p:childTnLst>
                    </p:cTn>
                  </p:par>
                  <p:par>
                    <p:cTn id="128" fill="hold" nodeType="clickPar">
                      <p:stCondLst>
                        <p:cond delay="indefinite"/>
                      </p:stCondLst>
                      <p:childTnLst>
                        <p:par>
                          <p:cTn id="129" fill="hold" nodeType="withGroup">
                            <p:stCondLst>
                              <p:cond delay="0"/>
                            </p:stCondLst>
                            <p:childTnLst>
                              <p:par>
                                <p:cTn id="130" presetID="27" presetClass="entr" presetSubtype="0" fill="hold" grpId="0" nodeType="clickEffect">
                                  <p:stCondLst>
                                    <p:cond delay="0"/>
                                  </p:stCondLst>
                                  <p:iterate type="lt">
                                    <p:tmPct val="50000"/>
                                  </p:iterate>
                                  <p:childTnLst>
                                    <p:set>
                                      <p:cBhvr>
                                        <p:cTn id="131" dur="1" fill="hold">
                                          <p:stCondLst>
                                            <p:cond delay="0"/>
                                          </p:stCondLst>
                                        </p:cTn>
                                        <p:tgtEl>
                                          <p:spTgt spid="127016"/>
                                        </p:tgtEl>
                                        <p:attrNameLst>
                                          <p:attrName>style.visibility</p:attrName>
                                        </p:attrNameLst>
                                      </p:cBhvr>
                                      <p:to>
                                        <p:strVal val="visible"/>
                                      </p:to>
                                    </p:set>
                                    <p:anim calcmode="discrete" valueType="clr">
                                      <p:cBhvr override="childStyle">
                                        <p:cTn id="132" dur="80"/>
                                        <p:tgtEl>
                                          <p:spTgt spid="127016"/>
                                        </p:tgtEl>
                                        <p:attrNameLst>
                                          <p:attrName>style.color</p:attrName>
                                        </p:attrNameLst>
                                      </p:cBhvr>
                                      <p:tavLst>
                                        <p:tav tm="0">
                                          <p:val>
                                            <p:clrVal>
                                              <a:schemeClr val="accent2"/>
                                            </p:clrVal>
                                          </p:val>
                                        </p:tav>
                                        <p:tav tm="50000">
                                          <p:val>
                                            <p:clrVal>
                                              <a:schemeClr val="hlink"/>
                                            </p:clrVal>
                                          </p:val>
                                        </p:tav>
                                      </p:tavLst>
                                    </p:anim>
                                    <p:anim calcmode="discrete" valueType="clr">
                                      <p:cBhvr>
                                        <p:cTn id="133" dur="80"/>
                                        <p:tgtEl>
                                          <p:spTgt spid="127016"/>
                                        </p:tgtEl>
                                        <p:attrNameLst>
                                          <p:attrName>fillcolor</p:attrName>
                                        </p:attrNameLst>
                                      </p:cBhvr>
                                      <p:tavLst>
                                        <p:tav tm="0">
                                          <p:val>
                                            <p:clrVal>
                                              <a:schemeClr val="accent2"/>
                                            </p:clrVal>
                                          </p:val>
                                        </p:tav>
                                        <p:tav tm="50000">
                                          <p:val>
                                            <p:clrVal>
                                              <a:schemeClr val="hlink"/>
                                            </p:clrVal>
                                          </p:val>
                                        </p:tav>
                                      </p:tavLst>
                                    </p:anim>
                                    <p:set>
                                      <p:cBhvr>
                                        <p:cTn id="134" dur="80"/>
                                        <p:tgtEl>
                                          <p:spTgt spid="127016"/>
                                        </p:tgtEl>
                                        <p:attrNameLst>
                                          <p:attrName>fill.type</p:attrName>
                                        </p:attrNameLst>
                                      </p:cBhvr>
                                      <p:to>
                                        <p:strVal val="solid"/>
                                      </p:to>
                                    </p:set>
                                  </p:childTnLst>
                                  <p:subTnLst>
                                    <p:animClr clrSpc="rgb" dir="cw">
                                      <p:cBhvr override="childStyle">
                                        <p:cTn dur="1" fill="hold" display="0" masterRel="nextClick" afterEffect="1"/>
                                        <p:tgtEl>
                                          <p:spTgt spid="127016"/>
                                        </p:tgtEl>
                                        <p:attrNameLst>
                                          <p:attrName>ppt_c</p:attrName>
                                        </p:attrNameLst>
                                      </p:cBhvr>
                                      <p:to>
                                        <a:srgbClr val="336600"/>
                                      </p:to>
                                    </p:animClr>
                                  </p:subTnLst>
                                </p:cTn>
                              </p:par>
                            </p:childTnLst>
                          </p:cTn>
                        </p:par>
                      </p:childTnLst>
                    </p:cTn>
                  </p:par>
                  <p:par>
                    <p:cTn id="135" fill="hold" nodeType="clickPar">
                      <p:stCondLst>
                        <p:cond delay="indefinite"/>
                      </p:stCondLst>
                      <p:childTnLst>
                        <p:par>
                          <p:cTn id="136" fill="hold" nodeType="withGroup">
                            <p:stCondLst>
                              <p:cond delay="0"/>
                            </p:stCondLst>
                            <p:childTnLst>
                              <p:par>
                                <p:cTn id="137" presetID="27" presetClass="entr" presetSubtype="0" fill="hold" grpId="0" nodeType="clickEffect">
                                  <p:stCondLst>
                                    <p:cond delay="0"/>
                                  </p:stCondLst>
                                  <p:iterate type="lt">
                                    <p:tmPct val="50000"/>
                                  </p:iterate>
                                  <p:childTnLst>
                                    <p:set>
                                      <p:cBhvr>
                                        <p:cTn id="138" dur="1" fill="hold">
                                          <p:stCondLst>
                                            <p:cond delay="0"/>
                                          </p:stCondLst>
                                        </p:cTn>
                                        <p:tgtEl>
                                          <p:spTgt spid="127017"/>
                                        </p:tgtEl>
                                        <p:attrNameLst>
                                          <p:attrName>style.visibility</p:attrName>
                                        </p:attrNameLst>
                                      </p:cBhvr>
                                      <p:to>
                                        <p:strVal val="visible"/>
                                      </p:to>
                                    </p:set>
                                    <p:anim calcmode="discrete" valueType="clr">
                                      <p:cBhvr override="childStyle">
                                        <p:cTn id="139" dur="80"/>
                                        <p:tgtEl>
                                          <p:spTgt spid="127017"/>
                                        </p:tgtEl>
                                        <p:attrNameLst>
                                          <p:attrName>style.color</p:attrName>
                                        </p:attrNameLst>
                                      </p:cBhvr>
                                      <p:tavLst>
                                        <p:tav tm="0">
                                          <p:val>
                                            <p:clrVal>
                                              <a:schemeClr val="accent2"/>
                                            </p:clrVal>
                                          </p:val>
                                        </p:tav>
                                        <p:tav tm="50000">
                                          <p:val>
                                            <p:clrVal>
                                              <a:schemeClr val="hlink"/>
                                            </p:clrVal>
                                          </p:val>
                                        </p:tav>
                                      </p:tavLst>
                                    </p:anim>
                                    <p:anim calcmode="discrete" valueType="clr">
                                      <p:cBhvr>
                                        <p:cTn id="140" dur="80"/>
                                        <p:tgtEl>
                                          <p:spTgt spid="127017"/>
                                        </p:tgtEl>
                                        <p:attrNameLst>
                                          <p:attrName>fillcolor</p:attrName>
                                        </p:attrNameLst>
                                      </p:cBhvr>
                                      <p:tavLst>
                                        <p:tav tm="0">
                                          <p:val>
                                            <p:clrVal>
                                              <a:schemeClr val="accent2"/>
                                            </p:clrVal>
                                          </p:val>
                                        </p:tav>
                                        <p:tav tm="50000">
                                          <p:val>
                                            <p:clrVal>
                                              <a:schemeClr val="hlink"/>
                                            </p:clrVal>
                                          </p:val>
                                        </p:tav>
                                      </p:tavLst>
                                    </p:anim>
                                    <p:set>
                                      <p:cBhvr>
                                        <p:cTn id="141" dur="80"/>
                                        <p:tgtEl>
                                          <p:spTgt spid="127017"/>
                                        </p:tgtEl>
                                        <p:attrNameLst>
                                          <p:attrName>fill.type</p:attrName>
                                        </p:attrNameLst>
                                      </p:cBhvr>
                                      <p:to>
                                        <p:strVal val="solid"/>
                                      </p:to>
                                    </p:set>
                                  </p:childTnLst>
                                  <p:subTnLst>
                                    <p:animClr clrSpc="rgb" dir="cw">
                                      <p:cBhvr override="childStyle">
                                        <p:cTn dur="1" fill="hold" display="0" masterRel="nextClick" afterEffect="1"/>
                                        <p:tgtEl>
                                          <p:spTgt spid="127017"/>
                                        </p:tgtEl>
                                        <p:attrNameLst>
                                          <p:attrName>ppt_c</p:attrName>
                                        </p:attrNameLst>
                                      </p:cBhvr>
                                      <p:to>
                                        <a:srgbClr val="800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autoUpdateAnimBg="0"/>
      <p:bldP spid="126982" grpId="0"/>
      <p:bldP spid="127015" grpId="0"/>
      <p:bldP spid="127016" grpId="0"/>
      <p:bldP spid="127017"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56708" name="Text Box 4">
            <a:extLst>
              <a:ext uri="{FF2B5EF4-FFF2-40B4-BE49-F238E27FC236}">
                <a16:creationId xmlns:a16="http://schemas.microsoft.com/office/drawing/2014/main" id="{9C52FA75-EA24-4A3D-B5A1-5FD0A20B5498}"/>
              </a:ext>
            </a:extLst>
          </p:cNvPr>
          <p:cNvSpPr txBox="1">
            <a:spLocks noChangeArrowheads="1"/>
          </p:cNvSpPr>
          <p:nvPr/>
        </p:nvSpPr>
        <p:spPr bwMode="auto">
          <a:xfrm>
            <a:off x="3346450" y="1484313"/>
            <a:ext cx="5541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负载中性点与电源中性点不重合。</a:t>
            </a:r>
          </a:p>
        </p:txBody>
      </p:sp>
      <p:sp>
        <p:nvSpPr>
          <p:cNvPr id="456709" name="Text Box 5">
            <a:extLst>
              <a:ext uri="{FF2B5EF4-FFF2-40B4-BE49-F238E27FC236}">
                <a16:creationId xmlns:a16="http://schemas.microsoft.com/office/drawing/2014/main" id="{1AB6391D-96C6-41BE-A444-C71840C871E9}"/>
              </a:ext>
            </a:extLst>
          </p:cNvPr>
          <p:cNvSpPr txBox="1">
            <a:spLocks noChangeArrowheads="1"/>
          </p:cNvSpPr>
          <p:nvPr/>
        </p:nvSpPr>
        <p:spPr bwMode="auto">
          <a:xfrm>
            <a:off x="322263" y="2349500"/>
            <a:ext cx="83534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571500" algn="l" defTabSz="914400" rtl="0" eaLnBrk="1" fontAlgn="base" latinLnBrk="0" hangingPunct="1">
              <a:lnSpc>
                <a:spcPct val="12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在电源对称情况下，可以根据中性点位移的情况来判断负载端不对称的程度。当中性点位移较大时，会造成负载相电压严重不对称，使负载的工作状态不正常。</a:t>
            </a:r>
          </a:p>
        </p:txBody>
      </p:sp>
      <p:sp>
        <p:nvSpPr>
          <p:cNvPr id="456710" name="Rectangle 6">
            <a:extLst>
              <a:ext uri="{FF2B5EF4-FFF2-40B4-BE49-F238E27FC236}">
                <a16:creationId xmlns:a16="http://schemas.microsoft.com/office/drawing/2014/main" id="{2D40109E-18BF-4014-B8A9-1734055EAD74}"/>
              </a:ext>
            </a:extLst>
          </p:cNvPr>
          <p:cNvSpPr>
            <a:spLocks noChangeArrowheads="1"/>
          </p:cNvSpPr>
          <p:nvPr/>
        </p:nvSpPr>
        <p:spPr bwMode="auto">
          <a:xfrm>
            <a:off x="393700" y="1484313"/>
            <a:ext cx="1980029" cy="523220"/>
          </a:xfrm>
          <a:prstGeom prst="rect">
            <a:avLst/>
          </a:prstGeom>
          <a:noFill/>
          <a:ln w="381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中性点位移</a:t>
            </a:r>
          </a:p>
        </p:txBody>
      </p:sp>
      <p:sp>
        <p:nvSpPr>
          <p:cNvPr id="456711" name="Line 7">
            <a:extLst>
              <a:ext uri="{FF2B5EF4-FFF2-40B4-BE49-F238E27FC236}">
                <a16:creationId xmlns:a16="http://schemas.microsoft.com/office/drawing/2014/main" id="{BCD99438-4B8B-4AD2-924B-05772AC2F0CD}"/>
              </a:ext>
            </a:extLst>
          </p:cNvPr>
          <p:cNvSpPr>
            <a:spLocks noChangeShapeType="1"/>
          </p:cNvSpPr>
          <p:nvPr/>
        </p:nvSpPr>
        <p:spPr bwMode="auto">
          <a:xfrm>
            <a:off x="2770188" y="1773238"/>
            <a:ext cx="647700"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endParaRPr>
          </a:p>
        </p:txBody>
      </p:sp>
      <p:grpSp>
        <p:nvGrpSpPr>
          <p:cNvPr id="456712" name="Group 8">
            <a:extLst>
              <a:ext uri="{FF2B5EF4-FFF2-40B4-BE49-F238E27FC236}">
                <a16:creationId xmlns:a16="http://schemas.microsoft.com/office/drawing/2014/main" id="{96281BB8-894C-4B1F-9856-C7C1BA525329}"/>
              </a:ext>
            </a:extLst>
          </p:cNvPr>
          <p:cNvGrpSpPr>
            <a:grpSpLocks/>
          </p:cNvGrpSpPr>
          <p:nvPr/>
        </p:nvGrpSpPr>
        <p:grpSpPr bwMode="auto">
          <a:xfrm>
            <a:off x="250825" y="2205038"/>
            <a:ext cx="1644650" cy="850900"/>
            <a:chOff x="385" y="3022"/>
            <a:chExt cx="1036" cy="536"/>
          </a:xfrm>
        </p:grpSpPr>
        <p:pic>
          <p:nvPicPr>
            <p:cNvPr id="47112" name="Picture 9" descr="123">
              <a:extLst>
                <a:ext uri="{FF2B5EF4-FFF2-40B4-BE49-F238E27FC236}">
                  <a16:creationId xmlns:a16="http://schemas.microsoft.com/office/drawing/2014/main" id="{40907DC9-9FA4-4FE7-A549-93C1C4B93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3" name="Text Box 10">
              <a:extLst>
                <a:ext uri="{FF2B5EF4-FFF2-40B4-BE49-F238E27FC236}">
                  <a16:creationId xmlns:a16="http://schemas.microsoft.com/office/drawing/2014/main" id="{13C86057-75B0-4513-B249-2D4433DEB563}"/>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注意</a:t>
              </a:r>
            </a:p>
          </p:txBody>
        </p:sp>
      </p:grpSp>
      <p:pic>
        <p:nvPicPr>
          <p:cNvPr id="47111" name="Picture 12" descr="123">
            <a:extLst>
              <a:ext uri="{FF2B5EF4-FFF2-40B4-BE49-F238E27FC236}">
                <a16:creationId xmlns:a16="http://schemas.microsoft.com/office/drawing/2014/main" id="{783D47F2-D906-43D4-9CCE-57EC7215F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366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33698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6710"/>
                                        </p:tgtEl>
                                        <p:attrNameLst>
                                          <p:attrName>style.visibility</p:attrName>
                                        </p:attrNameLst>
                                      </p:cBhvr>
                                      <p:to>
                                        <p:strVal val="visible"/>
                                      </p:to>
                                    </p:set>
                                    <p:anim calcmode="lin" valueType="num">
                                      <p:cBhvr additive="base">
                                        <p:cTn id="7" dur="500" fill="hold"/>
                                        <p:tgtEl>
                                          <p:spTgt spid="456710"/>
                                        </p:tgtEl>
                                        <p:attrNameLst>
                                          <p:attrName>ppt_x</p:attrName>
                                        </p:attrNameLst>
                                      </p:cBhvr>
                                      <p:tavLst>
                                        <p:tav tm="0">
                                          <p:val>
                                            <p:strVal val="0-#ppt_w/2"/>
                                          </p:val>
                                        </p:tav>
                                        <p:tav tm="100000">
                                          <p:val>
                                            <p:strVal val="#ppt_x"/>
                                          </p:val>
                                        </p:tav>
                                      </p:tavLst>
                                    </p:anim>
                                    <p:anim calcmode="lin" valueType="num">
                                      <p:cBhvr additive="base">
                                        <p:cTn id="8" dur="500" fill="hold"/>
                                        <p:tgtEl>
                                          <p:spTgt spid="4567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nodeType="clickEffect">
                                  <p:stCondLst>
                                    <p:cond delay="0"/>
                                  </p:stCondLst>
                                  <p:childTnLst>
                                    <p:set>
                                      <p:cBhvr>
                                        <p:cTn id="12" dur="1" fill="hold">
                                          <p:stCondLst>
                                            <p:cond delay="0"/>
                                          </p:stCondLst>
                                        </p:cTn>
                                        <p:tgtEl>
                                          <p:spTgt spid="456711"/>
                                        </p:tgtEl>
                                        <p:attrNameLst>
                                          <p:attrName>style.visibility</p:attrName>
                                        </p:attrNameLst>
                                      </p:cBhvr>
                                      <p:to>
                                        <p:strVal val="visible"/>
                                      </p:to>
                                    </p:set>
                                    <p:animEffect transition="in" filter="slide(fromLeft)">
                                      <p:cBhvr>
                                        <p:cTn id="13" dur="500"/>
                                        <p:tgtEl>
                                          <p:spTgt spid="456711"/>
                                        </p:tgtEl>
                                      </p:cBhvr>
                                    </p:animEffect>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56708"/>
                                        </p:tgtEl>
                                        <p:attrNameLst>
                                          <p:attrName>style.visibility</p:attrName>
                                        </p:attrNameLst>
                                      </p:cBhvr>
                                      <p:to>
                                        <p:strVal val="visible"/>
                                      </p:to>
                                    </p:set>
                                    <p:animEffect transition="in" filter="wipe(left)">
                                      <p:cBhvr>
                                        <p:cTn id="17" dur="2000"/>
                                        <p:tgtEl>
                                          <p:spTgt spid="4567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6712"/>
                                        </p:tgtEl>
                                        <p:attrNameLst>
                                          <p:attrName>style.visibility</p:attrName>
                                        </p:attrNameLst>
                                      </p:cBhvr>
                                      <p:to>
                                        <p:strVal val="visible"/>
                                      </p:to>
                                    </p:set>
                                    <p:animEffect transition="in" filter="blinds(horizontal)">
                                      <p:cBhvr>
                                        <p:cTn id="22" dur="500"/>
                                        <p:tgtEl>
                                          <p:spTgt spid="456712"/>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456709"/>
                                        </p:tgtEl>
                                        <p:attrNameLst>
                                          <p:attrName>style.visibility</p:attrName>
                                        </p:attrNameLst>
                                      </p:cBhvr>
                                      <p:to>
                                        <p:strVal val="visible"/>
                                      </p:to>
                                    </p:set>
                                    <p:animEffect transition="in" filter="wipe(up)">
                                      <p:cBhvr>
                                        <p:cTn id="26" dur="2000"/>
                                        <p:tgtEl>
                                          <p:spTgt spid="456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8" grpId="0" autoUpdateAnimBg="0"/>
      <p:bldP spid="456709" grpId="0" autoUpdateAnimBg="0"/>
      <p:bldP spid="45671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71042" name="Text Box 2">
            <a:extLst>
              <a:ext uri="{FF2B5EF4-FFF2-40B4-BE49-F238E27FC236}">
                <a16:creationId xmlns:a16="http://schemas.microsoft.com/office/drawing/2014/main" id="{6E6EEF54-A195-4D46-8FA6-A9B383F9A1F1}"/>
              </a:ext>
            </a:extLst>
          </p:cNvPr>
          <p:cNvSpPr txBox="1">
            <a:spLocks noChangeArrowheads="1"/>
          </p:cNvSpPr>
          <p:nvPr/>
        </p:nvSpPr>
        <p:spPr bwMode="auto">
          <a:xfrm>
            <a:off x="684213" y="4221163"/>
            <a:ext cx="7885112"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lgn="ctr">
              <a:defRPr sz="2800">
                <a:solidFill>
                  <a:srgbClr val="000000"/>
                </a:solidFill>
                <a:latin typeface="Arial" panose="020B0604020202020204" pitchFamily="34" charset="0"/>
                <a:ea typeface="宋体" panose="02010600030101010101" pitchFamily="2" charset="-122"/>
              </a:defRPr>
            </a:lvl1pPr>
            <a:lvl2pPr marL="1104900" indent="-342900" algn="ctr">
              <a:defRPr sz="2800">
                <a:solidFill>
                  <a:srgbClr val="000000"/>
                </a:solidFill>
                <a:latin typeface="Arial" panose="020B0604020202020204" pitchFamily="34" charset="0"/>
                <a:ea typeface="宋体" panose="02010600030101010101" pitchFamily="2" charset="-122"/>
              </a:defRPr>
            </a:lvl2pPr>
            <a:lvl3pPr marL="12954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381000" marR="0" lvl="0" indent="-381000" algn="just" defTabSz="914400" rtl="0" eaLnBrk="1" fontAlgn="base" latinLnBrk="0" hangingPunct="1">
              <a:lnSpc>
                <a:spcPct val="120000"/>
              </a:lnSpc>
              <a:spcBef>
                <a:spcPct val="0"/>
              </a:spcBef>
              <a:spcAft>
                <a:spcPct val="0"/>
              </a:spcAft>
              <a:buClrTx/>
              <a:buSzTx/>
              <a:buFontTx/>
              <a:buAutoNum type="circleNumDbPlain" startAt="3"/>
              <a:tabLst/>
              <a:defRPr/>
            </a:pP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要消除或减少中性点的位移，尽量减少中性线阻抗，然而从经济的观点来看，中性线不可能做得很粗，应适当调整负载，使其接近对称情况。</a:t>
            </a:r>
          </a:p>
        </p:txBody>
      </p:sp>
      <p:grpSp>
        <p:nvGrpSpPr>
          <p:cNvPr id="471043" name="Group 3">
            <a:extLst>
              <a:ext uri="{FF2B5EF4-FFF2-40B4-BE49-F238E27FC236}">
                <a16:creationId xmlns:a16="http://schemas.microsoft.com/office/drawing/2014/main" id="{5B244032-EECB-4F86-B621-DB27672B1017}"/>
              </a:ext>
            </a:extLst>
          </p:cNvPr>
          <p:cNvGrpSpPr>
            <a:grpSpLocks/>
          </p:cNvGrpSpPr>
          <p:nvPr/>
        </p:nvGrpSpPr>
        <p:grpSpPr bwMode="auto">
          <a:xfrm>
            <a:off x="755650" y="27459"/>
            <a:ext cx="1644650" cy="850900"/>
            <a:chOff x="385" y="3022"/>
            <a:chExt cx="1036" cy="536"/>
          </a:xfrm>
        </p:grpSpPr>
        <p:pic>
          <p:nvPicPr>
            <p:cNvPr id="48134" name="Picture 4" descr="123">
              <a:extLst>
                <a:ext uri="{FF2B5EF4-FFF2-40B4-BE49-F238E27FC236}">
                  <a16:creationId xmlns:a16="http://schemas.microsoft.com/office/drawing/2014/main" id="{EB90C3BA-08B5-4741-B7D8-75FAF34A1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Text Box 5">
              <a:extLst>
                <a:ext uri="{FF2B5EF4-FFF2-40B4-BE49-F238E27FC236}">
                  <a16:creationId xmlns:a16="http://schemas.microsoft.com/office/drawing/2014/main" id="{4E0C361B-FB7B-48AB-BCDD-C393D55F9E90}"/>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FF3300"/>
                  </a:solidFill>
                  <a:effectLst/>
                  <a:uLnTx/>
                  <a:uFillTx/>
                  <a:latin typeface="华文楷体" panose="02010600040101010101" pitchFamily="2" charset="-122"/>
                  <a:ea typeface="华文楷体" panose="02010600040101010101" pitchFamily="2" charset="-122"/>
                  <a:cs typeface="+mn-cs"/>
                </a:rPr>
                <a:t>结论</a:t>
              </a:r>
            </a:p>
          </p:txBody>
        </p:sp>
      </p:grpSp>
      <p:sp>
        <p:nvSpPr>
          <p:cNvPr id="471046" name="Rectangle 6">
            <a:extLst>
              <a:ext uri="{FF2B5EF4-FFF2-40B4-BE49-F238E27FC236}">
                <a16:creationId xmlns:a16="http://schemas.microsoft.com/office/drawing/2014/main" id="{7AA08084-1EAD-4ED6-9A76-5C17208D3823}"/>
              </a:ext>
            </a:extLst>
          </p:cNvPr>
          <p:cNvSpPr>
            <a:spLocks noChangeArrowheads="1"/>
          </p:cNvSpPr>
          <p:nvPr/>
        </p:nvSpPr>
        <p:spPr bwMode="auto">
          <a:xfrm>
            <a:off x="755650" y="1052513"/>
            <a:ext cx="7980363"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20000"/>
              </a:lnSpc>
              <a:spcBef>
                <a:spcPct val="0"/>
              </a:spcBef>
              <a:spcAft>
                <a:spcPct val="0"/>
              </a:spcAft>
              <a:buClrTx/>
              <a:buSzTx/>
              <a:buFontTx/>
              <a:buAutoNum type="circleNumDbPlain"/>
              <a:tabLst/>
              <a:defRPr/>
            </a:pPr>
            <a:r>
              <a:rPr kumimoji="1" lang="zh-CN" altLang="en-US" sz="2800" b="1"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mn-cs"/>
              </a:rPr>
              <a:t>负载不对称，电源中性点和负载中性点不等位，中性线中有电流，各相电压、电流不存在对称关系。</a:t>
            </a:r>
          </a:p>
        </p:txBody>
      </p:sp>
      <p:sp>
        <p:nvSpPr>
          <p:cNvPr id="471047" name="Rectangle 7">
            <a:extLst>
              <a:ext uri="{FF2B5EF4-FFF2-40B4-BE49-F238E27FC236}">
                <a16:creationId xmlns:a16="http://schemas.microsoft.com/office/drawing/2014/main" id="{92A5DD09-164D-4CB7-985F-A115702163C2}"/>
              </a:ext>
            </a:extLst>
          </p:cNvPr>
          <p:cNvSpPr>
            <a:spLocks noChangeArrowheads="1"/>
          </p:cNvSpPr>
          <p:nvPr/>
        </p:nvSpPr>
        <p:spPr bwMode="auto">
          <a:xfrm>
            <a:off x="755650" y="2636838"/>
            <a:ext cx="7704138"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20000"/>
              </a:lnSpc>
              <a:spcBef>
                <a:spcPct val="0"/>
              </a:spcBef>
              <a:spcAft>
                <a:spcPct val="0"/>
              </a:spcAft>
              <a:buClrTx/>
              <a:buSzTx/>
              <a:buFontTx/>
              <a:buAutoNum type="circleNumDbPlain" startAt="2"/>
              <a:tabLst/>
              <a:defRPr/>
            </a:pPr>
            <a:r>
              <a:rPr kumimoji="1" lang="zh-CN" altLang="en-US"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中性线不装保险，并且中性线较粗。一是减少损耗， 二是加强强度</a:t>
            </a:r>
            <a:r>
              <a:rPr kumimoji="1" lang="en-US" altLang="zh-CN"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中性线一旦断了，负载不能正常工作</a:t>
            </a:r>
            <a:r>
              <a:rPr kumimoji="1" lang="en-US" altLang="zh-CN"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a:t>
            </a:r>
          </a:p>
        </p:txBody>
      </p:sp>
    </p:spTree>
    <p:extLst>
      <p:ext uri="{BB962C8B-B14F-4D97-AF65-F5344CB8AC3E}">
        <p14:creationId xmlns:p14="http://schemas.microsoft.com/office/powerpoint/2010/main" val="26982119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71043"/>
                                        </p:tgtEl>
                                        <p:attrNameLst>
                                          <p:attrName>style.visibility</p:attrName>
                                        </p:attrNameLst>
                                      </p:cBhvr>
                                      <p:to>
                                        <p:strVal val="visible"/>
                                      </p:to>
                                    </p:set>
                                    <p:animEffect transition="in" filter="blinds(horizontal)">
                                      <p:cBhvr>
                                        <p:cTn id="7" dur="500"/>
                                        <p:tgtEl>
                                          <p:spTgt spid="471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46"/>
                                        </p:tgtEl>
                                        <p:attrNameLst>
                                          <p:attrName>style.visibility</p:attrName>
                                        </p:attrNameLst>
                                      </p:cBhvr>
                                      <p:to>
                                        <p:strVal val="visible"/>
                                      </p:to>
                                    </p:set>
                                    <p:animEffect transition="in" filter="blinds(horizontal)">
                                      <p:cBhvr>
                                        <p:cTn id="12" dur="500"/>
                                        <p:tgtEl>
                                          <p:spTgt spid="471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047"/>
                                        </p:tgtEl>
                                        <p:attrNameLst>
                                          <p:attrName>style.visibility</p:attrName>
                                        </p:attrNameLst>
                                      </p:cBhvr>
                                      <p:to>
                                        <p:strVal val="visible"/>
                                      </p:to>
                                    </p:set>
                                    <p:animEffect transition="in" filter="blinds(horizontal)">
                                      <p:cBhvr>
                                        <p:cTn id="17" dur="500"/>
                                        <p:tgtEl>
                                          <p:spTgt spid="4710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71042"/>
                                        </p:tgtEl>
                                        <p:attrNameLst>
                                          <p:attrName>style.visibility</p:attrName>
                                        </p:attrNameLst>
                                      </p:cBhvr>
                                      <p:to>
                                        <p:strVal val="visible"/>
                                      </p:to>
                                    </p:set>
                                    <p:animEffect transition="in" filter="slide(fromBottom)">
                                      <p:cBhvr>
                                        <p:cTn id="22" dur="2000"/>
                                        <p:tgtEl>
                                          <p:spTgt spid="47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autoUpdateAnimBg="0"/>
      <p:bldP spid="471046" grpId="0"/>
      <p:bldP spid="471047"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3">
            <a:extLst>
              <a:ext uri="{FF2B5EF4-FFF2-40B4-BE49-F238E27FC236}">
                <a16:creationId xmlns:a16="http://schemas.microsoft.com/office/drawing/2014/main" id="{FFCEC5BC-BC57-4573-A75A-FA463464F0CC}"/>
              </a:ext>
            </a:extLst>
          </p:cNvPr>
          <p:cNvSpPr>
            <a:spLocks noGrp="1" noChangeArrowheads="1"/>
          </p:cNvSpPr>
          <p:nvPr>
            <p:ph type="body" idx="1"/>
          </p:nvPr>
        </p:nvSpPr>
        <p:spPr bwMode="auto">
          <a:xfrm>
            <a:off x="395288" y="1052513"/>
            <a:ext cx="8229600" cy="45259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zh-CN" altLang="en-US" b="1" dirty="0">
                <a:latin typeface="华文楷体" panose="02010600040101010101" pitchFamily="2" charset="-122"/>
                <a:ea typeface="华文楷体" panose="02010600040101010101" pitchFamily="2" charset="-122"/>
              </a:rPr>
              <a:t>作业：</a:t>
            </a:r>
            <a:r>
              <a:rPr lang="en-US" altLang="zh-CN" b="1" dirty="0">
                <a:latin typeface="华文楷体" panose="02010600040101010101" pitchFamily="2" charset="-122"/>
                <a:ea typeface="华文楷体" panose="02010600040101010101" pitchFamily="2" charset="-122"/>
              </a:rPr>
              <a:t>12-1</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12-2</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12-5(1)</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(2),12-6</a:t>
            </a:r>
            <a:r>
              <a:rPr lang="zh-CN" altLang="en-US" b="1" dirty="0">
                <a:latin typeface="华文楷体" panose="02010600040101010101" pitchFamily="2" charset="-122"/>
                <a:ea typeface="华文楷体" panose="02010600040101010101" pitchFamily="2" charset="-122"/>
              </a:rPr>
              <a:t>，</a:t>
            </a:r>
          </a:p>
          <a:p>
            <a:pPr eaLnBrk="1" hangingPunct="1"/>
            <a:r>
              <a:rPr lang="zh-CN" altLang="en-US" b="1" dirty="0">
                <a:latin typeface="华文楷体" panose="02010600040101010101" pitchFamily="2" charset="-122"/>
                <a:ea typeface="华文楷体" panose="02010600040101010101" pitchFamily="2" charset="-122"/>
              </a:rPr>
              <a:t>每人写：本章思维导图：用电路图、相量图、框图（流程图），辅以关键词、少量文字、表明本章的知识点的</a:t>
            </a:r>
            <a:r>
              <a:rPr lang="zh-CN" altLang="en-US" b="1" dirty="0">
                <a:solidFill>
                  <a:srgbClr val="FF0000"/>
                </a:solidFill>
                <a:latin typeface="华文楷体" panose="02010600040101010101" pitchFamily="2" charset="-122"/>
                <a:ea typeface="华文楷体" panose="02010600040101010101" pitchFamily="2" charset="-122"/>
              </a:rPr>
              <a:t>逻辑、层次</a:t>
            </a:r>
            <a:r>
              <a:rPr lang="zh-CN" altLang="en-US" b="1" dirty="0">
                <a:latin typeface="华文楷体" panose="02010600040101010101" pitchFamily="2" charset="-122"/>
                <a:ea typeface="华文楷体" panose="02010600040101010101" pitchFamily="2" charset="-122"/>
              </a:rPr>
              <a:t>关系。思维导图写在单页纸上，在每章结束后按班级于周一下课交。</a:t>
            </a:r>
          </a:p>
          <a:p>
            <a:pPr eaLnBrk="1" hangingPunct="1"/>
            <a:r>
              <a:rPr lang="en-US" altLang="zh-CN" b="1" dirty="0">
                <a:latin typeface="华文楷体" panose="02010600040101010101" pitchFamily="2" charset="-122"/>
                <a:ea typeface="华文楷体" panose="02010600040101010101" pitchFamily="2" charset="-122"/>
              </a:rPr>
              <a:t>Ppt</a:t>
            </a:r>
            <a:r>
              <a:rPr lang="zh-CN" altLang="en-US" b="1" dirty="0">
                <a:latin typeface="华文楷体" panose="02010600040101010101" pitchFamily="2" charset="-122"/>
                <a:ea typeface="华文楷体" panose="02010600040101010101" pitchFamily="2" charset="-122"/>
              </a:rPr>
              <a:t>发到邮箱：</a:t>
            </a:r>
            <a:r>
              <a:rPr lang="en-US" altLang="zh-CN" b="1" dirty="0">
                <a:latin typeface="华文楷体" panose="02010600040101010101" pitchFamily="2" charset="-122"/>
                <a:ea typeface="华文楷体" panose="02010600040101010101" pitchFamily="2" charset="-122"/>
              </a:rPr>
              <a:t>dianlulilun</a:t>
            </a:r>
            <a:r>
              <a:rPr lang="en-US" altLang="zh-CN" b="1" dirty="0">
                <a:latin typeface="华文楷体" panose="02010600040101010101" pitchFamily="2" charset="-122"/>
                <a:ea typeface="华文楷体" panose="02010600040101010101" pitchFamily="2" charset="-122"/>
                <a:hlinkClick r:id="rId2"/>
              </a:rPr>
              <a:t>2006@163.com</a:t>
            </a:r>
            <a:endParaRPr lang="en-US" altLang="zh-CN" b="1" dirty="0">
              <a:latin typeface="华文楷体" panose="02010600040101010101" pitchFamily="2" charset="-122"/>
              <a:ea typeface="华文楷体" panose="02010600040101010101" pitchFamily="2" charset="-122"/>
            </a:endParaRPr>
          </a:p>
          <a:p>
            <a:pPr eaLnBrk="1" hangingPunct="1"/>
            <a:r>
              <a:rPr lang="zh-CN" altLang="en-US" b="1" dirty="0">
                <a:latin typeface="华文楷体" panose="02010600040101010101" pitchFamily="2" charset="-122"/>
                <a:ea typeface="华文楷体" panose="02010600040101010101" pitchFamily="2" charset="-122"/>
              </a:rPr>
              <a:t>密码：</a:t>
            </a:r>
            <a:r>
              <a:rPr lang="en-US" altLang="zh-CN" b="1" dirty="0">
                <a:latin typeface="华文楷体" panose="02010600040101010101" pitchFamily="2" charset="-122"/>
                <a:ea typeface="华文楷体" panose="02010600040101010101" pitchFamily="2" charset="-122"/>
              </a:rPr>
              <a:t>1234567890</a:t>
            </a:r>
          </a:p>
          <a:p>
            <a:pPr eaLnBrk="1" hangingPunct="1"/>
            <a:endParaRPr lang="en-US" altLang="zh-C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12353" name="ShockwaveFlash1" r:id="rId2" imgW="7775640" imgH="5113440"/>
        </mc:Choice>
        <mc:Fallback>
          <p:control name="ShockwaveFlash1" r:id="rId2" imgW="7775640" imgH="5113440">
            <p:pic>
              <p:nvPicPr>
                <p:cNvPr id="12290" name="ShockwaveFlash1">
                  <a:extLst>
                    <a:ext uri="{FF2B5EF4-FFF2-40B4-BE49-F238E27FC236}">
                      <a16:creationId xmlns:a16="http://schemas.microsoft.com/office/drawing/2014/main" id="{58770AD5-6E3B-478B-90CF-18D6EB8F0B64}"/>
                    </a:ext>
                  </a:extLst>
                </p:cNvPr>
                <p:cNvPicPr preferRelativeResize="0">
                  <a:picLocks noGrp="1" noChangeArrowheads="1" noChangeShapeType="1"/>
                </p:cNvPicPr>
                <p:nvPr/>
              </p:nvPicPr>
              <p:blipFill>
                <a:blip r:embed="rId4"/>
                <a:srcRect/>
                <a:stretch>
                  <a:fillRect/>
                </a:stretch>
              </p:blipFill>
              <p:spPr bwMode="auto">
                <a:xfrm>
                  <a:off x="395288" y="981075"/>
                  <a:ext cx="7775575" cy="51133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34C5CCF9-98F0-497B-927A-362C086F50EB}"/>
              </a:ext>
            </a:extLst>
          </p:cNvPr>
          <p:cNvSpPr txBox="1">
            <a:spLocks noChangeArrowheads="1"/>
          </p:cNvSpPr>
          <p:nvPr/>
        </p:nvSpPr>
        <p:spPr bwMode="auto">
          <a:xfrm>
            <a:off x="611188" y="260350"/>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2800">
                <a:solidFill>
                  <a:srgbClr val="000000"/>
                </a:solidFill>
                <a:latin typeface="Arial" panose="020B0604020202020204" pitchFamily="34" charset="0"/>
                <a:ea typeface="宋体" panose="02010600030101010101" pitchFamily="2" charset="-122"/>
              </a:defRPr>
            </a:lvl1pPr>
            <a:lvl2pPr marL="800100" indent="-342900" algn="ctr">
              <a:defRPr sz="2800">
                <a:solidFill>
                  <a:srgbClr val="000000"/>
                </a:solidFill>
                <a:latin typeface="Arial" panose="020B0604020202020204" pitchFamily="34" charset="0"/>
                <a:ea typeface="宋体" panose="02010600030101010101" pitchFamily="2" charset="-122"/>
              </a:defRPr>
            </a:lvl2pPr>
            <a:lvl3pPr marL="1257300" indent="-342900" algn="ctr">
              <a:defRPr sz="2800">
                <a:solidFill>
                  <a:srgbClr val="000000"/>
                </a:solidFill>
                <a:latin typeface="Arial" panose="020B0604020202020204" pitchFamily="34" charset="0"/>
                <a:ea typeface="宋体" panose="02010600030101010101" pitchFamily="2" charset="-122"/>
              </a:defRPr>
            </a:lvl3pPr>
            <a:lvl4pPr marL="1714500" indent="-342900" algn="ctr">
              <a:defRPr sz="2800">
                <a:solidFill>
                  <a:srgbClr val="000000"/>
                </a:solidFill>
                <a:latin typeface="Arial" panose="020B0604020202020204" pitchFamily="34" charset="0"/>
                <a:ea typeface="宋体" panose="02010600030101010101" pitchFamily="2" charset="-122"/>
              </a:defRPr>
            </a:lvl4pPr>
            <a:lvl5pPr marL="2171700" indent="-342900" algn="ctr">
              <a:defRPr sz="2800">
                <a:solidFill>
                  <a:srgbClr val="000000"/>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）瞬时值及相量表达式</a:t>
            </a:r>
          </a:p>
        </p:txBody>
      </p:sp>
      <p:sp>
        <p:nvSpPr>
          <p:cNvPr id="399364" name="Text Box 4">
            <a:extLst>
              <a:ext uri="{FF2B5EF4-FFF2-40B4-BE49-F238E27FC236}">
                <a16:creationId xmlns:a16="http://schemas.microsoft.com/office/drawing/2014/main" id="{BD767BFB-A4FC-4794-910C-057150B112D4}"/>
              </a:ext>
            </a:extLst>
          </p:cNvPr>
          <p:cNvSpPr txBox="1">
            <a:spLocks noChangeArrowheads="1"/>
          </p:cNvSpPr>
          <p:nvPr/>
        </p:nvSpPr>
        <p:spPr bwMode="auto">
          <a:xfrm>
            <a:off x="3995738" y="1484313"/>
            <a:ext cx="4752975" cy="1160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 </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三端称为始端，</a:t>
            </a:r>
          </a:p>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X</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Y</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Z </a:t>
            </a:r>
            <a:r>
              <a:rPr kumimoji="1" lang="zh-CN" altLang="en-US" b="1">
                <a:latin typeface="Times New Roman" panose="02020603050405020304" pitchFamily="18" charset="0"/>
                <a:ea typeface="华文楷体" panose="02010600040101010101" pitchFamily="2" charset="-122"/>
                <a:cs typeface="Times New Roman" panose="02020603050405020304" pitchFamily="18" charset="0"/>
              </a:rPr>
              <a:t>三端称为末端。</a:t>
            </a:r>
          </a:p>
        </p:txBody>
      </p:sp>
      <p:grpSp>
        <p:nvGrpSpPr>
          <p:cNvPr id="399381" name="Group 21">
            <a:extLst>
              <a:ext uri="{FF2B5EF4-FFF2-40B4-BE49-F238E27FC236}">
                <a16:creationId xmlns:a16="http://schemas.microsoft.com/office/drawing/2014/main" id="{15C86C73-9D95-4121-B267-EE740D057448}"/>
              </a:ext>
            </a:extLst>
          </p:cNvPr>
          <p:cNvGrpSpPr>
            <a:grpSpLocks/>
          </p:cNvGrpSpPr>
          <p:nvPr/>
        </p:nvGrpSpPr>
        <p:grpSpPr bwMode="auto">
          <a:xfrm>
            <a:off x="395288" y="981075"/>
            <a:ext cx="3430587" cy="2511425"/>
            <a:chOff x="249" y="618"/>
            <a:chExt cx="2161" cy="1582"/>
          </a:xfrm>
        </p:grpSpPr>
        <p:grpSp>
          <p:nvGrpSpPr>
            <p:cNvPr id="13374" name="Group 22">
              <a:extLst>
                <a:ext uri="{FF2B5EF4-FFF2-40B4-BE49-F238E27FC236}">
                  <a16:creationId xmlns:a16="http://schemas.microsoft.com/office/drawing/2014/main" id="{DEA6D844-5AE0-4BD6-BC83-297EA4CE1192}"/>
                </a:ext>
              </a:extLst>
            </p:cNvPr>
            <p:cNvGrpSpPr>
              <a:grpSpLocks/>
            </p:cNvGrpSpPr>
            <p:nvPr/>
          </p:nvGrpSpPr>
          <p:grpSpPr bwMode="auto">
            <a:xfrm>
              <a:off x="249" y="618"/>
              <a:ext cx="710" cy="1560"/>
              <a:chOff x="521" y="2069"/>
              <a:chExt cx="710" cy="1560"/>
            </a:xfrm>
          </p:grpSpPr>
          <p:sp>
            <p:nvSpPr>
              <p:cNvPr id="13394" name="Oval 23">
                <a:extLst>
                  <a:ext uri="{FF2B5EF4-FFF2-40B4-BE49-F238E27FC236}">
                    <a16:creationId xmlns:a16="http://schemas.microsoft.com/office/drawing/2014/main" id="{9E1D886A-F768-48BA-97D4-7E2252A82270}"/>
                  </a:ext>
                </a:extLst>
              </p:cNvPr>
              <p:cNvSpPr>
                <a:spLocks noChangeArrowheads="1"/>
              </p:cNvSpPr>
              <p:nvPr/>
            </p:nvSpPr>
            <p:spPr bwMode="auto">
              <a:xfrm>
                <a:off x="839" y="2659"/>
                <a:ext cx="363" cy="363"/>
              </a:xfrm>
              <a:prstGeom prst="ellipse">
                <a:avLst/>
              </a:prstGeom>
              <a:noFill/>
              <a:ln w="28575">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95" name="Text Box 24">
                <a:extLst>
                  <a:ext uri="{FF2B5EF4-FFF2-40B4-BE49-F238E27FC236}">
                    <a16:creationId xmlns:a16="http://schemas.microsoft.com/office/drawing/2014/main" id="{534630C5-9E96-4D8E-A230-784252A98600}"/>
                  </a:ext>
                </a:extLst>
              </p:cNvPr>
              <p:cNvSpPr txBox="1">
                <a:spLocks noChangeArrowheads="1"/>
              </p:cNvSpPr>
              <p:nvPr/>
            </p:nvSpPr>
            <p:spPr bwMode="auto">
              <a:xfrm>
                <a:off x="891" y="206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13396" name="Line 25">
                <a:extLst>
                  <a:ext uri="{FF2B5EF4-FFF2-40B4-BE49-F238E27FC236}">
                    <a16:creationId xmlns:a16="http://schemas.microsoft.com/office/drawing/2014/main" id="{CF42CFEE-BEDF-4054-9DAA-4D1BA332B0AD}"/>
                  </a:ext>
                </a:extLst>
              </p:cNvPr>
              <p:cNvSpPr>
                <a:spLocks noChangeShapeType="1"/>
              </p:cNvSpPr>
              <p:nvPr/>
            </p:nvSpPr>
            <p:spPr bwMode="auto">
              <a:xfrm flipH="1">
                <a:off x="1023" y="2389"/>
                <a:ext cx="0" cy="8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97" name="Oval 26">
                <a:extLst>
                  <a:ext uri="{FF2B5EF4-FFF2-40B4-BE49-F238E27FC236}">
                    <a16:creationId xmlns:a16="http://schemas.microsoft.com/office/drawing/2014/main" id="{3FA2C6EA-F530-47D0-B962-7FDF349DEEED}"/>
                  </a:ext>
                </a:extLst>
              </p:cNvPr>
              <p:cNvSpPr>
                <a:spLocks noChangeArrowheads="1"/>
              </p:cNvSpPr>
              <p:nvPr/>
            </p:nvSpPr>
            <p:spPr bwMode="auto">
              <a:xfrm>
                <a:off x="999" y="2333"/>
                <a:ext cx="45" cy="4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98" name="Oval 27">
                <a:extLst>
                  <a:ext uri="{FF2B5EF4-FFF2-40B4-BE49-F238E27FC236}">
                    <a16:creationId xmlns:a16="http://schemas.microsoft.com/office/drawing/2014/main" id="{C1A51513-A2A4-44BD-90F9-5C40DEFBB259}"/>
                  </a:ext>
                </a:extLst>
              </p:cNvPr>
              <p:cNvSpPr>
                <a:spLocks noChangeArrowheads="1"/>
              </p:cNvSpPr>
              <p:nvPr/>
            </p:nvSpPr>
            <p:spPr bwMode="auto">
              <a:xfrm>
                <a:off x="996" y="3269"/>
                <a:ext cx="45" cy="45"/>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99" name="Text Box 28">
                <a:extLst>
                  <a:ext uri="{FF2B5EF4-FFF2-40B4-BE49-F238E27FC236}">
                    <a16:creationId xmlns:a16="http://schemas.microsoft.com/office/drawing/2014/main" id="{7C972173-1713-4069-A570-813C17827A41}"/>
                  </a:ext>
                </a:extLst>
              </p:cNvPr>
              <p:cNvSpPr txBox="1">
                <a:spLocks noChangeArrowheads="1"/>
              </p:cNvSpPr>
              <p:nvPr/>
            </p:nvSpPr>
            <p:spPr bwMode="auto">
              <a:xfrm>
                <a:off x="831" y="2389"/>
                <a:ext cx="1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400" name="Text Box 29">
                <a:extLst>
                  <a:ext uri="{FF2B5EF4-FFF2-40B4-BE49-F238E27FC236}">
                    <a16:creationId xmlns:a16="http://schemas.microsoft.com/office/drawing/2014/main" id="{805C2E6D-7AA4-43CA-B195-8D7F0C3AB6EA}"/>
                  </a:ext>
                </a:extLst>
              </p:cNvPr>
              <p:cNvSpPr txBox="1">
                <a:spLocks noChangeArrowheads="1"/>
              </p:cNvSpPr>
              <p:nvPr/>
            </p:nvSpPr>
            <p:spPr bwMode="auto">
              <a:xfrm>
                <a:off x="831" y="2943"/>
                <a:ext cx="1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401" name="Text Box 30">
                <a:extLst>
                  <a:ext uri="{FF2B5EF4-FFF2-40B4-BE49-F238E27FC236}">
                    <a16:creationId xmlns:a16="http://schemas.microsoft.com/office/drawing/2014/main" id="{27845001-2209-47E5-A55F-29B62E20198F}"/>
                  </a:ext>
                </a:extLst>
              </p:cNvPr>
              <p:cNvSpPr txBox="1">
                <a:spLocks noChangeArrowheads="1"/>
              </p:cNvSpPr>
              <p:nvPr/>
            </p:nvSpPr>
            <p:spPr bwMode="auto">
              <a:xfrm>
                <a:off x="891" y="330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X</a:t>
                </a:r>
              </a:p>
            </p:txBody>
          </p:sp>
          <p:sp>
            <p:nvSpPr>
              <p:cNvPr id="13402" name="Text Box 31">
                <a:extLst>
                  <a:ext uri="{FF2B5EF4-FFF2-40B4-BE49-F238E27FC236}">
                    <a16:creationId xmlns:a16="http://schemas.microsoft.com/office/drawing/2014/main" id="{BA9D984B-D03F-4785-84ED-D4D2EF33F8AC}"/>
                  </a:ext>
                </a:extLst>
              </p:cNvPr>
              <p:cNvSpPr txBox="1">
                <a:spLocks noChangeArrowheads="1"/>
              </p:cNvSpPr>
              <p:nvPr/>
            </p:nvSpPr>
            <p:spPr bwMode="auto">
              <a:xfrm>
                <a:off x="521" y="2614"/>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A</a:t>
                </a:r>
                <a:endParaRPr kumimoji="1" lang="en-US" altLang="zh-CN" b="1">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3375" name="Oval 32">
              <a:extLst>
                <a:ext uri="{FF2B5EF4-FFF2-40B4-BE49-F238E27FC236}">
                  <a16:creationId xmlns:a16="http://schemas.microsoft.com/office/drawing/2014/main" id="{2628F06D-69EC-4A78-A31A-74241F94487F}"/>
                </a:ext>
              </a:extLst>
            </p:cNvPr>
            <p:cNvSpPr>
              <a:spLocks noChangeArrowheads="1"/>
            </p:cNvSpPr>
            <p:nvPr/>
          </p:nvSpPr>
          <p:spPr bwMode="auto">
            <a:xfrm>
              <a:off x="1337" y="1207"/>
              <a:ext cx="363" cy="363"/>
            </a:xfrm>
            <a:prstGeom prst="ellipse">
              <a:avLst/>
            </a:prstGeom>
            <a:noFill/>
            <a:ln w="28575">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76" name="Text Box 33">
              <a:extLst>
                <a:ext uri="{FF2B5EF4-FFF2-40B4-BE49-F238E27FC236}">
                  <a16:creationId xmlns:a16="http://schemas.microsoft.com/office/drawing/2014/main" id="{721C70D4-B549-4332-9E71-EA2D47BA682B}"/>
                </a:ext>
              </a:extLst>
            </p:cNvPr>
            <p:cNvSpPr txBox="1">
              <a:spLocks noChangeArrowheads="1"/>
            </p:cNvSpPr>
            <p:nvPr/>
          </p:nvSpPr>
          <p:spPr bwMode="auto">
            <a:xfrm>
              <a:off x="1397" y="618"/>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13377" name="Line 34">
              <a:extLst>
                <a:ext uri="{FF2B5EF4-FFF2-40B4-BE49-F238E27FC236}">
                  <a16:creationId xmlns:a16="http://schemas.microsoft.com/office/drawing/2014/main" id="{A9F5968A-C08A-44EF-871A-0EC6ABD27BDA}"/>
                </a:ext>
              </a:extLst>
            </p:cNvPr>
            <p:cNvSpPr>
              <a:spLocks noChangeShapeType="1"/>
            </p:cNvSpPr>
            <p:nvPr/>
          </p:nvSpPr>
          <p:spPr bwMode="auto">
            <a:xfrm flipH="1">
              <a:off x="1532" y="944"/>
              <a:ext cx="0" cy="8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8" name="Oval 35">
              <a:extLst>
                <a:ext uri="{FF2B5EF4-FFF2-40B4-BE49-F238E27FC236}">
                  <a16:creationId xmlns:a16="http://schemas.microsoft.com/office/drawing/2014/main" id="{75C76156-E90D-4CCA-B87A-213AC9628888}"/>
                </a:ext>
              </a:extLst>
            </p:cNvPr>
            <p:cNvSpPr>
              <a:spLocks noChangeArrowheads="1"/>
            </p:cNvSpPr>
            <p:nvPr/>
          </p:nvSpPr>
          <p:spPr bwMode="auto">
            <a:xfrm>
              <a:off x="1507" y="887"/>
              <a:ext cx="46" cy="46"/>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79" name="Oval 36">
              <a:extLst>
                <a:ext uri="{FF2B5EF4-FFF2-40B4-BE49-F238E27FC236}">
                  <a16:creationId xmlns:a16="http://schemas.microsoft.com/office/drawing/2014/main" id="{F7A29141-31B4-43D8-8C8F-EBF4FA0B7EB4}"/>
                </a:ext>
              </a:extLst>
            </p:cNvPr>
            <p:cNvSpPr>
              <a:spLocks noChangeArrowheads="1"/>
            </p:cNvSpPr>
            <p:nvPr/>
          </p:nvSpPr>
          <p:spPr bwMode="auto">
            <a:xfrm>
              <a:off x="1504" y="1840"/>
              <a:ext cx="46" cy="45"/>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80" name="Text Box 37">
              <a:extLst>
                <a:ext uri="{FF2B5EF4-FFF2-40B4-BE49-F238E27FC236}">
                  <a16:creationId xmlns:a16="http://schemas.microsoft.com/office/drawing/2014/main" id="{055E1A9F-A27A-4B23-BACA-8B9DB8E31720}"/>
                </a:ext>
              </a:extLst>
            </p:cNvPr>
            <p:cNvSpPr txBox="1">
              <a:spLocks noChangeArrowheads="1"/>
            </p:cNvSpPr>
            <p:nvPr/>
          </p:nvSpPr>
          <p:spPr bwMode="auto">
            <a:xfrm>
              <a:off x="1335" y="944"/>
              <a:ext cx="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381" name="Text Box 38">
              <a:extLst>
                <a:ext uri="{FF2B5EF4-FFF2-40B4-BE49-F238E27FC236}">
                  <a16:creationId xmlns:a16="http://schemas.microsoft.com/office/drawing/2014/main" id="{98529B36-847F-4E37-B825-1EB65156C48F}"/>
                </a:ext>
              </a:extLst>
            </p:cNvPr>
            <p:cNvSpPr txBox="1">
              <a:spLocks noChangeArrowheads="1"/>
            </p:cNvSpPr>
            <p:nvPr/>
          </p:nvSpPr>
          <p:spPr bwMode="auto">
            <a:xfrm>
              <a:off x="1335" y="1508"/>
              <a:ext cx="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382" name="Text Box 39">
              <a:extLst>
                <a:ext uri="{FF2B5EF4-FFF2-40B4-BE49-F238E27FC236}">
                  <a16:creationId xmlns:a16="http://schemas.microsoft.com/office/drawing/2014/main" id="{641E3DF4-2630-431D-A8AE-25C81674A56C}"/>
                </a:ext>
              </a:extLst>
            </p:cNvPr>
            <p:cNvSpPr txBox="1">
              <a:spLocks noChangeArrowheads="1"/>
            </p:cNvSpPr>
            <p:nvPr/>
          </p:nvSpPr>
          <p:spPr bwMode="auto">
            <a:xfrm>
              <a:off x="1397" y="1873"/>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Y</a:t>
              </a:r>
            </a:p>
          </p:txBody>
        </p:sp>
        <p:sp>
          <p:nvSpPr>
            <p:cNvPr id="13383" name="Text Box 40">
              <a:extLst>
                <a:ext uri="{FF2B5EF4-FFF2-40B4-BE49-F238E27FC236}">
                  <a16:creationId xmlns:a16="http://schemas.microsoft.com/office/drawing/2014/main" id="{FFC643CE-CD4E-465B-882F-EACB8FE5B13D}"/>
                </a:ext>
              </a:extLst>
            </p:cNvPr>
            <p:cNvSpPr txBox="1">
              <a:spLocks noChangeArrowheads="1"/>
            </p:cNvSpPr>
            <p:nvPr/>
          </p:nvSpPr>
          <p:spPr bwMode="auto">
            <a:xfrm>
              <a:off x="975" y="1207"/>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B</a:t>
              </a:r>
              <a:endParaRPr kumimoji="1" lang="en-US" altLang="zh-CN" b="1">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3384" name="Group 41">
              <a:extLst>
                <a:ext uri="{FF2B5EF4-FFF2-40B4-BE49-F238E27FC236}">
                  <a16:creationId xmlns:a16="http://schemas.microsoft.com/office/drawing/2014/main" id="{9BDA4F62-423E-4185-B992-C11F0E992C17}"/>
                </a:ext>
              </a:extLst>
            </p:cNvPr>
            <p:cNvGrpSpPr>
              <a:grpSpLocks/>
            </p:cNvGrpSpPr>
            <p:nvPr/>
          </p:nvGrpSpPr>
          <p:grpSpPr bwMode="auto">
            <a:xfrm>
              <a:off x="1701" y="618"/>
              <a:ext cx="709" cy="1560"/>
              <a:chOff x="3334" y="2251"/>
              <a:chExt cx="709" cy="1560"/>
            </a:xfrm>
          </p:grpSpPr>
          <p:sp>
            <p:nvSpPr>
              <p:cNvPr id="13385" name="Oval 42">
                <a:extLst>
                  <a:ext uri="{FF2B5EF4-FFF2-40B4-BE49-F238E27FC236}">
                    <a16:creationId xmlns:a16="http://schemas.microsoft.com/office/drawing/2014/main" id="{A448F740-A284-4FFD-8EB1-6A1EE257DAE8}"/>
                  </a:ext>
                </a:extLst>
              </p:cNvPr>
              <p:cNvSpPr>
                <a:spLocks noChangeArrowheads="1"/>
              </p:cNvSpPr>
              <p:nvPr/>
            </p:nvSpPr>
            <p:spPr bwMode="auto">
              <a:xfrm>
                <a:off x="3651" y="2840"/>
                <a:ext cx="363" cy="363"/>
              </a:xfrm>
              <a:prstGeom prst="ellipse">
                <a:avLst/>
              </a:prstGeom>
              <a:noFill/>
              <a:ln w="28575">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endParaRPr lang="zh-CN" altLang="zh-CN" sz="24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86" name="Text Box 43">
                <a:extLst>
                  <a:ext uri="{FF2B5EF4-FFF2-40B4-BE49-F238E27FC236}">
                    <a16:creationId xmlns:a16="http://schemas.microsoft.com/office/drawing/2014/main" id="{99897F95-1755-43E0-9571-C19688AF5B8E}"/>
                  </a:ext>
                </a:extLst>
              </p:cNvPr>
              <p:cNvSpPr txBox="1">
                <a:spLocks noChangeArrowheads="1"/>
              </p:cNvSpPr>
              <p:nvPr/>
            </p:nvSpPr>
            <p:spPr bwMode="auto">
              <a:xfrm>
                <a:off x="3703" y="225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13387" name="Line 44">
                <a:extLst>
                  <a:ext uri="{FF2B5EF4-FFF2-40B4-BE49-F238E27FC236}">
                    <a16:creationId xmlns:a16="http://schemas.microsoft.com/office/drawing/2014/main" id="{AA81A563-7F9B-461F-AFC2-27ADEBC2E342}"/>
                  </a:ext>
                </a:extLst>
              </p:cNvPr>
              <p:cNvSpPr>
                <a:spLocks noChangeShapeType="1"/>
              </p:cNvSpPr>
              <p:nvPr/>
            </p:nvSpPr>
            <p:spPr bwMode="auto">
              <a:xfrm flipH="1">
                <a:off x="3835" y="2571"/>
                <a:ext cx="0" cy="8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88" name="Oval 45">
                <a:extLst>
                  <a:ext uri="{FF2B5EF4-FFF2-40B4-BE49-F238E27FC236}">
                    <a16:creationId xmlns:a16="http://schemas.microsoft.com/office/drawing/2014/main" id="{B5F355D0-34DE-4698-8A68-C9B46E3A6AE3}"/>
                  </a:ext>
                </a:extLst>
              </p:cNvPr>
              <p:cNvSpPr>
                <a:spLocks noChangeArrowheads="1"/>
              </p:cNvSpPr>
              <p:nvPr/>
            </p:nvSpPr>
            <p:spPr bwMode="auto">
              <a:xfrm>
                <a:off x="3811" y="2515"/>
                <a:ext cx="45" cy="4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89" name="Oval 46">
                <a:extLst>
                  <a:ext uri="{FF2B5EF4-FFF2-40B4-BE49-F238E27FC236}">
                    <a16:creationId xmlns:a16="http://schemas.microsoft.com/office/drawing/2014/main" id="{4CDD5871-B7E9-4D50-9B97-E0F8AB01B328}"/>
                  </a:ext>
                </a:extLst>
              </p:cNvPr>
              <p:cNvSpPr>
                <a:spLocks noChangeArrowheads="1"/>
              </p:cNvSpPr>
              <p:nvPr/>
            </p:nvSpPr>
            <p:spPr bwMode="auto">
              <a:xfrm>
                <a:off x="3808" y="3451"/>
                <a:ext cx="45" cy="45"/>
              </a:xfrm>
              <a:prstGeom prst="ellipse">
                <a:avLst/>
              </a:prstGeom>
              <a:noFill/>
              <a:ln w="28575">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90" name="Text Box 47">
                <a:extLst>
                  <a:ext uri="{FF2B5EF4-FFF2-40B4-BE49-F238E27FC236}">
                    <a16:creationId xmlns:a16="http://schemas.microsoft.com/office/drawing/2014/main" id="{811BF9EB-9A9B-42F2-91AD-5E3822EBEE20}"/>
                  </a:ext>
                </a:extLst>
              </p:cNvPr>
              <p:cNvSpPr txBox="1">
                <a:spLocks noChangeArrowheads="1"/>
              </p:cNvSpPr>
              <p:nvPr/>
            </p:nvSpPr>
            <p:spPr bwMode="auto">
              <a:xfrm>
                <a:off x="3643" y="2571"/>
                <a:ext cx="1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391" name="Text Box 48">
                <a:extLst>
                  <a:ext uri="{FF2B5EF4-FFF2-40B4-BE49-F238E27FC236}">
                    <a16:creationId xmlns:a16="http://schemas.microsoft.com/office/drawing/2014/main" id="{05439C9D-E759-4FC8-B83D-CF249551CFC7}"/>
                  </a:ext>
                </a:extLst>
              </p:cNvPr>
              <p:cNvSpPr txBox="1">
                <a:spLocks noChangeArrowheads="1"/>
              </p:cNvSpPr>
              <p:nvPr/>
            </p:nvSpPr>
            <p:spPr bwMode="auto">
              <a:xfrm>
                <a:off x="3643" y="3125"/>
                <a:ext cx="1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392" name="Text Box 49">
                <a:extLst>
                  <a:ext uri="{FF2B5EF4-FFF2-40B4-BE49-F238E27FC236}">
                    <a16:creationId xmlns:a16="http://schemas.microsoft.com/office/drawing/2014/main" id="{FA9749DA-36FA-4CEA-956C-1D8998B81A47}"/>
                  </a:ext>
                </a:extLst>
              </p:cNvPr>
              <p:cNvSpPr txBox="1">
                <a:spLocks noChangeArrowheads="1"/>
              </p:cNvSpPr>
              <p:nvPr/>
            </p:nvSpPr>
            <p:spPr bwMode="auto">
              <a:xfrm>
                <a:off x="3703" y="348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a:latin typeface="Times New Roman" panose="02020603050405020304" pitchFamily="18" charset="0"/>
                    <a:ea typeface="华文楷体" panose="02010600040101010101" pitchFamily="2" charset="-122"/>
                    <a:cs typeface="Times New Roman" panose="02020603050405020304" pitchFamily="18" charset="0"/>
                  </a:rPr>
                  <a:t>Z</a:t>
                </a:r>
              </a:p>
            </p:txBody>
          </p:sp>
          <p:sp>
            <p:nvSpPr>
              <p:cNvPr id="13393" name="Text Box 50">
                <a:extLst>
                  <a:ext uri="{FF2B5EF4-FFF2-40B4-BE49-F238E27FC236}">
                    <a16:creationId xmlns:a16="http://schemas.microsoft.com/office/drawing/2014/main" id="{7851736D-8D72-4F02-B602-F76D440FE918}"/>
                  </a:ext>
                </a:extLst>
              </p:cNvPr>
              <p:cNvSpPr txBox="1">
                <a:spLocks noChangeArrowheads="1"/>
              </p:cNvSpPr>
              <p:nvPr/>
            </p:nvSpPr>
            <p:spPr bwMode="auto">
              <a:xfrm>
                <a:off x="3334" y="2795"/>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1" baseline="-25000">
                    <a:latin typeface="Times New Roman" panose="02020603050405020304" pitchFamily="18" charset="0"/>
                    <a:ea typeface="华文楷体" panose="02010600040101010101" pitchFamily="2" charset="-122"/>
                    <a:cs typeface="Times New Roman" panose="02020603050405020304" pitchFamily="18" charset="0"/>
                  </a:rPr>
                  <a:t>C</a:t>
                </a:r>
                <a:endParaRPr kumimoji="1" lang="en-US" altLang="zh-CN" b="1">
                  <a:latin typeface="Times New Roman" panose="02020603050405020304" pitchFamily="18" charset="0"/>
                  <a:ea typeface="华文楷体" panose="02010600040101010101" pitchFamily="2" charset="-122"/>
                  <a:cs typeface="Times New Roman" panose="02020603050405020304" pitchFamily="18" charset="0"/>
                </a:endParaRPr>
              </a:p>
            </p:txBody>
          </p:sp>
        </p:grpSp>
      </p:grpSp>
      <p:grpSp>
        <p:nvGrpSpPr>
          <p:cNvPr id="399420" name="Group 60">
            <a:extLst>
              <a:ext uri="{FF2B5EF4-FFF2-40B4-BE49-F238E27FC236}">
                <a16:creationId xmlns:a16="http://schemas.microsoft.com/office/drawing/2014/main" id="{4E397084-C361-4190-9A01-344B3C511B93}"/>
              </a:ext>
            </a:extLst>
          </p:cNvPr>
          <p:cNvGrpSpPr>
            <a:grpSpLocks noChangeAspect="1"/>
          </p:cNvGrpSpPr>
          <p:nvPr/>
        </p:nvGrpSpPr>
        <p:grpSpPr bwMode="auto">
          <a:xfrm>
            <a:off x="323850" y="3749675"/>
            <a:ext cx="4397375" cy="1984375"/>
            <a:chOff x="2562" y="391"/>
            <a:chExt cx="2770" cy="1250"/>
          </a:xfrm>
        </p:grpSpPr>
        <p:sp>
          <p:nvSpPr>
            <p:cNvPr id="13319" name="AutoShape 61">
              <a:extLst>
                <a:ext uri="{FF2B5EF4-FFF2-40B4-BE49-F238E27FC236}">
                  <a16:creationId xmlns:a16="http://schemas.microsoft.com/office/drawing/2014/main" id="{A83871FE-7453-4634-B98C-F91174ACCA7D}"/>
                </a:ext>
              </a:extLst>
            </p:cNvPr>
            <p:cNvSpPr>
              <a:spLocks noChangeAspect="1" noChangeArrowheads="1" noTextEdit="1"/>
            </p:cNvSpPr>
            <p:nvPr/>
          </p:nvSpPr>
          <p:spPr bwMode="auto">
            <a:xfrm>
              <a:off x="2562" y="391"/>
              <a:ext cx="2758" cy="12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20" name="Line 62">
              <a:extLst>
                <a:ext uri="{FF2B5EF4-FFF2-40B4-BE49-F238E27FC236}">
                  <a16:creationId xmlns:a16="http://schemas.microsoft.com/office/drawing/2014/main" id="{D6EC8DF4-3934-4E3D-AC27-0BB0A455C6C8}"/>
                </a:ext>
              </a:extLst>
            </p:cNvPr>
            <p:cNvSpPr>
              <a:spLocks noChangeShapeType="1"/>
            </p:cNvSpPr>
            <p:nvPr/>
          </p:nvSpPr>
          <p:spPr bwMode="auto">
            <a:xfrm flipV="1">
              <a:off x="3353" y="589"/>
              <a:ext cx="33" cy="1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1" name="Line 63">
              <a:extLst>
                <a:ext uri="{FF2B5EF4-FFF2-40B4-BE49-F238E27FC236}">
                  <a16:creationId xmlns:a16="http://schemas.microsoft.com/office/drawing/2014/main" id="{71195322-B663-4B33-8D60-53F59F4BC049}"/>
                </a:ext>
              </a:extLst>
            </p:cNvPr>
            <p:cNvSpPr>
              <a:spLocks noChangeShapeType="1"/>
            </p:cNvSpPr>
            <p:nvPr/>
          </p:nvSpPr>
          <p:spPr bwMode="auto">
            <a:xfrm>
              <a:off x="3386" y="594"/>
              <a:ext cx="49" cy="8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2" name="Line 64">
              <a:extLst>
                <a:ext uri="{FF2B5EF4-FFF2-40B4-BE49-F238E27FC236}">
                  <a16:creationId xmlns:a16="http://schemas.microsoft.com/office/drawing/2014/main" id="{55287696-EAAE-4C37-B064-778C7793ED5B}"/>
                </a:ext>
              </a:extLst>
            </p:cNvPr>
            <p:cNvSpPr>
              <a:spLocks noChangeShapeType="1"/>
            </p:cNvSpPr>
            <p:nvPr/>
          </p:nvSpPr>
          <p:spPr bwMode="auto">
            <a:xfrm flipV="1">
              <a:off x="3439" y="433"/>
              <a:ext cx="61" cy="24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3" name="Line 65">
              <a:extLst>
                <a:ext uri="{FF2B5EF4-FFF2-40B4-BE49-F238E27FC236}">
                  <a16:creationId xmlns:a16="http://schemas.microsoft.com/office/drawing/2014/main" id="{CD18745E-AF26-4FDD-A318-884DF4F05C3B}"/>
                </a:ext>
              </a:extLst>
            </p:cNvPr>
            <p:cNvSpPr>
              <a:spLocks noChangeShapeType="1"/>
            </p:cNvSpPr>
            <p:nvPr/>
          </p:nvSpPr>
          <p:spPr bwMode="auto">
            <a:xfrm>
              <a:off x="3500" y="433"/>
              <a:ext cx="150"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4" name="Line 66">
              <a:extLst>
                <a:ext uri="{FF2B5EF4-FFF2-40B4-BE49-F238E27FC236}">
                  <a16:creationId xmlns:a16="http://schemas.microsoft.com/office/drawing/2014/main" id="{768F6C97-4790-4132-80DA-651392D263D9}"/>
                </a:ext>
              </a:extLst>
            </p:cNvPr>
            <p:cNvSpPr>
              <a:spLocks noChangeShapeType="1"/>
            </p:cNvSpPr>
            <p:nvPr/>
          </p:nvSpPr>
          <p:spPr bwMode="auto">
            <a:xfrm flipV="1">
              <a:off x="3341" y="1019"/>
              <a:ext cx="34" cy="1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5" name="Line 67">
              <a:extLst>
                <a:ext uri="{FF2B5EF4-FFF2-40B4-BE49-F238E27FC236}">
                  <a16:creationId xmlns:a16="http://schemas.microsoft.com/office/drawing/2014/main" id="{500FF8D1-A02E-49C4-885D-C669A5E659B9}"/>
                </a:ext>
              </a:extLst>
            </p:cNvPr>
            <p:cNvSpPr>
              <a:spLocks noChangeShapeType="1"/>
            </p:cNvSpPr>
            <p:nvPr/>
          </p:nvSpPr>
          <p:spPr bwMode="auto">
            <a:xfrm>
              <a:off x="3375" y="1023"/>
              <a:ext cx="48" cy="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6" name="Line 68">
              <a:extLst>
                <a:ext uri="{FF2B5EF4-FFF2-40B4-BE49-F238E27FC236}">
                  <a16:creationId xmlns:a16="http://schemas.microsoft.com/office/drawing/2014/main" id="{F0591271-A15D-49DB-A023-8B9D41655324}"/>
                </a:ext>
              </a:extLst>
            </p:cNvPr>
            <p:cNvSpPr>
              <a:spLocks noChangeShapeType="1"/>
            </p:cNvSpPr>
            <p:nvPr/>
          </p:nvSpPr>
          <p:spPr bwMode="auto">
            <a:xfrm flipV="1">
              <a:off x="3427" y="863"/>
              <a:ext cx="62" cy="24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7" name="Line 69">
              <a:extLst>
                <a:ext uri="{FF2B5EF4-FFF2-40B4-BE49-F238E27FC236}">
                  <a16:creationId xmlns:a16="http://schemas.microsoft.com/office/drawing/2014/main" id="{AA74E2A6-8515-4125-B39C-BF32A3E97BED}"/>
                </a:ext>
              </a:extLst>
            </p:cNvPr>
            <p:cNvSpPr>
              <a:spLocks noChangeShapeType="1"/>
            </p:cNvSpPr>
            <p:nvPr/>
          </p:nvSpPr>
          <p:spPr bwMode="auto">
            <a:xfrm>
              <a:off x="3489" y="863"/>
              <a:ext cx="14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8" name="Line 70">
              <a:extLst>
                <a:ext uri="{FF2B5EF4-FFF2-40B4-BE49-F238E27FC236}">
                  <a16:creationId xmlns:a16="http://schemas.microsoft.com/office/drawing/2014/main" id="{DBF4214C-9406-490B-8CE9-E6BF1F91622C}"/>
                </a:ext>
              </a:extLst>
            </p:cNvPr>
            <p:cNvSpPr>
              <a:spLocks noChangeShapeType="1"/>
            </p:cNvSpPr>
            <p:nvPr/>
          </p:nvSpPr>
          <p:spPr bwMode="auto">
            <a:xfrm flipV="1">
              <a:off x="3341" y="1449"/>
              <a:ext cx="34" cy="1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9" name="Line 71">
              <a:extLst>
                <a:ext uri="{FF2B5EF4-FFF2-40B4-BE49-F238E27FC236}">
                  <a16:creationId xmlns:a16="http://schemas.microsoft.com/office/drawing/2014/main" id="{C043FE9D-B8A7-428F-B875-6A1794346ABD}"/>
                </a:ext>
              </a:extLst>
            </p:cNvPr>
            <p:cNvSpPr>
              <a:spLocks noChangeShapeType="1"/>
            </p:cNvSpPr>
            <p:nvPr/>
          </p:nvSpPr>
          <p:spPr bwMode="auto">
            <a:xfrm>
              <a:off x="3375" y="1453"/>
              <a:ext cx="48" cy="8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0" name="Line 72">
              <a:extLst>
                <a:ext uri="{FF2B5EF4-FFF2-40B4-BE49-F238E27FC236}">
                  <a16:creationId xmlns:a16="http://schemas.microsoft.com/office/drawing/2014/main" id="{E855CEA1-F547-4F86-9881-7B8853955701}"/>
                </a:ext>
              </a:extLst>
            </p:cNvPr>
            <p:cNvSpPr>
              <a:spLocks noChangeShapeType="1"/>
            </p:cNvSpPr>
            <p:nvPr/>
          </p:nvSpPr>
          <p:spPr bwMode="auto">
            <a:xfrm flipV="1">
              <a:off x="3427" y="1292"/>
              <a:ext cx="62" cy="24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1" name="Line 73">
              <a:extLst>
                <a:ext uri="{FF2B5EF4-FFF2-40B4-BE49-F238E27FC236}">
                  <a16:creationId xmlns:a16="http://schemas.microsoft.com/office/drawing/2014/main" id="{72671061-53BA-4293-8E0B-9DFF9209D203}"/>
                </a:ext>
              </a:extLst>
            </p:cNvPr>
            <p:cNvSpPr>
              <a:spLocks noChangeShapeType="1"/>
            </p:cNvSpPr>
            <p:nvPr/>
          </p:nvSpPr>
          <p:spPr bwMode="auto">
            <a:xfrm>
              <a:off x="3489" y="1292"/>
              <a:ext cx="14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 name="Rectangle 74">
              <a:extLst>
                <a:ext uri="{FF2B5EF4-FFF2-40B4-BE49-F238E27FC236}">
                  <a16:creationId xmlns:a16="http://schemas.microsoft.com/office/drawing/2014/main" id="{C945DB04-5ADF-466E-A2AD-4FDB2BCB5262}"/>
                </a:ext>
              </a:extLst>
            </p:cNvPr>
            <p:cNvSpPr>
              <a:spLocks noChangeArrowheads="1"/>
            </p:cNvSpPr>
            <p:nvPr/>
          </p:nvSpPr>
          <p:spPr bwMode="auto">
            <a:xfrm>
              <a:off x="5246" y="1301"/>
              <a:ext cx="86"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33" name="Rectangle 75">
              <a:extLst>
                <a:ext uri="{FF2B5EF4-FFF2-40B4-BE49-F238E27FC236}">
                  <a16:creationId xmlns:a16="http://schemas.microsoft.com/office/drawing/2014/main" id="{1DB32A0B-E059-4432-97F2-C32AA5A7F2DC}"/>
                </a:ext>
              </a:extLst>
            </p:cNvPr>
            <p:cNvSpPr>
              <a:spLocks noChangeArrowheads="1"/>
            </p:cNvSpPr>
            <p:nvPr/>
          </p:nvSpPr>
          <p:spPr bwMode="auto">
            <a:xfrm>
              <a:off x="4783" y="1301"/>
              <a:ext cx="388"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120</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34" name="Rectangle 76">
              <a:extLst>
                <a:ext uri="{FF2B5EF4-FFF2-40B4-BE49-F238E27FC236}">
                  <a16:creationId xmlns:a16="http://schemas.microsoft.com/office/drawing/2014/main" id="{095DA570-53F5-4AC8-A060-2F09503B0098}"/>
                </a:ext>
              </a:extLst>
            </p:cNvPr>
            <p:cNvSpPr>
              <a:spLocks noChangeArrowheads="1"/>
            </p:cNvSpPr>
            <p:nvPr/>
          </p:nvSpPr>
          <p:spPr bwMode="auto">
            <a:xfrm>
              <a:off x="3898" y="1301"/>
              <a:ext cx="431"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cos(</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35" name="Rectangle 77">
              <a:extLst>
                <a:ext uri="{FF2B5EF4-FFF2-40B4-BE49-F238E27FC236}">
                  <a16:creationId xmlns:a16="http://schemas.microsoft.com/office/drawing/2014/main" id="{C6F3507D-F7C7-4529-B5C5-C83D4C4659AA}"/>
                </a:ext>
              </a:extLst>
            </p:cNvPr>
            <p:cNvSpPr>
              <a:spLocks noChangeArrowheads="1"/>
            </p:cNvSpPr>
            <p:nvPr/>
          </p:nvSpPr>
          <p:spPr bwMode="auto">
            <a:xfrm>
              <a:off x="3554" y="1301"/>
              <a:ext cx="129"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36" name="Rectangle 78">
              <a:extLst>
                <a:ext uri="{FF2B5EF4-FFF2-40B4-BE49-F238E27FC236}">
                  <a16:creationId xmlns:a16="http://schemas.microsoft.com/office/drawing/2014/main" id="{1CE7F3C9-8092-4EF7-82B0-9028C8E7EF5D}"/>
                </a:ext>
              </a:extLst>
            </p:cNvPr>
            <p:cNvSpPr>
              <a:spLocks noChangeArrowheads="1"/>
            </p:cNvSpPr>
            <p:nvPr/>
          </p:nvSpPr>
          <p:spPr bwMode="auto">
            <a:xfrm>
              <a:off x="3049" y="1301"/>
              <a:ext cx="86"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37" name="Rectangle 79">
              <a:extLst>
                <a:ext uri="{FF2B5EF4-FFF2-40B4-BE49-F238E27FC236}">
                  <a16:creationId xmlns:a16="http://schemas.microsoft.com/office/drawing/2014/main" id="{2E18A550-0F2F-4FB9-B51E-02661AE2C1C9}"/>
                </a:ext>
              </a:extLst>
            </p:cNvPr>
            <p:cNvSpPr>
              <a:spLocks noChangeArrowheads="1"/>
            </p:cNvSpPr>
            <p:nvPr/>
          </p:nvSpPr>
          <p:spPr bwMode="auto">
            <a:xfrm>
              <a:off x="2878" y="1301"/>
              <a:ext cx="86"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38" name="Rectangle 80">
              <a:extLst>
                <a:ext uri="{FF2B5EF4-FFF2-40B4-BE49-F238E27FC236}">
                  <a16:creationId xmlns:a16="http://schemas.microsoft.com/office/drawing/2014/main" id="{5B0FD8C5-2E19-425F-BF52-F9789DB5FA9B}"/>
                </a:ext>
              </a:extLst>
            </p:cNvPr>
            <p:cNvSpPr>
              <a:spLocks noChangeArrowheads="1"/>
            </p:cNvSpPr>
            <p:nvPr/>
          </p:nvSpPr>
          <p:spPr bwMode="auto">
            <a:xfrm>
              <a:off x="5242" y="872"/>
              <a:ext cx="86"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39" name="Rectangle 81">
              <a:extLst>
                <a:ext uri="{FF2B5EF4-FFF2-40B4-BE49-F238E27FC236}">
                  <a16:creationId xmlns:a16="http://schemas.microsoft.com/office/drawing/2014/main" id="{79172EA7-18E6-478B-84F7-C83CB50418F0}"/>
                </a:ext>
              </a:extLst>
            </p:cNvPr>
            <p:cNvSpPr>
              <a:spLocks noChangeArrowheads="1"/>
            </p:cNvSpPr>
            <p:nvPr/>
          </p:nvSpPr>
          <p:spPr bwMode="auto">
            <a:xfrm>
              <a:off x="4779" y="872"/>
              <a:ext cx="388"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120</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40" name="Rectangle 82">
              <a:extLst>
                <a:ext uri="{FF2B5EF4-FFF2-40B4-BE49-F238E27FC236}">
                  <a16:creationId xmlns:a16="http://schemas.microsoft.com/office/drawing/2014/main" id="{576A3BA3-B0A3-4C68-933E-8CDF24DCAE6F}"/>
                </a:ext>
              </a:extLst>
            </p:cNvPr>
            <p:cNvSpPr>
              <a:spLocks noChangeArrowheads="1"/>
            </p:cNvSpPr>
            <p:nvPr/>
          </p:nvSpPr>
          <p:spPr bwMode="auto">
            <a:xfrm>
              <a:off x="3898" y="872"/>
              <a:ext cx="431"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cos(</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41" name="Rectangle 83">
              <a:extLst>
                <a:ext uri="{FF2B5EF4-FFF2-40B4-BE49-F238E27FC236}">
                  <a16:creationId xmlns:a16="http://schemas.microsoft.com/office/drawing/2014/main" id="{704338AB-15B7-4DE0-A4D0-FE25EC0D86A2}"/>
                </a:ext>
              </a:extLst>
            </p:cNvPr>
            <p:cNvSpPr>
              <a:spLocks noChangeArrowheads="1"/>
            </p:cNvSpPr>
            <p:nvPr/>
          </p:nvSpPr>
          <p:spPr bwMode="auto">
            <a:xfrm>
              <a:off x="3554" y="872"/>
              <a:ext cx="129"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42" name="Rectangle 84">
              <a:extLst>
                <a:ext uri="{FF2B5EF4-FFF2-40B4-BE49-F238E27FC236}">
                  <a16:creationId xmlns:a16="http://schemas.microsoft.com/office/drawing/2014/main" id="{51BE0C29-5D41-491A-A5A7-E005A8A7B308}"/>
                </a:ext>
              </a:extLst>
            </p:cNvPr>
            <p:cNvSpPr>
              <a:spLocks noChangeArrowheads="1"/>
            </p:cNvSpPr>
            <p:nvPr/>
          </p:nvSpPr>
          <p:spPr bwMode="auto">
            <a:xfrm>
              <a:off x="3049" y="872"/>
              <a:ext cx="86"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43" name="Rectangle 85">
              <a:extLst>
                <a:ext uri="{FF2B5EF4-FFF2-40B4-BE49-F238E27FC236}">
                  <a16:creationId xmlns:a16="http://schemas.microsoft.com/office/drawing/2014/main" id="{92CC56BB-2231-49BB-9CB6-3D2941F7C9F8}"/>
                </a:ext>
              </a:extLst>
            </p:cNvPr>
            <p:cNvSpPr>
              <a:spLocks noChangeArrowheads="1"/>
            </p:cNvSpPr>
            <p:nvPr/>
          </p:nvSpPr>
          <p:spPr bwMode="auto">
            <a:xfrm>
              <a:off x="2878" y="872"/>
              <a:ext cx="86"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44" name="Rectangle 86">
              <a:extLst>
                <a:ext uri="{FF2B5EF4-FFF2-40B4-BE49-F238E27FC236}">
                  <a16:creationId xmlns:a16="http://schemas.microsoft.com/office/drawing/2014/main" id="{3F31E412-A07D-4CE2-A5F6-7319C5296EBA}"/>
                </a:ext>
              </a:extLst>
            </p:cNvPr>
            <p:cNvSpPr>
              <a:spLocks noChangeArrowheads="1"/>
            </p:cNvSpPr>
            <p:nvPr/>
          </p:nvSpPr>
          <p:spPr bwMode="auto">
            <a:xfrm>
              <a:off x="4587" y="442"/>
              <a:ext cx="86"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45" name="Rectangle 87">
              <a:extLst>
                <a:ext uri="{FF2B5EF4-FFF2-40B4-BE49-F238E27FC236}">
                  <a16:creationId xmlns:a16="http://schemas.microsoft.com/office/drawing/2014/main" id="{A59A05F0-FA29-4E05-9B7F-45A681833038}"/>
                </a:ext>
              </a:extLst>
            </p:cNvPr>
            <p:cNvSpPr>
              <a:spLocks noChangeArrowheads="1"/>
            </p:cNvSpPr>
            <p:nvPr/>
          </p:nvSpPr>
          <p:spPr bwMode="auto">
            <a:xfrm>
              <a:off x="3910" y="442"/>
              <a:ext cx="431"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cos(</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46" name="Rectangle 88">
              <a:extLst>
                <a:ext uri="{FF2B5EF4-FFF2-40B4-BE49-F238E27FC236}">
                  <a16:creationId xmlns:a16="http://schemas.microsoft.com/office/drawing/2014/main" id="{7A80D6C7-0A8E-49F0-A9EA-1E41C1F6667B}"/>
                </a:ext>
              </a:extLst>
            </p:cNvPr>
            <p:cNvSpPr>
              <a:spLocks noChangeArrowheads="1"/>
            </p:cNvSpPr>
            <p:nvPr/>
          </p:nvSpPr>
          <p:spPr bwMode="auto">
            <a:xfrm>
              <a:off x="3566" y="442"/>
              <a:ext cx="129"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47" name="Rectangle 89">
              <a:extLst>
                <a:ext uri="{FF2B5EF4-FFF2-40B4-BE49-F238E27FC236}">
                  <a16:creationId xmlns:a16="http://schemas.microsoft.com/office/drawing/2014/main" id="{6ED7B31D-8F96-4911-846B-7E5E99F69391}"/>
                </a:ext>
              </a:extLst>
            </p:cNvPr>
            <p:cNvSpPr>
              <a:spLocks noChangeArrowheads="1"/>
            </p:cNvSpPr>
            <p:nvPr/>
          </p:nvSpPr>
          <p:spPr bwMode="auto">
            <a:xfrm>
              <a:off x="3061" y="442"/>
              <a:ext cx="86"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48" name="Rectangle 90">
              <a:extLst>
                <a:ext uri="{FF2B5EF4-FFF2-40B4-BE49-F238E27FC236}">
                  <a16:creationId xmlns:a16="http://schemas.microsoft.com/office/drawing/2014/main" id="{A9CDAED7-8F2A-4DF2-BB12-50F9384B27A8}"/>
                </a:ext>
              </a:extLst>
            </p:cNvPr>
            <p:cNvSpPr>
              <a:spLocks noChangeArrowheads="1"/>
            </p:cNvSpPr>
            <p:nvPr/>
          </p:nvSpPr>
          <p:spPr bwMode="auto">
            <a:xfrm>
              <a:off x="2890" y="442"/>
              <a:ext cx="86"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49" name="Rectangle 91">
              <a:extLst>
                <a:ext uri="{FF2B5EF4-FFF2-40B4-BE49-F238E27FC236}">
                  <a16:creationId xmlns:a16="http://schemas.microsoft.com/office/drawing/2014/main" id="{9736854F-0E5B-4FF6-B107-677CB4C59000}"/>
                </a:ext>
              </a:extLst>
            </p:cNvPr>
            <p:cNvSpPr>
              <a:spLocks noChangeArrowheads="1"/>
            </p:cNvSpPr>
            <p:nvPr/>
          </p:nvSpPr>
          <p:spPr bwMode="auto">
            <a:xfrm>
              <a:off x="2742" y="1477"/>
              <a:ext cx="85" cy="15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华文楷体" panose="02010600040101010101" pitchFamily="2" charset="-122"/>
                  <a:cs typeface="Times New Roman" panose="02020603050405020304" pitchFamily="18" charset="0"/>
                </a:rPr>
                <a:t>C</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0" name="Rectangle 92">
              <a:extLst>
                <a:ext uri="{FF2B5EF4-FFF2-40B4-BE49-F238E27FC236}">
                  <a16:creationId xmlns:a16="http://schemas.microsoft.com/office/drawing/2014/main" id="{7095C799-4094-492B-9FC9-C0E242B479F7}"/>
                </a:ext>
              </a:extLst>
            </p:cNvPr>
            <p:cNvSpPr>
              <a:spLocks noChangeArrowheads="1"/>
            </p:cNvSpPr>
            <p:nvPr/>
          </p:nvSpPr>
          <p:spPr bwMode="auto">
            <a:xfrm>
              <a:off x="2744" y="1047"/>
              <a:ext cx="86" cy="15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华文楷体" panose="02010600040101010101" pitchFamily="2" charset="-122"/>
                  <a:cs typeface="Times New Roman" panose="02020603050405020304" pitchFamily="18" charset="0"/>
                </a:rPr>
                <a:t>B</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1" name="Rectangle 93">
              <a:extLst>
                <a:ext uri="{FF2B5EF4-FFF2-40B4-BE49-F238E27FC236}">
                  <a16:creationId xmlns:a16="http://schemas.microsoft.com/office/drawing/2014/main" id="{A48B7C54-EB6D-4186-BFCF-61CA5ABEC9BB}"/>
                </a:ext>
              </a:extLst>
            </p:cNvPr>
            <p:cNvSpPr>
              <a:spLocks noChangeArrowheads="1"/>
            </p:cNvSpPr>
            <p:nvPr/>
          </p:nvSpPr>
          <p:spPr bwMode="auto">
            <a:xfrm>
              <a:off x="2744" y="617"/>
              <a:ext cx="93" cy="15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华文楷体" panose="02010600040101010101" pitchFamily="2" charset="-122"/>
                  <a:cs typeface="Times New Roman" panose="02020603050405020304" pitchFamily="18" charset="0"/>
                </a:rPr>
                <a:t>A</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2" name="Rectangle 94">
              <a:extLst>
                <a:ext uri="{FF2B5EF4-FFF2-40B4-BE49-F238E27FC236}">
                  <a16:creationId xmlns:a16="http://schemas.microsoft.com/office/drawing/2014/main" id="{9CC431C4-20EF-4C8B-B4FE-DAF792121423}"/>
                </a:ext>
              </a:extLst>
            </p:cNvPr>
            <p:cNvSpPr>
              <a:spLocks noChangeArrowheads="1"/>
            </p:cNvSpPr>
            <p:nvPr/>
          </p:nvSpPr>
          <p:spPr bwMode="auto">
            <a:xfrm>
              <a:off x="5154" y="1267"/>
              <a:ext cx="66" cy="15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华文楷体" panose="02010600040101010101" pitchFamily="2" charset="-122"/>
                  <a:cs typeface="Times New Roman" panose="02020603050405020304" pitchFamily="18" charset="0"/>
                </a:rPr>
                <a:t>o</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3" name="Rectangle 95">
              <a:extLst>
                <a:ext uri="{FF2B5EF4-FFF2-40B4-BE49-F238E27FC236}">
                  <a16:creationId xmlns:a16="http://schemas.microsoft.com/office/drawing/2014/main" id="{C423969A-37C0-4CA4-A913-14DB3C9A9BBF}"/>
                </a:ext>
              </a:extLst>
            </p:cNvPr>
            <p:cNvSpPr>
              <a:spLocks noChangeArrowheads="1"/>
            </p:cNvSpPr>
            <p:nvPr/>
          </p:nvSpPr>
          <p:spPr bwMode="auto">
            <a:xfrm>
              <a:off x="5150" y="838"/>
              <a:ext cx="66" cy="15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华文楷体" panose="02010600040101010101" pitchFamily="2" charset="-122"/>
                  <a:cs typeface="Times New Roman" panose="02020603050405020304" pitchFamily="18" charset="0"/>
                </a:rPr>
                <a:t>o</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4" name="Rectangle 96">
              <a:extLst>
                <a:ext uri="{FF2B5EF4-FFF2-40B4-BE49-F238E27FC236}">
                  <a16:creationId xmlns:a16="http://schemas.microsoft.com/office/drawing/2014/main" id="{44938A79-34B1-4EDA-AE8E-8CBAF96D0796}"/>
                </a:ext>
              </a:extLst>
            </p:cNvPr>
            <p:cNvSpPr>
              <a:spLocks noChangeArrowheads="1"/>
            </p:cNvSpPr>
            <p:nvPr/>
          </p:nvSpPr>
          <p:spPr bwMode="auto">
            <a:xfrm>
              <a:off x="4643" y="1272"/>
              <a:ext cx="145"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5" name="Rectangle 97">
              <a:extLst>
                <a:ext uri="{FF2B5EF4-FFF2-40B4-BE49-F238E27FC236}">
                  <a16:creationId xmlns:a16="http://schemas.microsoft.com/office/drawing/2014/main" id="{C0551472-502A-41F3-87BD-EA1D862A8F19}"/>
                </a:ext>
              </a:extLst>
            </p:cNvPr>
            <p:cNvSpPr>
              <a:spLocks noChangeArrowheads="1"/>
            </p:cNvSpPr>
            <p:nvPr/>
          </p:nvSpPr>
          <p:spPr bwMode="auto">
            <a:xfrm>
              <a:off x="3212" y="1272"/>
              <a:ext cx="145"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6" name="Rectangle 98">
              <a:extLst>
                <a:ext uri="{FF2B5EF4-FFF2-40B4-BE49-F238E27FC236}">
                  <a16:creationId xmlns:a16="http://schemas.microsoft.com/office/drawing/2014/main" id="{8F782231-AAAA-44CF-AC00-B2EF533A38A6}"/>
                </a:ext>
              </a:extLst>
            </p:cNvPr>
            <p:cNvSpPr>
              <a:spLocks noChangeArrowheads="1"/>
            </p:cNvSpPr>
            <p:nvPr/>
          </p:nvSpPr>
          <p:spPr bwMode="auto">
            <a:xfrm>
              <a:off x="4673" y="843"/>
              <a:ext cx="86"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7" name="Rectangle 99">
              <a:extLst>
                <a:ext uri="{FF2B5EF4-FFF2-40B4-BE49-F238E27FC236}">
                  <a16:creationId xmlns:a16="http://schemas.microsoft.com/office/drawing/2014/main" id="{EF945246-BA5B-4714-9B0B-172B5A791DCC}"/>
                </a:ext>
              </a:extLst>
            </p:cNvPr>
            <p:cNvSpPr>
              <a:spLocks noChangeArrowheads="1"/>
            </p:cNvSpPr>
            <p:nvPr/>
          </p:nvSpPr>
          <p:spPr bwMode="auto">
            <a:xfrm>
              <a:off x="3212" y="843"/>
              <a:ext cx="145"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8" name="Rectangle 100">
              <a:extLst>
                <a:ext uri="{FF2B5EF4-FFF2-40B4-BE49-F238E27FC236}">
                  <a16:creationId xmlns:a16="http://schemas.microsoft.com/office/drawing/2014/main" id="{5AA9ACAE-8C3A-4659-B727-54B26EB55137}"/>
                </a:ext>
              </a:extLst>
            </p:cNvPr>
            <p:cNvSpPr>
              <a:spLocks noChangeArrowheads="1"/>
            </p:cNvSpPr>
            <p:nvPr/>
          </p:nvSpPr>
          <p:spPr bwMode="auto">
            <a:xfrm>
              <a:off x="3223" y="413"/>
              <a:ext cx="145"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9" name="Rectangle 101">
              <a:extLst>
                <a:ext uri="{FF2B5EF4-FFF2-40B4-BE49-F238E27FC236}">
                  <a16:creationId xmlns:a16="http://schemas.microsoft.com/office/drawing/2014/main" id="{C4F0BB7B-2A25-4597-B5CE-F0455C8518DB}"/>
                </a:ext>
              </a:extLst>
            </p:cNvPr>
            <p:cNvSpPr>
              <a:spLocks noChangeArrowheads="1"/>
            </p:cNvSpPr>
            <p:nvPr/>
          </p:nvSpPr>
          <p:spPr bwMode="auto">
            <a:xfrm>
              <a:off x="4489" y="1301"/>
              <a:ext cx="104"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i="1" dirty="0">
                  <a:latin typeface="Times New Roman" panose="02020603050405020304" pitchFamily="18" charset="0"/>
                  <a:ea typeface="华文楷体" panose="02010600040101010101" pitchFamily="2" charset="-122"/>
                  <a:cs typeface="Times New Roman" panose="02020603050405020304" pitchFamily="18" charset="0"/>
                </a:rPr>
                <a:t>t</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60" name="Rectangle 102">
              <a:extLst>
                <a:ext uri="{FF2B5EF4-FFF2-40B4-BE49-F238E27FC236}">
                  <a16:creationId xmlns:a16="http://schemas.microsoft.com/office/drawing/2014/main" id="{C25AB309-85C6-4724-9F12-974C42650309}"/>
                </a:ext>
              </a:extLst>
            </p:cNvPr>
            <p:cNvSpPr>
              <a:spLocks noChangeArrowheads="1"/>
            </p:cNvSpPr>
            <p:nvPr/>
          </p:nvSpPr>
          <p:spPr bwMode="auto">
            <a:xfrm>
              <a:off x="3660" y="1301"/>
              <a:ext cx="187"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61" name="Rectangle 103">
              <a:extLst>
                <a:ext uri="{FF2B5EF4-FFF2-40B4-BE49-F238E27FC236}">
                  <a16:creationId xmlns:a16="http://schemas.microsoft.com/office/drawing/2014/main" id="{E5CFA4F5-C25C-4406-AEC9-24C6223ED5DF}"/>
                </a:ext>
              </a:extLst>
            </p:cNvPr>
            <p:cNvSpPr>
              <a:spLocks noChangeArrowheads="1"/>
            </p:cNvSpPr>
            <p:nvPr/>
          </p:nvSpPr>
          <p:spPr bwMode="auto">
            <a:xfrm>
              <a:off x="2963" y="1301"/>
              <a:ext cx="72"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i="1">
                  <a:latin typeface="Times New Roman" panose="02020603050405020304" pitchFamily="18" charset="0"/>
                  <a:ea typeface="华文楷体" panose="02010600040101010101" pitchFamily="2" charset="-122"/>
                  <a:cs typeface="Times New Roman" panose="02020603050405020304" pitchFamily="18" charset="0"/>
                </a:rPr>
                <a:t>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62" name="Rectangle 104">
              <a:extLst>
                <a:ext uri="{FF2B5EF4-FFF2-40B4-BE49-F238E27FC236}">
                  <a16:creationId xmlns:a16="http://schemas.microsoft.com/office/drawing/2014/main" id="{CA072B07-D3B0-4DE1-99F3-4D6C6D23C53B}"/>
                </a:ext>
              </a:extLst>
            </p:cNvPr>
            <p:cNvSpPr>
              <a:spLocks noChangeArrowheads="1"/>
            </p:cNvSpPr>
            <p:nvPr/>
          </p:nvSpPr>
          <p:spPr bwMode="auto">
            <a:xfrm>
              <a:off x="2636" y="1301"/>
              <a:ext cx="129"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63" name="Rectangle 105">
              <a:extLst>
                <a:ext uri="{FF2B5EF4-FFF2-40B4-BE49-F238E27FC236}">
                  <a16:creationId xmlns:a16="http://schemas.microsoft.com/office/drawing/2014/main" id="{A4AC3100-96BE-4A68-B733-6CA1BD8A1C97}"/>
                </a:ext>
              </a:extLst>
            </p:cNvPr>
            <p:cNvSpPr>
              <a:spLocks noChangeArrowheads="1"/>
            </p:cNvSpPr>
            <p:nvPr/>
          </p:nvSpPr>
          <p:spPr bwMode="auto">
            <a:xfrm flipH="1">
              <a:off x="4561" y="872"/>
              <a:ext cx="29"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i="1" dirty="0">
                  <a:latin typeface="Times New Roman" panose="02020603050405020304" pitchFamily="18" charset="0"/>
                  <a:ea typeface="华文楷体" panose="02010600040101010101" pitchFamily="2" charset="-122"/>
                  <a:cs typeface="Times New Roman" panose="02020603050405020304" pitchFamily="18" charset="0"/>
                </a:rPr>
                <a:t>t</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64" name="Rectangle 106">
              <a:extLst>
                <a:ext uri="{FF2B5EF4-FFF2-40B4-BE49-F238E27FC236}">
                  <a16:creationId xmlns:a16="http://schemas.microsoft.com/office/drawing/2014/main" id="{F47CC0FD-BD59-4811-A0BB-D412D970FD95}"/>
                </a:ext>
              </a:extLst>
            </p:cNvPr>
            <p:cNvSpPr>
              <a:spLocks noChangeArrowheads="1"/>
            </p:cNvSpPr>
            <p:nvPr/>
          </p:nvSpPr>
          <p:spPr bwMode="auto">
            <a:xfrm>
              <a:off x="3660" y="872"/>
              <a:ext cx="187"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65" name="Rectangle 107">
              <a:extLst>
                <a:ext uri="{FF2B5EF4-FFF2-40B4-BE49-F238E27FC236}">
                  <a16:creationId xmlns:a16="http://schemas.microsoft.com/office/drawing/2014/main" id="{F61F28DC-DA4B-4550-8C91-EA6E0FBDB334}"/>
                </a:ext>
              </a:extLst>
            </p:cNvPr>
            <p:cNvSpPr>
              <a:spLocks noChangeArrowheads="1"/>
            </p:cNvSpPr>
            <p:nvPr/>
          </p:nvSpPr>
          <p:spPr bwMode="auto">
            <a:xfrm>
              <a:off x="2963" y="872"/>
              <a:ext cx="72"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i="1">
                  <a:latin typeface="Times New Roman" panose="02020603050405020304" pitchFamily="18" charset="0"/>
                  <a:ea typeface="华文楷体" panose="02010600040101010101" pitchFamily="2" charset="-122"/>
                  <a:cs typeface="Times New Roman" panose="02020603050405020304" pitchFamily="18" charset="0"/>
                </a:rPr>
                <a:t>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66" name="Rectangle 108">
              <a:extLst>
                <a:ext uri="{FF2B5EF4-FFF2-40B4-BE49-F238E27FC236}">
                  <a16:creationId xmlns:a16="http://schemas.microsoft.com/office/drawing/2014/main" id="{E450D511-C984-4532-8CF6-4D8B647CF41B}"/>
                </a:ext>
              </a:extLst>
            </p:cNvPr>
            <p:cNvSpPr>
              <a:spLocks noChangeArrowheads="1"/>
            </p:cNvSpPr>
            <p:nvPr/>
          </p:nvSpPr>
          <p:spPr bwMode="auto">
            <a:xfrm>
              <a:off x="2636" y="872"/>
              <a:ext cx="129"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67" name="Rectangle 109">
              <a:extLst>
                <a:ext uri="{FF2B5EF4-FFF2-40B4-BE49-F238E27FC236}">
                  <a16:creationId xmlns:a16="http://schemas.microsoft.com/office/drawing/2014/main" id="{107DDF08-CA6D-4ACE-820B-EFE31B230F38}"/>
                </a:ext>
              </a:extLst>
            </p:cNvPr>
            <p:cNvSpPr>
              <a:spLocks noChangeArrowheads="1"/>
            </p:cNvSpPr>
            <p:nvPr/>
          </p:nvSpPr>
          <p:spPr bwMode="auto">
            <a:xfrm>
              <a:off x="4543" y="442"/>
              <a:ext cx="29"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i="1" dirty="0">
                  <a:latin typeface="Times New Roman" panose="02020603050405020304" pitchFamily="18" charset="0"/>
                  <a:ea typeface="华文楷体" panose="02010600040101010101" pitchFamily="2" charset="-122"/>
                  <a:cs typeface="Times New Roman" panose="02020603050405020304" pitchFamily="18" charset="0"/>
                </a:rPr>
                <a:t>t</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68" name="Rectangle 110">
              <a:extLst>
                <a:ext uri="{FF2B5EF4-FFF2-40B4-BE49-F238E27FC236}">
                  <a16:creationId xmlns:a16="http://schemas.microsoft.com/office/drawing/2014/main" id="{A908B986-015F-4EDF-94D2-AD8BEF5169B3}"/>
                </a:ext>
              </a:extLst>
            </p:cNvPr>
            <p:cNvSpPr>
              <a:spLocks noChangeArrowheads="1"/>
            </p:cNvSpPr>
            <p:nvPr/>
          </p:nvSpPr>
          <p:spPr bwMode="auto">
            <a:xfrm>
              <a:off x="3672" y="442"/>
              <a:ext cx="187"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69" name="Rectangle 111">
              <a:extLst>
                <a:ext uri="{FF2B5EF4-FFF2-40B4-BE49-F238E27FC236}">
                  <a16:creationId xmlns:a16="http://schemas.microsoft.com/office/drawing/2014/main" id="{EFAB8FB5-4C18-4CE6-B859-A02F4B507ACC}"/>
                </a:ext>
              </a:extLst>
            </p:cNvPr>
            <p:cNvSpPr>
              <a:spLocks noChangeArrowheads="1"/>
            </p:cNvSpPr>
            <p:nvPr/>
          </p:nvSpPr>
          <p:spPr bwMode="auto">
            <a:xfrm>
              <a:off x="2975" y="442"/>
              <a:ext cx="72"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i="1">
                  <a:latin typeface="Times New Roman" panose="02020603050405020304" pitchFamily="18" charset="0"/>
                  <a:ea typeface="华文楷体" panose="02010600040101010101" pitchFamily="2" charset="-122"/>
                  <a:cs typeface="Times New Roman" panose="02020603050405020304" pitchFamily="18" charset="0"/>
                </a:rPr>
                <a:t>t</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70" name="Rectangle 112">
              <a:extLst>
                <a:ext uri="{FF2B5EF4-FFF2-40B4-BE49-F238E27FC236}">
                  <a16:creationId xmlns:a16="http://schemas.microsoft.com/office/drawing/2014/main" id="{6790E082-4862-46F0-81A8-A837497B918F}"/>
                </a:ext>
              </a:extLst>
            </p:cNvPr>
            <p:cNvSpPr>
              <a:spLocks noChangeArrowheads="1"/>
            </p:cNvSpPr>
            <p:nvPr/>
          </p:nvSpPr>
          <p:spPr bwMode="auto">
            <a:xfrm>
              <a:off x="2636" y="442"/>
              <a:ext cx="129"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sz="3200" b="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71" name="Rectangle 113">
              <a:extLst>
                <a:ext uri="{FF2B5EF4-FFF2-40B4-BE49-F238E27FC236}">
                  <a16:creationId xmlns:a16="http://schemas.microsoft.com/office/drawing/2014/main" id="{A0516366-9D6E-4AD6-A164-CFEDD4D55C21}"/>
                </a:ext>
              </a:extLst>
            </p:cNvPr>
            <p:cNvSpPr>
              <a:spLocks noChangeArrowheads="1"/>
            </p:cNvSpPr>
            <p:nvPr/>
          </p:nvSpPr>
          <p:spPr bwMode="auto">
            <a:xfrm>
              <a:off x="4335" y="1272"/>
              <a:ext cx="183"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i="1" dirty="0">
                  <a:latin typeface="Times New Roman" panose="02020603050405020304" pitchFamily="18" charset="0"/>
                  <a:ea typeface="华文楷体" panose="02010600040101010101" pitchFamily="2" charset="-122"/>
                  <a:cs typeface="Times New Roman" panose="02020603050405020304" pitchFamily="18" charset="0"/>
                </a:rPr>
                <a:t>ω</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72" name="Rectangle 114">
              <a:extLst>
                <a:ext uri="{FF2B5EF4-FFF2-40B4-BE49-F238E27FC236}">
                  <a16:creationId xmlns:a16="http://schemas.microsoft.com/office/drawing/2014/main" id="{E4BF394F-C8B8-4ADF-9CC2-FC33B586922C}"/>
                </a:ext>
              </a:extLst>
            </p:cNvPr>
            <p:cNvSpPr>
              <a:spLocks noChangeArrowheads="1"/>
            </p:cNvSpPr>
            <p:nvPr/>
          </p:nvSpPr>
          <p:spPr bwMode="auto">
            <a:xfrm>
              <a:off x="4335" y="843"/>
              <a:ext cx="183"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i="1" dirty="0">
                  <a:latin typeface="Times New Roman" panose="02020603050405020304" pitchFamily="18" charset="0"/>
                  <a:ea typeface="华文楷体" panose="02010600040101010101" pitchFamily="2" charset="-122"/>
                  <a:cs typeface="Times New Roman" panose="02020603050405020304" pitchFamily="18" charset="0"/>
                </a:rPr>
                <a:t>ω</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73" name="Rectangle 115">
              <a:extLst>
                <a:ext uri="{FF2B5EF4-FFF2-40B4-BE49-F238E27FC236}">
                  <a16:creationId xmlns:a16="http://schemas.microsoft.com/office/drawing/2014/main" id="{1D46B150-2C6B-4328-87DC-626F8E38AE9B}"/>
                </a:ext>
              </a:extLst>
            </p:cNvPr>
            <p:cNvSpPr>
              <a:spLocks noChangeArrowheads="1"/>
            </p:cNvSpPr>
            <p:nvPr/>
          </p:nvSpPr>
          <p:spPr bwMode="auto">
            <a:xfrm>
              <a:off x="4347" y="413"/>
              <a:ext cx="183" cy="3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sz="2800">
                  <a:solidFill>
                    <a:srgbClr val="000000"/>
                  </a:solidFill>
                  <a:latin typeface="Arial" panose="020B0604020202020204" pitchFamily="34" charset="0"/>
                  <a:ea typeface="宋体" panose="02010600030101010101" pitchFamily="2" charset="-122"/>
                </a:defRPr>
              </a:lvl1pPr>
              <a:lvl2pPr marL="742950" indent="-285750" algn="ctr">
                <a:defRPr sz="2800">
                  <a:solidFill>
                    <a:srgbClr val="000000"/>
                  </a:solidFill>
                  <a:latin typeface="Arial" panose="020B0604020202020204" pitchFamily="34" charset="0"/>
                  <a:ea typeface="宋体" panose="02010600030101010101" pitchFamily="2" charset="-122"/>
                </a:defRPr>
              </a:lvl2pPr>
              <a:lvl3pPr marL="1143000" indent="-228600" algn="ctr">
                <a:defRPr sz="2800">
                  <a:solidFill>
                    <a:srgbClr val="000000"/>
                  </a:solidFill>
                  <a:latin typeface="Arial" panose="020B0604020202020204" pitchFamily="34" charset="0"/>
                  <a:ea typeface="宋体" panose="02010600030101010101" pitchFamily="2" charset="-122"/>
                </a:defRPr>
              </a:lvl3pPr>
              <a:lvl4pPr marL="1600200" indent="-228600" algn="ctr">
                <a:defRPr sz="2800">
                  <a:solidFill>
                    <a:srgbClr val="000000"/>
                  </a:solidFill>
                  <a:latin typeface="Arial" panose="020B0604020202020204" pitchFamily="34" charset="0"/>
                  <a:ea typeface="宋体" panose="02010600030101010101" pitchFamily="2" charset="-122"/>
                </a:defRPr>
              </a:lvl4pPr>
              <a:lvl5pPr marL="2057400" indent="-228600" algn="ctr">
                <a:defRPr sz="28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a:solidFill>
                    <a:srgbClr val="000000"/>
                  </a:solidFill>
                  <a:latin typeface="Arial" panose="020B0604020202020204" pitchFamily="34" charset="0"/>
                  <a:ea typeface="宋体" panose="02010600030101010101" pitchFamily="2" charset="-122"/>
                </a:defRPr>
              </a:lvl9pPr>
            </a:lstStyle>
            <a:p>
              <a:pPr eaLnBrk="1" hangingPunct="1"/>
              <a:r>
                <a:rPr lang="en-US" altLang="zh-CN" sz="3200" i="1" dirty="0">
                  <a:latin typeface="Times New Roman" panose="02020603050405020304" pitchFamily="18" charset="0"/>
                  <a:ea typeface="华文楷体" panose="02010600040101010101" pitchFamily="2" charset="-122"/>
                  <a:cs typeface="Times New Roman" panose="02020603050405020304" pitchFamily="18" charset="0"/>
                </a:rPr>
                <a:t>ω</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p:txBody>
        </p:sp>
      </p:grpSp>
      <p:graphicFrame>
        <p:nvGraphicFramePr>
          <p:cNvPr id="399476" name="Object 116">
            <a:extLst>
              <a:ext uri="{FF2B5EF4-FFF2-40B4-BE49-F238E27FC236}">
                <a16:creationId xmlns:a16="http://schemas.microsoft.com/office/drawing/2014/main" id="{97517A4C-0A76-4886-A26B-7BAE6DEEE268}"/>
              </a:ext>
            </a:extLst>
          </p:cNvPr>
          <p:cNvGraphicFramePr>
            <a:graphicFrameLocks noChangeAspect="1"/>
          </p:cNvGraphicFramePr>
          <p:nvPr/>
        </p:nvGraphicFramePr>
        <p:xfrm>
          <a:off x="5221288" y="3484563"/>
          <a:ext cx="2879725" cy="2536825"/>
        </p:xfrm>
        <a:graphic>
          <a:graphicData uri="http://schemas.openxmlformats.org/presentationml/2006/ole">
            <mc:AlternateContent xmlns:mc="http://schemas.openxmlformats.org/markup-compatibility/2006">
              <mc:Choice xmlns:v="urn:schemas-microsoft-com:vml" Requires="v">
                <p:oleObj spid="_x0000_s13465" name="Equation" r:id="rId3" imgW="1066800" imgH="939800" progId="Equation.DSMT4">
                  <p:embed/>
                </p:oleObj>
              </mc:Choice>
              <mc:Fallback>
                <p:oleObj name="Equation" r:id="rId3" imgW="1066800" imgH="939800" progId="Equation.DSMT4">
                  <p:embed/>
                  <p:pic>
                    <p:nvPicPr>
                      <p:cNvPr id="0" name="Object 1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288" y="3484563"/>
                        <a:ext cx="2879725" cy="2536825"/>
                      </a:xfrm>
                      <a:prstGeom prst="rect">
                        <a:avLst/>
                      </a:prstGeom>
                      <a:solidFill>
                        <a:srgbClr val="ACFB9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381"/>
                                        </p:tgtEl>
                                        <p:attrNameLst>
                                          <p:attrName>style.visibility</p:attrName>
                                        </p:attrNameLst>
                                      </p:cBhvr>
                                      <p:to>
                                        <p:strVal val="visible"/>
                                      </p:to>
                                    </p:set>
                                    <p:animEffect transition="in" filter="box(in)">
                                      <p:cBhvr>
                                        <p:cTn id="7" dur="500"/>
                                        <p:tgtEl>
                                          <p:spTgt spid="3993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9420"/>
                                        </p:tgtEl>
                                        <p:attrNameLst>
                                          <p:attrName>style.visibility</p:attrName>
                                        </p:attrNameLst>
                                      </p:cBhvr>
                                      <p:to>
                                        <p:strVal val="visible"/>
                                      </p:to>
                                    </p:set>
                                    <p:animEffect transition="in" filter="blinds(horizontal)">
                                      <p:cBhvr>
                                        <p:cTn id="12" dur="500"/>
                                        <p:tgtEl>
                                          <p:spTgt spid="399420"/>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0"/>
                                          </p:stCondLst>
                                        </p:cTn>
                                        <p:tgtEl>
                                          <p:spTgt spid="39942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9364"/>
                                        </p:tgtEl>
                                        <p:attrNameLst>
                                          <p:attrName>style.visibility</p:attrName>
                                        </p:attrNameLst>
                                      </p:cBhvr>
                                      <p:to>
                                        <p:strVal val="visible"/>
                                      </p:to>
                                    </p:set>
                                    <p:animEffect transition="in" filter="blinds(horizontal)">
                                      <p:cBhvr>
                                        <p:cTn id="20" dur="500"/>
                                        <p:tgtEl>
                                          <p:spTgt spid="39936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99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电路理论基础ppt教案格式">
  <a:themeElements>
    <a:clrScheme name="电路理论基础ppt教案格式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fontScheme name="电路理论基础ppt教案格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2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2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defRPr>
        </a:defPPr>
      </a:lstStyle>
    </a:lnDef>
  </a:objectDefaults>
  <a:extraClrSchemeLst>
    <a:extraClrScheme>
      <a:clrScheme name="电路理论基础ppt教案格式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电路理论基础ppt教案格式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电路理论基础ppt教案格式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电路理论基础ppt教案格式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电路理论基础ppt教案格式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电路理论基础ppt教案格式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电路理论基础ppt教案格式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电路理论基础ppt教案格式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电路理论基础ppt教案格式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电路理论基础ppt教案格式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电路理论基础ppt教案格式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电路理论基础ppt教案格式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电路理论基础ppt教案格式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电路理论基础ppt教案格式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电路理论基础ppt教案格式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2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2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Beam</Template>
  <TotalTime>7031</TotalTime>
  <Words>3578</Words>
  <Application>Microsoft Office PowerPoint</Application>
  <PresentationFormat>全屏显示(4:3)</PresentationFormat>
  <Paragraphs>1099</Paragraphs>
  <Slides>77</Slides>
  <Notes>0</Notes>
  <HiddenSlides>3</HiddenSlides>
  <MMClips>0</MMClips>
  <ScaleCrop>false</ScaleCrop>
  <HeadingPairs>
    <vt:vector size="10" baseType="variant">
      <vt:variant>
        <vt:lpstr>已用的字体</vt:lpstr>
      </vt:variant>
      <vt:variant>
        <vt:i4>11</vt:i4>
      </vt:variant>
      <vt:variant>
        <vt:lpstr>主题</vt:lpstr>
      </vt:variant>
      <vt:variant>
        <vt:i4>2</vt:i4>
      </vt:variant>
      <vt:variant>
        <vt:lpstr>嵌入 OLE 服务器</vt:lpstr>
      </vt:variant>
      <vt:variant>
        <vt:i4>3</vt:i4>
      </vt:variant>
      <vt:variant>
        <vt:lpstr>幻灯片标题</vt:lpstr>
      </vt:variant>
      <vt:variant>
        <vt:i4>77</vt:i4>
      </vt:variant>
      <vt:variant>
        <vt:lpstr>自定义放映</vt:lpstr>
      </vt:variant>
      <vt:variant>
        <vt:i4>1</vt:i4>
      </vt:variant>
    </vt:vector>
  </HeadingPairs>
  <TitlesOfParts>
    <vt:vector size="94" baseType="lpstr">
      <vt:lpstr>仿宋_GB2312</vt:lpstr>
      <vt:lpstr>华文行楷</vt:lpstr>
      <vt:lpstr>华文楷体</vt:lpstr>
      <vt:lpstr>华文新魏</vt:lpstr>
      <vt:lpstr>楷体_GB2312</vt:lpstr>
      <vt:lpstr>宋体</vt:lpstr>
      <vt:lpstr>Arial</vt:lpstr>
      <vt:lpstr>MT Extra</vt:lpstr>
      <vt:lpstr>Symbol</vt:lpstr>
      <vt:lpstr>Times New Roman</vt:lpstr>
      <vt:lpstr>Wingdings</vt:lpstr>
      <vt:lpstr>电路理论基础ppt教案格式</vt:lpstr>
      <vt:lpstr>默认设计模板</vt:lpstr>
      <vt:lpstr>Equation</vt:lpstr>
      <vt:lpstr>公式</vt:lpstr>
      <vt:lpstr>Visio</vt:lpstr>
      <vt:lpstr>PowerPoint 演示文稿</vt:lpstr>
      <vt:lpstr>第十二章  三相电路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12-4三相电路的功率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三相电路</dc:title>
  <dc:creator>微软用户</dc:creator>
  <cp:lastModifiedBy>xiufang jia</cp:lastModifiedBy>
  <cp:revision>353</cp:revision>
  <dcterms:created xsi:type="dcterms:W3CDTF">2006-06-01T14:44:12Z</dcterms:created>
  <dcterms:modified xsi:type="dcterms:W3CDTF">2018-03-19T13:17:43Z</dcterms:modified>
</cp:coreProperties>
</file>