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951CD-C8D2-46BD-A72F-F0A2BDE42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EF952E-9D9C-4B23-A9B9-455AF7A08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33780-BFB7-442E-91D7-1884609C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292F7-CD82-4A68-AA8D-0A07B76F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E036-0D26-418D-8732-13E3F230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5EF6-288A-415F-9208-A271932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038B0-C987-42B4-8F08-10CC70C9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73E7-69A2-40EC-9CA8-FEC93728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C2539-74AF-45B9-B08A-DFDA8678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BC9D-4C95-44CB-904F-F1B8011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5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5A2CC-56E0-4F23-8840-BB787043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18910-12D7-417A-810C-63F45A7E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B1013-0BDD-4D28-8426-C000087D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9BDE9-BF56-4E1C-9ADA-A8C547B9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FE1CD-028F-44F1-8FC1-FCE4F26B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5A78-0A20-4BE4-A78A-2F67F4DF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E593-B52E-48BB-B161-1D61455E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A24B9-93CC-4B46-9182-D90B524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2A968-E8A3-4C18-AE9D-89160A97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26525-5774-4886-91FD-15EECD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C4255-DB51-4C36-B3B1-561FCFC7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8C095-1934-4048-B4DD-1A3927AC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123F0-D31F-495F-A132-2D276A3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B5CBD-18A6-486B-B47D-145D4185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B1179-EF29-4007-AFDE-3ED87A40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6753-DF79-4352-A5C0-54DE2EAD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4558D-F321-42EC-A09A-9839B5BD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55AC4-AE29-4633-9631-E1F9C3D8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20D19-8908-4BF0-B7B9-C5CACA07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290EB-9B6A-432D-BB8D-C2DA8CBC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B819-BEC4-4CD7-B098-95C8EA7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EF2EB-9AB0-4945-9049-8ED33F1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C869D-A91F-4BE0-A56C-8C54B28F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2D97F-E4A2-4D01-A87A-F351B65E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185783-A6EB-4F48-B419-A85AAEFE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D1A652-ED38-4285-ACE5-0E9CBFAA2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CCD10-DADE-41E6-A14E-CAF4D3BB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38665-E1AA-471F-8996-5FBDD244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A667E-18AF-444C-96CC-18FEB718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0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CCE9F-21CC-453B-ADFD-A3D882B4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D71FB-EEB5-49FF-998A-96F76A3F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2B3F6C-101D-4D80-8FA1-BD85677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C298C-7C01-4C30-ACD6-C20E0AD2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9249C-8CA0-4DD3-A981-2D5E9B1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14E51-62D4-4CA2-94CE-C2BAC6D3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EDB61-0BCE-42E4-B7D4-345CC5D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98E0F-EE11-4115-9D8A-316F33B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A76FF-0123-4A67-9F7A-74526501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30323-0BAA-4A46-B028-C10C80EA5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B3DCF-048D-4072-B6A6-9916958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D1267-328A-42AF-8AE5-AEE61749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AD98A-6AEA-4064-83CF-5B90E8A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1456F-BA83-4458-9648-A83C493A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70DEC-8E6D-4FBC-B539-28F8C02B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8F858-01A6-4655-827B-29E3BBC4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FD5B7-CE63-4D2E-8111-39ED178A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CE37D-E9F3-422E-9E25-DAE6BD9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42C62-9A9F-4615-A2F6-EBD208EB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400CA8-26D1-432D-9B27-1125C5E3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14E77-0DE6-4660-8F82-41D87B97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A6249-9DA0-4246-9E03-04E2B0EB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0D65-0BE1-43B2-A0BB-DBB850573578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843F-BEF8-4AB1-8ED0-D99BD4587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43C82-0183-43CB-9295-436856C6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BD18-EF67-4666-A09A-044ECEFA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4DB5-1959-47B2-BA59-21E399E2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48685"/>
            <a:ext cx="4286250" cy="59901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电阻</a:t>
            </a:r>
            <a:r>
              <a:rPr lang="en-US" altLang="zh-CN" sz="2400" b="1" dirty="0">
                <a:solidFill>
                  <a:srgbClr val="002060"/>
                </a:solidFill>
              </a:rPr>
              <a:t>Y-Δ</a:t>
            </a:r>
            <a:r>
              <a:rPr lang="zh-CN" altLang="en-US" sz="2400" b="1" dirty="0">
                <a:solidFill>
                  <a:srgbClr val="002060"/>
                </a:solidFill>
              </a:rPr>
              <a:t>变换推送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3A85F-0BAD-4563-85F7-5E57628D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701"/>
            <a:ext cx="5715000" cy="72178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观察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Y-Δ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变换公式对偶关系。图中用线段代表电阻，以简化绘图。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3432906-26C2-423D-86EA-749D7EC43C9F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1503383"/>
            <a:ext cx="2088580" cy="1911909"/>
            <a:chOff x="3971" y="1488"/>
            <a:chExt cx="1308" cy="1320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2E31325F-D56D-465A-8AA6-5B8BFF493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1488"/>
              <a:ext cx="661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227AA267-6962-4E2E-9D0C-AA89657BA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2535"/>
              <a:ext cx="1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D2567A60-C1E4-45DB-9513-B3F0FC8CA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589" cy="10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2C167431-4CA9-45E9-8715-0019C722D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488"/>
              <a:ext cx="0" cy="6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F0A366C-1B2A-41D9-95FE-5C512433D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1" y="2161"/>
              <a:ext cx="661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DADDB2EC-82DE-4D3F-829D-0B621DA1B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161"/>
              <a:ext cx="589" cy="3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kern="0">
                <a:solidFill>
                  <a:sysClr val="windowText" lastClr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4B86730D-F723-47E6-AF06-1E08BD865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78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31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0134A6AD-42AD-4FF0-8399-4D56218E0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2520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89511439-D667-4B23-86E8-7EB750391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1749"/>
              <a:ext cx="35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12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FD40CB6D-9DD6-468B-B36F-01E2B443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" y="2037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3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BB2F96D7-58A1-4D30-9BB1-433A6AAB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" y="2220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 dirty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 dirty="0">
                  <a:solidFill>
                    <a:srgbClr val="000000"/>
                  </a:solidFill>
                  <a:ea typeface="华文楷体" pitchFamily="2" charset="-122"/>
                </a:rPr>
                <a:t>2</a:t>
              </a:r>
              <a:endParaRPr kumimoji="1" lang="en-US" altLang="zh-CN" b="0" i="1" kern="0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16CA45A-AFA4-4925-A4A6-33AD7EA7D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1749"/>
              <a:ext cx="30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algn="l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i="1" kern="0">
                  <a:solidFill>
                    <a:srgbClr val="000000"/>
                  </a:solidFill>
                  <a:ea typeface="华文楷体" pitchFamily="2" charset="-122"/>
                </a:rPr>
                <a:t>R</a:t>
              </a:r>
              <a:r>
                <a:rPr kumimoji="1" lang="en-US" altLang="zh-CN" sz="1400" b="0" kern="0">
                  <a:solidFill>
                    <a:srgbClr val="000000"/>
                  </a:solidFill>
                  <a:ea typeface="华文楷体" pitchFamily="2" charset="-122"/>
                </a:rPr>
                <a:t>1</a:t>
              </a:r>
              <a:endParaRPr kumimoji="1" lang="en-US" altLang="zh-CN" b="0" i="1" kern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</p:grpSp>
      <p:sp>
        <p:nvSpPr>
          <p:cNvPr id="18" name="Rectangle 22">
            <a:extLst>
              <a:ext uri="{FF2B5EF4-FFF2-40B4-BE49-F238E27FC236}">
                <a16:creationId xmlns:a16="http://schemas.microsoft.com/office/drawing/2014/main" id="{B695DD0F-D2DE-40E9-8652-E09653B9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1" y="3331243"/>
            <a:ext cx="2707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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的变换条件为</a:t>
            </a:r>
          </a:p>
        </p:txBody>
      </p: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0B09795D-C132-444E-98B5-0E8296616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953697"/>
              </p:ext>
            </p:extLst>
          </p:nvPr>
        </p:nvGraphicFramePr>
        <p:xfrm>
          <a:off x="170064" y="3829028"/>
          <a:ext cx="2255841" cy="223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473120" imgH="1422360" progId="Equation.3">
                  <p:embed/>
                </p:oleObj>
              </mc:Choice>
              <mc:Fallback>
                <p:oleObj name="公式" r:id="rId3" imgW="1473120" imgH="1422360" progId="Equation.3">
                  <p:embed/>
                  <p:pic>
                    <p:nvPicPr>
                      <p:cNvPr id="235522" name="Object 2">
                        <a:extLst>
                          <a:ext uri="{FF2B5EF4-FFF2-40B4-BE49-F238E27FC236}">
                            <a16:creationId xmlns:a16="http://schemas.microsoft.com/office/drawing/2014/main" id="{6E65277D-C0F1-4F9B-BDA5-C31A88E36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4" y="3829028"/>
                        <a:ext cx="2255841" cy="22398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525D2B31-7CD7-443D-AAB2-6231A76F1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11264"/>
              </p:ext>
            </p:extLst>
          </p:nvPr>
        </p:nvGraphicFramePr>
        <p:xfrm>
          <a:off x="3086047" y="3792908"/>
          <a:ext cx="2305050" cy="209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5" imgW="1320480" imgH="1434960" progId="Equation.3">
                  <p:embed/>
                </p:oleObj>
              </mc:Choice>
              <mc:Fallback>
                <p:oleObj name="公式" r:id="rId5" imgW="1320480" imgH="1434960" progId="Equation.3">
                  <p:embed/>
                  <p:pic>
                    <p:nvPicPr>
                      <p:cNvPr id="235523" name="Object 3">
                        <a:extLst>
                          <a:ext uri="{FF2B5EF4-FFF2-40B4-BE49-F238E27FC236}">
                            <a16:creationId xmlns:a16="http://schemas.microsoft.com/office/drawing/2014/main" id="{4BBF4552-F38A-4C68-BA3C-61799E95F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047" y="3792908"/>
                        <a:ext cx="2305050" cy="2099594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>
            <a:extLst>
              <a:ext uri="{FF2B5EF4-FFF2-40B4-BE49-F238E27FC236}">
                <a16:creationId xmlns:a16="http://schemas.microsoft.com/office/drawing/2014/main" id="{1FE955C1-74FD-431A-B495-FC2AEC2C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330" y="4586609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6F755F3A-7C48-4232-9FE8-D285E143AA43}"/>
              </a:ext>
            </a:extLst>
          </p:cNvPr>
          <p:cNvSpPr>
            <a:spLocks/>
          </p:cNvSpPr>
          <p:nvPr/>
        </p:nvSpPr>
        <p:spPr bwMode="auto">
          <a:xfrm>
            <a:off x="2380422" y="4115770"/>
            <a:ext cx="178058" cy="1776732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0AE24F96-1080-4B45-B543-2DF19669C606}"/>
              </a:ext>
            </a:extLst>
          </p:cNvPr>
          <p:cNvSpPr>
            <a:spLocks/>
          </p:cNvSpPr>
          <p:nvPr/>
        </p:nvSpPr>
        <p:spPr bwMode="auto">
          <a:xfrm>
            <a:off x="5466522" y="4002873"/>
            <a:ext cx="178058" cy="1776732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21DA12A0-2075-4710-BBCE-9846F633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47" y="6006736"/>
            <a:ext cx="6264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由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</a:t>
            </a: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的变换条件为 </a:t>
            </a:r>
          </a:p>
        </p:txBody>
      </p:sp>
      <p:graphicFrame>
        <p:nvGraphicFramePr>
          <p:cNvPr id="30" name="Object 14">
            <a:extLst>
              <a:ext uri="{FF2B5EF4-FFF2-40B4-BE49-F238E27FC236}">
                <a16:creationId xmlns:a16="http://schemas.microsoft.com/office/drawing/2014/main" id="{35FCD0DF-C008-4191-B83F-293D03A8C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049895"/>
              </p:ext>
            </p:extLst>
          </p:nvPr>
        </p:nvGraphicFramePr>
        <p:xfrm>
          <a:off x="170064" y="6504521"/>
          <a:ext cx="2226796" cy="196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7" imgW="1625400" imgH="1434960" progId="Equation.3">
                  <p:embed/>
                </p:oleObj>
              </mc:Choice>
              <mc:Fallback>
                <p:oleObj name="公式" r:id="rId7" imgW="1625400" imgH="1434960" progId="Equation.3">
                  <p:embed/>
                  <p:pic>
                    <p:nvPicPr>
                      <p:cNvPr id="235534" name="Object 14">
                        <a:extLst>
                          <a:ext uri="{FF2B5EF4-FFF2-40B4-BE49-F238E27FC236}">
                            <a16:creationId xmlns:a16="http://schemas.microsoft.com/office/drawing/2014/main" id="{396ED641-B33B-476A-ACF2-2BF244AE4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4" y="6504521"/>
                        <a:ext cx="2226796" cy="1967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4">
            <a:extLst>
              <a:ext uri="{FF2B5EF4-FFF2-40B4-BE49-F238E27FC236}">
                <a16:creationId xmlns:a16="http://schemas.microsoft.com/office/drawing/2014/main" id="{C8EB822D-AE21-40DD-86EF-C73FE50131CE}"/>
              </a:ext>
            </a:extLst>
          </p:cNvPr>
          <p:cNvSpPr>
            <a:spLocks/>
          </p:cNvSpPr>
          <p:nvPr/>
        </p:nvSpPr>
        <p:spPr bwMode="auto">
          <a:xfrm>
            <a:off x="2488942" y="6695532"/>
            <a:ext cx="178058" cy="1776732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B25D9A93-CB19-415D-8255-7993366F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019" y="7356103"/>
            <a:ext cx="45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FE7E48BF-6F81-4C6E-BABA-3E6BC4AB4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56804"/>
              </p:ext>
            </p:extLst>
          </p:nvPr>
        </p:nvGraphicFramePr>
        <p:xfrm>
          <a:off x="3047947" y="6277460"/>
          <a:ext cx="2380475" cy="224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9" imgW="1371600" imgH="1434960" progId="Equation.3">
                  <p:embed/>
                </p:oleObj>
              </mc:Choice>
              <mc:Fallback>
                <p:oleObj name="公式" r:id="rId9" imgW="1371600" imgH="1434960" progId="Equation.3">
                  <p:embed/>
                  <p:pic>
                    <p:nvPicPr>
                      <p:cNvPr id="235535" name="Object 15">
                        <a:extLst>
                          <a:ext uri="{FF2B5EF4-FFF2-40B4-BE49-F238E27FC236}">
                            <a16:creationId xmlns:a16="http://schemas.microsoft.com/office/drawing/2014/main" id="{245A32A1-8916-477C-8687-0B7F74A53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47" y="6277460"/>
                        <a:ext cx="2380475" cy="2248432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4">
            <a:extLst>
              <a:ext uri="{FF2B5EF4-FFF2-40B4-BE49-F238E27FC236}">
                <a16:creationId xmlns:a16="http://schemas.microsoft.com/office/drawing/2014/main" id="{EF29BD44-1E9E-47F7-A0D3-1F209952F70A}"/>
              </a:ext>
            </a:extLst>
          </p:cNvPr>
          <p:cNvSpPr>
            <a:spLocks/>
          </p:cNvSpPr>
          <p:nvPr/>
        </p:nvSpPr>
        <p:spPr bwMode="auto">
          <a:xfrm>
            <a:off x="5466521" y="6277460"/>
            <a:ext cx="342847" cy="2248432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utoUpdateAnimBg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全屏显示(16:10)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华文楷体</vt:lpstr>
      <vt:lpstr>楷体_GB2312</vt:lpstr>
      <vt:lpstr>宋体</vt:lpstr>
      <vt:lpstr>Arial</vt:lpstr>
      <vt:lpstr>Symbol</vt:lpstr>
      <vt:lpstr>Times New Roman</vt:lpstr>
      <vt:lpstr>Office 主题​​</vt:lpstr>
      <vt:lpstr>Microsoft 公式 3.0</vt:lpstr>
      <vt:lpstr>电阻Y-Δ变换推送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电阻Y-Δ变换推送</dc:title>
  <dc:creator>xiufang jia</dc:creator>
  <cp:lastModifiedBy>xiufang jia</cp:lastModifiedBy>
  <cp:revision>2</cp:revision>
  <dcterms:created xsi:type="dcterms:W3CDTF">2017-09-05T11:54:53Z</dcterms:created>
  <dcterms:modified xsi:type="dcterms:W3CDTF">2017-09-05T11:58:04Z</dcterms:modified>
</cp:coreProperties>
</file>