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67" r:id="rId2"/>
  </p:sldMasterIdLst>
  <p:notesMasterIdLst>
    <p:notesMasterId r:id="rId24"/>
  </p:notesMasterIdLst>
  <p:handoutMasterIdLst>
    <p:handoutMasterId r:id="rId25"/>
  </p:handoutMasterIdLst>
  <p:sldIdLst>
    <p:sldId id="353" r:id="rId3"/>
    <p:sldId id="358" r:id="rId4"/>
    <p:sldId id="381" r:id="rId5"/>
    <p:sldId id="382" r:id="rId6"/>
    <p:sldId id="383" r:id="rId7"/>
    <p:sldId id="393" r:id="rId8"/>
    <p:sldId id="419" r:id="rId9"/>
    <p:sldId id="398" r:id="rId10"/>
    <p:sldId id="396" r:id="rId11"/>
    <p:sldId id="303" r:id="rId12"/>
    <p:sldId id="324" r:id="rId13"/>
    <p:sldId id="430" r:id="rId14"/>
    <p:sldId id="400" r:id="rId15"/>
    <p:sldId id="401" r:id="rId16"/>
    <p:sldId id="416" r:id="rId17"/>
    <p:sldId id="340" r:id="rId18"/>
    <p:sldId id="330" r:id="rId19"/>
    <p:sldId id="339" r:id="rId20"/>
    <p:sldId id="327" r:id="rId21"/>
    <p:sldId id="328" r:id="rId22"/>
    <p:sldId id="421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0000"/>
    <a:srgbClr val="FFFF99"/>
    <a:srgbClr val="29FF8A"/>
    <a:srgbClr val="FF9900"/>
    <a:srgbClr val="F8F8F8"/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6782" autoAdjust="0"/>
  </p:normalViewPr>
  <p:slideViewPr>
    <p:cSldViewPr>
      <p:cViewPr varScale="1">
        <p:scale>
          <a:sx n="68" d="100"/>
          <a:sy n="68" d="100"/>
        </p:scale>
        <p:origin x="12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3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66.emf"/><Relationship Id="rId4" Type="http://schemas.openxmlformats.org/officeDocument/2006/relationships/image" Target="../media/image7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wmf"/><Relationship Id="rId1" Type="http://schemas.openxmlformats.org/officeDocument/2006/relationships/image" Target="../media/image7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wmf"/><Relationship Id="rId4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wmf"/><Relationship Id="rId5" Type="http://schemas.openxmlformats.org/officeDocument/2006/relationships/image" Target="../media/image42.e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A9A8744-3671-4D14-89A9-4F136A7103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DB7EF8F-6BBE-4F3C-99B6-33FFCCA435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831D6D0-9C6B-467A-9A59-92AC413C6170}" type="datetime1">
              <a:rPr lang="zh-CN" altLang="en-US"/>
              <a:pPr>
                <a:defRPr/>
              </a:pPr>
              <a:t>2017/9/1</a:t>
            </a:fld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4722A8D5-C412-422A-B9CD-C198322AFA5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D08D7A14-63AD-4A5D-91C8-FD7DFDEC4F0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B30F6D-5421-4EBC-B119-5EFE00A506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C9E7CBF-F1B2-4969-A04A-C5FF59B26A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B49F970-F7DF-4A28-88BF-58D7269938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1AC604-FB59-499B-A98F-3CA8D7CAD34A}" type="datetime1">
              <a:rPr lang="zh-CN" altLang="en-US"/>
              <a:pPr>
                <a:defRPr/>
              </a:pPr>
              <a:t>2017/9/1</a:t>
            </a:fld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16D3B96-50F5-4DD2-B221-E541D30FCA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3EE308E-F204-4127-BBFB-2713C46982E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6CAB88A-3B2D-40B3-B710-3FC5DD3F59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AECB9E05-32D5-447A-A460-251C3357E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193B0A-B588-402C-BB5E-746C92B6F0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1375F7B-5450-4946-A7E1-9253211C6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3FA0A07D-4E5D-4A30-90BC-D634AA9F2E6F}" type="slidenum"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12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F0A0D79-4C82-401E-B3D2-D26BB6093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5B41CBA-3C2D-4613-8D85-DC43EF162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4163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92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7347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982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AE096-8007-4953-8F3C-003E2BB0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99DC0-0E8F-4C24-9B56-122E2721E2C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A12BE7-04EC-4AF1-83FD-D94E87BA083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068CE1F-4BD8-4582-93FF-7A2A443F3C1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3857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3422-5F2C-4836-8EEE-24D5D8E7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15726-3655-4014-AD75-D3381E796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3FAE-EE5A-4597-9E0A-850C51C0090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EFE1C81-051C-416C-B3B8-5B80F4BE688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315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92149-8BBE-4E85-BE32-7BA18A95BB11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D935B-67DD-448C-B5C7-5821885A10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8410B-6BB1-4541-948B-AD5C99904B5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BD2FDDE-C023-4DEA-82AD-5B6321148C4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F3129-427C-4504-9214-4E9F50CB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594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762000"/>
            <a:ext cx="7772400" cy="914400"/>
          </a:xfrm>
        </p:spPr>
        <p:txBody>
          <a:bodyPr/>
          <a:lstStyle>
            <a:lvl1pPr algn="r">
              <a:defRPr sz="3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76600"/>
            <a:ext cx="6400800" cy="7620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ABA16D-80AA-4836-BC16-F97A342DB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Unicode MS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85BC8C-5043-41AE-8AA5-178338F6F7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98EBC2-DC3B-46ED-9505-D9F1E4E3F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Unicode MS" pitchFamily="34" charset="-122"/>
              </a:defRPr>
            </a:lvl1pPr>
          </a:lstStyle>
          <a:p>
            <a:pPr>
              <a:defRPr/>
            </a:pPr>
            <a:fld id="{6097CB9A-6CB2-4EBA-97BC-51FFC8A0B7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341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36423A-90BE-4F3F-BD0E-A19A2B8A24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320E04-001B-4B52-8CD8-BDC8A4EBD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79F750-3F9C-4B16-99D8-DD791F1BE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0300B-A117-43CC-9671-85BD8513A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277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816AAD-C882-4B92-9848-C85182F67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D10835-DC42-40E5-BC30-F05A561BBC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FAC466-53D8-4660-9414-239A0BDD1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4F64F-54D0-4065-84C5-DFFF33429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220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3C188-A076-47E1-A649-17D036B1AA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2FCC1-F71E-4EEF-89E0-846622DFF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5C99C-B0C5-4F93-8C9F-73694B53B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336A1-8E1C-436F-9DDD-BED0D1C30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0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6522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446266-3C13-41CC-AD46-24CC3F188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26381B6-491C-46AB-A512-C85FD77DF8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CBA55B0-1AD1-4E64-9AFA-E0C053CA17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C20C5-4414-40F5-93A4-8D96E89F70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833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EC9147-4121-4C70-9EB3-C375E0276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368DEF-ACCE-4B0A-90BC-ECF098B61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817E06-CE07-41BD-B5F5-588D61623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218FD-2F57-414C-B21A-A756C4A5F9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093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AF9030-99EB-48DC-9AFF-E215FD18D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C6DF52-330F-46F2-ADFD-8B70A619D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04AD8F-CC19-46B5-9516-BC34CD88E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6F22-4D4B-4E61-904C-D96CCD8624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202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5C60C-30D3-446D-8873-503AEA5C93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7800C3-58C7-4357-B322-729D3917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D5000-5740-4E47-BE9F-AE08BF99C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3AA2A-D767-4C74-9B17-70983EE30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088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309EC-CDF8-4F50-8310-6FC8995D2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57AB1-2A7D-4DAE-B6AB-7662E63BD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AEC74-A0FD-4CF4-8B68-68390C19A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1D271-C726-4D09-9AF4-21AEB85C68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097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7496A7-887C-49B7-9CB0-704884D6C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AC4AF6-C1F9-4C52-AC44-6338675290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E65AFE-61CF-45DA-915A-76F510FF5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B2B02-4FD6-4E45-A385-34870ED2E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19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304800"/>
            <a:ext cx="20002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848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A9121-D8C4-4212-9A13-8C1337494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403E32-151A-4F99-93BC-893D9F61A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7509AA-4626-45FB-8C79-0440334C05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A49A6-4696-475C-A056-9E4F362A31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49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雨课堂单选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914400" y="428625"/>
            <a:ext cx="7315200" cy="2143125"/>
          </a:xfr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>
          <a:xfrm>
            <a:off x="1828800" y="278606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5"/>
          </p:nvPr>
        </p:nvSpPr>
        <p:spPr>
          <a:xfrm>
            <a:off x="1828800" y="364331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6"/>
          </p:nvPr>
        </p:nvSpPr>
        <p:spPr>
          <a:xfrm>
            <a:off x="1828800" y="450056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7"/>
          </p:nvPr>
        </p:nvSpPr>
        <p:spPr>
          <a:xfrm>
            <a:off x="1828800" y="535781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995BA859-B287-4156-9819-D9C4EF73A14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AC0E73D8-54DD-4477-ABF1-9D191A94FF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96E7B-CF57-4068-BB4A-9F39C8CB5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38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226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506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16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486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1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968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25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id="{9149CD6B-FA30-4A48-8518-DE00854161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AC4BA42C-594C-4F74-83F2-28261843A1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0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 b="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id="{AB6AC704-8D50-498D-8EC1-A0CAD327E0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BA8EBBA-B4C3-4A6C-8ED7-BC6B4370D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5DC62D3-2837-4922-8019-351C32222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8001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5892" name="Rectangle 4">
            <a:extLst>
              <a:ext uri="{FF2B5EF4-FFF2-40B4-BE49-F238E27FC236}">
                <a16:creationId xmlns:a16="http://schemas.microsoft.com/office/drawing/2014/main" id="{2C92570B-3CAF-4983-9A71-99FE39E6C6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72BB0700-0F37-445D-848E-72E8BA0F3C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97088" y="6578600"/>
            <a:ext cx="59848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Principles of Electric Circuits Lecture 3 Tsinghua University 2017</a:t>
            </a:r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18ACB39C-7314-4791-8F81-59EA7BAE65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743CC3D-B441-4141-AE7E-DDA7E18D69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7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4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0.e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4.e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Text Box 3">
            <a:extLst>
              <a:ext uri="{FF2B5EF4-FFF2-40B4-BE49-F238E27FC236}">
                <a16:creationId xmlns:a16="http://schemas.microsoft.com/office/drawing/2014/main" id="{AEC23A60-58FC-40ED-B72B-315BC9C05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95400"/>
            <a:ext cx="129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</a:t>
            </a:r>
          </a:p>
        </p:txBody>
      </p:sp>
      <p:sp>
        <p:nvSpPr>
          <p:cNvPr id="222213" name="Text Box 5">
            <a:extLst>
              <a:ext uri="{FF2B5EF4-FFF2-40B4-BE49-F238E27FC236}">
                <a16:creationId xmlns:a16="http://schemas.microsoft.com/office/drawing/2014/main" id="{454942B3-5A18-4253-B223-A63601F5C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328737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计算图示电路中各支路的电压和电流。</a:t>
            </a:r>
          </a:p>
        </p:txBody>
      </p:sp>
      <p:grpSp>
        <p:nvGrpSpPr>
          <p:cNvPr id="222220" name="Group 12">
            <a:extLst>
              <a:ext uri="{FF2B5EF4-FFF2-40B4-BE49-F238E27FC236}">
                <a16:creationId xmlns:a16="http://schemas.microsoft.com/office/drawing/2014/main" id="{FDAF4ECE-FE3F-4279-8229-D657BDD4A13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912937"/>
            <a:ext cx="4608513" cy="2468563"/>
            <a:chOff x="249" y="1888"/>
            <a:chExt cx="2903" cy="1555"/>
          </a:xfrm>
        </p:grpSpPr>
        <p:sp>
          <p:nvSpPr>
            <p:cNvPr id="23589" name="Oval 13">
              <a:extLst>
                <a:ext uri="{FF2B5EF4-FFF2-40B4-BE49-F238E27FC236}">
                  <a16:creationId xmlns:a16="http://schemas.microsoft.com/office/drawing/2014/main" id="{43D919C6-ED1E-4E9C-8825-B0F526DC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568"/>
              <a:ext cx="363" cy="36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0" name="Text Box 14">
              <a:extLst>
                <a:ext uri="{FF2B5EF4-FFF2-40B4-BE49-F238E27FC236}">
                  <a16:creationId xmlns:a16="http://schemas.microsoft.com/office/drawing/2014/main" id="{9A0619F5-9EE5-4936-A8E1-81D2DC8BF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888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91" name="Rectangle 15">
              <a:extLst>
                <a:ext uri="{FF2B5EF4-FFF2-40B4-BE49-F238E27FC236}">
                  <a16:creationId xmlns:a16="http://schemas.microsoft.com/office/drawing/2014/main" id="{63B77946-EC6B-434E-BCE2-5AEF8F95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251"/>
              <a:ext cx="817" cy="117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2" name="Rectangle 16">
              <a:extLst>
                <a:ext uri="{FF2B5EF4-FFF2-40B4-BE49-F238E27FC236}">
                  <a16:creationId xmlns:a16="http://schemas.microsoft.com/office/drawing/2014/main" id="{562C34AA-7D9F-4A2B-A2C6-8DF63DA7E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750"/>
              <a:ext cx="499" cy="6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93" name="Line 17">
              <a:extLst>
                <a:ext uri="{FF2B5EF4-FFF2-40B4-BE49-F238E27FC236}">
                  <a16:creationId xmlns:a16="http://schemas.microsoft.com/office/drawing/2014/main" id="{557D9532-747E-4339-B92D-D440228A3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250"/>
              <a:ext cx="9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18">
              <a:extLst>
                <a:ext uri="{FF2B5EF4-FFF2-40B4-BE49-F238E27FC236}">
                  <a16:creationId xmlns:a16="http://schemas.microsoft.com/office/drawing/2014/main" id="{077812E7-2E19-41D4-8077-81DA642D3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250"/>
              <a:ext cx="0" cy="4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19">
              <a:extLst>
                <a:ext uri="{FF2B5EF4-FFF2-40B4-BE49-F238E27FC236}">
                  <a16:creationId xmlns:a16="http://schemas.microsoft.com/office/drawing/2014/main" id="{6B5F51BB-6C87-4982-9830-BB4784C2D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430"/>
              <a:ext cx="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Text Box 20">
              <a:extLst>
                <a:ext uri="{FF2B5EF4-FFF2-40B4-BE49-F238E27FC236}">
                  <a16:creationId xmlns:a16="http://schemas.microsoft.com/office/drawing/2014/main" id="{45CB20E1-02FD-4A35-946C-DC7446D6A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229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3597" name="Text Box 21">
              <a:extLst>
                <a:ext uri="{FF2B5EF4-FFF2-40B4-BE49-F238E27FC236}">
                  <a16:creationId xmlns:a16="http://schemas.microsoft.com/office/drawing/2014/main" id="{EAB69F3B-E027-4B76-BC89-57A31253D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288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3598" name="Line 22">
              <a:extLst>
                <a:ext uri="{FF2B5EF4-FFF2-40B4-BE49-F238E27FC236}">
                  <a16:creationId xmlns:a16="http://schemas.microsoft.com/office/drawing/2014/main" id="{7E7F46CA-99E7-4AB8-A67C-AAAFDF386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251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Line 23">
              <a:extLst>
                <a:ext uri="{FF2B5EF4-FFF2-40B4-BE49-F238E27FC236}">
                  <a16:creationId xmlns:a16="http://schemas.microsoft.com/office/drawing/2014/main" id="{0CFF729A-B820-4E61-BF52-F87361ECA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296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Line 24">
              <a:extLst>
                <a:ext uri="{FF2B5EF4-FFF2-40B4-BE49-F238E27FC236}">
                  <a16:creationId xmlns:a16="http://schemas.microsoft.com/office/drawing/2014/main" id="{D961B46A-B6E3-405E-AA61-5330B6F1C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15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Line 25">
              <a:extLst>
                <a:ext uri="{FF2B5EF4-FFF2-40B4-BE49-F238E27FC236}">
                  <a16:creationId xmlns:a16="http://schemas.microsoft.com/office/drawing/2014/main" id="{E5991E89-2E69-4CA8-BD5E-8D5C82AA6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13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Line 26">
              <a:extLst>
                <a:ext uri="{FF2B5EF4-FFF2-40B4-BE49-F238E27FC236}">
                  <a16:creationId xmlns:a16="http://schemas.microsoft.com/office/drawing/2014/main" id="{D18ED803-CC1E-45F9-BABD-085FD4C29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251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Text Box 27">
              <a:extLst>
                <a:ext uri="{FF2B5EF4-FFF2-40B4-BE49-F238E27FC236}">
                  <a16:creationId xmlns:a16="http://schemas.microsoft.com/office/drawing/2014/main" id="{98AEA492-CD34-4991-B6BA-30573E7C8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251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604" name="Text Box 28">
              <a:extLst>
                <a:ext uri="{FF2B5EF4-FFF2-40B4-BE49-F238E27FC236}">
                  <a16:creationId xmlns:a16="http://schemas.microsoft.com/office/drawing/2014/main" id="{8FD13958-04EF-4BD4-81C3-10F8D188B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205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605" name="Text Box 29">
              <a:extLst>
                <a:ext uri="{FF2B5EF4-FFF2-40B4-BE49-F238E27FC236}">
                  <a16:creationId xmlns:a16="http://schemas.microsoft.com/office/drawing/2014/main" id="{D9EDEB29-4EDC-4670-B300-177A0780B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067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606" name="Text Box 30">
              <a:extLst>
                <a:ext uri="{FF2B5EF4-FFF2-40B4-BE49-F238E27FC236}">
                  <a16:creationId xmlns:a16="http://schemas.microsoft.com/office/drawing/2014/main" id="{11B00157-2BDD-44C2-90A8-D96DD5977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113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607" name="Text Box 31">
              <a:extLst>
                <a:ext uri="{FF2B5EF4-FFF2-40B4-BE49-F238E27FC236}">
                  <a16:creationId xmlns:a16="http://schemas.microsoft.com/office/drawing/2014/main" id="{33493D22-BFE3-4C29-B063-31A1A5451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659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18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3608" name="Text Box 32">
              <a:extLst>
                <a:ext uri="{FF2B5EF4-FFF2-40B4-BE49-F238E27FC236}">
                  <a16:creationId xmlns:a16="http://schemas.microsoft.com/office/drawing/2014/main" id="{B5D57FBB-0BFD-41F8-B1C6-D8D03CD7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296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3609" name="Text Box 33">
              <a:extLst>
                <a:ext uri="{FF2B5EF4-FFF2-40B4-BE49-F238E27FC236}">
                  <a16:creationId xmlns:a16="http://schemas.microsoft.com/office/drawing/2014/main" id="{904CA51E-1D2C-469A-96FF-F12B21AB5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888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3610" name="Text Box 34">
              <a:extLst>
                <a:ext uri="{FF2B5EF4-FFF2-40B4-BE49-F238E27FC236}">
                  <a16:creationId xmlns:a16="http://schemas.microsoft.com/office/drawing/2014/main" id="{8F2890C1-1066-4FDE-A63D-AACE0D0CA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88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3611" name="Text Box 35">
              <a:extLst>
                <a:ext uri="{FF2B5EF4-FFF2-40B4-BE49-F238E27FC236}">
                  <a16:creationId xmlns:a16="http://schemas.microsoft.com/office/drawing/2014/main" id="{3A6EEFD7-5100-4C93-86D3-05CE7E958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795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3612" name="Text Box 36">
              <a:extLst>
                <a:ext uri="{FF2B5EF4-FFF2-40B4-BE49-F238E27FC236}">
                  <a16:creationId xmlns:a16="http://schemas.microsoft.com/office/drawing/2014/main" id="{C4142CFF-EC26-484D-A79D-924009A22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567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165V</a:t>
              </a:r>
            </a:p>
          </p:txBody>
        </p:sp>
        <p:sp>
          <p:nvSpPr>
            <p:cNvPr id="23613" name="Rectangle 37">
              <a:extLst>
                <a:ext uri="{FF2B5EF4-FFF2-40B4-BE49-F238E27FC236}">
                  <a16:creationId xmlns:a16="http://schemas.microsoft.com/office/drawing/2014/main" id="{5171840E-F118-4899-9837-0D61FDF15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187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4" name="Rectangle 38">
              <a:extLst>
                <a:ext uri="{FF2B5EF4-FFF2-40B4-BE49-F238E27FC236}">
                  <a16:creationId xmlns:a16="http://schemas.microsoft.com/office/drawing/2014/main" id="{95A6EA07-C330-4DAF-86D4-27235AE48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341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5" name="Rectangle 39">
              <a:extLst>
                <a:ext uri="{FF2B5EF4-FFF2-40B4-BE49-F238E27FC236}">
                  <a16:creationId xmlns:a16="http://schemas.microsoft.com/office/drawing/2014/main" id="{3B42DEF6-3F53-4DF3-B374-9964D62BF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284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6" name="Rectangle 40">
              <a:extLst>
                <a:ext uri="{FF2B5EF4-FFF2-40B4-BE49-F238E27FC236}">
                  <a16:creationId xmlns:a16="http://schemas.microsoft.com/office/drawing/2014/main" id="{0E46BDF4-FEFE-497B-8AFA-C3F62E73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284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17" name="Rectangle 41">
              <a:extLst>
                <a:ext uri="{FF2B5EF4-FFF2-40B4-BE49-F238E27FC236}">
                  <a16:creationId xmlns:a16="http://schemas.microsoft.com/office/drawing/2014/main" id="{BED55DBC-CF70-4728-A4F9-2BAA3385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704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2250" name="Group 42">
            <a:extLst>
              <a:ext uri="{FF2B5EF4-FFF2-40B4-BE49-F238E27FC236}">
                <a16:creationId xmlns:a16="http://schemas.microsoft.com/office/drawing/2014/main" id="{239F77DD-D70F-4AE1-A22F-4C2DEB1F3A5D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128837"/>
            <a:ext cx="4140200" cy="2160588"/>
            <a:chOff x="3152" y="1888"/>
            <a:chExt cx="2608" cy="1361"/>
          </a:xfrm>
        </p:grpSpPr>
        <p:sp>
          <p:nvSpPr>
            <p:cNvPr id="23568" name="Text Box 43">
              <a:extLst>
                <a:ext uri="{FF2B5EF4-FFF2-40B4-BE49-F238E27FC236}">
                  <a16:creationId xmlns:a16="http://schemas.microsoft.com/office/drawing/2014/main" id="{F85CAB62-5A68-4C2F-90F5-9EB66B551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614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grpSp>
          <p:nvGrpSpPr>
            <p:cNvPr id="23569" name="Group 44">
              <a:extLst>
                <a:ext uri="{FF2B5EF4-FFF2-40B4-BE49-F238E27FC236}">
                  <a16:creationId xmlns:a16="http://schemas.microsoft.com/office/drawing/2014/main" id="{82A56A9D-4086-431A-BF08-038BB3B63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1888"/>
              <a:ext cx="1969" cy="1361"/>
              <a:chOff x="3152" y="1888"/>
              <a:chExt cx="1969" cy="1361"/>
            </a:xfrm>
          </p:grpSpPr>
          <p:sp>
            <p:nvSpPr>
              <p:cNvPr id="23570" name="Oval 45">
                <a:extLst>
                  <a:ext uri="{FF2B5EF4-FFF2-40B4-BE49-F238E27FC236}">
                    <a16:creationId xmlns:a16="http://schemas.microsoft.com/office/drawing/2014/main" id="{330E1005-AA68-4795-B1F4-F3E2CD62E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569"/>
                <a:ext cx="363" cy="363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1" name="Text Box 46">
                <a:extLst>
                  <a:ext uri="{FF2B5EF4-FFF2-40B4-BE49-F238E27FC236}">
                    <a16:creationId xmlns:a16="http://schemas.microsoft.com/office/drawing/2014/main" id="{4D7234D2-DEB0-44FB-BB20-9FB0600CE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1888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572" name="Rectangle 47">
                <a:extLst>
                  <a:ext uri="{FF2B5EF4-FFF2-40B4-BE49-F238E27FC236}">
                    <a16:creationId xmlns:a16="http://schemas.microsoft.com/office/drawing/2014/main" id="{14533745-C179-4F26-8E78-914153590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250"/>
                <a:ext cx="817" cy="999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3" name="Line 48">
                <a:extLst>
                  <a:ext uri="{FF2B5EF4-FFF2-40B4-BE49-F238E27FC236}">
                    <a16:creationId xmlns:a16="http://schemas.microsoft.com/office/drawing/2014/main" id="{18C5490C-2A07-4298-93C4-0B41D6DCE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2250"/>
                <a:ext cx="9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4" name="Line 49">
                <a:extLst>
                  <a:ext uri="{FF2B5EF4-FFF2-40B4-BE49-F238E27FC236}">
                    <a16:creationId xmlns:a16="http://schemas.microsoft.com/office/drawing/2014/main" id="{191C7772-5F87-48A7-AF25-7690F1B29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7" y="2250"/>
                <a:ext cx="1" cy="9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Line 50">
                <a:extLst>
                  <a:ext uri="{FF2B5EF4-FFF2-40B4-BE49-F238E27FC236}">
                    <a16:creationId xmlns:a16="http://schemas.microsoft.com/office/drawing/2014/main" id="{C70759C3-CCCC-4584-B01D-8BC48808E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3249"/>
                <a:ext cx="9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Text Box 51">
                <a:extLst>
                  <a:ext uri="{FF2B5EF4-FFF2-40B4-BE49-F238E27FC236}">
                    <a16:creationId xmlns:a16="http://schemas.microsoft.com/office/drawing/2014/main" id="{F947B4FC-3744-4458-BF9C-78818E2BD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2295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3577" name="Text Box 52">
                <a:extLst>
                  <a:ext uri="{FF2B5EF4-FFF2-40B4-BE49-F238E27FC236}">
                    <a16:creationId xmlns:a16="http://schemas.microsoft.com/office/drawing/2014/main" id="{4E7641AB-3C29-4477-9AEF-06A907C93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2886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23578" name="Line 53">
                <a:extLst>
                  <a:ext uri="{FF2B5EF4-FFF2-40B4-BE49-F238E27FC236}">
                    <a16:creationId xmlns:a16="http://schemas.microsoft.com/office/drawing/2014/main" id="{5BF35AEB-6508-4C27-8DE8-D569FCB49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2251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Line 54">
                <a:extLst>
                  <a:ext uri="{FF2B5EF4-FFF2-40B4-BE49-F238E27FC236}">
                    <a16:creationId xmlns:a16="http://schemas.microsoft.com/office/drawing/2014/main" id="{C6E14BD1-6347-44D2-AC5C-E64DBFB82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2296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Line 55">
                <a:extLst>
                  <a:ext uri="{FF2B5EF4-FFF2-40B4-BE49-F238E27FC236}">
                    <a16:creationId xmlns:a16="http://schemas.microsoft.com/office/drawing/2014/main" id="{0B88731E-5CAB-41BC-9786-6179D1DB7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7" y="2296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1" name="Text Box 56">
                <a:extLst>
                  <a:ext uri="{FF2B5EF4-FFF2-40B4-BE49-F238E27FC236}">
                    <a16:creationId xmlns:a16="http://schemas.microsoft.com/office/drawing/2014/main" id="{F8E454F1-8F59-4653-AB32-FAC7AD1C3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2205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3582" name="Text Box 57">
                <a:extLst>
                  <a:ext uri="{FF2B5EF4-FFF2-40B4-BE49-F238E27FC236}">
                    <a16:creationId xmlns:a16="http://schemas.microsoft.com/office/drawing/2014/main" id="{6CF35F47-3E18-4FAF-AA98-D0B46427F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2251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3583" name="Text Box 58">
                <a:extLst>
                  <a:ext uri="{FF2B5EF4-FFF2-40B4-BE49-F238E27FC236}">
                    <a16:creationId xmlns:a16="http://schemas.microsoft.com/office/drawing/2014/main" id="{C79657D6-D9E6-4036-AE6F-E27337D0C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8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18</a:t>
                </a: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3584" name="Text Box 59">
                <a:extLst>
                  <a:ext uri="{FF2B5EF4-FFF2-40B4-BE49-F238E27FC236}">
                    <a16:creationId xmlns:a16="http://schemas.microsoft.com/office/drawing/2014/main" id="{A8BA31C1-B704-4E54-B6AA-0BC352118C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1888"/>
                <a:ext cx="6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kumimoji="1"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3585" name="Text Box 60">
                <a:extLst>
                  <a:ext uri="{FF2B5EF4-FFF2-40B4-BE49-F238E27FC236}">
                    <a16:creationId xmlns:a16="http://schemas.microsoft.com/office/drawing/2014/main" id="{5C4F8B94-B7FD-471D-9055-E769C6F21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9" y="2568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165V</a:t>
                </a:r>
              </a:p>
            </p:txBody>
          </p:sp>
          <p:sp>
            <p:nvSpPr>
              <p:cNvPr id="23586" name="Rectangle 61">
                <a:extLst>
                  <a:ext uri="{FF2B5EF4-FFF2-40B4-BE49-F238E27FC236}">
                    <a16:creationId xmlns:a16="http://schemas.microsoft.com/office/drawing/2014/main" id="{0D2C1FCB-36DB-428E-8176-4EBED846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2196"/>
                <a:ext cx="317" cy="136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7" name="Rectangle 62">
                <a:extLst>
                  <a:ext uri="{FF2B5EF4-FFF2-40B4-BE49-F238E27FC236}">
                    <a16:creationId xmlns:a16="http://schemas.microsoft.com/office/drawing/2014/main" id="{283551F8-B3F2-45BD-9739-89FEF379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2614"/>
                <a:ext cx="127" cy="318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8" name="Rectangle 63">
                <a:extLst>
                  <a:ext uri="{FF2B5EF4-FFF2-40B4-BE49-F238E27FC236}">
                    <a16:creationId xmlns:a16="http://schemas.microsoft.com/office/drawing/2014/main" id="{15DED19C-2335-4F4B-BE39-4D1C14939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" y="2613"/>
                <a:ext cx="127" cy="318"/>
              </a:xfrm>
              <a:prstGeom prst="rect">
                <a:avLst/>
              </a:prstGeom>
              <a:solidFill>
                <a:schemeClr val="tx2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2272" name="Group 64">
            <a:extLst>
              <a:ext uri="{FF2B5EF4-FFF2-40B4-BE49-F238E27FC236}">
                <a16:creationId xmlns:a16="http://schemas.microsoft.com/office/drawing/2014/main" id="{E35E0A46-BB07-455A-997B-D2F099DAC66A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408112"/>
            <a:ext cx="2016125" cy="1800225"/>
            <a:chOff x="4014" y="1480"/>
            <a:chExt cx="1270" cy="1134"/>
          </a:xfrm>
        </p:grpSpPr>
        <p:sp>
          <p:nvSpPr>
            <p:cNvPr id="23565" name="Line 65">
              <a:extLst>
                <a:ext uri="{FF2B5EF4-FFF2-40B4-BE49-F238E27FC236}">
                  <a16:creationId xmlns:a16="http://schemas.microsoft.com/office/drawing/2014/main" id="{2B6B60DB-BBD6-4B82-AE06-8FCE9EDCD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1842"/>
              <a:ext cx="363" cy="772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66">
              <a:extLst>
                <a:ext uri="{FF2B5EF4-FFF2-40B4-BE49-F238E27FC236}">
                  <a16:creationId xmlns:a16="http://schemas.microsoft.com/office/drawing/2014/main" id="{6712D036-AB6B-4B0D-B8E6-61EBEC933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1797"/>
              <a:ext cx="681" cy="81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Text Box 67">
              <a:extLst>
                <a:ext uri="{FF2B5EF4-FFF2-40B4-BE49-F238E27FC236}">
                  <a16:creationId xmlns:a16="http://schemas.microsoft.com/office/drawing/2014/main" id="{2EF770D2-1989-467C-B04C-59387B32C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480"/>
              <a:ext cx="589" cy="330"/>
            </a:xfrm>
            <a:prstGeom prst="rect">
              <a:avLst/>
            </a:prstGeom>
            <a:noFill/>
            <a:ln w="28575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 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</p:grpSp>
      <p:sp>
        <p:nvSpPr>
          <p:cNvPr id="222276" name="AutoShape 68">
            <a:extLst>
              <a:ext uri="{FF2B5EF4-FFF2-40B4-BE49-F238E27FC236}">
                <a16:creationId xmlns:a16="http://schemas.microsoft.com/office/drawing/2014/main" id="{D18C4540-ABB1-46DC-A8AC-9B0619495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992437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2277" name="Object 69">
            <a:extLst>
              <a:ext uri="{FF2B5EF4-FFF2-40B4-BE49-F238E27FC236}">
                <a16:creationId xmlns:a16="http://schemas.microsoft.com/office/drawing/2014/main" id="{330FE69F-7687-4B5E-B396-0E827CD51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800807"/>
              </p:ext>
            </p:extLst>
          </p:nvPr>
        </p:nvGraphicFramePr>
        <p:xfrm>
          <a:off x="1295400" y="4437257"/>
          <a:ext cx="24003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3" imgW="961980" imgH="371387" progId="Equation.DSMT4">
                  <p:embed/>
                </p:oleObj>
              </mc:Choice>
              <mc:Fallback>
                <p:oleObj name="Equation" r:id="rId3" imgW="961980" imgH="371387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37257"/>
                        <a:ext cx="24003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78" name="Object 70">
            <a:extLst>
              <a:ext uri="{FF2B5EF4-FFF2-40B4-BE49-F238E27FC236}">
                <a16:creationId xmlns:a16="http://schemas.microsoft.com/office/drawing/2014/main" id="{7CA22A78-2ACE-43C7-B13B-19C3F7475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43144"/>
              </p:ext>
            </p:extLst>
          </p:nvPr>
        </p:nvGraphicFramePr>
        <p:xfrm>
          <a:off x="4114800" y="4694237"/>
          <a:ext cx="3959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公式" r:id="rId5" imgW="1705071" imgH="218987" progId="Equation.3">
                  <p:embed/>
                </p:oleObj>
              </mc:Choice>
              <mc:Fallback>
                <p:oleObj name="公式" r:id="rId5" imgW="1705071" imgH="218987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94237"/>
                        <a:ext cx="39592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82" name="Text Box 74">
            <a:extLst>
              <a:ext uri="{FF2B5EF4-FFF2-40B4-BE49-F238E27FC236}">
                <a16:creationId xmlns:a16="http://schemas.microsoft.com/office/drawing/2014/main" id="{42DE97D5-4DB1-4210-87BD-A159FABF8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5325"/>
            <a:ext cx="1295400" cy="5191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2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2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2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2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2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2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/>
      <p:bldP spid="222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0" name="Rectangle 60">
            <a:extLst>
              <a:ext uri="{FF2B5EF4-FFF2-40B4-BE49-F238E27FC236}">
                <a16:creationId xmlns:a16="http://schemas.microsoft.com/office/drawing/2014/main" id="{AC78FE46-2007-4FC7-8CE1-29ECC091C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648200"/>
            <a:ext cx="2362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59" name="Rectangle 59">
            <a:extLst>
              <a:ext uri="{FF2B5EF4-FFF2-40B4-BE49-F238E27FC236}">
                <a16:creationId xmlns:a16="http://schemas.microsoft.com/office/drawing/2014/main" id="{DC6A15B6-D85F-46A1-8753-AF2EFB5C1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0400"/>
            <a:ext cx="11430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58" name="Rectangle 58">
            <a:extLst>
              <a:ext uri="{FF2B5EF4-FFF2-40B4-BE49-F238E27FC236}">
                <a16:creationId xmlns:a16="http://schemas.microsoft.com/office/drawing/2014/main" id="{CFFB3481-2CA7-4133-B589-63EC68BAF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1219200" cy="121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04495EAB-1082-4C8A-A8B0-5C783D017C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1000" y="381000"/>
            <a:ext cx="75438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2-7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用等效变换法化简图所示电路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并求端口的伏安关系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244" name="Object 44">
            <a:extLst>
              <a:ext uri="{FF2B5EF4-FFF2-40B4-BE49-F238E27FC236}">
                <a16:creationId xmlns:a16="http://schemas.microsoft.com/office/drawing/2014/main" id="{98A02332-9936-4171-B52D-5FC7686E981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38800" y="2971800"/>
          <a:ext cx="27114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6" name="Visio" r:id="rId3" imgW="1607210" imgH="862889" progId="Visio.Drawing.11">
                  <p:embed/>
                </p:oleObj>
              </mc:Choice>
              <mc:Fallback>
                <p:oleObj name="Visio" r:id="rId3" imgW="1607210" imgH="862889" progId="Visio.Drawing.11">
                  <p:embed/>
                  <p:pic>
                    <p:nvPicPr>
                      <p:cNvPr id="0" name="Object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271145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5" name="AutoShape 35">
            <a:extLst>
              <a:ext uri="{FF2B5EF4-FFF2-40B4-BE49-F238E27FC236}">
                <a16:creationId xmlns:a16="http://schemas.microsoft.com/office/drawing/2014/main" id="{D9D3F860-58C5-40BF-B908-1EDB91A7E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10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448" name="Object 38">
            <a:extLst>
              <a:ext uri="{FF2B5EF4-FFF2-40B4-BE49-F238E27FC236}">
                <a16:creationId xmlns:a16="http://schemas.microsoft.com/office/drawing/2014/main" id="{C22D9938-7DCE-43CE-8307-913570EF3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219200"/>
          <a:ext cx="321310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7" name="Visio" r:id="rId5" imgW="1630832" imgH="1021365" progId="Visio.Drawing.11">
                  <p:embed/>
                </p:oleObj>
              </mc:Choice>
              <mc:Fallback>
                <p:oleObj name="Visio" r:id="rId5" imgW="1630832" imgH="1021365" progId="Visio.Drawing.11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3213100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3" name="AutoShape 43">
            <a:extLst>
              <a:ext uri="{FF2B5EF4-FFF2-40B4-BE49-F238E27FC236}">
                <a16:creationId xmlns:a16="http://schemas.microsoft.com/office/drawing/2014/main" id="{09BDAE8B-6079-4952-9999-A847CEE79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2578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250" name="Object 50">
            <a:extLst>
              <a:ext uri="{FF2B5EF4-FFF2-40B4-BE49-F238E27FC236}">
                <a16:creationId xmlns:a16="http://schemas.microsoft.com/office/drawing/2014/main" id="{F1A7814C-BF7F-42B5-92AE-D046D9B3F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267200"/>
          <a:ext cx="310515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8" name="Visio" r:id="rId7" imgW="1728216" imgH="1256995" progId="Visio.Drawing.11">
                  <p:embed/>
                </p:oleObj>
              </mc:Choice>
              <mc:Fallback>
                <p:oleObj name="Visio" r:id="rId7" imgW="1728216" imgH="1256995" progId="Visio.Drawing.11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267200"/>
                        <a:ext cx="310515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2" name="Rectangle 52">
            <a:extLst>
              <a:ext uri="{FF2B5EF4-FFF2-40B4-BE49-F238E27FC236}">
                <a16:creationId xmlns:a16="http://schemas.microsoft.com/office/drawing/2014/main" id="{F21AD0EA-EB78-4AE3-866F-E374EA95D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9400"/>
            <a:ext cx="1371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aphicFrame>
        <p:nvGraphicFramePr>
          <p:cNvPr id="51253" name="Object 53">
            <a:extLst>
              <a:ext uri="{FF2B5EF4-FFF2-40B4-BE49-F238E27FC236}">
                <a16:creationId xmlns:a16="http://schemas.microsoft.com/office/drawing/2014/main" id="{BDA0E813-46BD-443A-9AE8-9D7E55C4DA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895600"/>
          <a:ext cx="321310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9" name="Visio" r:id="rId9" imgW="1630832" imgH="1021365" progId="Visio.Drawing.11">
                  <p:embed/>
                </p:oleObj>
              </mc:Choice>
              <mc:Fallback>
                <p:oleObj name="Visio" r:id="rId9" imgW="1630832" imgH="1021365" progId="Visio.Drawing.11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95600"/>
                        <a:ext cx="3213100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4" name="AutoShape 54">
            <a:extLst>
              <a:ext uri="{FF2B5EF4-FFF2-40B4-BE49-F238E27FC236}">
                <a16:creationId xmlns:a16="http://schemas.microsoft.com/office/drawing/2014/main" id="{6314219F-C956-43A0-B6AC-5FCF407D9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257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256" name="Object 56">
            <a:extLst>
              <a:ext uri="{FF2B5EF4-FFF2-40B4-BE49-F238E27FC236}">
                <a16:creationId xmlns:a16="http://schemas.microsoft.com/office/drawing/2014/main" id="{FAD4BF7F-C311-4367-A113-03DE98AF3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586288"/>
          <a:ext cx="4138612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0" name="Visio" r:id="rId11" imgW="2072865" imgH="783932" progId="Visio.Drawing.11">
                  <p:embed/>
                </p:oleObj>
              </mc:Choice>
              <mc:Fallback>
                <p:oleObj name="Visio" r:id="rId11" imgW="2072865" imgH="783932" progId="Visio.Drawing.11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86288"/>
                        <a:ext cx="4138612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1" name="AutoShape 61">
            <a:extLst>
              <a:ext uri="{FF2B5EF4-FFF2-40B4-BE49-F238E27FC236}">
                <a16:creationId xmlns:a16="http://schemas.microsoft.com/office/drawing/2014/main" id="{66DC2479-94DD-4202-A6D8-F776AE181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057400"/>
            <a:ext cx="2895600" cy="935038"/>
          </a:xfrm>
          <a:prstGeom prst="wedgeRoundRectCallout">
            <a:avLst>
              <a:gd name="adj1" fmla="val -95778"/>
              <a:gd name="adj2" fmla="val -122157"/>
              <a:gd name="adj3" fmla="val 16667"/>
            </a:avLst>
          </a:prstGeom>
          <a:solidFill>
            <a:srgbClr val="CC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掌握这个例子的基本思路、方法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2" grpId="0"/>
      <p:bldP spid="512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14" name="AutoShape 30">
            <a:extLst>
              <a:ext uri="{FF2B5EF4-FFF2-40B4-BE49-F238E27FC236}">
                <a16:creationId xmlns:a16="http://schemas.microsoft.com/office/drawing/2014/main" id="{F5A6E15B-2355-4479-9F09-E1466B0C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0"/>
            <a:ext cx="3505200" cy="609600"/>
          </a:xfrm>
          <a:prstGeom prst="wedgeRectCallout">
            <a:avLst>
              <a:gd name="adj1" fmla="val -49773"/>
              <a:gd name="adj2" fmla="val 420051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受控源等效成电阻</a:t>
            </a:r>
          </a:p>
        </p:txBody>
      </p:sp>
      <p:graphicFrame>
        <p:nvGraphicFramePr>
          <p:cNvPr id="144397" name="Object 13">
            <a:extLst>
              <a:ext uri="{FF2B5EF4-FFF2-40B4-BE49-F238E27FC236}">
                <a16:creationId xmlns:a16="http://schemas.microsoft.com/office/drawing/2014/main" id="{1399392B-9229-46D0-9B0D-BA6BB18121F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-74613" y="2540000"/>
          <a:ext cx="3627438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name="Visio" r:id="rId3" imgW="1818132" imgH="980237" progId="Visio.Drawing.11">
                  <p:embed/>
                </p:oleObj>
              </mc:Choice>
              <mc:Fallback>
                <p:oleObj name="Visio" r:id="rId3" imgW="1818132" imgH="980237" progId="Visio.Drawing.11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4613" y="2540000"/>
                        <a:ext cx="3627438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3" name="Object 9">
            <a:extLst>
              <a:ext uri="{FF2B5EF4-FFF2-40B4-BE49-F238E27FC236}">
                <a16:creationId xmlns:a16="http://schemas.microsoft.com/office/drawing/2014/main" id="{43130B9D-E955-4387-B4FD-6AC07BD23BE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78313" y="457200"/>
          <a:ext cx="3579812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4" name="Visio" r:id="rId5" imgW="1818132" imgH="1000658" progId="Visio.Drawing.11">
                  <p:embed/>
                </p:oleObj>
              </mc:Choice>
              <mc:Fallback>
                <p:oleObj name="Visio" r:id="rId5" imgW="1818132" imgH="1000658" progId="Visio.Drawing.11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457200"/>
                        <a:ext cx="3579812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0" name="Object 16">
            <a:extLst>
              <a:ext uri="{FF2B5EF4-FFF2-40B4-BE49-F238E27FC236}">
                <a16:creationId xmlns:a16="http://schemas.microsoft.com/office/drawing/2014/main" id="{C2520BCA-1149-4FD6-96E4-09D42E469E06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810000" y="2438400"/>
          <a:ext cx="2671763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5" name="Visio" r:id="rId7" imgW="1349959" imgH="980237" progId="Visio.Drawing.11">
                  <p:embed/>
                </p:oleObj>
              </mc:Choice>
              <mc:Fallback>
                <p:oleObj name="Visio" r:id="rId7" imgW="1349959" imgH="980237" progId="Visio.Drawing.11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2671763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3" name="Object 19">
            <a:extLst>
              <a:ext uri="{FF2B5EF4-FFF2-40B4-BE49-F238E27FC236}">
                <a16:creationId xmlns:a16="http://schemas.microsoft.com/office/drawing/2014/main" id="{9C27F86C-95B8-45A5-9E63-6CA563046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2763" y="3429000"/>
          <a:ext cx="14446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" name="Equation" r:id="rId9" imgW="1447172" imgH="317362" progId="Equation.DSMT4">
                  <p:embed/>
                </p:oleObj>
              </mc:Choice>
              <mc:Fallback>
                <p:oleObj name="Equation" r:id="rId9" imgW="1447172" imgH="31736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3429000"/>
                        <a:ext cx="14446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4" name="Object 20">
            <a:extLst>
              <a:ext uri="{FF2B5EF4-FFF2-40B4-BE49-F238E27FC236}">
                <a16:creationId xmlns:a16="http://schemas.microsoft.com/office/drawing/2014/main" id="{92990AA7-B759-41A1-8276-2987E8C0B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7213" y="4191000"/>
          <a:ext cx="2962275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7" name="Visio" r:id="rId11" imgW="1492301" imgH="1059485" progId="Visio.Drawing.11">
                  <p:embed/>
                </p:oleObj>
              </mc:Choice>
              <mc:Fallback>
                <p:oleObj name="Visio" r:id="rId11" imgW="1492301" imgH="1059485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4191000"/>
                        <a:ext cx="2962275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5" name="Object 21">
            <a:extLst>
              <a:ext uri="{FF2B5EF4-FFF2-40B4-BE49-F238E27FC236}">
                <a16:creationId xmlns:a16="http://schemas.microsoft.com/office/drawing/2014/main" id="{FFF9655A-6F00-4530-B8D6-7F62C5306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5550" y="4616450"/>
          <a:ext cx="130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8" name="Equation" r:id="rId13" imgW="1308100" imgH="838200" progId="Equation.DSMT4">
                  <p:embed/>
                </p:oleObj>
              </mc:Choice>
              <mc:Fallback>
                <p:oleObj name="Equation" r:id="rId13" imgW="1308100" imgH="838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4616450"/>
                        <a:ext cx="1308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6" name="Text Box 22">
            <a:extLst>
              <a:ext uri="{FF2B5EF4-FFF2-40B4-BE49-F238E27FC236}">
                <a16:creationId xmlns:a16="http://schemas.microsoft.com/office/drawing/2014/main" id="{7FB18043-6636-40DF-9AE4-BAF0EFEB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899025"/>
            <a:ext cx="85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</a:p>
        </p:txBody>
      </p:sp>
      <p:sp>
        <p:nvSpPr>
          <p:cNvPr id="144407" name="AutoShape 23">
            <a:extLst>
              <a:ext uri="{FF2B5EF4-FFF2-40B4-BE49-F238E27FC236}">
                <a16:creationId xmlns:a16="http://schemas.microsoft.com/office/drawing/2014/main" id="{61B585FA-E547-4358-819D-299795EF7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240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08" name="AutoShape 24">
            <a:extLst>
              <a:ext uri="{FF2B5EF4-FFF2-40B4-BE49-F238E27FC236}">
                <a16:creationId xmlns:a16="http://schemas.microsoft.com/office/drawing/2014/main" id="{B5DD6246-B1AA-45EB-BA26-542EE853C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09" name="AutoShape 25">
            <a:extLst>
              <a:ext uri="{FF2B5EF4-FFF2-40B4-BE49-F238E27FC236}">
                <a16:creationId xmlns:a16="http://schemas.microsoft.com/office/drawing/2014/main" id="{942D419B-8005-428A-B008-15B64E53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105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0" name="AutoShape 26">
            <a:extLst>
              <a:ext uri="{FF2B5EF4-FFF2-40B4-BE49-F238E27FC236}">
                <a16:creationId xmlns:a16="http://schemas.microsoft.com/office/drawing/2014/main" id="{AD431D7A-C2B5-4648-98DB-D1A4B2C07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5240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2" name="AutoShape 28">
            <a:extLst>
              <a:ext uri="{FF2B5EF4-FFF2-40B4-BE49-F238E27FC236}">
                <a16:creationId xmlns:a16="http://schemas.microsoft.com/office/drawing/2014/main" id="{848E4C08-F1B9-435F-AACA-8EF10D0C2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19600"/>
            <a:ext cx="1600200" cy="1219200"/>
          </a:xfrm>
          <a:prstGeom prst="wedgeRectCallout">
            <a:avLst>
              <a:gd name="adj1" fmla="val -74403"/>
              <a:gd name="adj2" fmla="val -107551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最简含源串联等效电路</a:t>
            </a:r>
          </a:p>
        </p:txBody>
      </p:sp>
      <p:sp>
        <p:nvSpPr>
          <p:cNvPr id="144413" name="AutoShape 29">
            <a:extLst>
              <a:ext uri="{FF2B5EF4-FFF2-40B4-BE49-F238E27FC236}">
                <a16:creationId xmlns:a16="http://schemas.microsoft.com/office/drawing/2014/main" id="{B39C6B11-CC89-43B2-9E73-5CC0829C7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791200"/>
            <a:ext cx="2057400" cy="762000"/>
          </a:xfrm>
          <a:prstGeom prst="wedgeRectCallout">
            <a:avLst>
              <a:gd name="adj1" fmla="val -58875"/>
              <a:gd name="adj2" fmla="val -114375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最简含源并联等效电路</a:t>
            </a:r>
          </a:p>
        </p:txBody>
      </p:sp>
      <p:graphicFrame>
        <p:nvGraphicFramePr>
          <p:cNvPr id="62480" name="Object 32">
            <a:extLst>
              <a:ext uri="{FF2B5EF4-FFF2-40B4-BE49-F238E27FC236}">
                <a16:creationId xmlns:a16="http://schemas.microsoft.com/office/drawing/2014/main" id="{F21C891D-1CBF-4E41-8F64-471E205F8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54038"/>
          <a:ext cx="3105150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9" name="Visio" r:id="rId15" imgW="1728216" imgH="1256995" progId="Visio.Drawing.11">
                  <p:embed/>
                </p:oleObj>
              </mc:Choice>
              <mc:Fallback>
                <p:oleObj name="Visio" r:id="rId15" imgW="1728216" imgH="1256995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54038"/>
                        <a:ext cx="3105150" cy="226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4" grpId="0" animBg="1"/>
      <p:bldP spid="144406" grpId="0"/>
      <p:bldP spid="144412" grpId="0" animBg="1"/>
      <p:bldP spid="1444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>
            <a:extLst>
              <a:ext uri="{FF2B5EF4-FFF2-40B4-BE49-F238E27FC236}">
                <a16:creationId xmlns:a16="http://schemas.microsoft.com/office/drawing/2014/main" id="{9404008C-EF86-4CD6-861B-DE77D08DF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714375"/>
            <a:ext cx="5911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2-8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求端口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-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关系和最简等效电路。</a:t>
            </a:r>
          </a:p>
        </p:txBody>
      </p:sp>
      <p:sp>
        <p:nvSpPr>
          <p:cNvPr id="65542" name="AutoShape 6">
            <a:extLst>
              <a:ext uri="{FF2B5EF4-FFF2-40B4-BE49-F238E27FC236}">
                <a16:creationId xmlns:a16="http://schemas.microsoft.com/office/drawing/2014/main" id="{118BE157-A5E7-409A-8BC2-6AFB6D13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33625"/>
            <a:ext cx="685800" cy="361950"/>
          </a:xfrm>
          <a:prstGeom prst="rightArrow">
            <a:avLst>
              <a:gd name="adj1" fmla="val 50000"/>
              <a:gd name="adj2" fmla="val 47368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3" name="AutoShape 7">
            <a:extLst>
              <a:ext uri="{FF2B5EF4-FFF2-40B4-BE49-F238E27FC236}">
                <a16:creationId xmlns:a16="http://schemas.microsoft.com/office/drawing/2014/main" id="{A18F446A-5577-4AFA-81FA-C799BDBB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3651250"/>
            <a:ext cx="323850" cy="685800"/>
          </a:xfrm>
          <a:prstGeom prst="downArrow">
            <a:avLst>
              <a:gd name="adj1" fmla="val 50000"/>
              <a:gd name="adj2" fmla="val 52941"/>
            </a:avLst>
          </a:pr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640" name="Oval 104">
            <a:extLst>
              <a:ext uri="{FF2B5EF4-FFF2-40B4-BE49-F238E27FC236}">
                <a16:creationId xmlns:a16="http://schemas.microsoft.com/office/drawing/2014/main" id="{A5691474-2D4F-4D77-9095-907B5EC3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1322388"/>
            <a:ext cx="1754188" cy="1484312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5646" name="Object 110">
            <a:extLst>
              <a:ext uri="{FF2B5EF4-FFF2-40B4-BE49-F238E27FC236}">
                <a16:creationId xmlns:a16="http://schemas.microsoft.com/office/drawing/2014/main" id="{323EB263-D0E9-45FC-AEDE-AF8CF9AA8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0" y="3887788"/>
          <a:ext cx="23622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0" name="Equation" r:id="rId5" imgW="825142" imgH="177723" progId="Equation.3">
                  <p:embed/>
                </p:oleObj>
              </mc:Choice>
              <mc:Fallback>
                <p:oleObj name="Equation" r:id="rId5" imgW="825142" imgH="177723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887788"/>
                        <a:ext cx="2362200" cy="5095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906" name="Group 138">
            <a:extLst>
              <a:ext uri="{FF2B5EF4-FFF2-40B4-BE49-F238E27FC236}">
                <a16:creationId xmlns:a16="http://schemas.microsoft.com/office/drawing/2014/main" id="{2B0D9BD1-4A51-4652-8605-2842DA7D1BBF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4383088"/>
            <a:ext cx="3041650" cy="2009775"/>
            <a:chOff x="3440" y="2359"/>
            <a:chExt cx="1916" cy="1266"/>
          </a:xfrm>
        </p:grpSpPr>
        <p:sp>
          <p:nvSpPr>
            <p:cNvPr id="63555" name="Text Box 81">
              <a:extLst>
                <a:ext uri="{FF2B5EF4-FFF2-40B4-BE49-F238E27FC236}">
                  <a16:creationId xmlns:a16="http://schemas.microsoft.com/office/drawing/2014/main" id="{7CF40A47-F5B9-4119-B561-DC16D0577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2359"/>
              <a:ext cx="1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</a:p>
          </p:txBody>
        </p:sp>
        <p:grpSp>
          <p:nvGrpSpPr>
            <p:cNvPr id="63556" name="Group 136">
              <a:extLst>
                <a:ext uri="{FF2B5EF4-FFF2-40B4-BE49-F238E27FC236}">
                  <a16:creationId xmlns:a16="http://schemas.microsoft.com/office/drawing/2014/main" id="{6664754C-3497-495E-9A7B-2F671483C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0" y="2443"/>
              <a:ext cx="1916" cy="1182"/>
              <a:chOff x="3440" y="2443"/>
              <a:chExt cx="1916" cy="1182"/>
            </a:xfrm>
          </p:grpSpPr>
          <p:grpSp>
            <p:nvGrpSpPr>
              <p:cNvPr id="63557" name="Group 65">
                <a:extLst>
                  <a:ext uri="{FF2B5EF4-FFF2-40B4-BE49-F238E27FC236}">
                    <a16:creationId xmlns:a16="http://schemas.microsoft.com/office/drawing/2014/main" id="{6454B897-5BCA-422E-BC15-A8DF2F6B43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0" y="3115"/>
                <a:ext cx="279" cy="59"/>
                <a:chOff x="4671" y="2533"/>
                <a:chExt cx="261" cy="59"/>
              </a:xfrm>
            </p:grpSpPr>
            <p:sp>
              <p:nvSpPr>
                <p:cNvPr id="63572" name="Line 66">
                  <a:extLst>
                    <a:ext uri="{FF2B5EF4-FFF2-40B4-BE49-F238E27FC236}">
                      <a16:creationId xmlns:a16="http://schemas.microsoft.com/office/drawing/2014/main" id="{9B6A6779-9D49-456D-9879-EA3DBA575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1" y="2533"/>
                  <a:ext cx="261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73" name="Line 67">
                  <a:extLst>
                    <a:ext uri="{FF2B5EF4-FFF2-40B4-BE49-F238E27FC236}">
                      <a16:creationId xmlns:a16="http://schemas.microsoft.com/office/drawing/2014/main" id="{9B15D180-03DD-4F3D-A860-4EC00E80C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9" y="2592"/>
                  <a:ext cx="145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558" name="Line 68">
                <a:extLst>
                  <a:ext uri="{FF2B5EF4-FFF2-40B4-BE49-F238E27FC236}">
                    <a16:creationId xmlns:a16="http://schemas.microsoft.com/office/drawing/2014/main" id="{B48DFCEC-1818-4F02-8653-C6D94C81B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3" y="3187"/>
                <a:ext cx="0" cy="4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9" name="Line 69">
                <a:extLst>
                  <a:ext uri="{FF2B5EF4-FFF2-40B4-BE49-F238E27FC236}">
                    <a16:creationId xmlns:a16="http://schemas.microsoft.com/office/drawing/2014/main" id="{EA36DF9A-3C86-45E7-8EA3-84A50B2AD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3" y="2731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0" name="Line 70">
                <a:extLst>
                  <a:ext uri="{FF2B5EF4-FFF2-40B4-BE49-F238E27FC236}">
                    <a16:creationId xmlns:a16="http://schemas.microsoft.com/office/drawing/2014/main" id="{C0AE8D74-5516-44D6-ADD1-AE76AAEA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3" y="2731"/>
                <a:ext cx="12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1" name="Line 71">
                <a:extLst>
                  <a:ext uri="{FF2B5EF4-FFF2-40B4-BE49-F238E27FC236}">
                    <a16:creationId xmlns:a16="http://schemas.microsoft.com/office/drawing/2014/main" id="{B38921DD-A0FF-457D-B33C-77F6C7C1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3" y="3595"/>
                <a:ext cx="15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2" name="Text Box 73">
                <a:extLst>
                  <a:ext uri="{FF2B5EF4-FFF2-40B4-BE49-F238E27FC236}">
                    <a16:creationId xmlns:a16="http://schemas.microsoft.com/office/drawing/2014/main" id="{EF08AD61-C3FA-45BD-92C1-86828847B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3" y="2443"/>
                <a:ext cx="6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1.5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3563" name="Text Box 74">
                <a:extLst>
                  <a:ext uri="{FF2B5EF4-FFF2-40B4-BE49-F238E27FC236}">
                    <a16:creationId xmlns:a16="http://schemas.microsoft.com/office/drawing/2014/main" id="{AF670ECB-21AD-4BE3-978B-44A764A60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2" y="3031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5V</a:t>
                </a:r>
              </a:p>
            </p:txBody>
          </p:sp>
          <p:sp>
            <p:nvSpPr>
              <p:cNvPr id="63564" name="Line 75">
                <a:extLst>
                  <a:ext uri="{FF2B5EF4-FFF2-40B4-BE49-F238E27FC236}">
                    <a16:creationId xmlns:a16="http://schemas.microsoft.com/office/drawing/2014/main" id="{4377BC3A-43A3-4999-A500-FC7DA4CCE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3" y="2731"/>
                <a:ext cx="42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5" name="Line 76">
                <a:extLst>
                  <a:ext uri="{FF2B5EF4-FFF2-40B4-BE49-F238E27FC236}">
                    <a16:creationId xmlns:a16="http://schemas.microsoft.com/office/drawing/2014/main" id="{CA4CB75C-4EF9-4A07-89CD-3C3275A20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2" y="2641"/>
                <a:ext cx="35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6" name="Text Box 78">
                <a:extLst>
                  <a:ext uri="{FF2B5EF4-FFF2-40B4-BE49-F238E27FC236}">
                    <a16:creationId xmlns:a16="http://schemas.microsoft.com/office/drawing/2014/main" id="{22D167BC-B4CE-4EEC-8979-124A1027B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5" y="2749"/>
                <a:ext cx="1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3567" name="Text Box 79">
                <a:extLst>
                  <a:ext uri="{FF2B5EF4-FFF2-40B4-BE49-F238E27FC236}">
                    <a16:creationId xmlns:a16="http://schemas.microsoft.com/office/drawing/2014/main" id="{82AB6FBE-825F-468C-8ABA-90A86AFF9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5" y="3223"/>
                <a:ext cx="1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68" name="Text Box 80">
                <a:extLst>
                  <a:ext uri="{FF2B5EF4-FFF2-40B4-BE49-F238E27FC236}">
                    <a16:creationId xmlns:a16="http://schemas.microsoft.com/office/drawing/2014/main" id="{10491822-DDCD-4B39-9D76-2932669E7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3037"/>
                <a:ext cx="3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3569" name="Rectangle 118">
                <a:extLst>
                  <a:ext uri="{FF2B5EF4-FFF2-40B4-BE49-F238E27FC236}">
                    <a16:creationId xmlns:a16="http://schemas.microsoft.com/office/drawing/2014/main" id="{048C2BFB-2794-4CFA-B71B-AF6C4273E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2679"/>
                <a:ext cx="264" cy="108"/>
              </a:xfrm>
              <a:prstGeom prst="rect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70" name="Oval 125">
                <a:extLst>
                  <a:ext uri="{FF2B5EF4-FFF2-40B4-BE49-F238E27FC236}">
                    <a16:creationId xmlns:a16="http://schemas.microsoft.com/office/drawing/2014/main" id="{39A8E624-61F3-4654-B843-DDD8DE3AC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" y="2694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71" name="Oval 126">
                <a:extLst>
                  <a:ext uri="{FF2B5EF4-FFF2-40B4-BE49-F238E27FC236}">
                    <a16:creationId xmlns:a16="http://schemas.microsoft.com/office/drawing/2014/main" id="{3342E8E3-481D-42B7-A722-106E51703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3557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496" name="Group 129">
            <a:extLst>
              <a:ext uri="{FF2B5EF4-FFF2-40B4-BE49-F238E27FC236}">
                <a16:creationId xmlns:a16="http://schemas.microsoft.com/office/drawing/2014/main" id="{151F268B-2211-47BA-A114-CFCEB5E5B6B9}"/>
              </a:ext>
            </a:extLst>
          </p:cNvPr>
          <p:cNvGrpSpPr>
            <a:grpSpLocks/>
          </p:cNvGrpSpPr>
          <p:nvPr/>
        </p:nvGrpSpPr>
        <p:grpSpPr bwMode="auto">
          <a:xfrm>
            <a:off x="0" y="1323975"/>
            <a:ext cx="4159250" cy="2190750"/>
            <a:chOff x="56" y="432"/>
            <a:chExt cx="2620" cy="1380"/>
          </a:xfrm>
        </p:grpSpPr>
        <p:grpSp>
          <p:nvGrpSpPr>
            <p:cNvPr id="63525" name="Group 11">
              <a:extLst>
                <a:ext uri="{FF2B5EF4-FFF2-40B4-BE49-F238E27FC236}">
                  <a16:creationId xmlns:a16="http://schemas.microsoft.com/office/drawing/2014/main" id="{CFA84A2A-7EAE-4212-A176-E72FEC6C6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308"/>
              <a:ext cx="281" cy="59"/>
              <a:chOff x="4671" y="2533"/>
              <a:chExt cx="261" cy="59"/>
            </a:xfrm>
          </p:grpSpPr>
          <p:sp>
            <p:nvSpPr>
              <p:cNvPr id="63553" name="Line 12">
                <a:extLst>
                  <a:ext uri="{FF2B5EF4-FFF2-40B4-BE49-F238E27FC236}">
                    <a16:creationId xmlns:a16="http://schemas.microsoft.com/office/drawing/2014/main" id="{6212FA20-35F8-4D8E-BA7E-E79F9919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1" y="2533"/>
                <a:ext cx="261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54" name="Line 13">
                <a:extLst>
                  <a:ext uri="{FF2B5EF4-FFF2-40B4-BE49-F238E27FC236}">
                    <a16:creationId xmlns:a16="http://schemas.microsoft.com/office/drawing/2014/main" id="{327C48C5-0492-415B-B0B4-9877FF983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9" y="2592"/>
                <a:ext cx="14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26" name="Line 14">
              <a:extLst>
                <a:ext uri="{FF2B5EF4-FFF2-40B4-BE49-F238E27FC236}">
                  <a16:creationId xmlns:a16="http://schemas.microsoft.com/office/drawing/2014/main" id="{068B1F8E-4EF9-4428-8826-756817992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1380"/>
              <a:ext cx="0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7" name="Line 15">
              <a:extLst>
                <a:ext uri="{FF2B5EF4-FFF2-40B4-BE49-F238E27FC236}">
                  <a16:creationId xmlns:a16="http://schemas.microsoft.com/office/drawing/2014/main" id="{65DDCC00-71F4-47B0-85F5-12D93A64E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" y="92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8" name="Line 16">
              <a:extLst>
                <a:ext uri="{FF2B5EF4-FFF2-40B4-BE49-F238E27FC236}">
                  <a16:creationId xmlns:a16="http://schemas.microsoft.com/office/drawing/2014/main" id="{25C57C6F-C449-4910-A411-FD00DE6E2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924"/>
              <a:ext cx="8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9" name="Line 17">
              <a:extLst>
                <a:ext uri="{FF2B5EF4-FFF2-40B4-BE49-F238E27FC236}">
                  <a16:creationId xmlns:a16="http://schemas.microsoft.com/office/drawing/2014/main" id="{ADE3F8CA-4FAB-49DD-8523-7F93500F0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1788"/>
              <a:ext cx="20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0" name="Text Box 19">
              <a:extLst>
                <a:ext uri="{FF2B5EF4-FFF2-40B4-BE49-F238E27FC236}">
                  <a16:creationId xmlns:a16="http://schemas.microsoft.com/office/drawing/2014/main" id="{E30C2A4D-5AFE-4533-B303-2E7BC5D9B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" y="618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31" name="Text Box 20">
              <a:extLst>
                <a:ext uri="{FF2B5EF4-FFF2-40B4-BE49-F238E27FC236}">
                  <a16:creationId xmlns:a16="http://schemas.microsoft.com/office/drawing/2014/main" id="{05CEBF08-1111-4B04-A930-AB464F623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432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32" name="Text Box 21">
              <a:extLst>
                <a:ext uri="{FF2B5EF4-FFF2-40B4-BE49-F238E27FC236}">
                  <a16:creationId xmlns:a16="http://schemas.microsoft.com/office/drawing/2014/main" id="{407FE674-EE74-4B6E-86FF-410C7ED02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" y="1200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10V</a:t>
              </a:r>
            </a:p>
          </p:txBody>
        </p:sp>
        <p:sp>
          <p:nvSpPr>
            <p:cNvPr id="63533" name="Line 23">
              <a:extLst>
                <a:ext uri="{FF2B5EF4-FFF2-40B4-BE49-F238E27FC236}">
                  <a16:creationId xmlns:a16="http://schemas.microsoft.com/office/drawing/2014/main" id="{7100CD5D-AA1B-41E2-AF19-9789148DD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" y="1128"/>
              <a:ext cx="235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4" name="Line 24">
              <a:extLst>
                <a:ext uri="{FF2B5EF4-FFF2-40B4-BE49-F238E27FC236}">
                  <a16:creationId xmlns:a16="http://schemas.microsoft.com/office/drawing/2014/main" id="{03E1934A-41BB-470B-88DC-437888982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1116"/>
              <a:ext cx="2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5" name="Line 25">
              <a:extLst>
                <a:ext uri="{FF2B5EF4-FFF2-40B4-BE49-F238E27FC236}">
                  <a16:creationId xmlns:a16="http://schemas.microsoft.com/office/drawing/2014/main" id="{55DF9A06-A07B-48E3-AB99-D426D6F20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720"/>
              <a:ext cx="8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6" name="Line 26">
              <a:extLst>
                <a:ext uri="{FF2B5EF4-FFF2-40B4-BE49-F238E27FC236}">
                  <a16:creationId xmlns:a16="http://schemas.microsoft.com/office/drawing/2014/main" id="{699D448D-B11B-4581-9D4B-B51B2513D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720"/>
              <a:ext cx="0" cy="3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7" name="Line 27">
              <a:extLst>
                <a:ext uri="{FF2B5EF4-FFF2-40B4-BE49-F238E27FC236}">
                  <a16:creationId xmlns:a16="http://schemas.microsoft.com/office/drawing/2014/main" id="{674FBC8B-543D-4014-BB0E-8F514E078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1116"/>
              <a:ext cx="2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8" name="Line 28">
              <a:extLst>
                <a:ext uri="{FF2B5EF4-FFF2-40B4-BE49-F238E27FC236}">
                  <a16:creationId xmlns:a16="http://schemas.microsoft.com/office/drawing/2014/main" id="{80F21CE0-0ACB-4CF4-A2BB-9BE77AEAA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720"/>
              <a:ext cx="0" cy="3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9" name="Line 30">
              <a:extLst>
                <a:ext uri="{FF2B5EF4-FFF2-40B4-BE49-F238E27FC236}">
                  <a16:creationId xmlns:a16="http://schemas.microsoft.com/office/drawing/2014/main" id="{7AE318EE-2B19-436D-A662-3717EC214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924"/>
              <a:ext cx="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0" name="Text Box 31">
              <a:extLst>
                <a:ext uri="{FF2B5EF4-FFF2-40B4-BE49-F238E27FC236}">
                  <a16:creationId xmlns:a16="http://schemas.microsoft.com/office/drawing/2014/main" id="{42F74F72-9F3D-4AB5-9980-89EC90188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780"/>
              <a:ext cx="5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0.5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</a:p>
          </p:txBody>
        </p:sp>
        <p:sp>
          <p:nvSpPr>
            <p:cNvPr id="63541" name="Line 32">
              <a:extLst>
                <a:ext uri="{FF2B5EF4-FFF2-40B4-BE49-F238E27FC236}">
                  <a16:creationId xmlns:a16="http://schemas.microsoft.com/office/drawing/2014/main" id="{6CBE8527-EF62-4018-B313-1F62ED8EA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4" y="846"/>
              <a:ext cx="36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2" name="Text Box 34">
              <a:extLst>
                <a:ext uri="{FF2B5EF4-FFF2-40B4-BE49-F238E27FC236}">
                  <a16:creationId xmlns:a16="http://schemas.microsoft.com/office/drawing/2014/main" id="{B912C27F-5C19-450C-8859-41FA78346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912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3543" name="Text Box 35">
              <a:extLst>
                <a:ext uri="{FF2B5EF4-FFF2-40B4-BE49-F238E27FC236}">
                  <a16:creationId xmlns:a16="http://schemas.microsoft.com/office/drawing/2014/main" id="{596E130C-01F2-4A45-8B90-94BF44B5A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1440"/>
              <a:ext cx="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3544" name="Text Box 36">
              <a:extLst>
                <a:ext uri="{FF2B5EF4-FFF2-40B4-BE49-F238E27FC236}">
                  <a16:creationId xmlns:a16="http://schemas.microsoft.com/office/drawing/2014/main" id="{C785D96E-93EC-4F53-9F48-4A10280D5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" y="1236"/>
              <a:ext cx="3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3545" name="Text Box 37">
              <a:extLst>
                <a:ext uri="{FF2B5EF4-FFF2-40B4-BE49-F238E27FC236}">
                  <a16:creationId xmlns:a16="http://schemas.microsoft.com/office/drawing/2014/main" id="{E47AA7E8-839B-4762-9229-3ABC3AEF6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552"/>
              <a:ext cx="1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I</a:t>
              </a:r>
            </a:p>
          </p:txBody>
        </p:sp>
        <p:sp>
          <p:nvSpPr>
            <p:cNvPr id="63546" name="Rectangle 115">
              <a:extLst>
                <a:ext uri="{FF2B5EF4-FFF2-40B4-BE49-F238E27FC236}">
                  <a16:creationId xmlns:a16="http://schemas.microsoft.com/office/drawing/2014/main" id="{261A56D3-86CE-4019-9B93-9589D5B1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876"/>
              <a:ext cx="264" cy="1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47" name="Rectangle 116">
              <a:extLst>
                <a:ext uri="{FF2B5EF4-FFF2-40B4-BE49-F238E27FC236}">
                  <a16:creationId xmlns:a16="http://schemas.microsoft.com/office/drawing/2014/main" id="{2A04BEC8-77BD-4239-8F89-27BF11C46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671"/>
              <a:ext cx="264" cy="1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3548" name="Group 121">
              <a:extLst>
                <a:ext uri="{FF2B5EF4-FFF2-40B4-BE49-F238E27FC236}">
                  <a16:creationId xmlns:a16="http://schemas.microsoft.com/office/drawing/2014/main" id="{482AFFBD-F47F-4033-B5E5-34819187D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4" y="1032"/>
              <a:ext cx="426" cy="168"/>
              <a:chOff x="1062" y="1512"/>
              <a:chExt cx="426" cy="168"/>
            </a:xfrm>
          </p:grpSpPr>
          <p:sp>
            <p:nvSpPr>
              <p:cNvPr id="63551" name="AutoShape 119">
                <a:extLst>
                  <a:ext uri="{FF2B5EF4-FFF2-40B4-BE49-F238E27FC236}">
                    <a16:creationId xmlns:a16="http://schemas.microsoft.com/office/drawing/2014/main" id="{8378E048-210A-458C-9A91-18978152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1512"/>
                <a:ext cx="426" cy="168"/>
              </a:xfrm>
              <a:prstGeom prst="diamond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52" name="Line 120">
                <a:extLst>
                  <a:ext uri="{FF2B5EF4-FFF2-40B4-BE49-F238E27FC236}">
                    <a16:creationId xmlns:a16="http://schemas.microsoft.com/office/drawing/2014/main" id="{3F0A94ED-CEB8-43EA-9BE3-3E12DA63B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512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49" name="Oval 127">
              <a:extLst>
                <a:ext uri="{FF2B5EF4-FFF2-40B4-BE49-F238E27FC236}">
                  <a16:creationId xmlns:a16="http://schemas.microsoft.com/office/drawing/2014/main" id="{72DD95F7-2CAA-4D5F-9716-17AAE87D1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744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50" name="Oval 128">
              <a:extLst>
                <a:ext uri="{FF2B5EF4-FFF2-40B4-BE49-F238E27FC236}">
                  <a16:creationId xmlns:a16="http://schemas.microsoft.com/office/drawing/2014/main" id="{A6C0D4E8-AF73-4FAA-83FB-9E20A28A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897"/>
              <a:ext cx="68" cy="6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905" name="Group 137">
            <a:extLst>
              <a:ext uri="{FF2B5EF4-FFF2-40B4-BE49-F238E27FC236}">
                <a16:creationId xmlns:a16="http://schemas.microsoft.com/office/drawing/2014/main" id="{CF5CF296-C131-40D6-9EDF-31E1BE220A25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1190625"/>
            <a:ext cx="3952875" cy="2028825"/>
            <a:chOff x="3150" y="348"/>
            <a:chExt cx="2490" cy="1278"/>
          </a:xfrm>
        </p:grpSpPr>
        <p:sp>
          <p:nvSpPr>
            <p:cNvPr id="63498" name="Text Box 41">
              <a:extLst>
                <a:ext uri="{FF2B5EF4-FFF2-40B4-BE49-F238E27FC236}">
                  <a16:creationId xmlns:a16="http://schemas.microsoft.com/office/drawing/2014/main" id="{4F0181DD-FA20-426C-9A42-7A8AD6819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100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10V</a:t>
              </a:r>
            </a:p>
          </p:txBody>
        </p:sp>
        <p:grpSp>
          <p:nvGrpSpPr>
            <p:cNvPr id="63499" name="Group 135">
              <a:extLst>
                <a:ext uri="{FF2B5EF4-FFF2-40B4-BE49-F238E27FC236}">
                  <a16:creationId xmlns:a16="http://schemas.microsoft.com/office/drawing/2014/main" id="{FC6C3614-55E2-46DB-8A29-00DE95847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4" y="348"/>
              <a:ext cx="2096" cy="1278"/>
              <a:chOff x="3544" y="348"/>
              <a:chExt cx="2096" cy="1278"/>
            </a:xfrm>
          </p:grpSpPr>
          <p:sp>
            <p:nvSpPr>
              <p:cNvPr id="63500" name="AutoShape 123">
                <a:extLst>
                  <a:ext uri="{FF2B5EF4-FFF2-40B4-BE49-F238E27FC236}">
                    <a16:creationId xmlns:a16="http://schemas.microsoft.com/office/drawing/2014/main" id="{585F650F-1EBD-4C8F-A93A-5243254D5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641"/>
                <a:ext cx="426" cy="168"/>
              </a:xfrm>
              <a:prstGeom prst="diamond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01" name="Text Box 59">
                <a:extLst>
                  <a:ext uri="{FF2B5EF4-FFF2-40B4-BE49-F238E27FC236}">
                    <a16:creationId xmlns:a16="http://schemas.microsoft.com/office/drawing/2014/main" id="{2D00C537-DCB4-4D66-9F44-E1EA03090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6" y="406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U</a:t>
                </a:r>
              </a:p>
            </p:txBody>
          </p:sp>
          <p:grpSp>
            <p:nvGrpSpPr>
              <p:cNvPr id="63502" name="Group 42">
                <a:extLst>
                  <a:ext uri="{FF2B5EF4-FFF2-40B4-BE49-F238E27FC236}">
                    <a16:creationId xmlns:a16="http://schemas.microsoft.com/office/drawing/2014/main" id="{C644B9BB-F479-4225-9512-7B859A92FD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4" y="1110"/>
                <a:ext cx="261" cy="59"/>
                <a:chOff x="4671" y="2533"/>
                <a:chExt cx="261" cy="59"/>
              </a:xfrm>
            </p:grpSpPr>
            <p:sp>
              <p:nvSpPr>
                <p:cNvPr id="63523" name="Line 43">
                  <a:extLst>
                    <a:ext uri="{FF2B5EF4-FFF2-40B4-BE49-F238E27FC236}">
                      <a16:creationId xmlns:a16="http://schemas.microsoft.com/office/drawing/2014/main" id="{781375BA-E698-48A7-A8BD-39361C3354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1" y="2533"/>
                  <a:ext cx="261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24" name="Line 44">
                  <a:extLst>
                    <a:ext uri="{FF2B5EF4-FFF2-40B4-BE49-F238E27FC236}">
                      <a16:creationId xmlns:a16="http://schemas.microsoft.com/office/drawing/2014/main" id="{6D54D14C-633D-4318-9179-A7FB0F9AE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9" y="2592"/>
                  <a:ext cx="145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503" name="Line 45">
                <a:extLst>
                  <a:ext uri="{FF2B5EF4-FFF2-40B4-BE49-F238E27FC236}">
                    <a16:creationId xmlns:a16="http://schemas.microsoft.com/office/drawing/2014/main" id="{20DAA48D-D5F3-42BE-843D-7251FF069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1182"/>
                <a:ext cx="0" cy="4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4" name="Line 46">
                <a:extLst>
                  <a:ext uri="{FF2B5EF4-FFF2-40B4-BE49-F238E27FC236}">
                    <a16:creationId xmlns:a16="http://schemas.microsoft.com/office/drawing/2014/main" id="{322959BB-45E8-41F1-8003-F3AA9FFA2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8" y="72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5" name="Line 47">
                <a:extLst>
                  <a:ext uri="{FF2B5EF4-FFF2-40B4-BE49-F238E27FC236}">
                    <a16:creationId xmlns:a16="http://schemas.microsoft.com/office/drawing/2014/main" id="{55597FB8-C168-49A6-8A4E-7401E1DD8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726"/>
                <a:ext cx="18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6" name="Line 48">
                <a:extLst>
                  <a:ext uri="{FF2B5EF4-FFF2-40B4-BE49-F238E27FC236}">
                    <a16:creationId xmlns:a16="http://schemas.microsoft.com/office/drawing/2014/main" id="{10B7D4C1-69DA-447C-8670-FB3E59A7F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1590"/>
                <a:ext cx="190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7" name="Text Box 50">
                <a:extLst>
                  <a:ext uri="{FF2B5EF4-FFF2-40B4-BE49-F238E27FC236}">
                    <a16:creationId xmlns:a16="http://schemas.microsoft.com/office/drawing/2014/main" id="{D04FB826-027B-434D-97CB-84D61A8CF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0" y="417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3508" name="Line 51">
                <a:extLst>
                  <a:ext uri="{FF2B5EF4-FFF2-40B4-BE49-F238E27FC236}">
                    <a16:creationId xmlns:a16="http://schemas.microsoft.com/office/drawing/2014/main" id="{BDBD1112-5BE0-4BAF-A3E1-2E5C2A6C7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2" y="726"/>
                <a:ext cx="3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09" name="Text Box 54">
                <a:extLst>
                  <a:ext uri="{FF2B5EF4-FFF2-40B4-BE49-F238E27FC236}">
                    <a16:creationId xmlns:a16="http://schemas.microsoft.com/office/drawing/2014/main" id="{2A369FEE-C68E-4C96-B6E0-1BDFDC665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4" y="70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3510" name="Text Box 55">
                <a:extLst>
                  <a:ext uri="{FF2B5EF4-FFF2-40B4-BE49-F238E27FC236}">
                    <a16:creationId xmlns:a16="http://schemas.microsoft.com/office/drawing/2014/main" id="{D7136C8C-5F1D-4F0D-9A7C-EA6AAB51F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2" y="1278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11" name="Text Box 56">
                <a:extLst>
                  <a:ext uri="{FF2B5EF4-FFF2-40B4-BE49-F238E27FC236}">
                    <a16:creationId xmlns:a16="http://schemas.microsoft.com/office/drawing/2014/main" id="{27973245-7F00-4434-BB86-2F441F591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4" y="1050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3512" name="Text Box 58">
                <a:extLst>
                  <a:ext uri="{FF2B5EF4-FFF2-40B4-BE49-F238E27FC236}">
                    <a16:creationId xmlns:a16="http://schemas.microsoft.com/office/drawing/2014/main" id="{5E482840-C924-47BB-9C3C-77AA54F891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8" y="486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+</a:t>
                </a:r>
              </a:p>
            </p:txBody>
          </p:sp>
          <p:sp>
            <p:nvSpPr>
              <p:cNvPr id="63513" name="Text Box 61">
                <a:extLst>
                  <a:ext uri="{FF2B5EF4-FFF2-40B4-BE49-F238E27FC236}">
                    <a16:creationId xmlns:a16="http://schemas.microsoft.com/office/drawing/2014/main" id="{B407A954-1C11-4D39-9DC2-4B92C5B788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6" y="34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I</a:t>
                </a:r>
              </a:p>
            </p:txBody>
          </p:sp>
          <p:sp>
            <p:nvSpPr>
              <p:cNvPr id="63514" name="Text Box 62">
                <a:extLst>
                  <a:ext uri="{FF2B5EF4-FFF2-40B4-BE49-F238E27FC236}">
                    <a16:creationId xmlns:a16="http://schemas.microsoft.com/office/drawing/2014/main" id="{542D68FA-7E5B-4070-9215-FB9B59B24E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" y="618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º</a:t>
                </a:r>
              </a:p>
            </p:txBody>
          </p:sp>
          <p:sp>
            <p:nvSpPr>
              <p:cNvPr id="63515" name="Line 91">
                <a:extLst>
                  <a:ext uri="{FF2B5EF4-FFF2-40B4-BE49-F238E27FC236}">
                    <a16:creationId xmlns:a16="http://schemas.microsoft.com/office/drawing/2014/main" id="{0618681D-1170-42A0-BBD5-0745C2848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70" y="624"/>
                <a:ext cx="282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6" name="Text Box 108">
                <a:extLst>
                  <a:ext uri="{FF2B5EF4-FFF2-40B4-BE49-F238E27FC236}">
                    <a16:creationId xmlns:a16="http://schemas.microsoft.com/office/drawing/2014/main" id="{B77118C0-6EB1-47DA-8EE3-E06387A03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3" y="396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17" name="Text Box 113">
                <a:extLst>
                  <a:ext uri="{FF2B5EF4-FFF2-40B4-BE49-F238E27FC236}">
                    <a16:creationId xmlns:a16="http://schemas.microsoft.com/office/drawing/2014/main" id="{C850A601-4EBF-4A57-9273-A7A8074CE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8" y="441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3518" name="Rectangle 117">
                <a:extLst>
                  <a:ext uri="{FF2B5EF4-FFF2-40B4-BE49-F238E27FC236}">
                    <a16:creationId xmlns:a16="http://schemas.microsoft.com/office/drawing/2014/main" id="{D97E763A-65F5-4FE0-A41D-401100B7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676"/>
                <a:ext cx="264" cy="108"/>
              </a:xfrm>
              <a:prstGeom prst="rect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19" name="Rectangle 130">
                <a:extLst>
                  <a:ext uri="{FF2B5EF4-FFF2-40B4-BE49-F238E27FC236}">
                    <a16:creationId xmlns:a16="http://schemas.microsoft.com/office/drawing/2014/main" id="{35A92A7B-A447-4AFD-A5A7-436C08502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8" y="686"/>
                <a:ext cx="264" cy="108"/>
              </a:xfrm>
              <a:prstGeom prst="rect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20" name="Oval 131">
                <a:extLst>
                  <a:ext uri="{FF2B5EF4-FFF2-40B4-BE49-F238E27FC236}">
                    <a16:creationId xmlns:a16="http://schemas.microsoft.com/office/drawing/2014/main" id="{7028DBC3-783B-4611-94A8-7D3FDD489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558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21" name="Oval 132">
                <a:extLst>
                  <a:ext uri="{FF2B5EF4-FFF2-40B4-BE49-F238E27FC236}">
                    <a16:creationId xmlns:a16="http://schemas.microsoft.com/office/drawing/2014/main" id="{2579A434-8103-42FA-BF64-696EE749C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" y="687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22" name="Oval 134">
                <a:extLst>
                  <a:ext uri="{FF2B5EF4-FFF2-40B4-BE49-F238E27FC236}">
                    <a16:creationId xmlns:a16="http://schemas.microsoft.com/office/drawing/2014/main" id="{22ADE25A-9EFA-4861-979E-942C5E59F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396"/>
                <a:ext cx="1092" cy="552"/>
              </a:xfrm>
              <a:prstGeom prst="ellipse">
                <a:avLst/>
              </a:prstGeom>
              <a:noFill/>
              <a:ln w="25400" algn="ctr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rgbClr val="990099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640" grpId="0" animBg="1"/>
      <p:bldP spid="6564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41" name="Text Box 29">
            <a:extLst>
              <a:ext uri="{FF2B5EF4-FFF2-40B4-BE49-F238E27FC236}">
                <a16:creationId xmlns:a16="http://schemas.microsoft.com/office/drawing/2014/main" id="{3768AAFE-B98B-48F0-8E1E-E901FB2F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1387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2-9</a:t>
            </a:r>
          </a:p>
        </p:txBody>
      </p:sp>
      <p:sp>
        <p:nvSpPr>
          <p:cNvPr id="269342" name="Text Box 30">
            <a:extLst>
              <a:ext uri="{FF2B5EF4-FFF2-40B4-BE49-F238E27FC236}">
                <a16:creationId xmlns:a16="http://schemas.microsoft.com/office/drawing/2014/main" id="{44412172-F12F-484E-BE97-31F942717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188913"/>
            <a:ext cx="7380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求一端口电路的输入电阻。</a:t>
            </a:r>
          </a:p>
        </p:txBody>
      </p:sp>
      <p:sp>
        <p:nvSpPr>
          <p:cNvPr id="269343" name="AutoShape 31">
            <a:extLst>
              <a:ext uri="{FF2B5EF4-FFF2-40B4-BE49-F238E27FC236}">
                <a16:creationId xmlns:a16="http://schemas.microsoft.com/office/drawing/2014/main" id="{4BAAAE86-7B51-44EC-A227-4C1539E33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04787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9344" name="Object 32">
            <a:extLst>
              <a:ext uri="{FF2B5EF4-FFF2-40B4-BE49-F238E27FC236}">
                <a16:creationId xmlns:a16="http://schemas.microsoft.com/office/drawing/2014/main" id="{D060DAC9-4BC1-4864-8855-50CEE5EA2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953000"/>
          <a:ext cx="30353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5" name="Equation" r:id="rId3" imgW="1133426" imgH="638204" progId="Equation.DSMT4">
                  <p:embed/>
                </p:oleObj>
              </mc:Choice>
              <mc:Fallback>
                <p:oleObj name="Equation" r:id="rId3" imgW="1133426" imgH="638204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3000"/>
                        <a:ext cx="30353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45" name="AutoShape 33">
            <a:extLst>
              <a:ext uri="{FF2B5EF4-FFF2-40B4-BE49-F238E27FC236}">
                <a16:creationId xmlns:a16="http://schemas.microsoft.com/office/drawing/2014/main" id="{1590710B-AE02-4E9B-AB40-B430BD421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1471613"/>
            <a:ext cx="1295400" cy="865187"/>
          </a:xfrm>
          <a:prstGeom prst="wedgeRoundRectCallout">
            <a:avLst>
              <a:gd name="adj1" fmla="val -103431"/>
              <a:gd name="adj2" fmla="val 38074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纯电阻网络</a:t>
            </a:r>
          </a:p>
        </p:txBody>
      </p:sp>
      <p:grpSp>
        <p:nvGrpSpPr>
          <p:cNvPr id="269352" name="Group 40">
            <a:extLst>
              <a:ext uri="{FF2B5EF4-FFF2-40B4-BE49-F238E27FC236}">
                <a16:creationId xmlns:a16="http://schemas.microsoft.com/office/drawing/2014/main" id="{838CBF81-D832-480D-A6C6-EC5C42CE828B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112838"/>
            <a:ext cx="2014537" cy="2232025"/>
            <a:chOff x="3742" y="799"/>
            <a:chExt cx="1269" cy="1406"/>
          </a:xfrm>
        </p:grpSpPr>
        <p:sp>
          <p:nvSpPr>
            <p:cNvPr id="67627" name="Text Box 41">
              <a:extLst>
                <a:ext uri="{FF2B5EF4-FFF2-40B4-BE49-F238E27FC236}">
                  <a16:creationId xmlns:a16="http://schemas.microsoft.com/office/drawing/2014/main" id="{CF9188CA-8C4A-4FD2-839A-26559EDC9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916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28" name="Line 42">
              <a:extLst>
                <a:ext uri="{FF2B5EF4-FFF2-40B4-BE49-F238E27FC236}">
                  <a16:creationId xmlns:a16="http://schemas.microsoft.com/office/drawing/2014/main" id="{4EFAE8C1-9F46-46F7-A947-3C51CD4BD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2" y="845"/>
              <a:ext cx="11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9" name="Line 43">
              <a:extLst>
                <a:ext uri="{FF2B5EF4-FFF2-40B4-BE49-F238E27FC236}">
                  <a16:creationId xmlns:a16="http://schemas.microsoft.com/office/drawing/2014/main" id="{AD464496-3CE8-4061-8FB4-C6ADE797D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6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0" name="Line 44">
              <a:extLst>
                <a:ext uri="{FF2B5EF4-FFF2-40B4-BE49-F238E27FC236}">
                  <a16:creationId xmlns:a16="http://schemas.microsoft.com/office/drawing/2014/main" id="{A401DE45-6F30-4CC4-A6BE-600B8F16B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" y="844"/>
              <a:ext cx="0" cy="13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1" name="Line 45">
              <a:extLst>
                <a:ext uri="{FF2B5EF4-FFF2-40B4-BE49-F238E27FC236}">
                  <a16:creationId xmlns:a16="http://schemas.microsoft.com/office/drawing/2014/main" id="{CBDCE3A2-111F-4125-BB06-195F937D3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6" y="844"/>
              <a:ext cx="0" cy="13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2" name="Text Box 46">
              <a:extLst>
                <a:ext uri="{FF2B5EF4-FFF2-40B4-BE49-F238E27FC236}">
                  <a16:creationId xmlns:a16="http://schemas.microsoft.com/office/drawing/2014/main" id="{945B2457-C287-4561-B12C-2FCCC52A6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098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33" name="Text Box 47">
              <a:extLst>
                <a:ext uri="{FF2B5EF4-FFF2-40B4-BE49-F238E27FC236}">
                  <a16:creationId xmlns:a16="http://schemas.microsoft.com/office/drawing/2014/main" id="{00128A87-7090-48FE-A699-1E86EEF8D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279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34" name="Oval 48">
              <a:extLst>
                <a:ext uri="{FF2B5EF4-FFF2-40B4-BE49-F238E27FC236}">
                  <a16:creationId xmlns:a16="http://schemas.microsoft.com/office/drawing/2014/main" id="{AF252D49-160F-4CE8-BB32-D7890E060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2115"/>
              <a:ext cx="90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35" name="Oval 49">
              <a:extLst>
                <a:ext uri="{FF2B5EF4-FFF2-40B4-BE49-F238E27FC236}">
                  <a16:creationId xmlns:a16="http://schemas.microsoft.com/office/drawing/2014/main" id="{44330E1C-35C3-4E0E-93CD-D088C0C3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799"/>
              <a:ext cx="90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36" name="Rectangle 50">
              <a:extLst>
                <a:ext uri="{FF2B5EF4-FFF2-40B4-BE49-F238E27FC236}">
                  <a16:creationId xmlns:a16="http://schemas.microsoft.com/office/drawing/2014/main" id="{049A5E02-3CFE-4CF0-84FD-CC5A1F200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344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37" name="Rectangle 51">
              <a:extLst>
                <a:ext uri="{FF2B5EF4-FFF2-40B4-BE49-F238E27FC236}">
                  <a16:creationId xmlns:a16="http://schemas.microsoft.com/office/drawing/2014/main" id="{046ABFC0-414C-4554-BCA2-4BD228667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344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38" name="Rectangle 52">
              <a:extLst>
                <a:ext uri="{FF2B5EF4-FFF2-40B4-BE49-F238E27FC236}">
                  <a16:creationId xmlns:a16="http://schemas.microsoft.com/office/drawing/2014/main" id="{705A9694-80A4-4421-A4AC-2CDFACA00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799"/>
              <a:ext cx="317" cy="1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9365" name="Text Box 53">
            <a:extLst>
              <a:ext uri="{FF2B5EF4-FFF2-40B4-BE49-F238E27FC236}">
                <a16:creationId xmlns:a16="http://schemas.microsoft.com/office/drawing/2014/main" id="{5AB4A14F-7AB2-4AFB-85C4-0180A9F7A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40163"/>
            <a:ext cx="1600200" cy="5794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269366" name="Rectangle 54">
            <a:extLst>
              <a:ext uri="{FF2B5EF4-FFF2-40B4-BE49-F238E27FC236}">
                <a16:creationId xmlns:a16="http://schemas.microsoft.com/office/drawing/2014/main" id="{C8D9D851-79BA-4D8B-959A-CBD8C7931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51263"/>
            <a:ext cx="77771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先把含独立源网络的独立源置零：即电压源短路，电流源开路，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再求输入电阻。</a:t>
            </a:r>
          </a:p>
        </p:txBody>
      </p:sp>
      <p:grpSp>
        <p:nvGrpSpPr>
          <p:cNvPr id="269367" name="Group 55">
            <a:extLst>
              <a:ext uri="{FF2B5EF4-FFF2-40B4-BE49-F238E27FC236}">
                <a16:creationId xmlns:a16="http://schemas.microsoft.com/office/drawing/2014/main" id="{07F67311-805D-4F93-8E56-3ABB4FC6510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90600"/>
            <a:ext cx="4462463" cy="2447925"/>
            <a:chOff x="204" y="709"/>
            <a:chExt cx="2811" cy="1542"/>
          </a:xfrm>
        </p:grpSpPr>
        <p:grpSp>
          <p:nvGrpSpPr>
            <p:cNvPr id="67595" name="Group 56">
              <a:extLst>
                <a:ext uri="{FF2B5EF4-FFF2-40B4-BE49-F238E27FC236}">
                  <a16:creationId xmlns:a16="http://schemas.microsoft.com/office/drawing/2014/main" id="{B60F5554-A163-424A-978D-3244D77F7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891"/>
              <a:ext cx="2268" cy="1316"/>
              <a:chOff x="748" y="1207"/>
              <a:chExt cx="1769" cy="772"/>
            </a:xfrm>
          </p:grpSpPr>
          <p:sp>
            <p:nvSpPr>
              <p:cNvPr id="67621" name="Line 57">
                <a:extLst>
                  <a:ext uri="{FF2B5EF4-FFF2-40B4-BE49-F238E27FC236}">
                    <a16:creationId xmlns:a16="http://schemas.microsoft.com/office/drawing/2014/main" id="{A1D4B30D-02DB-43D1-B177-5883D5364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207"/>
                <a:ext cx="17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2" name="Line 58">
                <a:extLst>
                  <a:ext uri="{FF2B5EF4-FFF2-40B4-BE49-F238E27FC236}">
                    <a16:creationId xmlns:a16="http://schemas.microsoft.com/office/drawing/2014/main" id="{5F56DB43-967F-4036-8C34-358332CA1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17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3" name="Line 59">
                <a:extLst>
                  <a:ext uri="{FF2B5EF4-FFF2-40B4-BE49-F238E27FC236}">
                    <a16:creationId xmlns:a16="http://schemas.microsoft.com/office/drawing/2014/main" id="{2A655685-CCDF-4698-951F-7FECA8227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207"/>
                <a:ext cx="0" cy="7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4" name="Line 60">
                <a:extLst>
                  <a:ext uri="{FF2B5EF4-FFF2-40B4-BE49-F238E27FC236}">
                    <a16:creationId xmlns:a16="http://schemas.microsoft.com/office/drawing/2014/main" id="{438A3B18-7C96-4347-96D1-B6AE7B46E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207"/>
                <a:ext cx="0" cy="7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5" name="Line 61">
                <a:extLst>
                  <a:ext uri="{FF2B5EF4-FFF2-40B4-BE49-F238E27FC236}">
                    <a16:creationId xmlns:a16="http://schemas.microsoft.com/office/drawing/2014/main" id="{50208297-F504-4F0F-9DC8-6D02DC8EC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207"/>
                <a:ext cx="0" cy="7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6" name="Line 62">
                <a:extLst>
                  <a:ext uri="{FF2B5EF4-FFF2-40B4-BE49-F238E27FC236}">
                    <a16:creationId xmlns:a16="http://schemas.microsoft.com/office/drawing/2014/main" id="{6962A096-6236-4462-8B45-D81F2ADB2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207"/>
                <a:ext cx="0" cy="7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596" name="Text Box 63">
              <a:extLst>
                <a:ext uri="{FF2B5EF4-FFF2-40B4-BE49-F238E27FC236}">
                  <a16:creationId xmlns:a16="http://schemas.microsoft.com/office/drawing/2014/main" id="{ED631DD8-FBEF-4382-BD02-BB201F4A7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662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</a:p>
          </p:txBody>
        </p:sp>
        <p:sp>
          <p:nvSpPr>
            <p:cNvPr id="67597" name="Text Box 64">
              <a:extLst>
                <a:ext uri="{FF2B5EF4-FFF2-40B4-BE49-F238E27FC236}">
                  <a16:creationId xmlns:a16="http://schemas.microsoft.com/office/drawing/2014/main" id="{7FEDAEEC-53D8-4FCF-8279-C3897D6CF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370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598" name="Text Box 65">
              <a:extLst>
                <a:ext uri="{FF2B5EF4-FFF2-40B4-BE49-F238E27FC236}">
                  <a16:creationId xmlns:a16="http://schemas.microsoft.com/office/drawing/2014/main" id="{398B0735-69E3-47D8-B1ED-8B8CA893F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1824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67599" name="Text Box 66">
              <a:extLst>
                <a:ext uri="{FF2B5EF4-FFF2-40B4-BE49-F238E27FC236}">
                  <a16:creationId xmlns:a16="http://schemas.microsoft.com/office/drawing/2014/main" id="{35B04DE9-41C8-4084-9462-A9FA5020B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143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0" name="Text Box 67">
              <a:extLst>
                <a:ext uri="{FF2B5EF4-FFF2-40B4-BE49-F238E27FC236}">
                  <a16:creationId xmlns:a16="http://schemas.microsoft.com/office/drawing/2014/main" id="{1CC9FAC9-112E-4F68-B74A-162686814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936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1" name="Text Box 68">
              <a:extLst>
                <a:ext uri="{FF2B5EF4-FFF2-40B4-BE49-F238E27FC236}">
                  <a16:creationId xmlns:a16="http://schemas.microsoft.com/office/drawing/2014/main" id="{4CC8CE92-D310-404C-978B-D7CAEE6A7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324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2" name="Text Box 69">
              <a:extLst>
                <a:ext uri="{FF2B5EF4-FFF2-40B4-BE49-F238E27FC236}">
                  <a16:creationId xmlns:a16="http://schemas.microsoft.com/office/drawing/2014/main" id="{3280AE08-D684-427F-B12D-1ECEAAF3F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981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3" name="Text Box 70">
              <a:extLst>
                <a:ext uri="{FF2B5EF4-FFF2-40B4-BE49-F238E27FC236}">
                  <a16:creationId xmlns:a16="http://schemas.microsoft.com/office/drawing/2014/main" id="{CCD79F05-BD5D-463F-BE73-DFA47FB91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689007" flipV="1">
              <a:off x="2517" y="1025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4" name="Line 71">
              <a:extLst>
                <a:ext uri="{FF2B5EF4-FFF2-40B4-BE49-F238E27FC236}">
                  <a16:creationId xmlns:a16="http://schemas.microsoft.com/office/drawing/2014/main" id="{0B7BA5B9-0ED8-4BA8-9559-123AEDCAA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026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Line 72">
              <a:extLst>
                <a:ext uri="{FF2B5EF4-FFF2-40B4-BE49-F238E27FC236}">
                  <a16:creationId xmlns:a16="http://schemas.microsoft.com/office/drawing/2014/main" id="{9800A971-D8F5-443A-AF66-011020663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026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Oval 73">
              <a:extLst>
                <a:ext uri="{FF2B5EF4-FFF2-40B4-BE49-F238E27FC236}">
                  <a16:creationId xmlns:a16="http://schemas.microsoft.com/office/drawing/2014/main" id="{1B381E81-3EDE-40AA-8795-45D7C9A60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161"/>
              <a:ext cx="90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7" name="Oval 74">
              <a:extLst>
                <a:ext uri="{FF2B5EF4-FFF2-40B4-BE49-F238E27FC236}">
                  <a16:creationId xmlns:a16="http://schemas.microsoft.com/office/drawing/2014/main" id="{8870BA2C-FC7D-43D2-9BB0-C30D91D4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845"/>
              <a:ext cx="90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8" name="Rectangle 75">
              <a:extLst>
                <a:ext uri="{FF2B5EF4-FFF2-40B4-BE49-F238E27FC236}">
                  <a16:creationId xmlns:a16="http://schemas.microsoft.com/office/drawing/2014/main" id="{74BCD893-0CC9-4AC2-8772-004F67CB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1163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9" name="Rectangle 76">
              <a:extLst>
                <a:ext uri="{FF2B5EF4-FFF2-40B4-BE49-F238E27FC236}">
                  <a16:creationId xmlns:a16="http://schemas.microsoft.com/office/drawing/2014/main" id="{D88E6EE1-FA9C-4B13-97FB-0B397F9D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1345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10" name="Rectangle 77">
              <a:extLst>
                <a:ext uri="{FF2B5EF4-FFF2-40B4-BE49-F238E27FC236}">
                  <a16:creationId xmlns:a16="http://schemas.microsoft.com/office/drawing/2014/main" id="{58D33AA1-4498-4A7A-AE82-77B7F29F8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846"/>
              <a:ext cx="317" cy="1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7611" name="Group 78">
              <a:extLst>
                <a:ext uri="{FF2B5EF4-FFF2-40B4-BE49-F238E27FC236}">
                  <a16:creationId xmlns:a16="http://schemas.microsoft.com/office/drawing/2014/main" id="{CA90A4F2-A1FD-47D3-985B-2C01D6ABF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5" y="1345"/>
              <a:ext cx="363" cy="363"/>
              <a:chOff x="4785" y="709"/>
              <a:chExt cx="363" cy="363"/>
            </a:xfrm>
          </p:grpSpPr>
          <p:sp>
            <p:nvSpPr>
              <p:cNvPr id="67619" name="Oval 79">
                <a:extLst>
                  <a:ext uri="{FF2B5EF4-FFF2-40B4-BE49-F238E27FC236}">
                    <a16:creationId xmlns:a16="http://schemas.microsoft.com/office/drawing/2014/main" id="{DACBCD05-648A-48B9-99BB-5D1EAA778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20" name="Line 80">
                <a:extLst>
                  <a:ext uri="{FF2B5EF4-FFF2-40B4-BE49-F238E27FC236}">
                    <a16:creationId xmlns:a16="http://schemas.microsoft.com/office/drawing/2014/main" id="{AE64A126-786D-49AF-A64C-0263A3435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12" name="Group 81">
              <a:extLst>
                <a:ext uri="{FF2B5EF4-FFF2-40B4-BE49-F238E27FC236}">
                  <a16:creationId xmlns:a16="http://schemas.microsoft.com/office/drawing/2014/main" id="{46D0A6DE-1436-43EA-98D9-E2650F5AFDF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700" y="1617"/>
              <a:ext cx="363" cy="363"/>
              <a:chOff x="4785" y="709"/>
              <a:chExt cx="363" cy="363"/>
            </a:xfrm>
          </p:grpSpPr>
          <p:sp>
            <p:nvSpPr>
              <p:cNvPr id="67617" name="Oval 82">
                <a:extLst>
                  <a:ext uri="{FF2B5EF4-FFF2-40B4-BE49-F238E27FC236}">
                    <a16:creationId xmlns:a16="http://schemas.microsoft.com/office/drawing/2014/main" id="{A78559E9-2100-4872-B8B1-2F8348FFA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18" name="Line 83">
                <a:extLst>
                  <a:ext uri="{FF2B5EF4-FFF2-40B4-BE49-F238E27FC236}">
                    <a16:creationId xmlns:a16="http://schemas.microsoft.com/office/drawing/2014/main" id="{C2F2C9D1-DE63-4779-AC34-26C5694E5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13" name="Group 84">
              <a:extLst>
                <a:ext uri="{FF2B5EF4-FFF2-40B4-BE49-F238E27FC236}">
                  <a16:creationId xmlns:a16="http://schemas.microsoft.com/office/drawing/2014/main" id="{10F2524F-D141-4145-A0ED-D9AEE4550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344"/>
              <a:ext cx="363" cy="363"/>
              <a:chOff x="4785" y="709"/>
              <a:chExt cx="363" cy="363"/>
            </a:xfrm>
          </p:grpSpPr>
          <p:sp>
            <p:nvSpPr>
              <p:cNvPr id="67615" name="Oval 85">
                <a:extLst>
                  <a:ext uri="{FF2B5EF4-FFF2-40B4-BE49-F238E27FC236}">
                    <a16:creationId xmlns:a16="http://schemas.microsoft.com/office/drawing/2014/main" id="{C4E2DA55-4BFA-457E-B228-641A9D4B2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16" name="Line 86">
                <a:extLst>
                  <a:ext uri="{FF2B5EF4-FFF2-40B4-BE49-F238E27FC236}">
                    <a16:creationId xmlns:a16="http://schemas.microsoft.com/office/drawing/2014/main" id="{55885692-C4A2-4D6A-878E-E805DF3F0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614" name="Text Box 87">
              <a:extLst>
                <a:ext uri="{FF2B5EF4-FFF2-40B4-BE49-F238E27FC236}">
                  <a16:creationId xmlns:a16="http://schemas.microsoft.com/office/drawing/2014/main" id="{9C4F435C-CA30-48CE-A38C-96835CC10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709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9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9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9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9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6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26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2000"/>
                                        <p:tgtEl>
                                          <p:spTgt spid="26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1" grpId="0"/>
      <p:bldP spid="269342" grpId="0"/>
      <p:bldP spid="269345" grpId="0" animBg="1"/>
      <p:bldP spid="269365" grpId="0" animBg="1"/>
      <p:bldP spid="2693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AutoShape 2">
            <a:extLst>
              <a:ext uri="{FF2B5EF4-FFF2-40B4-BE49-F238E27FC236}">
                <a16:creationId xmlns:a16="http://schemas.microsoft.com/office/drawing/2014/main" id="{C895B57A-0BA5-414D-A539-B4653F84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47015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291" name="AutoShape 3">
            <a:extLst>
              <a:ext uri="{FF2B5EF4-FFF2-40B4-BE49-F238E27FC236}">
                <a16:creationId xmlns:a16="http://schemas.microsoft.com/office/drawing/2014/main" id="{943614FB-4B4E-4286-A551-282F0488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3" y="3551238"/>
            <a:ext cx="1512887" cy="935037"/>
          </a:xfrm>
          <a:prstGeom prst="wedgeRoundRectCallout">
            <a:avLst>
              <a:gd name="adj1" fmla="val 27333"/>
              <a:gd name="adj2" fmla="val -135907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外加电压源</a:t>
            </a:r>
          </a:p>
        </p:txBody>
      </p:sp>
      <p:graphicFrame>
        <p:nvGraphicFramePr>
          <p:cNvPr id="268293" name="Object 5">
            <a:extLst>
              <a:ext uri="{FF2B5EF4-FFF2-40B4-BE49-F238E27FC236}">
                <a16:creationId xmlns:a16="http://schemas.microsoft.com/office/drawing/2014/main" id="{5A1BA7BB-A438-4E70-A942-E1757CAD1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429000"/>
          <a:ext cx="24193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0" name="Equation" r:id="rId3" imgW="961980" imgH="209609" progId="Equation.DSMT4">
                  <p:embed/>
                </p:oleObj>
              </mc:Choice>
              <mc:Fallback>
                <p:oleObj name="Equation" r:id="rId3" imgW="961980" imgH="20960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24193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4" name="Object 6">
            <a:extLst>
              <a:ext uri="{FF2B5EF4-FFF2-40B4-BE49-F238E27FC236}">
                <a16:creationId xmlns:a16="http://schemas.microsoft.com/office/drawing/2014/main" id="{FCA977CF-16F8-43D4-A4C4-8B9A1743B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5256213"/>
          <a:ext cx="28892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1" name="Equation" r:id="rId5" imgW="1209520" imgH="409370" progId="Equation.DSMT4">
                  <p:embed/>
                </p:oleObj>
              </mc:Choice>
              <mc:Fallback>
                <p:oleObj name="Equation" r:id="rId5" imgW="1209520" imgH="4093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5256213"/>
                        <a:ext cx="28892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4" name="Group 13">
            <a:extLst>
              <a:ext uri="{FF2B5EF4-FFF2-40B4-BE49-F238E27FC236}">
                <a16:creationId xmlns:a16="http://schemas.microsoft.com/office/drawing/2014/main" id="{45A74F76-2BE4-406F-9117-6022093351C4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742950"/>
            <a:ext cx="3600450" cy="2519363"/>
            <a:chOff x="249" y="346"/>
            <a:chExt cx="2268" cy="1587"/>
          </a:xfrm>
        </p:grpSpPr>
        <p:sp>
          <p:nvSpPr>
            <p:cNvPr id="68653" name="Text Box 14">
              <a:extLst>
                <a:ext uri="{FF2B5EF4-FFF2-40B4-BE49-F238E27FC236}">
                  <a16:creationId xmlns:a16="http://schemas.microsoft.com/office/drawing/2014/main" id="{2B626A99-D718-408F-94F0-86BE1F0E7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91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4" name="Oval 15">
              <a:extLst>
                <a:ext uri="{FF2B5EF4-FFF2-40B4-BE49-F238E27FC236}">
                  <a16:creationId xmlns:a16="http://schemas.microsoft.com/office/drawing/2014/main" id="{60856DD4-F27F-47A3-B27C-6B041AF6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207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5" name="Line 16">
              <a:extLst>
                <a:ext uri="{FF2B5EF4-FFF2-40B4-BE49-F238E27FC236}">
                  <a16:creationId xmlns:a16="http://schemas.microsoft.com/office/drawing/2014/main" id="{A09DE4B8-CE69-43C0-9772-5A713F123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935"/>
              <a:ext cx="1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6" name="Text Box 17">
              <a:extLst>
                <a:ext uri="{FF2B5EF4-FFF2-40B4-BE49-F238E27FC236}">
                  <a16:creationId xmlns:a16="http://schemas.microsoft.com/office/drawing/2014/main" id="{B72A1FF1-8E55-41C4-958C-2F23AE8DC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253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7" name="Line 18">
              <a:extLst>
                <a:ext uri="{FF2B5EF4-FFF2-40B4-BE49-F238E27FC236}">
                  <a16:creationId xmlns:a16="http://schemas.microsoft.com/office/drawing/2014/main" id="{AD234306-9A4F-4414-A58B-01B52A8B3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888"/>
              <a:ext cx="1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8" name="Line 19">
              <a:extLst>
                <a:ext uri="{FF2B5EF4-FFF2-40B4-BE49-F238E27FC236}">
                  <a16:creationId xmlns:a16="http://schemas.microsoft.com/office/drawing/2014/main" id="{B73E98A6-73C9-49D6-9CF5-ED2B4C7A0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Line 20">
              <a:extLst>
                <a:ext uri="{FF2B5EF4-FFF2-40B4-BE49-F238E27FC236}">
                  <a16:creationId xmlns:a16="http://schemas.microsoft.com/office/drawing/2014/main" id="{036A282E-9E39-46B3-BA42-549AB7EE9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0" name="Text Box 21">
              <a:extLst>
                <a:ext uri="{FF2B5EF4-FFF2-40B4-BE49-F238E27FC236}">
                  <a16:creationId xmlns:a16="http://schemas.microsoft.com/office/drawing/2014/main" id="{190C8370-3B09-4A6E-BCB1-42D239688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916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1" name="Text Box 22">
              <a:extLst>
                <a:ext uri="{FF2B5EF4-FFF2-40B4-BE49-F238E27FC236}">
                  <a16:creationId xmlns:a16="http://schemas.microsoft.com/office/drawing/2014/main" id="{0F607915-AE77-4BEF-AA2A-FD04A382D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41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2" name="Text Box 23">
              <a:extLst>
                <a:ext uri="{FF2B5EF4-FFF2-40B4-BE49-F238E27FC236}">
                  <a16:creationId xmlns:a16="http://schemas.microsoft.com/office/drawing/2014/main" id="{72354735-B8F9-4269-B04F-87633D5A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20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8663" name="Text Box 24">
              <a:extLst>
                <a:ext uri="{FF2B5EF4-FFF2-40B4-BE49-F238E27FC236}">
                  <a16:creationId xmlns:a16="http://schemas.microsoft.com/office/drawing/2014/main" id="{AE1F9984-9A4A-4F33-92DD-CDB1F265A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1480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4" name="Line 25">
              <a:extLst>
                <a:ext uri="{FF2B5EF4-FFF2-40B4-BE49-F238E27FC236}">
                  <a16:creationId xmlns:a16="http://schemas.microsoft.com/office/drawing/2014/main" id="{42FC3234-2608-4950-B933-48975C234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570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5" name="Text Box 26">
              <a:extLst>
                <a:ext uri="{FF2B5EF4-FFF2-40B4-BE49-F238E27FC236}">
                  <a16:creationId xmlns:a16="http://schemas.microsoft.com/office/drawing/2014/main" id="{C3CBA762-D5EE-48FF-AE85-643758B3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55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6" name="Text Box 27">
              <a:extLst>
                <a:ext uri="{FF2B5EF4-FFF2-40B4-BE49-F238E27FC236}">
                  <a16:creationId xmlns:a16="http://schemas.microsoft.com/office/drawing/2014/main" id="{2224166E-48A1-445E-9EE3-9EC59866B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599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8667" name="Text Box 28">
              <a:extLst>
                <a:ext uri="{FF2B5EF4-FFF2-40B4-BE49-F238E27FC236}">
                  <a16:creationId xmlns:a16="http://schemas.microsoft.com/office/drawing/2014/main" id="{58C63B5C-BF8E-4EDC-B89D-CE980A3A8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580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68668" name="Text Box 29">
              <a:extLst>
                <a:ext uri="{FF2B5EF4-FFF2-40B4-BE49-F238E27FC236}">
                  <a16:creationId xmlns:a16="http://schemas.microsoft.com/office/drawing/2014/main" id="{F77BBF17-1F2D-48EC-99F6-D98B47EAB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4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69" name="Oval 30">
              <a:extLst>
                <a:ext uri="{FF2B5EF4-FFF2-40B4-BE49-F238E27FC236}">
                  <a16:creationId xmlns:a16="http://schemas.microsoft.com/office/drawing/2014/main" id="{DF564619-654D-4F64-994A-CCEF321F5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842"/>
              <a:ext cx="90" cy="9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0" name="Oval 31">
              <a:extLst>
                <a:ext uri="{FF2B5EF4-FFF2-40B4-BE49-F238E27FC236}">
                  <a16:creationId xmlns:a16="http://schemas.microsoft.com/office/drawing/2014/main" id="{6ED4EEA4-16CE-47E7-87F3-BEA2389DC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890"/>
              <a:ext cx="90" cy="9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1" name="Rectangle 32">
              <a:extLst>
                <a:ext uri="{FF2B5EF4-FFF2-40B4-BE49-F238E27FC236}">
                  <a16:creationId xmlns:a16="http://schemas.microsoft.com/office/drawing/2014/main" id="{29894004-32FA-4C13-8F5B-D2FFCBBE7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890"/>
              <a:ext cx="317" cy="1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2" name="Rectangle 33">
              <a:extLst>
                <a:ext uri="{FF2B5EF4-FFF2-40B4-BE49-F238E27FC236}">
                  <a16:creationId xmlns:a16="http://schemas.microsoft.com/office/drawing/2014/main" id="{779B1A90-767E-4E5C-9B06-436019B85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207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73" name="AutoShape 34">
              <a:extLst>
                <a:ext uri="{FF2B5EF4-FFF2-40B4-BE49-F238E27FC236}">
                  <a16:creationId xmlns:a16="http://schemas.microsoft.com/office/drawing/2014/main" id="{5609305D-B850-4FA0-A041-A1F5EDAB9D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01" y="774"/>
              <a:ext cx="355" cy="352"/>
            </a:xfrm>
            <a:prstGeom prst="flowChartSor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23" name="Group 35">
            <a:extLst>
              <a:ext uri="{FF2B5EF4-FFF2-40B4-BE49-F238E27FC236}">
                <a16:creationId xmlns:a16="http://schemas.microsoft.com/office/drawing/2014/main" id="{D1C59908-F42E-4764-83D4-05EBC6CFA5F1}"/>
              </a:ext>
            </a:extLst>
          </p:cNvPr>
          <p:cNvGrpSpPr>
            <a:grpSpLocks/>
          </p:cNvGrpSpPr>
          <p:nvPr/>
        </p:nvGrpSpPr>
        <p:grpSpPr bwMode="auto">
          <a:xfrm>
            <a:off x="4970463" y="742950"/>
            <a:ext cx="3867150" cy="2449513"/>
            <a:chOff x="3061" y="346"/>
            <a:chExt cx="2436" cy="1543"/>
          </a:xfrm>
        </p:grpSpPr>
        <p:sp>
          <p:nvSpPr>
            <p:cNvPr id="68632" name="Oval 36">
              <a:extLst>
                <a:ext uri="{FF2B5EF4-FFF2-40B4-BE49-F238E27FC236}">
                  <a16:creationId xmlns:a16="http://schemas.microsoft.com/office/drawing/2014/main" id="{926EE087-7D78-4CC9-AF5D-8D230FC06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1208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33" name="Text Box 37">
              <a:extLst>
                <a:ext uri="{FF2B5EF4-FFF2-40B4-BE49-F238E27FC236}">
                  <a16:creationId xmlns:a16="http://schemas.microsoft.com/office/drawing/2014/main" id="{13F1DDDC-1527-4AD7-8F2F-74652D8D1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" y="1208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34" name="Text Box 38">
              <a:extLst>
                <a:ext uri="{FF2B5EF4-FFF2-40B4-BE49-F238E27FC236}">
                  <a16:creationId xmlns:a16="http://schemas.microsoft.com/office/drawing/2014/main" id="{E9F6FA76-C7C1-4FDA-94FF-12A6C1A84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5" y="890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8635" name="Text Box 39">
              <a:extLst>
                <a:ext uri="{FF2B5EF4-FFF2-40B4-BE49-F238E27FC236}">
                  <a16:creationId xmlns:a16="http://schemas.microsoft.com/office/drawing/2014/main" id="{BC517DF2-903B-4D50-AD8B-2BD9A7E9C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" y="14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68636" name="Line 40">
              <a:extLst>
                <a:ext uri="{FF2B5EF4-FFF2-40B4-BE49-F238E27FC236}">
                  <a16:creationId xmlns:a16="http://schemas.microsoft.com/office/drawing/2014/main" id="{3C694896-8F33-4617-AB1D-A9FE0079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936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7" name="Line 41">
              <a:extLst>
                <a:ext uri="{FF2B5EF4-FFF2-40B4-BE49-F238E27FC236}">
                  <a16:creationId xmlns:a16="http://schemas.microsoft.com/office/drawing/2014/main" id="{B51C7089-23C1-4C26-8599-EA7C816A6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935"/>
              <a:ext cx="196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Line 42">
              <a:extLst>
                <a:ext uri="{FF2B5EF4-FFF2-40B4-BE49-F238E27FC236}">
                  <a16:creationId xmlns:a16="http://schemas.microsoft.com/office/drawing/2014/main" id="{11E3930E-6363-47EB-AA43-F32D107F4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1888"/>
              <a:ext cx="1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Line 43">
              <a:extLst>
                <a:ext uri="{FF2B5EF4-FFF2-40B4-BE49-F238E27FC236}">
                  <a16:creationId xmlns:a16="http://schemas.microsoft.com/office/drawing/2014/main" id="{DD79384B-8540-47CC-9EFD-06EEE23E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Line 44">
              <a:extLst>
                <a:ext uri="{FF2B5EF4-FFF2-40B4-BE49-F238E27FC236}">
                  <a16:creationId xmlns:a16="http://schemas.microsoft.com/office/drawing/2014/main" id="{2CD970F7-B1BE-42F1-937F-7653668EE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935"/>
              <a:ext cx="0" cy="9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Text Box 45">
              <a:extLst>
                <a:ext uri="{FF2B5EF4-FFF2-40B4-BE49-F238E27FC236}">
                  <a16:creationId xmlns:a16="http://schemas.microsoft.com/office/drawing/2014/main" id="{F689B25F-EF29-489C-8F05-2FCDEC2BB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0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8642" name="Text Box 46">
              <a:extLst>
                <a:ext uri="{FF2B5EF4-FFF2-40B4-BE49-F238E27FC236}">
                  <a16:creationId xmlns:a16="http://schemas.microsoft.com/office/drawing/2014/main" id="{79802D70-CD9D-4764-A3A5-813869EC3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480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3" name="Line 47">
              <a:extLst>
                <a:ext uri="{FF2B5EF4-FFF2-40B4-BE49-F238E27FC236}">
                  <a16:creationId xmlns:a16="http://schemas.microsoft.com/office/drawing/2014/main" id="{74987F91-F6E1-4410-85F2-A87DF3195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570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4" name="Text Box 48">
              <a:extLst>
                <a:ext uri="{FF2B5EF4-FFF2-40B4-BE49-F238E27FC236}">
                  <a16:creationId xmlns:a16="http://schemas.microsoft.com/office/drawing/2014/main" id="{E81188C9-A5E1-4FAF-A9A5-E89E15C2F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57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5" name="Text Box 49">
              <a:extLst>
                <a:ext uri="{FF2B5EF4-FFF2-40B4-BE49-F238E27FC236}">
                  <a16:creationId xmlns:a16="http://schemas.microsoft.com/office/drawing/2014/main" id="{1B6836BC-61B0-4D0C-B1F4-377E6E310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618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8646" name="Text Box 50">
              <a:extLst>
                <a:ext uri="{FF2B5EF4-FFF2-40B4-BE49-F238E27FC236}">
                  <a16:creationId xmlns:a16="http://schemas.microsoft.com/office/drawing/2014/main" id="{EAD3041B-C816-4EAA-9D81-ED249A3D8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580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－</a:t>
              </a:r>
            </a:p>
          </p:txBody>
        </p:sp>
        <p:sp>
          <p:nvSpPr>
            <p:cNvPr id="68647" name="Text Box 51">
              <a:extLst>
                <a:ext uri="{FF2B5EF4-FFF2-40B4-BE49-F238E27FC236}">
                  <a16:creationId xmlns:a16="http://schemas.microsoft.com/office/drawing/2014/main" id="{F4706B3F-B9BC-42CE-9969-925F66CD2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34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8" name="Rectangle 52">
              <a:extLst>
                <a:ext uri="{FF2B5EF4-FFF2-40B4-BE49-F238E27FC236}">
                  <a16:creationId xmlns:a16="http://schemas.microsoft.com/office/drawing/2014/main" id="{B2D095CB-C0C8-4680-9253-3BE4A36A7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872"/>
              <a:ext cx="317" cy="1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49" name="Rectangle 53">
              <a:extLst>
                <a:ext uri="{FF2B5EF4-FFF2-40B4-BE49-F238E27FC236}">
                  <a16:creationId xmlns:a16="http://schemas.microsoft.com/office/drawing/2014/main" id="{27849CF2-A94D-49D5-885D-CC854B4EE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1207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0" name="AutoShape 54">
              <a:extLst>
                <a:ext uri="{FF2B5EF4-FFF2-40B4-BE49-F238E27FC236}">
                  <a16:creationId xmlns:a16="http://schemas.microsoft.com/office/drawing/2014/main" id="{FA7D2F53-BF7B-4BA8-9F4E-48FC1024A7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59" y="757"/>
              <a:ext cx="363" cy="369"/>
            </a:xfrm>
            <a:prstGeom prst="flowChartSor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1" name="Text Box 55">
              <a:extLst>
                <a:ext uri="{FF2B5EF4-FFF2-40B4-BE49-F238E27FC236}">
                  <a16:creationId xmlns:a16="http://schemas.microsoft.com/office/drawing/2014/main" id="{22A66F45-2AFC-442E-A9B9-08DE58784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654"/>
              <a:ext cx="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652" name="Line 56">
              <a:extLst>
                <a:ext uri="{FF2B5EF4-FFF2-40B4-BE49-F238E27FC236}">
                  <a16:creationId xmlns:a16="http://schemas.microsoft.com/office/drawing/2014/main" id="{338802E9-A7F6-41EB-B16A-510689729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935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8348" name="Text Box 60">
            <a:extLst>
              <a:ext uri="{FF2B5EF4-FFF2-40B4-BE49-F238E27FC236}">
                <a16:creationId xmlns:a16="http://schemas.microsoft.com/office/drawing/2014/main" id="{440BEB02-915B-454F-9CAD-76CA8B37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9000"/>
            <a:ext cx="1524000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268349" name="Text Box 61">
            <a:extLst>
              <a:ext uri="{FF2B5EF4-FFF2-40B4-BE49-F238E27FC236}">
                <a16:creationId xmlns:a16="http://schemas.microsoft.com/office/drawing/2014/main" id="{7FF410C5-77CE-468D-8A0A-AF8B14E4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0"/>
            <a:ext cx="12954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(KCL)</a:t>
            </a:r>
          </a:p>
        </p:txBody>
      </p:sp>
      <p:sp>
        <p:nvSpPr>
          <p:cNvPr id="268352" name="Oval 64">
            <a:extLst>
              <a:ext uri="{FF2B5EF4-FFF2-40B4-BE49-F238E27FC236}">
                <a16:creationId xmlns:a16="http://schemas.microsoft.com/office/drawing/2014/main" id="{53DF8134-E459-472A-9A01-25870267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158115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353" name="Arc 65">
            <a:extLst>
              <a:ext uri="{FF2B5EF4-FFF2-40B4-BE49-F238E27FC236}">
                <a16:creationId xmlns:a16="http://schemas.microsoft.com/office/drawing/2014/main" id="{6C197649-CBA5-46BD-9B70-FA93B3D0BEEF}"/>
              </a:ext>
            </a:extLst>
          </p:cNvPr>
          <p:cNvSpPr>
            <a:spLocks/>
          </p:cNvSpPr>
          <p:nvPr/>
        </p:nvSpPr>
        <p:spPr bwMode="auto">
          <a:xfrm rot="1367350" flipH="1">
            <a:off x="6608763" y="2108200"/>
            <a:ext cx="700087" cy="654050"/>
          </a:xfrm>
          <a:custGeom>
            <a:avLst/>
            <a:gdLst>
              <a:gd name="T0" fmla="*/ 845532 w 38926"/>
              <a:gd name="T1" fmla="*/ 1326041 h 43200"/>
              <a:gd name="T2" fmla="*/ 0 w 38926"/>
              <a:gd name="T3" fmla="*/ 7907661 h 43200"/>
              <a:gd name="T4" fmla="*/ 5604311 w 38926"/>
              <a:gd name="T5" fmla="*/ 495117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926" h="43200" fill="none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</a:path>
              <a:path w="38926" h="43200" stroke="0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  <a:lnTo>
                  <a:pt x="17326" y="21600"/>
                </a:lnTo>
                <a:lnTo>
                  <a:pt x="2613" y="5784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354" name="Text Box 66">
            <a:extLst>
              <a:ext uri="{FF2B5EF4-FFF2-40B4-BE49-F238E27FC236}">
                <a16:creationId xmlns:a16="http://schemas.microsoft.com/office/drawing/2014/main" id="{FF7A8DF4-38E2-4BE7-A639-516DC9993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752600"/>
            <a:ext cx="404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8355" name="Line 67">
            <a:extLst>
              <a:ext uri="{FF2B5EF4-FFF2-40B4-BE49-F238E27FC236}">
                <a16:creationId xmlns:a16="http://schemas.microsoft.com/office/drawing/2014/main" id="{33A0FC42-31BF-4073-AA8F-74961F504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5863" y="19050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8356" name="Object 68">
            <a:extLst>
              <a:ext uri="{FF2B5EF4-FFF2-40B4-BE49-F238E27FC236}">
                <a16:creationId xmlns:a16="http://schemas.microsoft.com/office/drawing/2014/main" id="{4335EF7D-1F71-48C5-8CC9-0E074EEDE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962400"/>
          <a:ext cx="11096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" name="Equation" r:id="rId7" imgW="466898" imgH="209609" progId="Equation.DSMT4">
                  <p:embed/>
                </p:oleObj>
              </mc:Choice>
              <mc:Fallback>
                <p:oleObj name="Equation" r:id="rId7" imgW="466898" imgH="209609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962400"/>
                        <a:ext cx="11096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57" name="Text Box 69">
            <a:extLst>
              <a:ext uri="{FF2B5EF4-FFF2-40B4-BE49-F238E27FC236}">
                <a16:creationId xmlns:a16="http://schemas.microsoft.com/office/drawing/2014/main" id="{FC42F826-6BD6-4953-89FA-3CD67B47A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62400"/>
            <a:ext cx="22860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(KVL,VAR)</a:t>
            </a:r>
          </a:p>
        </p:txBody>
      </p:sp>
      <p:sp>
        <p:nvSpPr>
          <p:cNvPr id="268358" name="Text Box 70">
            <a:extLst>
              <a:ext uri="{FF2B5EF4-FFF2-40B4-BE49-F238E27FC236}">
                <a16:creationId xmlns:a16="http://schemas.microsoft.com/office/drawing/2014/main" id="{F592C828-E1C8-46DF-BF09-1A7D71944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29000"/>
            <a:ext cx="22860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(KVL,VAR)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359" name="Arc 71">
            <a:extLst>
              <a:ext uri="{FF2B5EF4-FFF2-40B4-BE49-F238E27FC236}">
                <a16:creationId xmlns:a16="http://schemas.microsoft.com/office/drawing/2014/main" id="{BBDAC408-32CE-4A97-AFF6-E1446DDB5CFD}"/>
              </a:ext>
            </a:extLst>
          </p:cNvPr>
          <p:cNvSpPr>
            <a:spLocks/>
          </p:cNvSpPr>
          <p:nvPr/>
        </p:nvSpPr>
        <p:spPr bwMode="auto">
          <a:xfrm rot="1367350" flipH="1">
            <a:off x="5105400" y="2057400"/>
            <a:ext cx="700088" cy="654050"/>
          </a:xfrm>
          <a:custGeom>
            <a:avLst/>
            <a:gdLst>
              <a:gd name="T0" fmla="*/ 845534 w 38926"/>
              <a:gd name="T1" fmla="*/ 1326041 h 43200"/>
              <a:gd name="T2" fmla="*/ 0 w 38926"/>
              <a:gd name="T3" fmla="*/ 7907661 h 43200"/>
              <a:gd name="T4" fmla="*/ 5604337 w 38926"/>
              <a:gd name="T5" fmla="*/ 495117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926" h="43200" fill="none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</a:path>
              <a:path w="38926" h="43200" stroke="0" extrusionOk="0">
                <a:moveTo>
                  <a:pt x="2613" y="5784"/>
                </a:moveTo>
                <a:cubicBezTo>
                  <a:pt x="6610" y="2066"/>
                  <a:pt x="11867" y="0"/>
                  <a:pt x="17326" y="0"/>
                </a:cubicBezTo>
                <a:cubicBezTo>
                  <a:pt x="29255" y="0"/>
                  <a:pt x="38926" y="9670"/>
                  <a:pt x="38926" y="21600"/>
                </a:cubicBezTo>
                <a:cubicBezTo>
                  <a:pt x="38926" y="33529"/>
                  <a:pt x="29255" y="43200"/>
                  <a:pt x="17326" y="43200"/>
                </a:cubicBezTo>
                <a:cubicBezTo>
                  <a:pt x="10500" y="43200"/>
                  <a:pt x="4075" y="39973"/>
                  <a:pt x="-1" y="34498"/>
                </a:cubicBezTo>
                <a:lnTo>
                  <a:pt x="17326" y="21600"/>
                </a:lnTo>
                <a:lnTo>
                  <a:pt x="2613" y="5784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8360" name="Object 72">
            <a:extLst>
              <a:ext uri="{FF2B5EF4-FFF2-40B4-BE49-F238E27FC236}">
                <a16:creationId xmlns:a16="http://schemas.microsoft.com/office/drawing/2014/main" id="{C215BBDF-CE9F-45BC-AA1B-05A2CBE6A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2875" y="3962400"/>
          <a:ext cx="16351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" name="Equation" r:id="rId9" imgW="695181" imgH="209609" progId="Equation.DSMT4">
                  <p:embed/>
                </p:oleObj>
              </mc:Choice>
              <mc:Fallback>
                <p:oleObj name="Equation" r:id="rId9" imgW="695181" imgH="209609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3962400"/>
                        <a:ext cx="16351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61" name="Object 73">
            <a:extLst>
              <a:ext uri="{FF2B5EF4-FFF2-40B4-BE49-F238E27FC236}">
                <a16:creationId xmlns:a16="http://schemas.microsoft.com/office/drawing/2014/main" id="{ACAF0C34-A360-4ABD-921D-66DEC13B5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572000"/>
          <a:ext cx="1349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4" name="Equation" r:id="rId11" imgW="504945" imgH="209609" progId="Equation.DSMT4">
                  <p:embed/>
                </p:oleObj>
              </mc:Choice>
              <mc:Fallback>
                <p:oleObj name="Equation" r:id="rId11" imgW="504945" imgH="209609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72000"/>
                        <a:ext cx="13493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62" name="Object 74">
            <a:extLst>
              <a:ext uri="{FF2B5EF4-FFF2-40B4-BE49-F238E27FC236}">
                <a16:creationId xmlns:a16="http://schemas.microsoft.com/office/drawing/2014/main" id="{63EDC084-9BF9-46DF-AF50-9B1A72504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589463"/>
          <a:ext cx="10191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5" name="Equation" r:id="rId13" imgW="371546" imgH="209609" progId="Equation.DSMT4">
                  <p:embed/>
                </p:oleObj>
              </mc:Choice>
              <mc:Fallback>
                <p:oleObj name="Equation" r:id="rId13" imgW="371546" imgH="209609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89463"/>
                        <a:ext cx="10191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63" name="AutoShape 75">
            <a:extLst>
              <a:ext uri="{FF2B5EF4-FFF2-40B4-BE49-F238E27FC236}">
                <a16:creationId xmlns:a16="http://schemas.microsoft.com/office/drawing/2014/main" id="{6B662E03-C9E7-4724-B0A2-02A29D39B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410200"/>
            <a:ext cx="2895600" cy="935038"/>
          </a:xfrm>
          <a:prstGeom prst="wedgeRoundRectCallout">
            <a:avLst>
              <a:gd name="adj1" fmla="val -49176"/>
              <a:gd name="adj2" fmla="val -129796"/>
              <a:gd name="adj3" fmla="val 16667"/>
            </a:avLst>
          </a:prstGeom>
          <a:solidFill>
            <a:srgbClr val="CC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掌握这个例子的基本思路、方法</a:t>
            </a:r>
          </a:p>
        </p:txBody>
      </p:sp>
      <p:sp>
        <p:nvSpPr>
          <p:cNvPr id="68630" name="Text Box 76">
            <a:extLst>
              <a:ext uri="{FF2B5EF4-FFF2-40B4-BE49-F238E27FC236}">
                <a16:creationId xmlns:a16="http://schemas.microsoft.com/office/drawing/2014/main" id="{0772939F-6AB8-435F-B420-7F9FB6996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7380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2-10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求一端口电路的输入电阻。</a:t>
            </a:r>
          </a:p>
        </p:txBody>
      </p:sp>
      <p:sp>
        <p:nvSpPr>
          <p:cNvPr id="268365" name="Freeform 77">
            <a:extLst>
              <a:ext uri="{FF2B5EF4-FFF2-40B4-BE49-F238E27FC236}">
                <a16:creationId xmlns:a16="http://schemas.microsoft.com/office/drawing/2014/main" id="{6310F13E-5099-474D-94F1-BD3481BA91EF}"/>
              </a:ext>
            </a:extLst>
          </p:cNvPr>
          <p:cNvSpPr>
            <a:spLocks/>
          </p:cNvSpPr>
          <p:nvPr/>
        </p:nvSpPr>
        <p:spPr bwMode="auto">
          <a:xfrm>
            <a:off x="5562600" y="4419600"/>
            <a:ext cx="1168400" cy="457200"/>
          </a:xfrm>
          <a:custGeom>
            <a:avLst/>
            <a:gdLst>
              <a:gd name="T0" fmla="*/ 1693545000 w 736"/>
              <a:gd name="T1" fmla="*/ 0 h 288"/>
              <a:gd name="T2" fmla="*/ 1572577500 w 736"/>
              <a:gd name="T3" fmla="*/ 241935000 h 288"/>
              <a:gd name="T4" fmla="*/ 0 w 736"/>
              <a:gd name="T5" fmla="*/ 72580500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6" h="288">
                <a:moveTo>
                  <a:pt x="672" y="0"/>
                </a:moveTo>
                <a:cubicBezTo>
                  <a:pt x="704" y="24"/>
                  <a:pt x="736" y="48"/>
                  <a:pt x="624" y="96"/>
                </a:cubicBezTo>
                <a:cubicBezTo>
                  <a:pt x="512" y="144"/>
                  <a:pt x="256" y="216"/>
                  <a:pt x="0" y="288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animBg="1"/>
      <p:bldP spid="268348" grpId="0" animBg="1"/>
      <p:bldP spid="268349" grpId="0" animBg="1"/>
      <p:bldP spid="268354" grpId="0"/>
      <p:bldP spid="268357" grpId="0" animBg="1"/>
      <p:bldP spid="268358" grpId="0" animBg="1"/>
      <p:bldP spid="2683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15" name="AutoShape 27">
            <a:extLst>
              <a:ext uri="{FF2B5EF4-FFF2-40B4-BE49-F238E27FC236}">
                <a16:creationId xmlns:a16="http://schemas.microsoft.com/office/drawing/2014/main" id="{25E17570-2BEC-40BE-BF53-8FD81B853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8800"/>
            <a:ext cx="4724400" cy="1066800"/>
          </a:xfrm>
          <a:prstGeom prst="wedgeRectCallout">
            <a:avLst>
              <a:gd name="adj1" fmla="val 31620"/>
              <a:gd name="adj2" fmla="val -133185"/>
            </a:avLst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3Ω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电阻不能与其它两个电阻同时并联等效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因为若并联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控制量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支路丢失了。</a:t>
            </a:r>
          </a:p>
        </p:txBody>
      </p:sp>
      <p:sp>
        <p:nvSpPr>
          <p:cNvPr id="70659" name="Text Box 2">
            <a:extLst>
              <a:ext uri="{FF2B5EF4-FFF2-40B4-BE49-F238E27FC236}">
                <a16:creationId xmlns:a16="http://schemas.microsoft.com/office/drawing/2014/main" id="{8D53A04C-BD61-4921-9BF2-CEBA1558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2-11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求图所示二端网络的输入电阻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（自学）</a:t>
            </a:r>
          </a:p>
        </p:txBody>
      </p:sp>
      <p:graphicFrame>
        <p:nvGraphicFramePr>
          <p:cNvPr id="293894" name="Object 6">
            <a:extLst>
              <a:ext uri="{FF2B5EF4-FFF2-40B4-BE49-F238E27FC236}">
                <a16:creationId xmlns:a16="http://schemas.microsoft.com/office/drawing/2014/main" id="{02787BA3-5717-4617-91BC-1F34B927156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1524000"/>
          <a:ext cx="356235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Visio" r:id="rId3" imgW="1783537" imgH="939308" progId="Visio.Drawing.11">
                  <p:embed/>
                </p:oleObj>
              </mc:Choice>
              <mc:Fallback>
                <p:oleObj name="Visio" r:id="rId3" imgW="1783537" imgH="939308" progId="Visio.Drawing.11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3562350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5" name="Object 7">
            <a:extLst>
              <a:ext uri="{FF2B5EF4-FFF2-40B4-BE49-F238E27FC236}">
                <a16:creationId xmlns:a16="http://schemas.microsoft.com/office/drawing/2014/main" id="{075641C5-30B1-436E-B255-DF91C045563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24400" y="1524000"/>
          <a:ext cx="342265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Visio" r:id="rId5" imgW="1717243" imgH="957186" progId="Visio.Drawing.11">
                  <p:embed/>
                </p:oleObj>
              </mc:Choice>
              <mc:Fallback>
                <p:oleObj name="Visio" r:id="rId5" imgW="1717243" imgH="957186" progId="Visio.Drawing.11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24000"/>
                        <a:ext cx="342265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7" name="AutoShape 9">
            <a:extLst>
              <a:ext uri="{FF2B5EF4-FFF2-40B4-BE49-F238E27FC236}">
                <a16:creationId xmlns:a16="http://schemas.microsoft.com/office/drawing/2014/main" id="{EA438B6C-99E9-463E-BC25-F84DFCEFE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362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3898" name="AutoShape 10">
            <a:extLst>
              <a:ext uri="{FF2B5EF4-FFF2-40B4-BE49-F238E27FC236}">
                <a16:creationId xmlns:a16="http://schemas.microsoft.com/office/drawing/2014/main" id="{F0799EB3-2B10-4452-9FF7-152B5672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3899" name="Text Box 11">
            <a:extLst>
              <a:ext uri="{FF2B5EF4-FFF2-40B4-BE49-F238E27FC236}">
                <a16:creationId xmlns:a16="http://schemas.microsoft.com/office/drawing/2014/main" id="{42A868C6-27EC-49DD-804B-183E7A5D9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93901" name="Group 13">
            <a:extLst>
              <a:ext uri="{FF2B5EF4-FFF2-40B4-BE49-F238E27FC236}">
                <a16:creationId xmlns:a16="http://schemas.microsoft.com/office/drawing/2014/main" id="{ED763ADA-FB72-43C8-B1F1-A93BC4D117E8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819400"/>
            <a:ext cx="533400" cy="533400"/>
            <a:chOff x="2304" y="1776"/>
            <a:chExt cx="336" cy="336"/>
          </a:xfrm>
        </p:grpSpPr>
        <p:sp>
          <p:nvSpPr>
            <p:cNvPr id="70670" name="Line 14">
              <a:extLst>
                <a:ext uri="{FF2B5EF4-FFF2-40B4-BE49-F238E27FC236}">
                  <a16:creationId xmlns:a16="http://schemas.microsoft.com/office/drawing/2014/main" id="{ABF6BBB5-3BF3-4FFB-82F8-3F3A9BBB1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776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Line 15">
              <a:extLst>
                <a:ext uri="{FF2B5EF4-FFF2-40B4-BE49-F238E27FC236}">
                  <a16:creationId xmlns:a16="http://schemas.microsoft.com/office/drawing/2014/main" id="{1C87C225-9765-4B55-BDB9-4192BBC73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77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3911" name="Object 23">
            <a:extLst>
              <a:ext uri="{FF2B5EF4-FFF2-40B4-BE49-F238E27FC236}">
                <a16:creationId xmlns:a16="http://schemas.microsoft.com/office/drawing/2014/main" id="{7301B7DE-3C50-456A-B323-2F34E60A2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581400"/>
          <a:ext cx="4124325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Visio" r:id="rId7" imgW="2064410" imgH="977494" progId="Visio.Drawing.11">
                  <p:embed/>
                </p:oleObj>
              </mc:Choice>
              <mc:Fallback>
                <p:oleObj name="Visio" r:id="rId7" imgW="2064410" imgH="977494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1400"/>
                        <a:ext cx="4124325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2" name="Object 24">
            <a:extLst>
              <a:ext uri="{FF2B5EF4-FFF2-40B4-BE49-F238E27FC236}">
                <a16:creationId xmlns:a16="http://schemas.microsoft.com/office/drawing/2014/main" id="{D703675B-27D8-4A70-974B-F1D65082B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429000"/>
          <a:ext cx="4125913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9" name="Visio" r:id="rId9" imgW="2094890" imgH="1000354" progId="Visio.Drawing.11">
                  <p:embed/>
                </p:oleObj>
              </mc:Choice>
              <mc:Fallback>
                <p:oleObj name="Visio" r:id="rId9" imgW="2094890" imgH="1000354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29000"/>
                        <a:ext cx="4125913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13" name="AutoShape 25">
            <a:extLst>
              <a:ext uri="{FF2B5EF4-FFF2-40B4-BE49-F238E27FC236}">
                <a16:creationId xmlns:a16="http://schemas.microsoft.com/office/drawing/2014/main" id="{D90B392F-0B0C-45E4-B100-939FF8D41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14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3914" name="AutoShape 26">
            <a:extLst>
              <a:ext uri="{FF2B5EF4-FFF2-40B4-BE49-F238E27FC236}">
                <a16:creationId xmlns:a16="http://schemas.microsoft.com/office/drawing/2014/main" id="{BACED03B-B99E-4441-A89B-08062FA9B42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81800" y="56388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9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5" grpId="0" animBg="1"/>
      <p:bldP spid="2938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61" name="Object 13">
            <a:extLst>
              <a:ext uri="{FF2B5EF4-FFF2-40B4-BE49-F238E27FC236}">
                <a16:creationId xmlns:a16="http://schemas.microsoft.com/office/drawing/2014/main" id="{83368A44-4D51-4F8D-A7E3-B40781550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88" y="4800600"/>
          <a:ext cx="34305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9" name="Equation" r:id="rId3" imgW="3429000" imgH="431800" progId="Equation.DSMT4">
                  <p:embed/>
                </p:oleObj>
              </mc:Choice>
              <mc:Fallback>
                <p:oleObj name="Equation" r:id="rId3" imgW="34290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4800600"/>
                        <a:ext cx="34305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2" name="Object 14">
            <a:extLst>
              <a:ext uri="{FF2B5EF4-FFF2-40B4-BE49-F238E27FC236}">
                <a16:creationId xmlns:a16="http://schemas.microsoft.com/office/drawing/2014/main" id="{15B8AE40-4564-4FEB-893D-1930FA57C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3488" y="3886200"/>
          <a:ext cx="222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0" name="Equation" r:id="rId5" imgW="2222500" imgH="927100" progId="Equation.DSMT4">
                  <p:embed/>
                </p:oleObj>
              </mc:Choice>
              <mc:Fallback>
                <p:oleObj name="Equation" r:id="rId5" imgW="2222500" imgH="927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886200"/>
                        <a:ext cx="22209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17">
            <a:extLst>
              <a:ext uri="{FF2B5EF4-FFF2-40B4-BE49-F238E27FC236}">
                <a16:creationId xmlns:a16="http://schemas.microsoft.com/office/drawing/2014/main" id="{7AA4FE15-336D-485D-BF53-70ACECC2D83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7088" y="838200"/>
          <a:ext cx="3405187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name="Visio" r:id="rId7" imgW="1417777" imgH="960395" progId="Visio.Drawing.11">
                  <p:embed/>
                </p:oleObj>
              </mc:Choice>
              <mc:Fallback>
                <p:oleObj name="Visio" r:id="rId7" imgW="1417777" imgH="960395" progId="Visio.Drawing.11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838200"/>
                        <a:ext cx="3405187" cy="23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7" name="AutoShape 19">
            <a:extLst>
              <a:ext uri="{FF2B5EF4-FFF2-40B4-BE49-F238E27FC236}">
                <a16:creationId xmlns:a16="http://schemas.microsoft.com/office/drawing/2014/main" id="{59BFBBAB-7886-42AF-93F5-A61F9EA2C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4191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6878" name="Group 30">
            <a:extLst>
              <a:ext uri="{FF2B5EF4-FFF2-40B4-BE49-F238E27FC236}">
                <a16:creationId xmlns:a16="http://schemas.microsoft.com/office/drawing/2014/main" id="{B5C965A0-4604-4922-9ACD-B92D7F5FB433}"/>
              </a:ext>
            </a:extLst>
          </p:cNvPr>
          <p:cNvGrpSpPr>
            <a:grpSpLocks/>
          </p:cNvGrpSpPr>
          <p:nvPr/>
        </p:nvGrpSpPr>
        <p:grpSpPr bwMode="auto">
          <a:xfrm>
            <a:off x="3875088" y="2057400"/>
            <a:ext cx="801687" cy="1060450"/>
            <a:chOff x="2160" y="1296"/>
            <a:chExt cx="505" cy="668"/>
          </a:xfrm>
        </p:grpSpPr>
        <p:graphicFrame>
          <p:nvGraphicFramePr>
            <p:cNvPr id="71699" name="Object 9">
              <a:extLst>
                <a:ext uri="{FF2B5EF4-FFF2-40B4-BE49-F238E27FC236}">
                  <a16:creationId xmlns:a16="http://schemas.microsoft.com/office/drawing/2014/main" id="{D489EA78-5E8A-4719-B8E6-DFD4FFC34D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692"/>
            <a:ext cx="26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2" name="Equation" r:id="rId9" imgW="418918" imgH="431613" progId="Equation.DSMT4">
                    <p:embed/>
                  </p:oleObj>
                </mc:Choice>
                <mc:Fallback>
                  <p:oleObj name="Equation" r:id="rId9" imgW="418918" imgH="431613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92"/>
                          <a:ext cx="26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00" name="Group 20">
              <a:extLst>
                <a:ext uri="{FF2B5EF4-FFF2-40B4-BE49-F238E27FC236}">
                  <a16:creationId xmlns:a16="http://schemas.microsoft.com/office/drawing/2014/main" id="{3A5356F2-C903-4A1A-827B-BE5E5F115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296"/>
              <a:ext cx="336" cy="336"/>
              <a:chOff x="2304" y="1776"/>
              <a:chExt cx="336" cy="336"/>
            </a:xfrm>
          </p:grpSpPr>
          <p:sp>
            <p:nvSpPr>
              <p:cNvPr id="71701" name="Line 21">
                <a:extLst>
                  <a:ext uri="{FF2B5EF4-FFF2-40B4-BE49-F238E27FC236}">
                    <a16:creationId xmlns:a16="http://schemas.microsoft.com/office/drawing/2014/main" id="{EEECA9BA-0AF1-4EBB-9B06-ECDAA1E34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77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2" name="Line 22">
                <a:extLst>
                  <a:ext uri="{FF2B5EF4-FFF2-40B4-BE49-F238E27FC236}">
                    <a16:creationId xmlns:a16="http://schemas.microsoft.com/office/drawing/2014/main" id="{13022E2A-ED33-42BF-8E88-D6410EEEA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77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6879" name="Oval 31">
            <a:extLst>
              <a:ext uri="{FF2B5EF4-FFF2-40B4-BE49-F238E27FC236}">
                <a16:creationId xmlns:a16="http://schemas.microsoft.com/office/drawing/2014/main" id="{9615D1D0-9386-4D21-8E91-769FA2D69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1828800"/>
            <a:ext cx="22098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880" name="Oval 32">
            <a:extLst>
              <a:ext uri="{FF2B5EF4-FFF2-40B4-BE49-F238E27FC236}">
                <a16:creationId xmlns:a16="http://schemas.microsoft.com/office/drawing/2014/main" id="{54F7C9E7-30D6-4B0A-B4B3-3A89C3BC8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590800"/>
            <a:ext cx="381000" cy="381000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881" name="Oval 33">
            <a:extLst>
              <a:ext uri="{FF2B5EF4-FFF2-40B4-BE49-F238E27FC236}">
                <a16:creationId xmlns:a16="http://schemas.microsoft.com/office/drawing/2014/main" id="{0BD931DF-ED63-4A3C-B739-4C30301B4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14351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6884" name="Group 36">
            <a:extLst>
              <a:ext uri="{FF2B5EF4-FFF2-40B4-BE49-F238E27FC236}">
                <a16:creationId xmlns:a16="http://schemas.microsoft.com/office/drawing/2014/main" id="{C0ED73E5-D3D8-4096-810C-715DFBD35AE6}"/>
              </a:ext>
            </a:extLst>
          </p:cNvPr>
          <p:cNvGrpSpPr>
            <a:grpSpLocks/>
          </p:cNvGrpSpPr>
          <p:nvPr/>
        </p:nvGrpSpPr>
        <p:grpSpPr bwMode="auto">
          <a:xfrm>
            <a:off x="1970088" y="1524000"/>
            <a:ext cx="404812" cy="523875"/>
            <a:chOff x="3058" y="1200"/>
            <a:chExt cx="255" cy="330"/>
          </a:xfrm>
        </p:grpSpPr>
        <p:sp>
          <p:nvSpPr>
            <p:cNvPr id="71697" name="Text Box 34">
              <a:extLst>
                <a:ext uri="{FF2B5EF4-FFF2-40B4-BE49-F238E27FC236}">
                  <a16:creationId xmlns:a16="http://schemas.microsoft.com/office/drawing/2014/main" id="{4CCD0917-06CC-4F6B-A419-450520BF0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" y="1200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698" name="Line 35">
              <a:extLst>
                <a:ext uri="{FF2B5EF4-FFF2-40B4-BE49-F238E27FC236}">
                  <a16:creationId xmlns:a16="http://schemas.microsoft.com/office/drawing/2014/main" id="{B19AE741-C7D3-4F03-854B-A54A90D75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248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6885" name="Object 37">
            <a:extLst>
              <a:ext uri="{FF2B5EF4-FFF2-40B4-BE49-F238E27FC236}">
                <a16:creationId xmlns:a16="http://schemas.microsoft.com/office/drawing/2014/main" id="{40EE45F7-8CE2-46B0-A52A-1155EC3B8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2888" y="4140200"/>
          <a:ext cx="200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3" name="Equation" r:id="rId11" imgW="2006600" imgH="431800" progId="Equation.DSMT4">
                  <p:embed/>
                </p:oleObj>
              </mc:Choice>
              <mc:Fallback>
                <p:oleObj name="Equation" r:id="rId11" imgW="2006600" imgH="431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140200"/>
                        <a:ext cx="200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86" name="Object 38">
            <a:extLst>
              <a:ext uri="{FF2B5EF4-FFF2-40B4-BE49-F238E27FC236}">
                <a16:creationId xmlns:a16="http://schemas.microsoft.com/office/drawing/2014/main" id="{AC5BC34A-C8D6-4F3C-A6C6-FCBBE11AD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2888" y="3352800"/>
          <a:ext cx="217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4" name="Equation" r:id="rId13" imgW="2171700" imgH="431800" progId="Equation.DSMT4">
                  <p:embed/>
                </p:oleObj>
              </mc:Choice>
              <mc:Fallback>
                <p:oleObj name="Equation" r:id="rId13" imgW="2171700" imgH="4318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352800"/>
                        <a:ext cx="217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88" name="AutoShape 40">
            <a:extLst>
              <a:ext uri="{FF2B5EF4-FFF2-40B4-BE49-F238E27FC236}">
                <a16:creationId xmlns:a16="http://schemas.microsoft.com/office/drawing/2014/main" id="{9A27D6EC-2724-4E64-9681-D239864699C6}"/>
              </a:ext>
            </a:extLst>
          </p:cNvPr>
          <p:cNvSpPr>
            <a:spLocks/>
          </p:cNvSpPr>
          <p:nvPr/>
        </p:nvSpPr>
        <p:spPr bwMode="auto">
          <a:xfrm>
            <a:off x="5170488" y="34290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889" name="Freeform 41">
            <a:extLst>
              <a:ext uri="{FF2B5EF4-FFF2-40B4-BE49-F238E27FC236}">
                <a16:creationId xmlns:a16="http://schemas.microsoft.com/office/drawing/2014/main" id="{0C1C9850-FFDE-4ED8-91EC-822C1BC76B0D}"/>
              </a:ext>
            </a:extLst>
          </p:cNvPr>
          <p:cNvSpPr>
            <a:spLocks/>
          </p:cNvSpPr>
          <p:nvPr/>
        </p:nvSpPr>
        <p:spPr bwMode="auto">
          <a:xfrm>
            <a:off x="2503488" y="3733800"/>
            <a:ext cx="685800" cy="457200"/>
          </a:xfrm>
          <a:custGeom>
            <a:avLst/>
            <a:gdLst>
              <a:gd name="T0" fmla="*/ 0 w 256"/>
              <a:gd name="T1" fmla="*/ 483870000 h 432"/>
              <a:gd name="T2" fmla="*/ 1722370627 w 256"/>
              <a:gd name="T3" fmla="*/ 268816667 h 432"/>
              <a:gd name="T4" fmla="*/ 688947715 w 256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432">
                <a:moveTo>
                  <a:pt x="0" y="432"/>
                </a:moveTo>
                <a:cubicBezTo>
                  <a:pt x="112" y="372"/>
                  <a:pt x="224" y="312"/>
                  <a:pt x="240" y="240"/>
                </a:cubicBezTo>
                <a:cubicBezTo>
                  <a:pt x="256" y="168"/>
                  <a:pt x="120" y="40"/>
                  <a:pt x="96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90" name="Freeform 42">
            <a:extLst>
              <a:ext uri="{FF2B5EF4-FFF2-40B4-BE49-F238E27FC236}">
                <a16:creationId xmlns:a16="http://schemas.microsoft.com/office/drawing/2014/main" id="{36ED1A88-6289-4E3D-9A60-607F56C7E0A5}"/>
              </a:ext>
            </a:extLst>
          </p:cNvPr>
          <p:cNvSpPr>
            <a:spLocks/>
          </p:cNvSpPr>
          <p:nvPr/>
        </p:nvSpPr>
        <p:spPr bwMode="auto">
          <a:xfrm>
            <a:off x="954088" y="3581400"/>
            <a:ext cx="558800" cy="1371600"/>
          </a:xfrm>
          <a:custGeom>
            <a:avLst/>
            <a:gdLst>
              <a:gd name="T0" fmla="*/ 887095000 w 352"/>
              <a:gd name="T1" fmla="*/ 0 h 672"/>
              <a:gd name="T2" fmla="*/ 40322500 w 352"/>
              <a:gd name="T3" fmla="*/ 1399766786 h 672"/>
              <a:gd name="T4" fmla="*/ 645160000 w 352"/>
              <a:gd name="T5" fmla="*/ 2147483646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2" h="672">
                <a:moveTo>
                  <a:pt x="352" y="0"/>
                </a:moveTo>
                <a:cubicBezTo>
                  <a:pt x="192" y="112"/>
                  <a:pt x="32" y="224"/>
                  <a:pt x="16" y="336"/>
                </a:cubicBezTo>
                <a:cubicBezTo>
                  <a:pt x="0" y="448"/>
                  <a:pt x="216" y="616"/>
                  <a:pt x="256" y="672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92" name="Text Box 44">
            <a:extLst>
              <a:ext uri="{FF2B5EF4-FFF2-40B4-BE49-F238E27FC236}">
                <a16:creationId xmlns:a16="http://schemas.microsoft.com/office/drawing/2014/main" id="{6988677C-ECB0-41FA-B295-AA0817CC0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34000"/>
            <a:ext cx="655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本例题思路是：先等效变换化简电路，然后列关系式，求输入电阻。</a:t>
            </a:r>
            <a:endParaRPr lang="en-US" altLang="zh-CN" b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81" grpId="0" animBg="1"/>
      <p:bldP spid="2068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34" name="Rectangle 38">
            <a:extLst>
              <a:ext uri="{FF2B5EF4-FFF2-40B4-BE49-F238E27FC236}">
                <a16:creationId xmlns:a16="http://schemas.microsoft.com/office/drawing/2014/main" id="{20C1C3F9-E862-4773-BF12-DB31769A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313238"/>
            <a:ext cx="13716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333" name="Rectangle 37">
            <a:extLst>
              <a:ext uri="{FF2B5EF4-FFF2-40B4-BE49-F238E27FC236}">
                <a16:creationId xmlns:a16="http://schemas.microsoft.com/office/drawing/2014/main" id="{54D91411-F03D-44C9-8156-FF5BE5ED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828800"/>
            <a:ext cx="12192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332" name="Rectangle 36">
            <a:extLst>
              <a:ext uri="{FF2B5EF4-FFF2-40B4-BE49-F238E27FC236}">
                <a16:creationId xmlns:a16="http://schemas.microsoft.com/office/drawing/2014/main" id="{AD095F83-CD1F-4B66-9CE0-8402C433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438400"/>
            <a:ext cx="762000" cy="1295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331" name="Rectangle 35">
            <a:extLst>
              <a:ext uri="{FF2B5EF4-FFF2-40B4-BE49-F238E27FC236}">
                <a16:creationId xmlns:a16="http://schemas.microsoft.com/office/drawing/2014/main" id="{95718278-6FC3-4B90-9775-C87646A84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057400"/>
            <a:ext cx="1676400" cy="2133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0" name="Rectangle 3">
            <a:extLst>
              <a:ext uri="{FF2B5EF4-FFF2-40B4-BE49-F238E27FC236}">
                <a16:creationId xmlns:a16="http://schemas.microsoft.com/office/drawing/2014/main" id="{6A7AF429-5FB0-4F05-813A-8CC942977C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838200"/>
            <a:ext cx="8991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2-13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如图电路中的电阻全部为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，求输入电阻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</a:t>
            </a:r>
          </a:p>
        </p:txBody>
      </p:sp>
      <p:graphicFrame>
        <p:nvGraphicFramePr>
          <p:cNvPr id="183310" name="Object 14">
            <a:extLst>
              <a:ext uri="{FF2B5EF4-FFF2-40B4-BE49-F238E27FC236}">
                <a16:creationId xmlns:a16="http://schemas.microsoft.com/office/drawing/2014/main" id="{48DA5FBA-DF97-462E-BC77-C9ACF889F73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05400" y="1600200"/>
          <a:ext cx="3386138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Visio" r:id="rId3" imgW="1209446" imgH="751027" progId="Visio.Drawing.11">
                  <p:embed/>
                </p:oleObj>
              </mc:Choice>
              <mc:Fallback>
                <p:oleObj name="Visio" r:id="rId3" imgW="1209446" imgH="751027" progId="Visio.Drawing.11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00200"/>
                        <a:ext cx="3386138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0" name="Object 4">
            <a:extLst>
              <a:ext uri="{FF2B5EF4-FFF2-40B4-BE49-F238E27FC236}">
                <a16:creationId xmlns:a16="http://schemas.microsoft.com/office/drawing/2014/main" id="{4AC5BCB5-38F9-44C9-8217-20E4AE8D1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192213"/>
          <a:ext cx="5013325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Visio" r:id="rId5" imgW="1782623" imgH="1041536" progId="Visio.Drawing.11">
                  <p:embed/>
                </p:oleObj>
              </mc:Choice>
              <mc:Fallback>
                <p:oleObj name="Visio" r:id="rId5" imgW="1782623" imgH="104153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92213"/>
                        <a:ext cx="5013325" cy="29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3" name="Object 17">
            <a:extLst>
              <a:ext uri="{FF2B5EF4-FFF2-40B4-BE49-F238E27FC236}">
                <a16:creationId xmlns:a16="http://schemas.microsoft.com/office/drawing/2014/main" id="{D76B79F1-363A-425B-B098-7723F745E27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4114800"/>
          <a:ext cx="4002088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5" name="Visio" r:id="rId7" imgW="1381201" imgH="668380" progId="Visio.Drawing.11">
                  <p:embed/>
                </p:oleObj>
              </mc:Choice>
              <mc:Fallback>
                <p:oleObj name="Visio" r:id="rId7" imgW="1381201" imgH="668380" progId="Visio.Drawing.11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14800"/>
                        <a:ext cx="4002088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9" name="Object 23">
            <a:extLst>
              <a:ext uri="{FF2B5EF4-FFF2-40B4-BE49-F238E27FC236}">
                <a16:creationId xmlns:a16="http://schemas.microsoft.com/office/drawing/2014/main" id="{E752E2FE-6BA6-4592-923F-B7448C57F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3338" y="3886200"/>
          <a:ext cx="4030662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6" name="Visio" r:id="rId9" imgW="1225753" imgH="704137" progId="Visio.Drawing.11">
                  <p:embed/>
                </p:oleObj>
              </mc:Choice>
              <mc:Fallback>
                <p:oleObj name="Visio" r:id="rId9" imgW="1225753" imgH="704137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3886200"/>
                        <a:ext cx="4030662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25" name="Rectangle 29">
            <a:extLst>
              <a:ext uri="{FF2B5EF4-FFF2-40B4-BE49-F238E27FC236}">
                <a16:creationId xmlns:a16="http://schemas.microsoft.com/office/drawing/2014/main" id="{2B9F05BA-D66C-4A1E-83A0-F18A40B10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endParaRPr lang="en-US" altLang="zh-CN" baseline="-25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326" name="AutoShape 30">
            <a:extLst>
              <a:ext uri="{FF2B5EF4-FFF2-40B4-BE49-F238E27FC236}">
                <a16:creationId xmlns:a16="http://schemas.microsoft.com/office/drawing/2014/main" id="{9E6287D1-960D-4431-B385-644A5136A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328" name="AutoShape 32">
            <a:extLst>
              <a:ext uri="{FF2B5EF4-FFF2-40B4-BE49-F238E27FC236}">
                <a16:creationId xmlns:a16="http://schemas.microsoft.com/office/drawing/2014/main" id="{87BD1B38-AC02-4E9F-A36F-06C0AD194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8003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329" name="AutoShape 33">
            <a:extLst>
              <a:ext uri="{FF2B5EF4-FFF2-40B4-BE49-F238E27FC236}">
                <a16:creationId xmlns:a16="http://schemas.microsoft.com/office/drawing/2014/main" id="{4B785F87-69D5-4EE4-99E5-C00941654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0863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2" name="Object 8">
            <a:extLst>
              <a:ext uri="{FF2B5EF4-FFF2-40B4-BE49-F238E27FC236}">
                <a16:creationId xmlns:a16="http://schemas.microsoft.com/office/drawing/2014/main" id="{BA0BFF9F-3E6E-4D28-8E7A-4527D4D0F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76600"/>
          <a:ext cx="28797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Equation" r:id="rId3" imgW="1091726" imgH="393529" progId="Equation.DSMT4">
                  <p:embed/>
                </p:oleObj>
              </mc:Choice>
              <mc:Fallback>
                <p:oleObj name="Equation" r:id="rId3" imgW="1091726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6600"/>
                        <a:ext cx="28797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4" name="Object 10">
            <a:extLst>
              <a:ext uri="{FF2B5EF4-FFF2-40B4-BE49-F238E27FC236}">
                <a16:creationId xmlns:a16="http://schemas.microsoft.com/office/drawing/2014/main" id="{D70CB1ED-2B8F-4A13-98F3-AA72CDCC7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343400"/>
          <a:ext cx="33750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Equation" r:id="rId5" imgW="1282700" imgH="393700" progId="Equation.DSMT4">
                  <p:embed/>
                </p:oleObj>
              </mc:Choice>
              <mc:Fallback>
                <p:oleObj name="Equation" r:id="rId5" imgW="12827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43400"/>
                        <a:ext cx="33750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6" name="Object 12">
            <a:extLst>
              <a:ext uri="{FF2B5EF4-FFF2-40B4-BE49-F238E27FC236}">
                <a16:creationId xmlns:a16="http://schemas.microsoft.com/office/drawing/2014/main" id="{21107313-2DD6-482F-9FC0-8AF2AF2DA6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685800"/>
          <a:ext cx="3292475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1" name="Visio" r:id="rId7" imgW="1118311" imgH="762357" progId="Visio.Drawing.11">
                  <p:embed/>
                </p:oleObj>
              </mc:Choice>
              <mc:Fallback>
                <p:oleObj name="Visio" r:id="rId7" imgW="1118311" imgH="762357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85800"/>
                        <a:ext cx="3292475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7" name="Object 13">
            <a:extLst>
              <a:ext uri="{FF2B5EF4-FFF2-40B4-BE49-F238E27FC236}">
                <a16:creationId xmlns:a16="http://schemas.microsoft.com/office/drawing/2014/main" id="{686BA059-5A22-4F23-BD24-A23EAC064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743200"/>
          <a:ext cx="2922588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Visio" r:id="rId9" imgW="910742" imgH="872378" progId="Visio.Drawing.11">
                  <p:embed/>
                </p:oleObj>
              </mc:Choice>
              <mc:Fallback>
                <p:oleObj name="Visio" r:id="rId9" imgW="910742" imgH="872378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2922588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14">
            <a:extLst>
              <a:ext uri="{FF2B5EF4-FFF2-40B4-BE49-F238E27FC236}">
                <a16:creationId xmlns:a16="http://schemas.microsoft.com/office/drawing/2014/main" id="{246A9BB4-0514-4527-830D-14491AE81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762000"/>
          <a:ext cx="4030663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Visio" r:id="rId11" imgW="1225753" imgH="704137" progId="Visio.Drawing.11">
                  <p:embed/>
                </p:oleObj>
              </mc:Choice>
              <mc:Fallback>
                <p:oleObj name="Visio" r:id="rId11" imgW="1225753" imgH="704137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4030663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0" name="AutoShape 16">
            <a:extLst>
              <a:ext uri="{FF2B5EF4-FFF2-40B4-BE49-F238E27FC236}">
                <a16:creationId xmlns:a16="http://schemas.microsoft.com/office/drawing/2014/main" id="{1A4101C6-B36E-4D00-83FB-7D6E1EEFA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843" name="AutoShape 19">
            <a:extLst>
              <a:ext uri="{FF2B5EF4-FFF2-40B4-BE49-F238E27FC236}">
                <a16:creationId xmlns:a16="http://schemas.microsoft.com/office/drawing/2014/main" id="{B8529738-29DA-4481-95D5-CC789D77F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057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844" name="AutoShape 20">
            <a:extLst>
              <a:ext uri="{FF2B5EF4-FFF2-40B4-BE49-F238E27FC236}">
                <a16:creationId xmlns:a16="http://schemas.microsoft.com/office/drawing/2014/main" id="{051EEF06-4607-4ED4-AEC4-272A3D69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38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846" name="Text Box 22">
            <a:extLst>
              <a:ext uri="{FF2B5EF4-FFF2-40B4-BE49-F238E27FC236}">
                <a16:creationId xmlns:a16="http://schemas.microsoft.com/office/drawing/2014/main" id="{8D530B83-C4FB-4C4B-9AA6-7EE4D926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86400"/>
            <a:ext cx="655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本例题思路是：先等效变换化简电路，然后列关系式，求输入电阻。</a:t>
            </a:r>
            <a:endParaRPr lang="en-US" altLang="zh-CN" b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1">
            <a:extLst>
              <a:ext uri="{FF2B5EF4-FFF2-40B4-BE49-F238E27FC236}">
                <a16:creationId xmlns:a16="http://schemas.microsoft.com/office/drawing/2014/main" id="{C4885558-CAB0-4BB4-9D32-22867C45F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7893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2-14 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求图所示电路中电源提供的功率（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自学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</a:p>
        </p:txBody>
      </p:sp>
      <p:graphicFrame>
        <p:nvGraphicFramePr>
          <p:cNvPr id="171021" name="Object 13">
            <a:extLst>
              <a:ext uri="{FF2B5EF4-FFF2-40B4-BE49-F238E27FC236}">
                <a16:creationId xmlns:a16="http://schemas.microsoft.com/office/drawing/2014/main" id="{D1CB56A8-2AA0-4E85-9CB4-9CF84C4CB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267200"/>
          <a:ext cx="318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8" name="Equation" r:id="rId3" imgW="3187700" imgH="838200" progId="Equation.DSMT4">
                  <p:embed/>
                </p:oleObj>
              </mc:Choice>
              <mc:Fallback>
                <p:oleObj name="Equation" r:id="rId3" imgW="3187700" imgH="83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18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3" name="Object 15">
            <a:extLst>
              <a:ext uri="{FF2B5EF4-FFF2-40B4-BE49-F238E27FC236}">
                <a16:creationId xmlns:a16="http://schemas.microsoft.com/office/drawing/2014/main" id="{91FE555C-7786-449F-B0A8-1AD38B182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181600"/>
          <a:ext cx="3000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9" name="Equation" r:id="rId5" imgW="2997200" imgH="838200" progId="Equation.DSMT4">
                  <p:embed/>
                </p:oleObj>
              </mc:Choice>
              <mc:Fallback>
                <p:oleObj name="Equation" r:id="rId5" imgW="2997200" imgH="838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30003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4" name="Text Box 16">
            <a:extLst>
              <a:ext uri="{FF2B5EF4-FFF2-40B4-BE49-F238E27FC236}">
                <a16:creationId xmlns:a16="http://schemas.microsoft.com/office/drawing/2014/main" id="{FEBC6F79-8EE9-4BD3-8E98-176D658DC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814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解：（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）电阻等效</a:t>
            </a:r>
          </a:p>
        </p:txBody>
      </p:sp>
      <p:graphicFrame>
        <p:nvGraphicFramePr>
          <p:cNvPr id="74758" name="Object 18">
            <a:extLst>
              <a:ext uri="{FF2B5EF4-FFF2-40B4-BE49-F238E27FC236}">
                <a16:creationId xmlns:a16="http://schemas.microsoft.com/office/drawing/2014/main" id="{3703CDD9-85A4-4BE6-892A-A074A5403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447800"/>
          <a:ext cx="23018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name="Visio" r:id="rId7" imgW="1151230" imgH="1155683" progId="Visio.Drawing.11">
                  <p:embed/>
                </p:oleObj>
              </mc:Choice>
              <mc:Fallback>
                <p:oleObj name="Visio" r:id="rId7" imgW="1151230" imgH="1155683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2301875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30" name="Object 22">
            <a:extLst>
              <a:ext uri="{FF2B5EF4-FFF2-40B4-BE49-F238E27FC236}">
                <a16:creationId xmlns:a16="http://schemas.microsoft.com/office/drawing/2014/main" id="{84360192-22B7-4656-8E38-EB6D1BC02B89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6248400" y="1143000"/>
          <a:ext cx="224155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name="Visio" r:id="rId9" imgW="1151230" imgH="1149265" progId="Visio.Drawing.11">
                  <p:embed/>
                </p:oleObj>
              </mc:Choice>
              <mc:Fallback>
                <p:oleObj name="Visio" r:id="rId9" imgW="1151230" imgH="1149265" progId="Visio.Drawing.11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143000"/>
                        <a:ext cx="224155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33" name="Object 25">
            <a:extLst>
              <a:ext uri="{FF2B5EF4-FFF2-40B4-BE49-F238E27FC236}">
                <a16:creationId xmlns:a16="http://schemas.microsoft.com/office/drawing/2014/main" id="{23CAE8FE-C878-40DC-8C6E-0EB7C556AF7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1447800"/>
          <a:ext cx="2249488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2" name="Visio" r:id="rId11" imgW="1153516" imgH="1067207" progId="Visio.Drawing.11">
                  <p:embed/>
                </p:oleObj>
              </mc:Choice>
              <mc:Fallback>
                <p:oleObj name="Visio" r:id="rId11" imgW="1153516" imgH="1067207" progId="Visio.Drawing.11">
                  <p:embed/>
                  <p:pic>
                    <p:nvPicPr>
                      <p:cNvPr id="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447800"/>
                        <a:ext cx="2249488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36" name="Object 28">
            <a:extLst>
              <a:ext uri="{FF2B5EF4-FFF2-40B4-BE49-F238E27FC236}">
                <a16:creationId xmlns:a16="http://schemas.microsoft.com/office/drawing/2014/main" id="{9F79ABF1-E0B1-41DF-8C98-AFA79FC0418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0" y="4038600"/>
          <a:ext cx="317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3" name="Equation" r:id="rId13" imgW="3175000" imgH="838200" progId="Equation.DSMT4">
                  <p:embed/>
                </p:oleObj>
              </mc:Choice>
              <mc:Fallback>
                <p:oleObj name="Equation" r:id="rId13" imgW="3175000" imgH="838200" progId="Equation.DSMT4">
                  <p:embed/>
                  <p:pic>
                    <p:nvPicPr>
                      <p:cNvPr id="0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317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39" name="Text Box 31">
            <a:extLst>
              <a:ext uri="{FF2B5EF4-FFF2-40B4-BE49-F238E27FC236}">
                <a16:creationId xmlns:a16="http://schemas.microsoft.com/office/drawing/2014/main" id="{C9A6590E-174A-470E-ACDB-26F73DF6C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292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）功率计算</a:t>
            </a:r>
          </a:p>
        </p:txBody>
      </p:sp>
      <p:graphicFrame>
        <p:nvGraphicFramePr>
          <p:cNvPr id="171040" name="Object 32">
            <a:extLst>
              <a:ext uri="{FF2B5EF4-FFF2-40B4-BE49-F238E27FC236}">
                <a16:creationId xmlns:a16="http://schemas.microsoft.com/office/drawing/2014/main" id="{1EE99DF3-8473-4855-9602-5840B15A9CD1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953000" y="5715000"/>
          <a:ext cx="4038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4" name="Equation" r:id="rId15" imgW="4318000" imgH="469900" progId="Equation.DSMT4">
                  <p:embed/>
                </p:oleObj>
              </mc:Choice>
              <mc:Fallback>
                <p:oleObj name="Equation" r:id="rId15" imgW="4318000" imgH="469900" progId="Equation.DSMT4">
                  <p:embed/>
                  <p:pic>
                    <p:nvPicPr>
                      <p:cNvPr id="0" name="Object 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40386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43" name="AutoShape 35">
            <a:extLst>
              <a:ext uri="{FF2B5EF4-FFF2-40B4-BE49-F238E27FC236}">
                <a16:creationId xmlns:a16="http://schemas.microsoft.com/office/drawing/2014/main" id="{B3409855-4B93-4864-819F-A27B3F23A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14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044" name="AutoShape 36">
            <a:extLst>
              <a:ext uri="{FF2B5EF4-FFF2-40B4-BE49-F238E27FC236}">
                <a16:creationId xmlns:a16="http://schemas.microsoft.com/office/drawing/2014/main" id="{673B9A8F-1240-4D44-B8DE-B1242193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362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4" grpId="0"/>
      <p:bldP spid="1710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>
            <a:extLst>
              <a:ext uri="{FF2B5EF4-FFF2-40B4-BE49-F238E27FC236}">
                <a16:creationId xmlns:a16="http://schemas.microsoft.com/office/drawing/2014/main" id="{1341A96F-6346-49BD-A433-C95E3BE4A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5857875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16A163BF-71AA-476D-A558-2D204C709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4562475"/>
            <a:ext cx="576262" cy="863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2452" name="Object 4">
            <a:extLst>
              <a:ext uri="{FF2B5EF4-FFF2-40B4-BE49-F238E27FC236}">
                <a16:creationId xmlns:a16="http://schemas.microsoft.com/office/drawing/2014/main" id="{3D647403-3426-4E6B-9561-A83744C02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625850"/>
          <a:ext cx="2835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公式" r:id="rId3" imgW="1228779" imgH="218987" progId="Equation.3">
                  <p:embed/>
                </p:oleObj>
              </mc:Choice>
              <mc:Fallback>
                <p:oleObj name="公式" r:id="rId3" imgW="1228779" imgH="2189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25850"/>
                        <a:ext cx="2835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3" name="Object 5">
            <a:extLst>
              <a:ext uri="{FF2B5EF4-FFF2-40B4-BE49-F238E27FC236}">
                <a16:creationId xmlns:a16="http://schemas.microsoft.com/office/drawing/2014/main" id="{2D07126D-7A95-4DBB-BED8-0F0A08DF0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418013"/>
          <a:ext cx="33686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公式" r:id="rId5" imgW="1428878" imgH="218987" progId="Equation.3">
                  <p:embed/>
                </p:oleObj>
              </mc:Choice>
              <mc:Fallback>
                <p:oleObj name="公式" r:id="rId5" imgW="1428878" imgH="21898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18013"/>
                        <a:ext cx="33686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4" name="Object 6">
            <a:extLst>
              <a:ext uri="{FF2B5EF4-FFF2-40B4-BE49-F238E27FC236}">
                <a16:creationId xmlns:a16="http://schemas.microsoft.com/office/drawing/2014/main" id="{0610B4B7-1D06-4196-A6DF-FD3A035C3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625850"/>
          <a:ext cx="39639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公式" r:id="rId7" imgW="1723860" imgH="218987" progId="Equation.3">
                  <p:embed/>
                </p:oleObj>
              </mc:Choice>
              <mc:Fallback>
                <p:oleObj name="公式" r:id="rId7" imgW="1723860" imgH="21898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625850"/>
                        <a:ext cx="39639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5" name="Object 7">
            <a:extLst>
              <a:ext uri="{FF2B5EF4-FFF2-40B4-BE49-F238E27FC236}">
                <a16:creationId xmlns:a16="http://schemas.microsoft.com/office/drawing/2014/main" id="{29A02C9E-6814-4789-9E99-FF6D2E4DB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418013"/>
          <a:ext cx="2343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公式" r:id="rId9" imgW="1009421" imgH="218987" progId="Equation.3">
                  <p:embed/>
                </p:oleObj>
              </mc:Choice>
              <mc:Fallback>
                <p:oleObj name="公式" r:id="rId9" imgW="1009421" imgH="21898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18013"/>
                        <a:ext cx="23431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6" name="Object 8">
            <a:extLst>
              <a:ext uri="{FF2B5EF4-FFF2-40B4-BE49-F238E27FC236}">
                <a16:creationId xmlns:a16="http://schemas.microsoft.com/office/drawing/2014/main" id="{CBC67136-41F8-4E22-A40A-DF82773F83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210175"/>
          <a:ext cx="30416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公式" r:id="rId11" imgW="1286084" imgH="218987" progId="Equation.3">
                  <p:embed/>
                </p:oleObj>
              </mc:Choice>
              <mc:Fallback>
                <p:oleObj name="公式" r:id="rId11" imgW="1286084" imgH="2189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10175"/>
                        <a:ext cx="30416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7" name="Object 9">
            <a:extLst>
              <a:ext uri="{FF2B5EF4-FFF2-40B4-BE49-F238E27FC236}">
                <a16:creationId xmlns:a16="http://schemas.microsoft.com/office/drawing/2014/main" id="{E397191D-19DE-469C-BD62-C40C4EAAC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210175"/>
          <a:ext cx="354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公式" r:id="rId13" imgW="1619113" imgH="218987" progId="Equation.3">
                  <p:embed/>
                </p:oleObj>
              </mc:Choice>
              <mc:Fallback>
                <p:oleObj name="公式" r:id="rId13" imgW="1619113" imgH="21898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10175"/>
                        <a:ext cx="354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2467" name="Group 19">
            <a:extLst>
              <a:ext uri="{FF2B5EF4-FFF2-40B4-BE49-F238E27FC236}">
                <a16:creationId xmlns:a16="http://schemas.microsoft.com/office/drawing/2014/main" id="{7E37286C-6081-4CDA-9474-3F0944FEFA7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746125"/>
            <a:ext cx="4608513" cy="2463800"/>
            <a:chOff x="249" y="1888"/>
            <a:chExt cx="2903" cy="1552"/>
          </a:xfrm>
        </p:grpSpPr>
        <p:sp>
          <p:nvSpPr>
            <p:cNvPr id="24587" name="Oval 20">
              <a:extLst>
                <a:ext uri="{FF2B5EF4-FFF2-40B4-BE49-F238E27FC236}">
                  <a16:creationId xmlns:a16="http://schemas.microsoft.com/office/drawing/2014/main" id="{113BFAC2-AA59-4DFB-9FC3-C79929AD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568"/>
              <a:ext cx="363" cy="36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ea typeface="仿宋_GB2312" pitchFamily="49" charset="-122"/>
              </a:endParaRPr>
            </a:p>
          </p:txBody>
        </p:sp>
        <p:sp>
          <p:nvSpPr>
            <p:cNvPr id="24588" name="Text Box 21">
              <a:extLst>
                <a:ext uri="{FF2B5EF4-FFF2-40B4-BE49-F238E27FC236}">
                  <a16:creationId xmlns:a16="http://schemas.microsoft.com/office/drawing/2014/main" id="{303A2919-BFA6-40A7-B5BA-6920E4022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888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589" name="Rectangle 22">
              <a:extLst>
                <a:ext uri="{FF2B5EF4-FFF2-40B4-BE49-F238E27FC236}">
                  <a16:creationId xmlns:a16="http://schemas.microsoft.com/office/drawing/2014/main" id="{5ECFA76F-0F2F-4281-9E30-9F4931E9C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251"/>
              <a:ext cx="817" cy="117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590" name="Rectangle 23">
              <a:extLst>
                <a:ext uri="{FF2B5EF4-FFF2-40B4-BE49-F238E27FC236}">
                  <a16:creationId xmlns:a16="http://schemas.microsoft.com/office/drawing/2014/main" id="{738874DB-9947-4EC1-88AF-2D870111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750"/>
              <a:ext cx="499" cy="6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591" name="Line 24">
              <a:extLst>
                <a:ext uri="{FF2B5EF4-FFF2-40B4-BE49-F238E27FC236}">
                  <a16:creationId xmlns:a16="http://schemas.microsoft.com/office/drawing/2014/main" id="{EDAD5DCC-61AA-43C2-8CFD-604A9CFC4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250"/>
              <a:ext cx="9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25">
              <a:extLst>
                <a:ext uri="{FF2B5EF4-FFF2-40B4-BE49-F238E27FC236}">
                  <a16:creationId xmlns:a16="http://schemas.microsoft.com/office/drawing/2014/main" id="{716E4B45-4790-4428-AEF4-A73F8CDEF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250"/>
              <a:ext cx="0" cy="4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26">
              <a:extLst>
                <a:ext uri="{FF2B5EF4-FFF2-40B4-BE49-F238E27FC236}">
                  <a16:creationId xmlns:a16="http://schemas.microsoft.com/office/drawing/2014/main" id="{AE9D47CD-65EB-4BDA-B272-FE0B7A65B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430"/>
              <a:ext cx="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Text Box 27">
              <a:extLst>
                <a:ext uri="{FF2B5EF4-FFF2-40B4-BE49-F238E27FC236}">
                  <a16:creationId xmlns:a16="http://schemas.microsoft.com/office/drawing/2014/main" id="{AD76D882-7AC0-47F5-8CF6-E61D92C1C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229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4595" name="Text Box 28">
              <a:extLst>
                <a:ext uri="{FF2B5EF4-FFF2-40B4-BE49-F238E27FC236}">
                  <a16:creationId xmlns:a16="http://schemas.microsoft.com/office/drawing/2014/main" id="{73209944-3AF3-4A9F-AEC7-F929715EF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288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4596" name="Line 29">
              <a:extLst>
                <a:ext uri="{FF2B5EF4-FFF2-40B4-BE49-F238E27FC236}">
                  <a16:creationId xmlns:a16="http://schemas.microsoft.com/office/drawing/2014/main" id="{73330A31-E2B0-40BC-B1D9-9C168C603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251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30">
              <a:extLst>
                <a:ext uri="{FF2B5EF4-FFF2-40B4-BE49-F238E27FC236}">
                  <a16:creationId xmlns:a16="http://schemas.microsoft.com/office/drawing/2014/main" id="{D13DE293-0F25-4BED-97D2-636926CB2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296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31">
              <a:extLst>
                <a:ext uri="{FF2B5EF4-FFF2-40B4-BE49-F238E27FC236}">
                  <a16:creationId xmlns:a16="http://schemas.microsoft.com/office/drawing/2014/main" id="{94FA532B-DF03-4946-AE2A-CF92F56A0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158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32">
              <a:extLst>
                <a:ext uri="{FF2B5EF4-FFF2-40B4-BE49-F238E27FC236}">
                  <a16:creationId xmlns:a16="http://schemas.microsoft.com/office/drawing/2014/main" id="{59308B7D-9E08-49C1-B0BC-1EA5B41A6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13"/>
              <a:ext cx="0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33">
              <a:extLst>
                <a:ext uri="{FF2B5EF4-FFF2-40B4-BE49-F238E27FC236}">
                  <a16:creationId xmlns:a16="http://schemas.microsoft.com/office/drawing/2014/main" id="{E48335DD-F839-48CB-BAFF-5CC01622B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251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Text Box 34">
              <a:extLst>
                <a:ext uri="{FF2B5EF4-FFF2-40B4-BE49-F238E27FC236}">
                  <a16:creationId xmlns:a16="http://schemas.microsoft.com/office/drawing/2014/main" id="{BD2FE1AE-6BD5-4F11-A5F8-0F532D346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251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602" name="Text Box 35">
              <a:extLst>
                <a:ext uri="{FF2B5EF4-FFF2-40B4-BE49-F238E27FC236}">
                  <a16:creationId xmlns:a16="http://schemas.microsoft.com/office/drawing/2014/main" id="{A0A20676-27FD-4F30-9B5C-5E84599F6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205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603" name="Text Box 36">
              <a:extLst>
                <a:ext uri="{FF2B5EF4-FFF2-40B4-BE49-F238E27FC236}">
                  <a16:creationId xmlns:a16="http://schemas.microsoft.com/office/drawing/2014/main" id="{1BD75188-2E8A-4D37-8894-4B8CE277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067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604" name="Text Box 37">
              <a:extLst>
                <a:ext uri="{FF2B5EF4-FFF2-40B4-BE49-F238E27FC236}">
                  <a16:creationId xmlns:a16="http://schemas.microsoft.com/office/drawing/2014/main" id="{A6551D82-9240-4B1A-92B9-6E33B43DB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113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4605" name="Text Box 38">
              <a:extLst>
                <a:ext uri="{FF2B5EF4-FFF2-40B4-BE49-F238E27FC236}">
                  <a16:creationId xmlns:a16="http://schemas.microsoft.com/office/drawing/2014/main" id="{60660916-D650-42F1-9662-B94B0E497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659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18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4606" name="Text Box 39">
              <a:extLst>
                <a:ext uri="{FF2B5EF4-FFF2-40B4-BE49-F238E27FC236}">
                  <a16:creationId xmlns:a16="http://schemas.microsoft.com/office/drawing/2014/main" id="{BF7BE2BA-EC7F-4F7E-A6A7-A64902A21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296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6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4607" name="Text Box 40">
              <a:extLst>
                <a:ext uri="{FF2B5EF4-FFF2-40B4-BE49-F238E27FC236}">
                  <a16:creationId xmlns:a16="http://schemas.microsoft.com/office/drawing/2014/main" id="{88906545-74C0-4465-9EE7-A90DFA7CA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888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4608" name="Text Box 41">
              <a:extLst>
                <a:ext uri="{FF2B5EF4-FFF2-40B4-BE49-F238E27FC236}">
                  <a16:creationId xmlns:a16="http://schemas.microsoft.com/office/drawing/2014/main" id="{7E365E7F-55BF-45A5-98F5-13C641CAB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88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4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4609" name="Text Box 42">
              <a:extLst>
                <a:ext uri="{FF2B5EF4-FFF2-40B4-BE49-F238E27FC236}">
                  <a16:creationId xmlns:a16="http://schemas.microsoft.com/office/drawing/2014/main" id="{2AF30A01-EEAC-484D-833D-F0A0EBEFB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795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12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4610" name="Text Box 43">
              <a:extLst>
                <a:ext uri="{FF2B5EF4-FFF2-40B4-BE49-F238E27FC236}">
                  <a16:creationId xmlns:a16="http://schemas.microsoft.com/office/drawing/2014/main" id="{B4A714A1-9B1A-4798-8CBE-F355B81B5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567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165V</a:t>
              </a:r>
            </a:p>
          </p:txBody>
        </p:sp>
        <p:sp>
          <p:nvSpPr>
            <p:cNvPr id="24611" name="Rectangle 44">
              <a:extLst>
                <a:ext uri="{FF2B5EF4-FFF2-40B4-BE49-F238E27FC236}">
                  <a16:creationId xmlns:a16="http://schemas.microsoft.com/office/drawing/2014/main" id="{46365933-75B9-40B6-9EE3-06059A0E9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187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12" name="Rectangle 45">
              <a:extLst>
                <a:ext uri="{FF2B5EF4-FFF2-40B4-BE49-F238E27FC236}">
                  <a16:creationId xmlns:a16="http://schemas.microsoft.com/office/drawing/2014/main" id="{41B26F40-AC5A-4C51-951B-FD02F54E7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341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13" name="Rectangle 46">
              <a:extLst>
                <a:ext uri="{FF2B5EF4-FFF2-40B4-BE49-F238E27FC236}">
                  <a16:creationId xmlns:a16="http://schemas.microsoft.com/office/drawing/2014/main" id="{92FC7398-3E0F-42CC-BF60-5990A035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284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14" name="Rectangle 47">
              <a:extLst>
                <a:ext uri="{FF2B5EF4-FFF2-40B4-BE49-F238E27FC236}">
                  <a16:creationId xmlns:a16="http://schemas.microsoft.com/office/drawing/2014/main" id="{E205AF86-33B5-46D0-88A0-552E97FC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2840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15" name="Rectangle 48">
              <a:extLst>
                <a:ext uri="{FF2B5EF4-FFF2-40B4-BE49-F238E27FC236}">
                  <a16:creationId xmlns:a16="http://schemas.microsoft.com/office/drawing/2014/main" id="{77C330BE-31D9-4668-96EA-E5721143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704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7">
            <a:extLst>
              <a:ext uri="{FF2B5EF4-FFF2-40B4-BE49-F238E27FC236}">
                <a16:creationId xmlns:a16="http://schemas.microsoft.com/office/drawing/2014/main" id="{AF1AC4E6-97EC-45C7-8D99-4D599EA74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762000"/>
          <a:ext cx="458787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Visio" r:id="rId3" imgW="2090014" imgH="1168603" progId="Visio.Drawing.11">
                  <p:embed/>
                </p:oleObj>
              </mc:Choice>
              <mc:Fallback>
                <p:oleObj name="Visio" r:id="rId3" imgW="2090014" imgH="116860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4587875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24">
            <a:extLst>
              <a:ext uri="{FF2B5EF4-FFF2-40B4-BE49-F238E27FC236}">
                <a16:creationId xmlns:a16="http://schemas.microsoft.com/office/drawing/2014/main" id="{F1BB908B-68E1-4BB7-A92F-89E56ACF5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579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2-15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求图中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两端的等效电阻</a:t>
            </a:r>
            <a:r>
              <a:rPr lang="en-US" altLang="zh-CN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</a:t>
            </a:r>
            <a:endParaRPr lang="en-US" altLang="zh-CN" i="1" baseline="-25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6153" name="Object 25">
            <a:extLst>
              <a:ext uri="{FF2B5EF4-FFF2-40B4-BE49-F238E27FC236}">
                <a16:creationId xmlns:a16="http://schemas.microsoft.com/office/drawing/2014/main" id="{297FAD47-BE69-4F88-B710-5D244C965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257800"/>
          <a:ext cx="51482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Equation" r:id="rId5" imgW="2540000" imgH="431800" progId="Equation.DSMT4">
                  <p:embed/>
                </p:oleObj>
              </mc:Choice>
              <mc:Fallback>
                <p:oleObj name="Equation" r:id="rId5" imgW="2540000" imgH="431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51482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7" name="AutoShape 29">
            <a:extLst>
              <a:ext uri="{FF2B5EF4-FFF2-40B4-BE49-F238E27FC236}">
                <a16:creationId xmlns:a16="http://schemas.microsoft.com/office/drawing/2014/main" id="{61754FFC-9A09-4F63-89D6-C010BCCB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59" name="Oval 31">
            <a:extLst>
              <a:ext uri="{FF2B5EF4-FFF2-40B4-BE49-F238E27FC236}">
                <a16:creationId xmlns:a16="http://schemas.microsoft.com/office/drawing/2014/main" id="{DC6701E3-495E-4DA5-B83E-C5BE5AAD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108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0" name="Oval 32">
            <a:extLst>
              <a:ext uri="{FF2B5EF4-FFF2-40B4-BE49-F238E27FC236}">
                <a16:creationId xmlns:a16="http://schemas.microsoft.com/office/drawing/2014/main" id="{B5909B00-B394-4842-B36A-6F474861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8575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1" name="Oval 33">
            <a:extLst>
              <a:ext uri="{FF2B5EF4-FFF2-40B4-BE49-F238E27FC236}">
                <a16:creationId xmlns:a16="http://schemas.microsoft.com/office/drawing/2014/main" id="{DEEFF623-5EDF-47A1-B70F-B227F318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1295400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2" name="Oval 34">
            <a:extLst>
              <a:ext uri="{FF2B5EF4-FFF2-40B4-BE49-F238E27FC236}">
                <a16:creationId xmlns:a16="http://schemas.microsoft.com/office/drawing/2014/main" id="{99117213-3C12-4410-9D84-D6F2C77F4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2057400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3" name="Oval 35">
            <a:extLst>
              <a:ext uri="{FF2B5EF4-FFF2-40B4-BE49-F238E27FC236}">
                <a16:creationId xmlns:a16="http://schemas.microsoft.com/office/drawing/2014/main" id="{46BB5481-D120-4D21-88ED-44AC8144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954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5" name="Oval 37">
            <a:extLst>
              <a:ext uri="{FF2B5EF4-FFF2-40B4-BE49-F238E27FC236}">
                <a16:creationId xmlns:a16="http://schemas.microsoft.com/office/drawing/2014/main" id="{A673C198-AF21-4EDD-B581-8DA79F22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2870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166" name="Line 38">
            <a:extLst>
              <a:ext uri="{FF2B5EF4-FFF2-40B4-BE49-F238E27FC236}">
                <a16:creationId xmlns:a16="http://schemas.microsoft.com/office/drawing/2014/main" id="{7801A6BF-6F2C-4FDE-BA48-F54260BBE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838200"/>
            <a:ext cx="4419600" cy="243840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9" name="Line 41">
            <a:extLst>
              <a:ext uri="{FF2B5EF4-FFF2-40B4-BE49-F238E27FC236}">
                <a16:creationId xmlns:a16="http://schemas.microsoft.com/office/drawing/2014/main" id="{E19A14DC-0E97-42CE-A9C1-5ABE19A7F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6175" name="Object 47">
            <a:extLst>
              <a:ext uri="{FF2B5EF4-FFF2-40B4-BE49-F238E27FC236}">
                <a16:creationId xmlns:a16="http://schemas.microsoft.com/office/drawing/2014/main" id="{CA31D89F-4511-46E8-A7E4-3218FCF08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581400"/>
          <a:ext cx="458787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Visio" r:id="rId7" imgW="2090014" imgH="1168603" progId="Visio.Drawing.11">
                  <p:embed/>
                </p:oleObj>
              </mc:Choice>
              <mc:Fallback>
                <p:oleObj name="Visio" r:id="rId7" imgW="2090014" imgH="1168603" progId="Visio.Drawing.11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4587875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76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>
            <a:extLst>
              <a:ext uri="{FF2B5EF4-FFF2-40B4-BE49-F238E27FC236}">
                <a16:creationId xmlns:a16="http://schemas.microsoft.com/office/drawing/2014/main" id="{ED14615A-4C2B-404E-A967-4CC710D8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79248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练习题：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2-1 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2-4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2-5</a:t>
            </a:r>
            <a:r>
              <a:rPr lang="zh-CN" altLang="en-US"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2-7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2-11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2-13</a:t>
            </a:r>
            <a:r>
              <a:rPr lang="zh-CN" altLang="en-US"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2-14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2-15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5EFBC54-FDDA-43F0-8831-B74F2830EF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1000" y="990600"/>
            <a:ext cx="8382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2-2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求如图所示电路标出的电压和电流，已知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1F5838E-A9F9-4FB6-9391-B67FAA98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275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75B84A3A-754E-4432-A1EF-7C6B67D81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676400"/>
          <a:ext cx="426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3" imgW="4267200" imgH="431800" progId="Equation.DSMT4">
                  <p:embed/>
                </p:oleObj>
              </mc:Choice>
              <mc:Fallback>
                <p:oleObj name="Equation" r:id="rId3" imgW="42672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4267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9A29E494-1B69-490E-A9DD-DB4439D01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628775"/>
          <a:ext cx="3314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Equation" r:id="rId5" imgW="3314700" imgH="431800" progId="Equation.DSMT4">
                  <p:embed/>
                </p:oleObj>
              </mc:Choice>
              <mc:Fallback>
                <p:oleObj name="Equation" r:id="rId5" imgW="33147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28775"/>
                        <a:ext cx="3314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>
            <a:extLst>
              <a:ext uri="{FF2B5EF4-FFF2-40B4-BE49-F238E27FC236}">
                <a16:creationId xmlns:a16="http://schemas.microsoft.com/office/drawing/2014/main" id="{3C1DCA09-2727-4400-816C-4A7B20D5B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7650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8839" name="Object 7">
            <a:extLst>
              <a:ext uri="{FF2B5EF4-FFF2-40B4-BE49-F238E27FC236}">
                <a16:creationId xmlns:a16="http://schemas.microsoft.com/office/drawing/2014/main" id="{37197212-E22E-4B0F-9A59-78FBC85F6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286000"/>
          <a:ext cx="472916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Visio" r:id="rId7" imgW="2360066" imgH="1376184" progId="Visio.Drawing.11">
                  <p:embed/>
                </p:oleObj>
              </mc:Choice>
              <mc:Fallback>
                <p:oleObj name="Visio" r:id="rId7" imgW="2360066" imgH="137618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86000"/>
                        <a:ext cx="4729163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0" name="Object 8">
            <a:extLst>
              <a:ext uri="{FF2B5EF4-FFF2-40B4-BE49-F238E27FC236}">
                <a16:creationId xmlns:a16="http://schemas.microsoft.com/office/drawing/2014/main" id="{D03C941F-7BA2-4826-9275-E06F717E3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511800"/>
          <a:ext cx="3675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Equation" r:id="rId9" imgW="3644900" imgH="431800" progId="Equation.DSMT4">
                  <p:embed/>
                </p:oleObj>
              </mc:Choice>
              <mc:Fallback>
                <p:oleObj name="Equation" r:id="rId9" imgW="36449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11800"/>
                        <a:ext cx="36750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1" name="AutoShape 9">
            <a:extLst>
              <a:ext uri="{FF2B5EF4-FFF2-40B4-BE49-F238E27FC236}">
                <a16:creationId xmlns:a16="http://schemas.microsoft.com/office/drawing/2014/main" id="{64622C72-F11A-4E5B-A371-D9D91B78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52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754" name="Object 10">
            <a:extLst>
              <a:ext uri="{FF2B5EF4-FFF2-40B4-BE49-F238E27FC236}">
                <a16:creationId xmlns:a16="http://schemas.microsoft.com/office/drawing/2014/main" id="{2E2DFD3F-CFED-4364-831C-D6CE85406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286000"/>
          <a:ext cx="45339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Visio" r:id="rId11" imgW="2082089" imgH="1226739" progId="Visio.Drawing.11">
                  <p:embed/>
                </p:oleObj>
              </mc:Choice>
              <mc:Fallback>
                <p:oleObj name="Visio" r:id="rId11" imgW="2082089" imgH="1226739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453390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1">
            <a:extLst>
              <a:ext uri="{FF2B5EF4-FFF2-40B4-BE49-F238E27FC236}">
                <a16:creationId xmlns:a16="http://schemas.microsoft.com/office/drawing/2014/main" id="{CE7DD714-7662-490F-818E-3619779C2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求图中标出的电压和电流。</a:t>
            </a:r>
          </a:p>
        </p:txBody>
      </p:sp>
      <p:graphicFrame>
        <p:nvGraphicFramePr>
          <p:cNvPr id="248844" name="Object 12">
            <a:extLst>
              <a:ext uri="{FF2B5EF4-FFF2-40B4-BE49-F238E27FC236}">
                <a16:creationId xmlns:a16="http://schemas.microsoft.com/office/drawing/2014/main" id="{6A370B46-E5CC-414A-A7D7-16EF8D3883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5257800"/>
          <a:ext cx="4010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13" imgW="4013200" imgH="838200" progId="Equation.DSMT4">
                  <p:embed/>
                </p:oleObj>
              </mc:Choice>
              <mc:Fallback>
                <p:oleObj name="Equation" r:id="rId13" imgW="4013200" imgH="838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257800"/>
                        <a:ext cx="40100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5" name="Text Box 13">
            <a:extLst>
              <a:ext uri="{FF2B5EF4-FFF2-40B4-BE49-F238E27FC236}">
                <a16:creationId xmlns:a16="http://schemas.microsoft.com/office/drawing/2014/main" id="{57C165CF-70C2-4187-8D10-D6FD3B7EA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】 1) 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将电阻等效化简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858" name="Object 2">
            <a:extLst>
              <a:ext uri="{FF2B5EF4-FFF2-40B4-BE49-F238E27FC236}">
                <a16:creationId xmlns:a16="http://schemas.microsoft.com/office/drawing/2014/main" id="{40CEC377-91B4-40FB-A284-4651FFAB54D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533400"/>
          <a:ext cx="30321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Visio" r:id="rId3" imgW="1516532" imgH="1376184" progId="Visio.Drawing.11">
                  <p:embed/>
                </p:oleObj>
              </mc:Choice>
              <mc:Fallback>
                <p:oleObj name="Visio" r:id="rId3" imgW="1516532" imgH="1376184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"/>
                        <a:ext cx="3032125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59" name="Object 3">
            <a:extLst>
              <a:ext uri="{FF2B5EF4-FFF2-40B4-BE49-F238E27FC236}">
                <a16:creationId xmlns:a16="http://schemas.microsoft.com/office/drawing/2014/main" id="{E2C8E9ED-1B09-473B-A537-D57C2FC3222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2000" y="4953000"/>
          <a:ext cx="65357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5" imgW="6540500" imgH="482600" progId="Equation.DSMT4">
                  <p:embed/>
                </p:oleObj>
              </mc:Choice>
              <mc:Fallback>
                <p:oleObj name="Equation" r:id="rId5" imgW="6540500" imgH="4826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65357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0" name="Object 4">
            <a:extLst>
              <a:ext uri="{FF2B5EF4-FFF2-40B4-BE49-F238E27FC236}">
                <a16:creationId xmlns:a16="http://schemas.microsoft.com/office/drawing/2014/main" id="{8ECA3045-2D82-40D8-9EC3-F5AA9E144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200400"/>
          <a:ext cx="40862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7" imgW="4089400" imgH="927100" progId="Equation.DSMT4">
                  <p:embed/>
                </p:oleObj>
              </mc:Choice>
              <mc:Fallback>
                <p:oleObj name="Equation" r:id="rId7" imgW="4089400" imgH="927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40862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1" name="Text Box 5">
            <a:extLst>
              <a:ext uri="{FF2B5EF4-FFF2-40B4-BE49-F238E27FC236}">
                <a16:creationId xmlns:a16="http://schemas.microsoft.com/office/drawing/2014/main" id="{B1D3622F-E009-4D39-992D-DBA4FFE02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374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求解支路电流</a:t>
            </a:r>
          </a:p>
        </p:txBody>
      </p:sp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8CA55497-8E45-488A-9762-DA32F97D4D8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8538635"/>
              </p:ext>
            </p:extLst>
          </p:nvPr>
        </p:nvGraphicFramePr>
        <p:xfrm>
          <a:off x="3962400" y="0"/>
          <a:ext cx="4162425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Visio" r:id="rId9" imgW="2082089" imgH="1226739" progId="Visio.Drawing.11">
                  <p:embed/>
                </p:oleObj>
              </mc:Choice>
              <mc:Fallback>
                <p:oleObj name="Visio" r:id="rId9" imgW="2082089" imgH="1226739" progId="Visio.Drawing.11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0"/>
                        <a:ext cx="4162425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3" name="Text Box 7">
            <a:extLst>
              <a:ext uri="{FF2B5EF4-FFF2-40B4-BE49-F238E27FC236}">
                <a16:creationId xmlns:a16="http://schemas.microsoft.com/office/drawing/2014/main" id="{6D2EE977-47C3-4430-9213-60FFA2FD2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374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由分流公式得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/>
      <p:bldP spid="2498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C6F659A-2EB6-427F-87EB-A2CF4CCDD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0F99F65-A649-4BE9-B26E-7234A7619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50884" name="Object 4">
            <a:extLst>
              <a:ext uri="{FF2B5EF4-FFF2-40B4-BE49-F238E27FC236}">
                <a16:creationId xmlns:a16="http://schemas.microsoft.com/office/drawing/2014/main" id="{C99A60A6-7942-4D99-A45F-49D521C69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257800"/>
          <a:ext cx="6553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3" imgW="6553200" imgH="482600" progId="Equation.DSMT4">
                  <p:embed/>
                </p:oleObj>
              </mc:Choice>
              <mc:Fallback>
                <p:oleObj name="Equation" r:id="rId3" imgW="6553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57800"/>
                        <a:ext cx="6553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>
            <a:extLst>
              <a:ext uri="{FF2B5EF4-FFF2-40B4-BE49-F238E27FC236}">
                <a16:creationId xmlns:a16="http://schemas.microsoft.com/office/drawing/2014/main" id="{26F1108B-393D-4EC2-B5E6-2A036A31D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" y="4495800"/>
          <a:ext cx="6921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5" imgW="6921500" imgH="482600" progId="Equation.DSMT4">
                  <p:embed/>
                </p:oleObj>
              </mc:Choice>
              <mc:Fallback>
                <p:oleObj name="Equation" r:id="rId5" imgW="69215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495800"/>
                        <a:ext cx="6921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Text Box 6">
            <a:extLst>
              <a:ext uri="{FF2B5EF4-FFF2-40B4-BE49-F238E27FC236}">
                <a16:creationId xmlns:a16="http://schemas.microsoft.com/office/drawing/2014/main" id="{80BB2737-2D40-41EB-AFD1-6A48333C8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374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求解支路电压</a:t>
            </a:r>
          </a:p>
        </p:txBody>
      </p:sp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BA341DA1-AC73-4D63-86C3-0D4525931337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09600" y="914400"/>
          <a:ext cx="4167188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Visio" r:id="rId7" imgW="2082089" imgH="1226739" progId="Visio.Drawing.11">
                  <p:embed/>
                </p:oleObj>
              </mc:Choice>
              <mc:Fallback>
                <p:oleObj name="Visio" r:id="rId7" imgW="2082089" imgH="1226739" progId="Visio.Drawing.11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4167188" cy="245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21" name="Rectangle 173">
            <a:extLst>
              <a:ext uri="{FF2B5EF4-FFF2-40B4-BE49-F238E27FC236}">
                <a16:creationId xmlns:a16="http://schemas.microsoft.com/office/drawing/2014/main" id="{525392C5-248C-4B66-8C0E-3705ED032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2057400" cy="1143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20" name="Rectangle 172">
            <a:extLst>
              <a:ext uri="{FF2B5EF4-FFF2-40B4-BE49-F238E27FC236}">
                <a16:creationId xmlns:a16="http://schemas.microsoft.com/office/drawing/2014/main" id="{D305873F-FE6E-4F44-B52E-48E6D84F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2057400" cy="1066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19" name="Rectangle 171">
            <a:extLst>
              <a:ext uri="{FF2B5EF4-FFF2-40B4-BE49-F238E27FC236}">
                <a16:creationId xmlns:a16="http://schemas.microsoft.com/office/drawing/2014/main" id="{28FD9572-D31D-40B1-A850-18C6D13E5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990600"/>
            <a:ext cx="20574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18" name="Rectangle 170">
            <a:extLst>
              <a:ext uri="{FF2B5EF4-FFF2-40B4-BE49-F238E27FC236}">
                <a16:creationId xmlns:a16="http://schemas.microsoft.com/office/drawing/2014/main" id="{A40AD94D-CA55-4871-AFD8-D67B86755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20574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4" name="Text Box 4">
            <a:extLst>
              <a:ext uri="{FF2B5EF4-FFF2-40B4-BE49-F238E27FC236}">
                <a16:creationId xmlns:a16="http://schemas.microsoft.com/office/drawing/2014/main" id="{61D224B7-C216-4FDC-B9E9-E92827E99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52400"/>
            <a:ext cx="7596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利用电源转换简化电路计算电流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3255" name="Text Box 5">
            <a:extLst>
              <a:ext uri="{FF2B5EF4-FFF2-40B4-BE49-F238E27FC236}">
                <a16:creationId xmlns:a16="http://schemas.microsoft.com/office/drawing/2014/main" id="{E6AA12DF-EF34-4696-997F-C613B1143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4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2-3</a:t>
            </a:r>
          </a:p>
        </p:txBody>
      </p:sp>
      <p:sp>
        <p:nvSpPr>
          <p:cNvPr id="258054" name="AutoShape 6">
            <a:extLst>
              <a:ext uri="{FF2B5EF4-FFF2-40B4-BE49-F238E27FC236}">
                <a16:creationId xmlns:a16="http://schemas.microsoft.com/office/drawing/2014/main" id="{94CC99F6-8994-45EB-AE46-6F2C36E7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055" name="Text Box 7">
            <a:extLst>
              <a:ext uri="{FF2B5EF4-FFF2-40B4-BE49-F238E27FC236}">
                <a16:creationId xmlns:a16="http://schemas.microsoft.com/office/drawing/2014/main" id="{D002DA97-35C2-4024-8137-5B277B80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572000"/>
            <a:ext cx="127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=0.5A</a:t>
            </a:r>
          </a:p>
        </p:txBody>
      </p:sp>
      <p:grpSp>
        <p:nvGrpSpPr>
          <p:cNvPr id="53258" name="Group 33">
            <a:extLst>
              <a:ext uri="{FF2B5EF4-FFF2-40B4-BE49-F238E27FC236}">
                <a16:creationId xmlns:a16="http://schemas.microsoft.com/office/drawing/2014/main" id="{C6A841D0-BFA9-4CA8-8308-E4A4618F660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143000"/>
            <a:ext cx="3889375" cy="2317750"/>
            <a:chOff x="204" y="709"/>
            <a:chExt cx="2450" cy="1460"/>
          </a:xfrm>
        </p:grpSpPr>
        <p:sp>
          <p:nvSpPr>
            <p:cNvPr id="53313" name="Line 34">
              <a:extLst>
                <a:ext uri="{FF2B5EF4-FFF2-40B4-BE49-F238E27FC236}">
                  <a16:creationId xmlns:a16="http://schemas.microsoft.com/office/drawing/2014/main" id="{3B5577BD-D13E-4018-A3D3-59BCFD7D5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" y="799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4" name="Line 35">
              <a:extLst>
                <a:ext uri="{FF2B5EF4-FFF2-40B4-BE49-F238E27FC236}">
                  <a16:creationId xmlns:a16="http://schemas.microsoft.com/office/drawing/2014/main" id="{DE582B3E-AD13-4D4C-AD02-533C7F862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799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5" name="Line 36">
              <a:extLst>
                <a:ext uri="{FF2B5EF4-FFF2-40B4-BE49-F238E27FC236}">
                  <a16:creationId xmlns:a16="http://schemas.microsoft.com/office/drawing/2014/main" id="{C566A157-51AF-4D87-BBCD-CEDCDB129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799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6" name="Line 37">
              <a:extLst>
                <a:ext uri="{FF2B5EF4-FFF2-40B4-BE49-F238E27FC236}">
                  <a16:creationId xmlns:a16="http://schemas.microsoft.com/office/drawing/2014/main" id="{DA1AF462-5BFC-4E56-B5DA-5296099EA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1480"/>
              <a:ext cx="81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7" name="Line 38">
              <a:extLst>
                <a:ext uri="{FF2B5EF4-FFF2-40B4-BE49-F238E27FC236}">
                  <a16:creationId xmlns:a16="http://schemas.microsoft.com/office/drawing/2014/main" id="{F5EA3D23-1565-4B2D-B7F7-6571AFB9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845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8" name="Text Box 39">
              <a:extLst>
                <a:ext uri="{FF2B5EF4-FFF2-40B4-BE49-F238E27FC236}">
                  <a16:creationId xmlns:a16="http://schemas.microsoft.com/office/drawing/2014/main" id="{11A792E1-B1F0-42F3-B9DB-F62230700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754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5A</a:t>
              </a:r>
            </a:p>
          </p:txBody>
        </p:sp>
        <p:sp>
          <p:nvSpPr>
            <p:cNvPr id="53319" name="Line 40">
              <a:extLst>
                <a:ext uri="{FF2B5EF4-FFF2-40B4-BE49-F238E27FC236}">
                  <a16:creationId xmlns:a16="http://schemas.microsoft.com/office/drawing/2014/main" id="{45F015DA-F708-4F62-A651-70DBB52CB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2160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0" name="Text Box 41">
              <a:extLst>
                <a:ext uri="{FF2B5EF4-FFF2-40B4-BE49-F238E27FC236}">
                  <a16:creationId xmlns:a16="http://schemas.microsoft.com/office/drawing/2014/main" id="{0A6AFD8D-DD56-4221-B64E-71B883CBE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981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321" name="Text Box 42">
              <a:extLst>
                <a:ext uri="{FF2B5EF4-FFF2-40B4-BE49-F238E27FC236}">
                  <a16:creationId xmlns:a16="http://schemas.microsoft.com/office/drawing/2014/main" id="{5656D211-0B49-45E8-97D8-D0D091122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616"/>
              <a:ext cx="5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322" name="Text Box 43">
              <a:extLst>
                <a:ext uri="{FF2B5EF4-FFF2-40B4-BE49-F238E27FC236}">
                  <a16:creationId xmlns:a16="http://schemas.microsoft.com/office/drawing/2014/main" id="{CDA42B64-8F0D-4E11-AEE2-955E751E4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343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323" name="Text Box 44">
              <a:extLst>
                <a:ext uri="{FF2B5EF4-FFF2-40B4-BE49-F238E27FC236}">
                  <a16:creationId xmlns:a16="http://schemas.microsoft.com/office/drawing/2014/main" id="{48312F87-B0EF-442D-9400-477622B8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42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53324" name="Text Box 45">
              <a:extLst>
                <a:ext uri="{FF2B5EF4-FFF2-40B4-BE49-F238E27FC236}">
                  <a16:creationId xmlns:a16="http://schemas.microsoft.com/office/drawing/2014/main" id="{FEE350C8-9C76-4C26-973F-DFF964A13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845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＝？</a:t>
              </a:r>
            </a:p>
          </p:txBody>
        </p:sp>
        <p:sp>
          <p:nvSpPr>
            <p:cNvPr id="53325" name="Line 46">
              <a:extLst>
                <a:ext uri="{FF2B5EF4-FFF2-40B4-BE49-F238E27FC236}">
                  <a16:creationId xmlns:a16="http://schemas.microsoft.com/office/drawing/2014/main" id="{3111E509-9F9E-4C11-BCC2-35990D002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6" y="799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6" name="Rectangle 47">
              <a:extLst>
                <a:ext uri="{FF2B5EF4-FFF2-40B4-BE49-F238E27FC236}">
                  <a16:creationId xmlns:a16="http://schemas.microsoft.com/office/drawing/2014/main" id="{FBD16577-AC39-48A3-BF2E-84F460B9D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616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7" name="Rectangle 48">
              <a:extLst>
                <a:ext uri="{FF2B5EF4-FFF2-40B4-BE49-F238E27FC236}">
                  <a16:creationId xmlns:a16="http://schemas.microsoft.com/office/drawing/2014/main" id="{C7BE6F92-C3DB-41C3-8849-501CD9E5E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981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8" name="Rectangle 49">
              <a:extLst>
                <a:ext uri="{FF2B5EF4-FFF2-40B4-BE49-F238E27FC236}">
                  <a16:creationId xmlns:a16="http://schemas.microsoft.com/office/drawing/2014/main" id="{1856D2A7-C1C8-425B-816B-8283FDF06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343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9" name="Line 50">
              <a:extLst>
                <a:ext uri="{FF2B5EF4-FFF2-40B4-BE49-F238E27FC236}">
                  <a16:creationId xmlns:a16="http://schemas.microsoft.com/office/drawing/2014/main" id="{761FF79C-3F68-4BDE-BFAE-CCAB94AB9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933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Line 51">
              <a:extLst>
                <a:ext uri="{FF2B5EF4-FFF2-40B4-BE49-F238E27FC236}">
                  <a16:creationId xmlns:a16="http://schemas.microsoft.com/office/drawing/2014/main" id="{C22EF61D-3FAC-43A4-A413-A7F4EEFD1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844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1" name="Text Box 52">
              <a:extLst>
                <a:ext uri="{FF2B5EF4-FFF2-40B4-BE49-F238E27FC236}">
                  <a16:creationId xmlns:a16="http://schemas.microsoft.com/office/drawing/2014/main" id="{493CCFFD-B20D-4C24-937D-90ED38394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709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1.</a:t>
              </a:r>
            </a:p>
          </p:txBody>
        </p:sp>
        <p:grpSp>
          <p:nvGrpSpPr>
            <p:cNvPr id="53332" name="Group 53">
              <a:extLst>
                <a:ext uri="{FF2B5EF4-FFF2-40B4-BE49-F238E27FC236}">
                  <a16:creationId xmlns:a16="http://schemas.microsoft.com/office/drawing/2014/main" id="{A69F0FB0-B881-41ED-B041-C60E9ED4D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1570"/>
              <a:ext cx="363" cy="363"/>
              <a:chOff x="4785" y="709"/>
              <a:chExt cx="363" cy="363"/>
            </a:xfrm>
          </p:grpSpPr>
          <p:sp>
            <p:nvSpPr>
              <p:cNvPr id="53336" name="Oval 54">
                <a:extLst>
                  <a:ext uri="{FF2B5EF4-FFF2-40B4-BE49-F238E27FC236}">
                    <a16:creationId xmlns:a16="http://schemas.microsoft.com/office/drawing/2014/main" id="{CE5B325A-AE1B-424D-B328-B0F67C4F3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37" name="Line 55">
                <a:extLst>
                  <a:ext uri="{FF2B5EF4-FFF2-40B4-BE49-F238E27FC236}">
                    <a16:creationId xmlns:a16="http://schemas.microsoft.com/office/drawing/2014/main" id="{20375F02-EC5B-4C78-A876-78AE255BE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33" name="Group 56">
              <a:extLst>
                <a:ext uri="{FF2B5EF4-FFF2-40B4-BE49-F238E27FC236}">
                  <a16:creationId xmlns:a16="http://schemas.microsoft.com/office/drawing/2014/main" id="{0F1CA33F-964C-457B-B363-10886D863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1026"/>
              <a:ext cx="363" cy="363"/>
              <a:chOff x="4785" y="709"/>
              <a:chExt cx="363" cy="363"/>
            </a:xfrm>
          </p:grpSpPr>
          <p:sp>
            <p:nvSpPr>
              <p:cNvPr id="53334" name="Oval 57">
                <a:extLst>
                  <a:ext uri="{FF2B5EF4-FFF2-40B4-BE49-F238E27FC236}">
                    <a16:creationId xmlns:a16="http://schemas.microsoft.com/office/drawing/2014/main" id="{6163A0F5-3261-43AE-9E67-B18F415B7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35" name="Line 58">
                <a:extLst>
                  <a:ext uri="{FF2B5EF4-FFF2-40B4-BE49-F238E27FC236}">
                    <a16:creationId xmlns:a16="http://schemas.microsoft.com/office/drawing/2014/main" id="{4EB0902F-AAF1-45A7-AEFA-E19C71E0D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8150" name="Text Box 102">
            <a:extLst>
              <a:ext uri="{FF2B5EF4-FFF2-40B4-BE49-F238E27FC236}">
                <a16:creationId xmlns:a16="http://schemas.microsoft.com/office/drawing/2014/main" id="{7D1B89D0-E4B6-4DA8-A11E-0C65C950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38200"/>
            <a:ext cx="12954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pSp>
        <p:nvGrpSpPr>
          <p:cNvPr id="258183" name="Group 135">
            <a:extLst>
              <a:ext uri="{FF2B5EF4-FFF2-40B4-BE49-F238E27FC236}">
                <a16:creationId xmlns:a16="http://schemas.microsoft.com/office/drawing/2014/main" id="{435EAC6F-DAD5-43E7-BA1E-EF93969373A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838200"/>
            <a:ext cx="3736975" cy="2971800"/>
            <a:chOff x="3024" y="528"/>
            <a:chExt cx="2354" cy="1872"/>
          </a:xfrm>
        </p:grpSpPr>
        <p:sp>
          <p:nvSpPr>
            <p:cNvPr id="53290" name="Line 107">
              <a:extLst>
                <a:ext uri="{FF2B5EF4-FFF2-40B4-BE49-F238E27FC236}">
                  <a16:creationId xmlns:a16="http://schemas.microsoft.com/office/drawing/2014/main" id="{2F5AB6A6-BCB5-4019-86F7-E4686CCD3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" y="954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Line 108">
              <a:extLst>
                <a:ext uri="{FF2B5EF4-FFF2-40B4-BE49-F238E27FC236}">
                  <a16:creationId xmlns:a16="http://schemas.microsoft.com/office/drawing/2014/main" id="{8CB4B05C-A39D-4D2D-A9A7-C5EAFCFE1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" y="954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2" name="Line 110">
              <a:extLst>
                <a:ext uri="{FF2B5EF4-FFF2-40B4-BE49-F238E27FC236}">
                  <a16:creationId xmlns:a16="http://schemas.microsoft.com/office/drawing/2014/main" id="{8BF13E22-5EAE-44A6-90E7-8302F28F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1" y="1000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3" name="Text Box 111">
              <a:extLst>
                <a:ext uri="{FF2B5EF4-FFF2-40B4-BE49-F238E27FC236}">
                  <a16:creationId xmlns:a16="http://schemas.microsoft.com/office/drawing/2014/main" id="{23C143E1-7EE1-42F8-949B-E50F7BD73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200"/>
              <a:ext cx="6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15V</a:t>
              </a:r>
            </a:p>
          </p:txBody>
        </p:sp>
        <p:sp>
          <p:nvSpPr>
            <p:cNvPr id="53294" name="Line 112">
              <a:extLst>
                <a:ext uri="{FF2B5EF4-FFF2-40B4-BE49-F238E27FC236}">
                  <a16:creationId xmlns:a16="http://schemas.microsoft.com/office/drawing/2014/main" id="{2BBF597C-6B4C-48EA-B5B1-B932239E8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" y="2315"/>
              <a:ext cx="154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5" name="Text Box 113">
              <a:extLst>
                <a:ext uri="{FF2B5EF4-FFF2-40B4-BE49-F238E27FC236}">
                  <a16:creationId xmlns:a16="http://schemas.microsoft.com/office/drawing/2014/main" id="{5AED0FC5-3D1F-473E-891F-3378DEF33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528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96" name="Text Box 114">
              <a:extLst>
                <a:ext uri="{FF2B5EF4-FFF2-40B4-BE49-F238E27FC236}">
                  <a16:creationId xmlns:a16="http://schemas.microsoft.com/office/drawing/2014/main" id="{364A1D64-8D17-4034-B527-A9BE028DD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5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97" name="Text Box 115">
              <a:extLst>
                <a:ext uri="{FF2B5EF4-FFF2-40B4-BE49-F238E27FC236}">
                  <a16:creationId xmlns:a16="http://schemas.microsoft.com/office/drawing/2014/main" id="{A0AE6937-47CF-4BF1-9E4F-07D993F3D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1498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98" name="Text Box 116">
              <a:extLst>
                <a:ext uri="{FF2B5EF4-FFF2-40B4-BE49-F238E27FC236}">
                  <a16:creationId xmlns:a16="http://schemas.microsoft.com/office/drawing/2014/main" id="{C4BD44B2-8812-44A6-951F-6A64FD5D4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1728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8V</a:t>
              </a:r>
            </a:p>
          </p:txBody>
        </p:sp>
        <p:sp>
          <p:nvSpPr>
            <p:cNvPr id="53299" name="Text Box 117">
              <a:extLst>
                <a:ext uri="{FF2B5EF4-FFF2-40B4-BE49-F238E27FC236}">
                  <a16:creationId xmlns:a16="http://schemas.microsoft.com/office/drawing/2014/main" id="{020D7F2B-7375-4B99-BBF8-BFC9CB1F5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" y="1000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＝？</a:t>
              </a:r>
            </a:p>
          </p:txBody>
        </p:sp>
        <p:sp>
          <p:nvSpPr>
            <p:cNvPr id="53300" name="Line 118">
              <a:extLst>
                <a:ext uri="{FF2B5EF4-FFF2-40B4-BE49-F238E27FC236}">
                  <a16:creationId xmlns:a16="http://schemas.microsoft.com/office/drawing/2014/main" id="{34755773-DDEC-4715-BB2A-38C33C620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0" y="954"/>
              <a:ext cx="0" cy="13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1" name="Rectangle 120">
              <a:extLst>
                <a:ext uri="{FF2B5EF4-FFF2-40B4-BE49-F238E27FC236}">
                  <a16:creationId xmlns:a16="http://schemas.microsoft.com/office/drawing/2014/main" id="{AD40CA47-D3E2-4353-8567-82A888E33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56"/>
              <a:ext cx="38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02" name="Rectangle 121">
              <a:extLst>
                <a:ext uri="{FF2B5EF4-FFF2-40B4-BE49-F238E27FC236}">
                  <a16:creationId xmlns:a16="http://schemas.microsoft.com/office/drawing/2014/main" id="{7A990176-2FF1-49ED-8C7A-E8C8B98F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1498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03" name="Line 123">
              <a:extLst>
                <a:ext uri="{FF2B5EF4-FFF2-40B4-BE49-F238E27FC236}">
                  <a16:creationId xmlns:a16="http://schemas.microsoft.com/office/drawing/2014/main" id="{2080C2A4-A680-4583-9074-65D7D66B2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" y="999"/>
              <a:ext cx="0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304" name="Group 125">
              <a:extLst>
                <a:ext uri="{FF2B5EF4-FFF2-40B4-BE49-F238E27FC236}">
                  <a16:creationId xmlns:a16="http://schemas.microsoft.com/office/drawing/2014/main" id="{D0B1CC56-6CAF-47AD-B7B4-A1198A10B4E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04" y="1728"/>
              <a:ext cx="363" cy="363"/>
              <a:chOff x="4785" y="709"/>
              <a:chExt cx="363" cy="363"/>
            </a:xfrm>
          </p:grpSpPr>
          <p:sp>
            <p:nvSpPr>
              <p:cNvPr id="53311" name="Oval 126">
                <a:extLst>
                  <a:ext uri="{FF2B5EF4-FFF2-40B4-BE49-F238E27FC236}">
                    <a16:creationId xmlns:a16="http://schemas.microsoft.com/office/drawing/2014/main" id="{0129A865-8296-4528-843B-96912389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12" name="Line 127">
                <a:extLst>
                  <a:ext uri="{FF2B5EF4-FFF2-40B4-BE49-F238E27FC236}">
                    <a16:creationId xmlns:a16="http://schemas.microsoft.com/office/drawing/2014/main" id="{2048E844-4BCD-41B1-939C-E8763CDA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05" name="Group 128">
              <a:extLst>
                <a:ext uri="{FF2B5EF4-FFF2-40B4-BE49-F238E27FC236}">
                  <a16:creationId xmlns:a16="http://schemas.microsoft.com/office/drawing/2014/main" id="{7ACFF198-1EC4-4B3E-8ABE-81BD2C7F930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518" y="1181"/>
              <a:ext cx="363" cy="363"/>
              <a:chOff x="4785" y="709"/>
              <a:chExt cx="363" cy="363"/>
            </a:xfrm>
          </p:grpSpPr>
          <p:sp>
            <p:nvSpPr>
              <p:cNvPr id="53309" name="Oval 129">
                <a:extLst>
                  <a:ext uri="{FF2B5EF4-FFF2-40B4-BE49-F238E27FC236}">
                    <a16:creationId xmlns:a16="http://schemas.microsoft.com/office/drawing/2014/main" id="{2EC4A44C-5842-45FC-A92A-B4356168F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310" name="Line 130">
                <a:extLst>
                  <a:ext uri="{FF2B5EF4-FFF2-40B4-BE49-F238E27FC236}">
                    <a16:creationId xmlns:a16="http://schemas.microsoft.com/office/drawing/2014/main" id="{11000B40-9ED7-4B95-863D-9431ED6EA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306" name="Rectangle 131">
              <a:extLst>
                <a:ext uri="{FF2B5EF4-FFF2-40B4-BE49-F238E27FC236}">
                  <a16:creationId xmlns:a16="http://schemas.microsoft.com/office/drawing/2014/main" id="{0AFB1C1A-81F8-4EBA-958D-8B4223094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864"/>
              <a:ext cx="384" cy="1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07" name="Text Box 133">
              <a:extLst>
                <a:ext uri="{FF2B5EF4-FFF2-40B4-BE49-F238E27FC236}">
                  <a16:creationId xmlns:a16="http://schemas.microsoft.com/office/drawing/2014/main" id="{4950F5A1-1A84-4C0B-8351-54F5D40C2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49"/>
              <a:ext cx="240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3308" name="Text Box 134">
              <a:extLst>
                <a:ext uri="{FF2B5EF4-FFF2-40B4-BE49-F238E27FC236}">
                  <a16:creationId xmlns:a16="http://schemas.microsoft.com/office/drawing/2014/main" id="{05C4B0B7-5338-44B6-9915-971FE7E31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240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58214" name="Group 166">
            <a:extLst>
              <a:ext uri="{FF2B5EF4-FFF2-40B4-BE49-F238E27FC236}">
                <a16:creationId xmlns:a16="http://schemas.microsoft.com/office/drawing/2014/main" id="{D1F813AA-BD86-4DC0-A68B-258446DD18E0}"/>
              </a:ext>
            </a:extLst>
          </p:cNvPr>
          <p:cNvGrpSpPr>
            <a:grpSpLocks/>
          </p:cNvGrpSpPr>
          <p:nvPr/>
        </p:nvGrpSpPr>
        <p:grpSpPr bwMode="auto">
          <a:xfrm>
            <a:off x="4867275" y="4008438"/>
            <a:ext cx="3514725" cy="2087562"/>
            <a:chOff x="2208" y="2525"/>
            <a:chExt cx="2214" cy="1315"/>
          </a:xfrm>
        </p:grpSpPr>
        <p:sp>
          <p:nvSpPr>
            <p:cNvPr id="53279" name="Oval 151">
              <a:extLst>
                <a:ext uri="{FF2B5EF4-FFF2-40B4-BE49-F238E27FC236}">
                  <a16:creationId xmlns:a16="http://schemas.microsoft.com/office/drawing/2014/main" id="{79D81210-DE7F-42E2-A5E7-405C4EE10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3010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0" name="Rectangle 153">
              <a:extLst>
                <a:ext uri="{FF2B5EF4-FFF2-40B4-BE49-F238E27FC236}">
                  <a16:creationId xmlns:a16="http://schemas.microsoft.com/office/drawing/2014/main" id="{4EB62593-2BC8-4211-A51C-3BF0E9910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2570"/>
              <a:ext cx="952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1" name="Line 154">
              <a:extLst>
                <a:ext uri="{FF2B5EF4-FFF2-40B4-BE49-F238E27FC236}">
                  <a16:creationId xmlns:a16="http://schemas.microsoft.com/office/drawing/2014/main" id="{F348D2FB-814A-4210-942E-51FDEB6B1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706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2" name="Text Box 155">
              <a:extLst>
                <a:ext uri="{FF2B5EF4-FFF2-40B4-BE49-F238E27FC236}">
                  <a16:creationId xmlns:a16="http://schemas.microsoft.com/office/drawing/2014/main" id="{8E9EC8A6-25FF-466F-AAAD-1A06C0E32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273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283" name="Text Box 156">
              <a:extLst>
                <a:ext uri="{FF2B5EF4-FFF2-40B4-BE49-F238E27FC236}">
                  <a16:creationId xmlns:a16="http://schemas.microsoft.com/office/drawing/2014/main" id="{5B16193F-FEE7-484E-985F-83490B6AD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067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15V</a:t>
              </a:r>
            </a:p>
          </p:txBody>
        </p:sp>
        <p:sp>
          <p:nvSpPr>
            <p:cNvPr id="53284" name="Text Box 157">
              <a:extLst>
                <a:ext uri="{FF2B5EF4-FFF2-40B4-BE49-F238E27FC236}">
                  <a16:creationId xmlns:a16="http://schemas.microsoft.com/office/drawing/2014/main" id="{578E05D7-9FE3-4D57-A460-062F62AAA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315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3285" name="Text Box 160">
              <a:extLst>
                <a:ext uri="{FF2B5EF4-FFF2-40B4-BE49-F238E27FC236}">
                  <a16:creationId xmlns:a16="http://schemas.microsoft.com/office/drawing/2014/main" id="{41AAC318-081D-4509-94A4-E0F8AD9C1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1" y="3024"/>
              <a:ext cx="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86" name="Text Box 161">
              <a:extLst>
                <a:ext uri="{FF2B5EF4-FFF2-40B4-BE49-F238E27FC236}">
                  <a16:creationId xmlns:a16="http://schemas.microsoft.com/office/drawing/2014/main" id="{24BFA04D-075A-42E9-A071-A4CA1D11C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615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87" name="Rectangle 162">
              <a:extLst>
                <a:ext uri="{FF2B5EF4-FFF2-40B4-BE49-F238E27FC236}">
                  <a16:creationId xmlns:a16="http://schemas.microsoft.com/office/drawing/2014/main" id="{10B9694D-9499-4071-8497-793711E3F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2525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8" name="Rectangle 163">
              <a:extLst>
                <a:ext uri="{FF2B5EF4-FFF2-40B4-BE49-F238E27FC236}">
                  <a16:creationId xmlns:a16="http://schemas.microsoft.com/office/drawing/2014/main" id="{92AFA0F4-CA4C-48E8-B8FC-B37D2AB0C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3024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89" name="Text Box 164">
              <a:extLst>
                <a:ext uri="{FF2B5EF4-FFF2-40B4-BE49-F238E27FC236}">
                  <a16:creationId xmlns:a16="http://schemas.microsoft.com/office/drawing/2014/main" id="{CD09B7A6-B34F-402E-9499-2DB531128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58217" name="Group 169">
            <a:extLst>
              <a:ext uri="{FF2B5EF4-FFF2-40B4-BE49-F238E27FC236}">
                <a16:creationId xmlns:a16="http://schemas.microsoft.com/office/drawing/2014/main" id="{FB53FC1D-D9C5-4E1E-8D9F-A366A6420FBB}"/>
              </a:ext>
            </a:extLst>
          </p:cNvPr>
          <p:cNvGrpSpPr>
            <a:grpSpLocks/>
          </p:cNvGrpSpPr>
          <p:nvPr/>
        </p:nvGrpSpPr>
        <p:grpSpPr bwMode="auto">
          <a:xfrm>
            <a:off x="1162050" y="3851275"/>
            <a:ext cx="3419475" cy="2320925"/>
            <a:chOff x="732" y="2426"/>
            <a:chExt cx="2154" cy="1462"/>
          </a:xfrm>
        </p:grpSpPr>
        <p:sp>
          <p:nvSpPr>
            <p:cNvPr id="53265" name="Oval 17">
              <a:extLst>
                <a:ext uri="{FF2B5EF4-FFF2-40B4-BE49-F238E27FC236}">
                  <a16:creationId xmlns:a16="http://schemas.microsoft.com/office/drawing/2014/main" id="{EF092807-AEF6-4F99-8242-4BE8DAB0D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699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6" name="Oval 18">
              <a:extLst>
                <a:ext uri="{FF2B5EF4-FFF2-40B4-BE49-F238E27FC236}">
                  <a16:creationId xmlns:a16="http://schemas.microsoft.com/office/drawing/2014/main" id="{F89A53B0-0AF0-42C3-8285-EBC0DC899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3243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7" name="Rectangle 19">
              <a:extLst>
                <a:ext uri="{FF2B5EF4-FFF2-40B4-BE49-F238E27FC236}">
                  <a16:creationId xmlns:a16="http://schemas.microsoft.com/office/drawing/2014/main" id="{FCD87A38-D51F-4C29-B853-8155DC59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2563"/>
              <a:ext cx="952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68" name="Line 20">
              <a:extLst>
                <a:ext uri="{FF2B5EF4-FFF2-40B4-BE49-F238E27FC236}">
                  <a16:creationId xmlns:a16="http://schemas.microsoft.com/office/drawing/2014/main" id="{9D750A3A-1AC1-4EDB-8B8B-082BAD3B5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9" y="269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Text Box 21">
              <a:extLst>
                <a:ext uri="{FF2B5EF4-FFF2-40B4-BE49-F238E27FC236}">
                  <a16:creationId xmlns:a16="http://schemas.microsoft.com/office/drawing/2014/main" id="{C20E4F34-C9A2-422F-9BBA-5BD604B0F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" y="242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270" name="Text Box 22">
              <a:extLst>
                <a:ext uri="{FF2B5EF4-FFF2-40B4-BE49-F238E27FC236}">
                  <a16:creationId xmlns:a16="http://schemas.microsoft.com/office/drawing/2014/main" id="{891363B7-432C-4BA0-8FFC-8B5DAD1FB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" y="2699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15V</a:t>
              </a:r>
            </a:p>
          </p:txBody>
        </p:sp>
        <p:sp>
          <p:nvSpPr>
            <p:cNvPr id="53271" name="Text Box 23">
              <a:extLst>
                <a:ext uri="{FF2B5EF4-FFF2-40B4-BE49-F238E27FC236}">
                  <a16:creationId xmlns:a16="http://schemas.microsoft.com/office/drawing/2014/main" id="{6478BE8F-32EE-40A3-AA03-F6759D76E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83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3272" name="Text Box 24">
              <a:extLst>
                <a:ext uri="{FF2B5EF4-FFF2-40B4-BE49-F238E27FC236}">
                  <a16:creationId xmlns:a16="http://schemas.microsoft.com/office/drawing/2014/main" id="{2DBDC79D-FE0C-4D40-956F-0D2417004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56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3273" name="Text Box 25">
              <a:extLst>
                <a:ext uri="{FF2B5EF4-FFF2-40B4-BE49-F238E27FC236}">
                  <a16:creationId xmlns:a16="http://schemas.microsoft.com/office/drawing/2014/main" id="{82CC69FA-3CA6-4505-B6C5-C8F8DD1DD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3243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8V</a:t>
              </a:r>
            </a:p>
          </p:txBody>
        </p:sp>
        <p:sp>
          <p:nvSpPr>
            <p:cNvPr id="53274" name="Text Box 26">
              <a:extLst>
                <a:ext uri="{FF2B5EF4-FFF2-40B4-BE49-F238E27FC236}">
                  <a16:creationId xmlns:a16="http://schemas.microsoft.com/office/drawing/2014/main" id="{54ECA06E-CB34-4070-ADC6-D00478366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3017"/>
              <a:ext cx="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75" name="Text Box 27">
              <a:extLst>
                <a:ext uri="{FF2B5EF4-FFF2-40B4-BE49-F238E27FC236}">
                  <a16:creationId xmlns:a16="http://schemas.microsoft.com/office/drawing/2014/main" id="{BB7BB1D8-F1F5-463B-B5A3-F4E5B379D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2608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3276" name="Rectangle 28">
              <a:extLst>
                <a:ext uri="{FF2B5EF4-FFF2-40B4-BE49-F238E27FC236}">
                  <a16:creationId xmlns:a16="http://schemas.microsoft.com/office/drawing/2014/main" id="{AB3EECE4-9179-4709-8A06-17631A5D8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2518"/>
              <a:ext cx="317" cy="13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77" name="Rectangle 29">
              <a:extLst>
                <a:ext uri="{FF2B5EF4-FFF2-40B4-BE49-F238E27FC236}">
                  <a16:creationId xmlns:a16="http://schemas.microsoft.com/office/drawing/2014/main" id="{9D1CA950-74C2-4878-B1AA-0A45F0F36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1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78" name="Text Box 165">
              <a:extLst>
                <a:ext uri="{FF2B5EF4-FFF2-40B4-BE49-F238E27FC236}">
                  <a16:creationId xmlns:a16="http://schemas.microsoft.com/office/drawing/2014/main" id="{D12B8B4F-97C8-43BE-A47E-8E2B65894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92"/>
              <a:ext cx="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58215" name="AutoShape 167">
            <a:extLst>
              <a:ext uri="{FF2B5EF4-FFF2-40B4-BE49-F238E27FC236}">
                <a16:creationId xmlns:a16="http://schemas.microsoft.com/office/drawing/2014/main" id="{6ACE97EA-DD2E-4E2B-BC75-FD45E183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49530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8216" name="AutoShape 168">
            <a:extLst>
              <a:ext uri="{FF2B5EF4-FFF2-40B4-BE49-F238E27FC236}">
                <a16:creationId xmlns:a16="http://schemas.microsoft.com/office/drawing/2014/main" id="{107AD048-A2DD-4A21-B862-2CE6D3AE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45720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5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5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5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5" grpId="0"/>
      <p:bldP spid="2581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50" name="Rectangle 174">
            <a:extLst>
              <a:ext uri="{FF2B5EF4-FFF2-40B4-BE49-F238E27FC236}">
                <a16:creationId xmlns:a16="http://schemas.microsoft.com/office/drawing/2014/main" id="{EAC3E826-E29A-40ED-97A3-4A376DDB9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1295400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49" name="Rectangle 173">
            <a:extLst>
              <a:ext uri="{FF2B5EF4-FFF2-40B4-BE49-F238E27FC236}">
                <a16:creationId xmlns:a16="http://schemas.microsoft.com/office/drawing/2014/main" id="{E6D1B9FF-CFDE-4AF5-8212-B1A2A336F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066800"/>
            <a:ext cx="914400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45" name="Rectangle 169">
            <a:extLst>
              <a:ext uri="{FF2B5EF4-FFF2-40B4-BE49-F238E27FC236}">
                <a16:creationId xmlns:a16="http://schemas.microsoft.com/office/drawing/2014/main" id="{D4159D67-2178-44FE-86F3-651632A9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143000"/>
            <a:ext cx="914400" cy="2133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44" name="Rectangle 168">
            <a:extLst>
              <a:ext uri="{FF2B5EF4-FFF2-40B4-BE49-F238E27FC236}">
                <a16:creationId xmlns:a16="http://schemas.microsoft.com/office/drawing/2014/main" id="{F22CE713-C839-4ABF-A84C-946E695D2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19200"/>
            <a:ext cx="914400" cy="2133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178" name="AutoShape 2">
            <a:extLst>
              <a:ext uri="{FF2B5EF4-FFF2-40B4-BE49-F238E27FC236}">
                <a16:creationId xmlns:a16="http://schemas.microsoft.com/office/drawing/2014/main" id="{B8211124-BCF6-4BCC-A292-CFAB3242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85800"/>
            <a:ext cx="2362200" cy="423863"/>
          </a:xfrm>
          <a:prstGeom prst="wedgeRoundRectCallout">
            <a:avLst>
              <a:gd name="adj1" fmla="val 9676"/>
              <a:gd name="adj2" fmla="val 165356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称虚元件</a:t>
            </a:r>
          </a:p>
        </p:txBody>
      </p:sp>
      <p:sp>
        <p:nvSpPr>
          <p:cNvPr id="54279" name="Text Box 3">
            <a:extLst>
              <a:ext uri="{FF2B5EF4-FFF2-40B4-BE49-F238E27FC236}">
                <a16:creationId xmlns:a16="http://schemas.microsoft.com/office/drawing/2014/main" id="{D2EB4074-10C3-44A9-971E-F331D4086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52400"/>
            <a:ext cx="6757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利用电源转换简化电路计算电压</a:t>
            </a:r>
            <a:r>
              <a:rPr kumimoji="1" lang="en-US" altLang="zh-CN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4280" name="Text Box 4">
            <a:extLst>
              <a:ext uri="{FF2B5EF4-FFF2-40B4-BE49-F238E27FC236}">
                <a16:creationId xmlns:a16="http://schemas.microsoft.com/office/drawing/2014/main" id="{7C96B3C5-2112-43AA-8542-6DFF773D1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4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2-4</a:t>
            </a:r>
          </a:p>
        </p:txBody>
      </p:sp>
      <p:sp>
        <p:nvSpPr>
          <p:cNvPr id="306183" name="AutoShape 7">
            <a:extLst>
              <a:ext uri="{FF2B5EF4-FFF2-40B4-BE49-F238E27FC236}">
                <a16:creationId xmlns:a16="http://schemas.microsoft.com/office/drawing/2014/main" id="{BDB675DC-2F7C-4077-8954-87EC389E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724400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184" name="Text Box 8">
            <a:extLst>
              <a:ext uri="{FF2B5EF4-FFF2-40B4-BE49-F238E27FC236}">
                <a16:creationId xmlns:a16="http://schemas.microsoft.com/office/drawing/2014/main" id="{E291508F-ED3C-47B8-A4F1-A50F26DA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15000"/>
            <a:ext cx="3484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=2.5(6+2)=20V</a:t>
            </a:r>
          </a:p>
        </p:txBody>
      </p:sp>
      <p:grpSp>
        <p:nvGrpSpPr>
          <p:cNvPr id="54283" name="Group 49">
            <a:extLst>
              <a:ext uri="{FF2B5EF4-FFF2-40B4-BE49-F238E27FC236}">
                <a16:creationId xmlns:a16="http://schemas.microsoft.com/office/drawing/2014/main" id="{D297EB7F-5A07-45A8-81BF-C075F692BF2C}"/>
              </a:ext>
            </a:extLst>
          </p:cNvPr>
          <p:cNvGrpSpPr>
            <a:grpSpLocks/>
          </p:cNvGrpSpPr>
          <p:nvPr/>
        </p:nvGrpSpPr>
        <p:grpSpPr bwMode="auto">
          <a:xfrm>
            <a:off x="0" y="990600"/>
            <a:ext cx="4752975" cy="2305050"/>
            <a:chOff x="249" y="2296"/>
            <a:chExt cx="2994" cy="1452"/>
          </a:xfrm>
        </p:grpSpPr>
        <p:sp>
          <p:nvSpPr>
            <p:cNvPr id="54354" name="Oval 50">
              <a:extLst>
                <a:ext uri="{FF2B5EF4-FFF2-40B4-BE49-F238E27FC236}">
                  <a16:creationId xmlns:a16="http://schemas.microsoft.com/office/drawing/2014/main" id="{A4D1BF31-FD83-44BB-BCAD-2D572862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614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55" name="Oval 51">
              <a:extLst>
                <a:ext uri="{FF2B5EF4-FFF2-40B4-BE49-F238E27FC236}">
                  <a16:creationId xmlns:a16="http://schemas.microsoft.com/office/drawing/2014/main" id="{CAD17087-4375-4F6B-8DBD-B2A4E3BBA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158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56" name="Line 52">
              <a:extLst>
                <a:ext uri="{FF2B5EF4-FFF2-40B4-BE49-F238E27FC236}">
                  <a16:creationId xmlns:a16="http://schemas.microsoft.com/office/drawing/2014/main" id="{82CEC74B-829A-4A7B-9007-2B7A2750C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478"/>
              <a:ext cx="0" cy="1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7" name="Text Box 53">
              <a:extLst>
                <a:ext uri="{FF2B5EF4-FFF2-40B4-BE49-F238E27FC236}">
                  <a16:creationId xmlns:a16="http://schemas.microsoft.com/office/drawing/2014/main" id="{6B52CE03-041C-4D0E-96FB-EEFE4066E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3022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58" name="Line 54">
              <a:extLst>
                <a:ext uri="{FF2B5EF4-FFF2-40B4-BE49-F238E27FC236}">
                  <a16:creationId xmlns:a16="http://schemas.microsoft.com/office/drawing/2014/main" id="{FE457C77-6C8A-4473-946B-9D194E21E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306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Text Box 55">
              <a:extLst>
                <a:ext uri="{FF2B5EF4-FFF2-40B4-BE49-F238E27FC236}">
                  <a16:creationId xmlns:a16="http://schemas.microsoft.com/office/drawing/2014/main" id="{9C4F3669-D464-4910-8C6E-EE9430165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61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60" name="Text Box 56">
              <a:extLst>
                <a:ext uri="{FF2B5EF4-FFF2-40B4-BE49-F238E27FC236}">
                  <a16:creationId xmlns:a16="http://schemas.microsoft.com/office/drawing/2014/main" id="{B731B235-3883-4FA4-9046-DF08B6B96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3385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61" name="Text Box 57">
              <a:extLst>
                <a:ext uri="{FF2B5EF4-FFF2-40B4-BE49-F238E27FC236}">
                  <a16:creationId xmlns:a16="http://schemas.microsoft.com/office/drawing/2014/main" id="{BD65D68C-C97D-46D5-9DA3-A58CEC265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931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U=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？</a:t>
              </a:r>
            </a:p>
          </p:txBody>
        </p:sp>
        <p:sp>
          <p:nvSpPr>
            <p:cNvPr id="54362" name="Text Box 58">
              <a:extLst>
                <a:ext uri="{FF2B5EF4-FFF2-40B4-BE49-F238E27FC236}">
                  <a16:creationId xmlns:a16="http://schemas.microsoft.com/office/drawing/2014/main" id="{C261B8EE-1C17-4DE5-96DF-6D696F6F0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" y="2659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63" name="Text Box 59">
              <a:extLst>
                <a:ext uri="{FF2B5EF4-FFF2-40B4-BE49-F238E27FC236}">
                  <a16:creationId xmlns:a16="http://schemas.microsoft.com/office/drawing/2014/main" id="{DB21E166-23F4-4F82-8BDB-95CDD9964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704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64" name="Text Box 60">
              <a:extLst>
                <a:ext uri="{FF2B5EF4-FFF2-40B4-BE49-F238E27FC236}">
                  <a16:creationId xmlns:a16="http://schemas.microsoft.com/office/drawing/2014/main" id="{E5F4A2AA-8086-4E52-AB06-83237AB59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3204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54365" name="Text Box 61">
              <a:extLst>
                <a:ext uri="{FF2B5EF4-FFF2-40B4-BE49-F238E27FC236}">
                  <a16:creationId xmlns:a16="http://schemas.microsoft.com/office/drawing/2014/main" id="{C50F4BB5-03B6-4562-A2EF-71371CE8B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2659"/>
              <a:ext cx="7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54366" name="Rectangle 62">
              <a:extLst>
                <a:ext uri="{FF2B5EF4-FFF2-40B4-BE49-F238E27FC236}">
                  <a16:creationId xmlns:a16="http://schemas.microsoft.com/office/drawing/2014/main" id="{26D5771B-5A85-438F-A661-7050A6DA1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2478"/>
              <a:ext cx="1633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67" name="Rectangle 63">
              <a:extLst>
                <a:ext uri="{FF2B5EF4-FFF2-40B4-BE49-F238E27FC236}">
                  <a16:creationId xmlns:a16="http://schemas.microsoft.com/office/drawing/2014/main" id="{D0F01E13-E687-4EF1-A177-3374560F7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2931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68" name="Rectangle 64">
              <a:extLst>
                <a:ext uri="{FF2B5EF4-FFF2-40B4-BE49-F238E27FC236}">
                  <a16:creationId xmlns:a16="http://schemas.microsoft.com/office/drawing/2014/main" id="{F1254CE9-76C7-4D6B-8E9E-74C420B22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659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69" name="Text Box 65">
              <a:extLst>
                <a:ext uri="{FF2B5EF4-FFF2-40B4-BE49-F238E27FC236}">
                  <a16:creationId xmlns:a16="http://schemas.microsoft.com/office/drawing/2014/main" id="{1F87A37B-BBA7-4130-B3F7-39BE5CC9E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31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70" name="Text Box 66">
              <a:extLst>
                <a:ext uri="{FF2B5EF4-FFF2-40B4-BE49-F238E27FC236}">
                  <a16:creationId xmlns:a16="http://schemas.microsoft.com/office/drawing/2014/main" id="{7D1831E3-FFA8-4407-BC44-E828F0D72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432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71" name="Text Box 67">
              <a:extLst>
                <a:ext uri="{FF2B5EF4-FFF2-40B4-BE49-F238E27FC236}">
                  <a16:creationId xmlns:a16="http://schemas.microsoft.com/office/drawing/2014/main" id="{5476BD29-5483-46BD-9FEA-E41C649E8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95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72" name="Text Box 68">
              <a:extLst>
                <a:ext uri="{FF2B5EF4-FFF2-40B4-BE49-F238E27FC236}">
                  <a16:creationId xmlns:a16="http://schemas.microsoft.com/office/drawing/2014/main" id="{3E9C385C-F988-4A06-8B51-B93275D80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15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73" name="Text Box 69">
              <a:extLst>
                <a:ext uri="{FF2B5EF4-FFF2-40B4-BE49-F238E27FC236}">
                  <a16:creationId xmlns:a16="http://schemas.microsoft.com/office/drawing/2014/main" id="{4C83C1B4-9FBA-4D5A-8639-6C5A1CD75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296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54374" name="Group 70">
              <a:extLst>
                <a:ext uri="{FF2B5EF4-FFF2-40B4-BE49-F238E27FC236}">
                  <a16:creationId xmlns:a16="http://schemas.microsoft.com/office/drawing/2014/main" id="{1AF6FDFA-5C9E-459F-BFFB-C6784E8A6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0" y="3294"/>
              <a:ext cx="363" cy="363"/>
              <a:chOff x="4785" y="709"/>
              <a:chExt cx="363" cy="363"/>
            </a:xfrm>
          </p:grpSpPr>
          <p:sp>
            <p:nvSpPr>
              <p:cNvPr id="54375" name="Oval 71">
                <a:extLst>
                  <a:ext uri="{FF2B5EF4-FFF2-40B4-BE49-F238E27FC236}">
                    <a16:creationId xmlns:a16="http://schemas.microsoft.com/office/drawing/2014/main" id="{C121A05F-5BD2-4A69-9BE7-32B54A6E6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76" name="Line 72">
                <a:extLst>
                  <a:ext uri="{FF2B5EF4-FFF2-40B4-BE49-F238E27FC236}">
                    <a16:creationId xmlns:a16="http://schemas.microsoft.com/office/drawing/2014/main" id="{7473BF64-DF19-4F43-B6FB-2C8E66432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6249" name="Group 73">
            <a:extLst>
              <a:ext uri="{FF2B5EF4-FFF2-40B4-BE49-F238E27FC236}">
                <a16:creationId xmlns:a16="http://schemas.microsoft.com/office/drawing/2014/main" id="{5A3178CA-DDE3-488C-9955-FAD6D6A622E3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770313"/>
            <a:ext cx="3455987" cy="1727200"/>
            <a:chOff x="3243" y="2387"/>
            <a:chExt cx="2177" cy="1088"/>
          </a:xfrm>
        </p:grpSpPr>
        <p:sp>
          <p:nvSpPr>
            <p:cNvPr id="54336" name="Line 74">
              <a:extLst>
                <a:ext uri="{FF2B5EF4-FFF2-40B4-BE49-F238E27FC236}">
                  <a16:creationId xmlns:a16="http://schemas.microsoft.com/office/drawing/2014/main" id="{631813E8-C809-474A-804A-EB31C2B6D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840"/>
              <a:ext cx="0" cy="18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7" name="Line 75">
              <a:extLst>
                <a:ext uri="{FF2B5EF4-FFF2-40B4-BE49-F238E27FC236}">
                  <a16:creationId xmlns:a16="http://schemas.microsoft.com/office/drawing/2014/main" id="{40BF26BC-930D-4C71-96DE-D95C7D35D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387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Line 76">
              <a:extLst>
                <a:ext uri="{FF2B5EF4-FFF2-40B4-BE49-F238E27FC236}">
                  <a16:creationId xmlns:a16="http://schemas.microsoft.com/office/drawing/2014/main" id="{EE09F0FF-C14E-4F63-9038-ECB113834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523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9" name="Text Box 77">
              <a:extLst>
                <a:ext uri="{FF2B5EF4-FFF2-40B4-BE49-F238E27FC236}">
                  <a16:creationId xmlns:a16="http://schemas.microsoft.com/office/drawing/2014/main" id="{F106CC16-95FE-40A3-9E91-C37C7C00A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477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40" name="Text Box 78">
              <a:extLst>
                <a:ext uri="{FF2B5EF4-FFF2-40B4-BE49-F238E27FC236}">
                  <a16:creationId xmlns:a16="http://schemas.microsoft.com/office/drawing/2014/main" id="{30E9E4BC-599D-4B43-8098-D71856CC9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3022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41" name="Text Box 79">
              <a:extLst>
                <a:ext uri="{FF2B5EF4-FFF2-40B4-BE49-F238E27FC236}">
                  <a16:creationId xmlns:a16="http://schemas.microsoft.com/office/drawing/2014/main" id="{6D06DF0D-AB21-4F67-B689-839C17FA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75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342" name="Text Box 80">
              <a:extLst>
                <a:ext uri="{FF2B5EF4-FFF2-40B4-BE49-F238E27FC236}">
                  <a16:creationId xmlns:a16="http://schemas.microsoft.com/office/drawing/2014/main" id="{80F06A28-9E50-43CD-8E44-0081DECF6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786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2.5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43" name="Text Box 81">
              <a:extLst>
                <a:ext uri="{FF2B5EF4-FFF2-40B4-BE49-F238E27FC236}">
                  <a16:creationId xmlns:a16="http://schemas.microsoft.com/office/drawing/2014/main" id="{6A6A88E2-D0F5-4BE4-AB21-A6DDB4324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568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54344" name="Text Box 82">
              <a:extLst>
                <a:ext uri="{FF2B5EF4-FFF2-40B4-BE49-F238E27FC236}">
                  <a16:creationId xmlns:a16="http://schemas.microsoft.com/office/drawing/2014/main" id="{6E4EFBB7-0324-47AC-9102-C0B62CB2D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2559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45" name="Rectangle 83">
              <a:extLst>
                <a:ext uri="{FF2B5EF4-FFF2-40B4-BE49-F238E27FC236}">
                  <a16:creationId xmlns:a16="http://schemas.microsoft.com/office/drawing/2014/main" id="{CAC8D702-BAEC-4903-8A7E-04E54DAC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387"/>
              <a:ext cx="1588" cy="10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46" name="Line 84">
              <a:extLst>
                <a:ext uri="{FF2B5EF4-FFF2-40B4-BE49-F238E27FC236}">
                  <a16:creationId xmlns:a16="http://schemas.microsoft.com/office/drawing/2014/main" id="{8A0BB5B6-2E46-4C58-9AAD-5291E7D5E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2523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Rectangle 85">
              <a:extLst>
                <a:ext uri="{FF2B5EF4-FFF2-40B4-BE49-F238E27FC236}">
                  <a16:creationId xmlns:a16="http://schemas.microsoft.com/office/drawing/2014/main" id="{FDBB0540-6C90-47C0-B157-D844EC6A3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2750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348" name="Group 86">
              <a:extLst>
                <a:ext uri="{FF2B5EF4-FFF2-40B4-BE49-F238E27FC236}">
                  <a16:creationId xmlns:a16="http://schemas.microsoft.com/office/drawing/2014/main" id="{2134916D-53EA-4246-B1B1-475C8EF70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2886"/>
              <a:ext cx="363" cy="363"/>
              <a:chOff x="4785" y="709"/>
              <a:chExt cx="363" cy="363"/>
            </a:xfrm>
          </p:grpSpPr>
          <p:sp>
            <p:nvSpPr>
              <p:cNvPr id="54352" name="Oval 87">
                <a:extLst>
                  <a:ext uri="{FF2B5EF4-FFF2-40B4-BE49-F238E27FC236}">
                    <a16:creationId xmlns:a16="http://schemas.microsoft.com/office/drawing/2014/main" id="{E521EC40-3BC4-43F3-81AC-D14E351FD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53" name="Line 88">
                <a:extLst>
                  <a:ext uri="{FF2B5EF4-FFF2-40B4-BE49-F238E27FC236}">
                    <a16:creationId xmlns:a16="http://schemas.microsoft.com/office/drawing/2014/main" id="{0512FB05-AC23-4EF3-A5AF-4CDA39C65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349" name="Group 89">
              <a:extLst>
                <a:ext uri="{FF2B5EF4-FFF2-40B4-BE49-F238E27FC236}">
                  <a16:creationId xmlns:a16="http://schemas.microsoft.com/office/drawing/2014/main" id="{F4665E12-972F-44C9-B14E-7BFD42A81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886"/>
              <a:ext cx="363" cy="363"/>
              <a:chOff x="4785" y="709"/>
              <a:chExt cx="363" cy="363"/>
            </a:xfrm>
          </p:grpSpPr>
          <p:sp>
            <p:nvSpPr>
              <p:cNvPr id="54350" name="Oval 90">
                <a:extLst>
                  <a:ext uri="{FF2B5EF4-FFF2-40B4-BE49-F238E27FC236}">
                    <a16:creationId xmlns:a16="http://schemas.microsoft.com/office/drawing/2014/main" id="{1B9F4925-4DC2-4645-9C36-6666D20DE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51" name="Line 91">
                <a:extLst>
                  <a:ext uri="{FF2B5EF4-FFF2-40B4-BE49-F238E27FC236}">
                    <a16:creationId xmlns:a16="http://schemas.microsoft.com/office/drawing/2014/main" id="{B52894D3-B687-4DBE-8E41-1BCD91703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6268" name="Text Box 92">
            <a:extLst>
              <a:ext uri="{FF2B5EF4-FFF2-40B4-BE49-F238E27FC236}">
                <a16:creationId xmlns:a16="http://schemas.microsoft.com/office/drawing/2014/main" id="{A38FD6EF-11DD-4408-9D13-556500AEC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033463"/>
            <a:ext cx="1295400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54286" name="Text Box 93">
            <a:extLst>
              <a:ext uri="{FF2B5EF4-FFF2-40B4-BE49-F238E27FC236}">
                <a16:creationId xmlns:a16="http://schemas.microsoft.com/office/drawing/2014/main" id="{29279EA9-31DE-436E-AC01-6C85A2B5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124200"/>
            <a:ext cx="1366838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pSp>
        <p:nvGrpSpPr>
          <p:cNvPr id="306294" name="Group 118">
            <a:extLst>
              <a:ext uri="{FF2B5EF4-FFF2-40B4-BE49-F238E27FC236}">
                <a16:creationId xmlns:a16="http://schemas.microsoft.com/office/drawing/2014/main" id="{C7FA2548-D33A-4216-8C08-8CCE1218FB28}"/>
              </a:ext>
            </a:extLst>
          </p:cNvPr>
          <p:cNvGrpSpPr>
            <a:grpSpLocks/>
          </p:cNvGrpSpPr>
          <p:nvPr/>
        </p:nvGrpSpPr>
        <p:grpSpPr bwMode="auto">
          <a:xfrm>
            <a:off x="4837113" y="914400"/>
            <a:ext cx="4230687" cy="2305050"/>
            <a:chOff x="2862" y="624"/>
            <a:chExt cx="2665" cy="1452"/>
          </a:xfrm>
        </p:grpSpPr>
        <p:sp>
          <p:nvSpPr>
            <p:cNvPr id="54317" name="Oval 96">
              <a:extLst>
                <a:ext uri="{FF2B5EF4-FFF2-40B4-BE49-F238E27FC236}">
                  <a16:creationId xmlns:a16="http://schemas.microsoft.com/office/drawing/2014/main" id="{8055E14C-1C64-4C26-A2DA-66B48078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1486"/>
              <a:ext cx="363" cy="36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8" name="Line 97">
              <a:extLst>
                <a:ext uri="{FF2B5EF4-FFF2-40B4-BE49-F238E27FC236}">
                  <a16:creationId xmlns:a16="http://schemas.microsoft.com/office/drawing/2014/main" id="{3310AE70-A3F8-467B-94AC-A8ABE8303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" y="806"/>
              <a:ext cx="0" cy="1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Text Box 98">
              <a:extLst>
                <a:ext uri="{FF2B5EF4-FFF2-40B4-BE49-F238E27FC236}">
                  <a16:creationId xmlns:a16="http://schemas.microsoft.com/office/drawing/2014/main" id="{33C4A2D8-0794-4FDC-B14E-DC33EEDB4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056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20" name="Line 99">
              <a:extLst>
                <a:ext uri="{FF2B5EF4-FFF2-40B4-BE49-F238E27FC236}">
                  <a16:creationId xmlns:a16="http://schemas.microsoft.com/office/drawing/2014/main" id="{DD380BCD-9409-4B0A-8B4A-DFAA769A0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1101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Text Box 100">
              <a:extLst>
                <a:ext uri="{FF2B5EF4-FFF2-40B4-BE49-F238E27FC236}">
                  <a16:creationId xmlns:a16="http://schemas.microsoft.com/office/drawing/2014/main" id="{8A005A9D-723A-4A83-BD5F-FC009BC44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2" y="942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22" name="Text Box 101">
              <a:extLst>
                <a:ext uri="{FF2B5EF4-FFF2-40B4-BE49-F238E27FC236}">
                  <a16:creationId xmlns:a16="http://schemas.microsoft.com/office/drawing/2014/main" id="{1F85D90D-A219-4CA4-A6BC-0BE2F880E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1713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23" name="Text Box 102">
              <a:extLst>
                <a:ext uri="{FF2B5EF4-FFF2-40B4-BE49-F238E27FC236}">
                  <a16:creationId xmlns:a16="http://schemas.microsoft.com/office/drawing/2014/main" id="{3E597C4C-CC2B-4A53-86DF-C60292CCF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" y="1259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U=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？</a:t>
              </a:r>
            </a:p>
          </p:txBody>
        </p:sp>
        <p:sp>
          <p:nvSpPr>
            <p:cNvPr id="54324" name="Text Box 103">
              <a:extLst>
                <a:ext uri="{FF2B5EF4-FFF2-40B4-BE49-F238E27FC236}">
                  <a16:creationId xmlns:a16="http://schemas.microsoft.com/office/drawing/2014/main" id="{C93A59C4-60F6-4753-AED4-A37950C2E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987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25" name="Text Box 104">
              <a:extLst>
                <a:ext uri="{FF2B5EF4-FFF2-40B4-BE49-F238E27FC236}">
                  <a16:creationId xmlns:a16="http://schemas.microsoft.com/office/drawing/2014/main" id="{314A8313-7415-4499-B6BB-8065673EC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1392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26" name="Text Box 105">
              <a:extLst>
                <a:ext uri="{FF2B5EF4-FFF2-40B4-BE49-F238E27FC236}">
                  <a16:creationId xmlns:a16="http://schemas.microsoft.com/office/drawing/2014/main" id="{8BB51A75-8901-4F26-85F3-9346873D3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1545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10V</a:t>
              </a:r>
            </a:p>
          </p:txBody>
        </p:sp>
        <p:sp>
          <p:nvSpPr>
            <p:cNvPr id="54327" name="Rectangle 107">
              <a:extLst>
                <a:ext uri="{FF2B5EF4-FFF2-40B4-BE49-F238E27FC236}">
                  <a16:creationId xmlns:a16="http://schemas.microsoft.com/office/drawing/2014/main" id="{4949308D-6068-407C-97A4-A3915D25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806"/>
              <a:ext cx="1306" cy="127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28" name="Rectangle 108">
              <a:extLst>
                <a:ext uri="{FF2B5EF4-FFF2-40B4-BE49-F238E27FC236}">
                  <a16:creationId xmlns:a16="http://schemas.microsoft.com/office/drawing/2014/main" id="{EE7E054D-CD96-4B34-86A4-D37277483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1259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29" name="Rectangle 109">
              <a:extLst>
                <a:ext uri="{FF2B5EF4-FFF2-40B4-BE49-F238E27FC236}">
                  <a16:creationId xmlns:a16="http://schemas.microsoft.com/office/drawing/2014/main" id="{AA213AB7-2083-4D11-99AF-C66BB5EF1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98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30" name="Text Box 110">
              <a:extLst>
                <a:ext uri="{FF2B5EF4-FFF2-40B4-BE49-F238E27FC236}">
                  <a16:creationId xmlns:a16="http://schemas.microsoft.com/office/drawing/2014/main" id="{342DC549-960F-4D8D-8D35-BCD55D778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" y="1259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331" name="Text Box 113">
              <a:extLst>
                <a:ext uri="{FF2B5EF4-FFF2-40B4-BE49-F238E27FC236}">
                  <a16:creationId xmlns:a16="http://schemas.microsoft.com/office/drawing/2014/main" id="{03252802-A027-4B85-959A-36A772B25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" y="1486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332" name="Text Box 114">
              <a:extLst>
                <a:ext uri="{FF2B5EF4-FFF2-40B4-BE49-F238E27FC236}">
                  <a16:creationId xmlns:a16="http://schemas.microsoft.com/office/drawing/2014/main" id="{BF16E6E0-112A-4714-81ED-98B923FCE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624"/>
              <a:ext cx="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54333" name="Group 115">
              <a:extLst>
                <a:ext uri="{FF2B5EF4-FFF2-40B4-BE49-F238E27FC236}">
                  <a16:creationId xmlns:a16="http://schemas.microsoft.com/office/drawing/2014/main" id="{5EA51716-35B8-49A2-9753-DAA90C1F2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328"/>
              <a:ext cx="363" cy="363"/>
              <a:chOff x="4785" y="709"/>
              <a:chExt cx="363" cy="363"/>
            </a:xfrm>
          </p:grpSpPr>
          <p:sp>
            <p:nvSpPr>
              <p:cNvPr id="54334" name="Oval 116">
                <a:extLst>
                  <a:ext uri="{FF2B5EF4-FFF2-40B4-BE49-F238E27FC236}">
                    <a16:creationId xmlns:a16="http://schemas.microsoft.com/office/drawing/2014/main" id="{5031184A-67DA-45A2-8A2F-7BE67B930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35" name="Line 117">
                <a:extLst>
                  <a:ext uri="{FF2B5EF4-FFF2-40B4-BE49-F238E27FC236}">
                    <a16:creationId xmlns:a16="http://schemas.microsoft.com/office/drawing/2014/main" id="{B904BDE0-B3B0-4558-A8E6-0EC225720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6343" name="Group 167">
            <a:extLst>
              <a:ext uri="{FF2B5EF4-FFF2-40B4-BE49-F238E27FC236}">
                <a16:creationId xmlns:a16="http://schemas.microsoft.com/office/drawing/2014/main" id="{5318101E-322F-4CD1-9E25-9469F52669B1}"/>
              </a:ext>
            </a:extLst>
          </p:cNvPr>
          <p:cNvGrpSpPr>
            <a:grpSpLocks/>
          </p:cNvGrpSpPr>
          <p:nvPr/>
        </p:nvGrpSpPr>
        <p:grpSpPr bwMode="auto">
          <a:xfrm>
            <a:off x="0" y="4067175"/>
            <a:ext cx="4522788" cy="1819275"/>
            <a:chOff x="0" y="2562"/>
            <a:chExt cx="2849" cy="1146"/>
          </a:xfrm>
        </p:grpSpPr>
        <p:sp>
          <p:nvSpPr>
            <p:cNvPr id="54291" name="Line 140">
              <a:extLst>
                <a:ext uri="{FF2B5EF4-FFF2-40B4-BE49-F238E27FC236}">
                  <a16:creationId xmlns:a16="http://schemas.microsoft.com/office/drawing/2014/main" id="{1701C58B-6A8C-4D82-A504-F7D2EFB13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045"/>
              <a:ext cx="0" cy="18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41">
              <a:extLst>
                <a:ext uri="{FF2B5EF4-FFF2-40B4-BE49-F238E27FC236}">
                  <a16:creationId xmlns:a16="http://schemas.microsoft.com/office/drawing/2014/main" id="{F3EC12C5-0E65-44E0-B014-68099EF2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" y="2592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142">
              <a:extLst>
                <a:ext uri="{FF2B5EF4-FFF2-40B4-BE49-F238E27FC236}">
                  <a16:creationId xmlns:a16="http://schemas.microsoft.com/office/drawing/2014/main" id="{8DA5D688-A772-47C5-AB2C-E24B21686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4" y="2728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Text Box 143">
              <a:extLst>
                <a:ext uri="{FF2B5EF4-FFF2-40B4-BE49-F238E27FC236}">
                  <a16:creationId xmlns:a16="http://schemas.microsoft.com/office/drawing/2014/main" id="{E6BB5693-7F92-465C-ADC6-B47E4C3BD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2682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4295" name="Text Box 144">
              <a:extLst>
                <a:ext uri="{FF2B5EF4-FFF2-40B4-BE49-F238E27FC236}">
                  <a16:creationId xmlns:a16="http://schemas.microsoft.com/office/drawing/2014/main" id="{AFBAD622-272E-4556-8129-B6275F43B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3227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4296" name="Text Box 145">
              <a:extLst>
                <a:ext uri="{FF2B5EF4-FFF2-40B4-BE49-F238E27FC236}">
                  <a16:creationId xmlns:a16="http://schemas.microsoft.com/office/drawing/2014/main" id="{5EF8E0DF-9BBF-4868-9D46-8A1F91B8B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2955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97" name="Text Box 146">
              <a:extLst>
                <a:ext uri="{FF2B5EF4-FFF2-40B4-BE49-F238E27FC236}">
                  <a16:creationId xmlns:a16="http://schemas.microsoft.com/office/drawing/2014/main" id="{EEF660BC-87CA-455A-A226-C60C6429A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2991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298" name="Text Box 147">
              <a:extLst>
                <a:ext uri="{FF2B5EF4-FFF2-40B4-BE49-F238E27FC236}">
                  <a16:creationId xmlns:a16="http://schemas.microsoft.com/office/drawing/2014/main" id="{929E62E5-9539-40D4-8B7A-036B92E6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" y="2773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</p:txBody>
        </p:sp>
        <p:sp>
          <p:nvSpPr>
            <p:cNvPr id="54299" name="Text Box 148">
              <a:extLst>
                <a:ext uri="{FF2B5EF4-FFF2-40B4-BE49-F238E27FC236}">
                  <a16:creationId xmlns:a16="http://schemas.microsoft.com/office/drawing/2014/main" id="{CC5AF83C-1C06-4AB1-93DB-747A7AA2C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" y="2764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6A</a:t>
              </a:r>
            </a:p>
          </p:txBody>
        </p:sp>
        <p:sp>
          <p:nvSpPr>
            <p:cNvPr id="54300" name="Rectangle 149">
              <a:extLst>
                <a:ext uri="{FF2B5EF4-FFF2-40B4-BE49-F238E27FC236}">
                  <a16:creationId xmlns:a16="http://schemas.microsoft.com/office/drawing/2014/main" id="{E427F91D-4B67-4A30-8E25-12612FE8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592"/>
              <a:ext cx="1588" cy="10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1" name="Line 150">
              <a:extLst>
                <a:ext uri="{FF2B5EF4-FFF2-40B4-BE49-F238E27FC236}">
                  <a16:creationId xmlns:a16="http://schemas.microsoft.com/office/drawing/2014/main" id="{0255F132-4212-4FE8-9274-AC6BB2DE3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3" y="2728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Rectangle 151">
              <a:extLst>
                <a:ext uri="{FF2B5EF4-FFF2-40B4-BE49-F238E27FC236}">
                  <a16:creationId xmlns:a16="http://schemas.microsoft.com/office/drawing/2014/main" id="{368641FF-6FCD-44C3-A3F3-56B8559F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2955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303" name="Group 152">
              <a:extLst>
                <a:ext uri="{FF2B5EF4-FFF2-40B4-BE49-F238E27FC236}">
                  <a16:creationId xmlns:a16="http://schemas.microsoft.com/office/drawing/2014/main" id="{28341913-24C2-4CFB-9139-A4F569217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091"/>
              <a:ext cx="363" cy="363"/>
              <a:chOff x="4785" y="709"/>
              <a:chExt cx="363" cy="363"/>
            </a:xfrm>
          </p:grpSpPr>
          <p:sp>
            <p:nvSpPr>
              <p:cNvPr id="54315" name="Oval 153">
                <a:extLst>
                  <a:ext uri="{FF2B5EF4-FFF2-40B4-BE49-F238E27FC236}">
                    <a16:creationId xmlns:a16="http://schemas.microsoft.com/office/drawing/2014/main" id="{61E94F5A-9338-42D0-A02F-C97B4FA8D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16" name="Line 154">
                <a:extLst>
                  <a:ext uri="{FF2B5EF4-FFF2-40B4-BE49-F238E27FC236}">
                    <a16:creationId xmlns:a16="http://schemas.microsoft.com/office/drawing/2014/main" id="{CD0CE022-6C8F-49C7-A2FE-82986F41B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304" name="Group 155">
              <a:extLst>
                <a:ext uri="{FF2B5EF4-FFF2-40B4-BE49-F238E27FC236}">
                  <a16:creationId xmlns:a16="http://schemas.microsoft.com/office/drawing/2014/main" id="{1F581B7F-FB6C-4B09-9EF2-0CDA94342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2" y="3091"/>
              <a:ext cx="363" cy="363"/>
              <a:chOff x="4785" y="709"/>
              <a:chExt cx="363" cy="363"/>
            </a:xfrm>
          </p:grpSpPr>
          <p:sp>
            <p:nvSpPr>
              <p:cNvPr id="54313" name="Oval 156">
                <a:extLst>
                  <a:ext uri="{FF2B5EF4-FFF2-40B4-BE49-F238E27FC236}">
                    <a16:creationId xmlns:a16="http://schemas.microsoft.com/office/drawing/2014/main" id="{B55F57F2-C152-49E4-BCF0-FE2F0D405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14" name="Line 157">
                <a:extLst>
                  <a:ext uri="{FF2B5EF4-FFF2-40B4-BE49-F238E27FC236}">
                    <a16:creationId xmlns:a16="http://schemas.microsoft.com/office/drawing/2014/main" id="{624D97ED-BDA7-4C81-834A-D52AE9A09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5" name="Line 160">
              <a:extLst>
                <a:ext uri="{FF2B5EF4-FFF2-40B4-BE49-F238E27FC236}">
                  <a16:creationId xmlns:a16="http://schemas.microsoft.com/office/drawing/2014/main" id="{980B1468-C9C2-48C6-8807-C99921A55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9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6" name="Line 161">
              <a:extLst>
                <a:ext uri="{FF2B5EF4-FFF2-40B4-BE49-F238E27FC236}">
                  <a16:creationId xmlns:a16="http://schemas.microsoft.com/office/drawing/2014/main" id="{2C8F717F-FD8C-44BE-BA76-4B5777C3A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" y="3678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7" name="Line 162">
              <a:extLst>
                <a:ext uri="{FF2B5EF4-FFF2-40B4-BE49-F238E27FC236}">
                  <a16:creationId xmlns:a16="http://schemas.microsoft.com/office/drawing/2014/main" id="{EC82D2E8-9D00-45CD-9362-0ADD53D8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92"/>
              <a:ext cx="0" cy="1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Rectangle 159">
              <a:extLst>
                <a:ext uri="{FF2B5EF4-FFF2-40B4-BE49-F238E27FC236}">
                  <a16:creationId xmlns:a16="http://schemas.microsoft.com/office/drawing/2014/main" id="{C7EE2609-E917-4F20-8BD5-CAD6657C8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3027"/>
              <a:ext cx="127" cy="31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9" name="Text Box 163">
              <a:extLst>
                <a:ext uri="{FF2B5EF4-FFF2-40B4-BE49-F238E27FC236}">
                  <a16:creationId xmlns:a16="http://schemas.microsoft.com/office/drawing/2014/main" id="{ED829FE8-F998-4E2B-8F89-3BEEE6B09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024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1"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4310" name="Oval 164">
              <a:extLst>
                <a:ext uri="{FF2B5EF4-FFF2-40B4-BE49-F238E27FC236}">
                  <a16:creationId xmlns:a16="http://schemas.microsoft.com/office/drawing/2014/main" id="{1A45CBE8-610C-4E69-BB6B-EEB715E4E7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5" y="3645"/>
              <a:ext cx="57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1" name="Oval 165">
              <a:extLst>
                <a:ext uri="{FF2B5EF4-FFF2-40B4-BE49-F238E27FC236}">
                  <a16:creationId xmlns:a16="http://schemas.microsoft.com/office/drawing/2014/main" id="{46F586E3-F9E8-4494-8A00-7046B41FC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57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2" name="Oval 166">
              <a:extLst>
                <a:ext uri="{FF2B5EF4-FFF2-40B4-BE49-F238E27FC236}">
                  <a16:creationId xmlns:a16="http://schemas.microsoft.com/office/drawing/2014/main" id="{C86651F5-7D01-4E76-9772-A134CFC334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5" y="2562"/>
              <a:ext cx="57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6348" name="AutoShape 172">
            <a:extLst>
              <a:ext uri="{FF2B5EF4-FFF2-40B4-BE49-F238E27FC236}">
                <a16:creationId xmlns:a16="http://schemas.microsoft.com/office/drawing/2014/main" id="{2A7E6440-F589-4ECA-A790-9A0B8886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384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6351" name="AutoShape 175">
            <a:extLst>
              <a:ext uri="{FF2B5EF4-FFF2-40B4-BE49-F238E27FC236}">
                <a16:creationId xmlns:a16="http://schemas.microsoft.com/office/drawing/2014/main" id="{A98337D6-91B4-45E8-A40D-55DDC39B8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956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animBg="1"/>
      <p:bldP spid="306184" grpId="0"/>
      <p:bldP spid="3062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2F95956-DD1D-4F71-9B75-89B7A6181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229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化简图所示电路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E24CBC0-6B47-4CCB-AA9B-02395F29D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id="{536C5452-0CC5-4A53-9922-38E282983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851025"/>
            <a:ext cx="587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2A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电流源与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2V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电压源相串联，可</a:t>
            </a:r>
          </a:p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以用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2A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电流源代替 </a:t>
            </a:r>
          </a:p>
        </p:txBody>
      </p:sp>
      <p:graphicFrame>
        <p:nvGraphicFramePr>
          <p:cNvPr id="266245" name="Object 5">
            <a:extLst>
              <a:ext uri="{FF2B5EF4-FFF2-40B4-BE49-F238E27FC236}">
                <a16:creationId xmlns:a16="http://schemas.microsoft.com/office/drawing/2014/main" id="{767568E0-F052-4FA3-8D0F-5619F7BE9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457200" y="4105275"/>
          <a:ext cx="380047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Visio" r:id="rId3" imgW="2007108" imgH="1460076" progId="Visio.Drawing.11">
                  <p:embed/>
                </p:oleObj>
              </mc:Choice>
              <mc:Fallback>
                <p:oleObj name="Visio" r:id="rId3" imgW="2007108" imgH="146007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57200" y="4105275"/>
                        <a:ext cx="3800475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6" name="Object 6">
            <a:extLst>
              <a:ext uri="{FF2B5EF4-FFF2-40B4-BE49-F238E27FC236}">
                <a16:creationId xmlns:a16="http://schemas.microsoft.com/office/drawing/2014/main" id="{EFF9EB7C-8BCC-42CB-9DF4-BD6B1029B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4038600"/>
          <a:ext cx="253365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Visio" r:id="rId5" imgW="1271016" imgH="1460076" progId="Visio.Drawing.11">
                  <p:embed/>
                </p:oleObj>
              </mc:Choice>
              <mc:Fallback>
                <p:oleObj name="Visio" r:id="rId5" imgW="1271016" imgH="146007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038600"/>
                        <a:ext cx="253365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7" name="Object 7">
            <a:extLst>
              <a:ext uri="{FF2B5EF4-FFF2-40B4-BE49-F238E27FC236}">
                <a16:creationId xmlns:a16="http://schemas.microsoft.com/office/drawing/2014/main" id="{2206F7BC-298D-4012-8BC5-EB36A97F9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114800"/>
          <a:ext cx="25336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Visio" r:id="rId7" imgW="1271016" imgH="1369766" progId="Visio.Drawing.11">
                  <p:embed/>
                </p:oleObj>
              </mc:Choice>
              <mc:Fallback>
                <p:oleObj name="Visio" r:id="rId7" imgW="1271016" imgH="136976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114800"/>
                        <a:ext cx="253365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8" name="Text Box 8">
            <a:extLst>
              <a:ext uri="{FF2B5EF4-FFF2-40B4-BE49-F238E27FC236}">
                <a16:creationId xmlns:a16="http://schemas.microsoft.com/office/drawing/2014/main" id="{3F5755CA-3D35-474F-9BE5-2D2F4281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41625"/>
            <a:ext cx="587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2A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电流源与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4V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电压源相并联，可</a:t>
            </a:r>
          </a:p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以用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4V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电压源代替</a:t>
            </a:r>
            <a:r>
              <a:rPr lang="zh-CN" altLang="en-US" sz="1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6249" name="AutoShape 9">
            <a:extLst>
              <a:ext uri="{FF2B5EF4-FFF2-40B4-BE49-F238E27FC236}">
                <a16:creationId xmlns:a16="http://schemas.microsoft.com/office/drawing/2014/main" id="{9490E8EC-FD1E-4C04-AB62-65A36281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0060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50" name="AutoShape 10">
            <a:extLst>
              <a:ext uri="{FF2B5EF4-FFF2-40B4-BE49-F238E27FC236}">
                <a16:creationId xmlns:a16="http://schemas.microsoft.com/office/drawing/2014/main" id="{EC2AB52C-180C-421C-B460-F09BF12FD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7680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6331" name="Object 11">
            <a:extLst>
              <a:ext uri="{FF2B5EF4-FFF2-40B4-BE49-F238E27FC236}">
                <a16:creationId xmlns:a16="http://schemas.microsoft.com/office/drawing/2014/main" id="{5BE8B764-5C73-4974-8E72-636E2F97C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71650"/>
          <a:ext cx="30226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Visio" r:id="rId9" imgW="1522933" imgH="1064915" progId="Visio.Drawing.11">
                  <p:embed/>
                </p:oleObj>
              </mc:Choice>
              <mc:Fallback>
                <p:oleObj name="Visio" r:id="rId9" imgW="1522933" imgH="1064915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1650"/>
                        <a:ext cx="30226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/>
      <p:bldP spid="2662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13" name="Rectangle 21">
            <a:extLst>
              <a:ext uri="{FF2B5EF4-FFF2-40B4-BE49-F238E27FC236}">
                <a16:creationId xmlns:a16="http://schemas.microsoft.com/office/drawing/2014/main" id="{7060E862-E868-4029-8C30-BA3B4DF35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10000"/>
            <a:ext cx="6096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12" name="Rectangle 20">
            <a:extLst>
              <a:ext uri="{FF2B5EF4-FFF2-40B4-BE49-F238E27FC236}">
                <a16:creationId xmlns:a16="http://schemas.microsoft.com/office/drawing/2014/main" id="{60B922BE-5BFA-4359-AF42-35E4D3228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6200"/>
            <a:ext cx="13716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11" name="Rectangle 19">
            <a:extLst>
              <a:ext uri="{FF2B5EF4-FFF2-40B4-BE49-F238E27FC236}">
                <a16:creationId xmlns:a16="http://schemas.microsoft.com/office/drawing/2014/main" id="{5691A3B8-F7B7-4F94-A3AF-8C4EF3F5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76400"/>
            <a:ext cx="25146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10" name="Rectangle 18">
            <a:extLst>
              <a:ext uri="{FF2B5EF4-FFF2-40B4-BE49-F238E27FC236}">
                <a16:creationId xmlns:a16="http://schemas.microsoft.com/office/drawing/2014/main" id="{E404FFD7-BAE1-43F4-83F7-58D8D85C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0200"/>
            <a:ext cx="18288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0" name="Text Box 2">
            <a:extLst>
              <a:ext uri="{FF2B5EF4-FFF2-40B4-BE49-F238E27FC236}">
                <a16:creationId xmlns:a16="http://schemas.microsoft.com/office/drawing/2014/main" id="{E9DE6635-113E-40D7-AE5D-21E037B5E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2-6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用等效变换法求图所示电路中的电流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C167222B-EE4C-44C4-BC61-1114C46B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0275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2" name="Rectangle 4">
            <a:extLst>
              <a:ext uri="{FF2B5EF4-FFF2-40B4-BE49-F238E27FC236}">
                <a16:creationId xmlns:a16="http://schemas.microsoft.com/office/drawing/2014/main" id="{BC504499-99A6-4694-B2DB-DF6C07456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0275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4197" name="Object 5">
            <a:extLst>
              <a:ext uri="{FF2B5EF4-FFF2-40B4-BE49-F238E27FC236}">
                <a16:creationId xmlns:a16="http://schemas.microsoft.com/office/drawing/2014/main" id="{FB945A8C-7959-4242-A05A-7F7EE76D7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311275"/>
          <a:ext cx="5737225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Visio" r:id="rId3" imgW="2864815" imgH="1934543" progId="Visio.Drawing.11">
                  <p:embed/>
                </p:oleObj>
              </mc:Choice>
              <mc:Fallback>
                <p:oleObj name="Visio" r:id="rId3" imgW="2864815" imgH="193454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311275"/>
                        <a:ext cx="5737225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Rectangle 6">
            <a:extLst>
              <a:ext uri="{FF2B5EF4-FFF2-40B4-BE49-F238E27FC236}">
                <a16:creationId xmlns:a16="http://schemas.microsoft.com/office/drawing/2014/main" id="{7B49B85D-53DE-4C57-A8AA-F6E5CFCF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0275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4199" name="Object 7">
            <a:extLst>
              <a:ext uri="{FF2B5EF4-FFF2-40B4-BE49-F238E27FC236}">
                <a16:creationId xmlns:a16="http://schemas.microsoft.com/office/drawing/2014/main" id="{142CBB2E-DCD4-469F-86C9-F3FA34297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6513" y="3505200"/>
          <a:ext cx="5522913" cy="386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3" name="Visio" r:id="rId5" imgW="2760574" imgH="1934543" progId="Visio.Drawing.11">
                  <p:embed/>
                </p:oleObj>
              </mc:Choice>
              <mc:Fallback>
                <p:oleObj name="Visio" r:id="rId5" imgW="2760574" imgH="193454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3505200"/>
                        <a:ext cx="5522913" cy="386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Rectangle 8">
            <a:extLst>
              <a:ext uri="{FF2B5EF4-FFF2-40B4-BE49-F238E27FC236}">
                <a16:creationId xmlns:a16="http://schemas.microsoft.com/office/drawing/2014/main" id="{A3FC60C1-A899-44D4-ABDA-5EFF3C06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0275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4201" name="Object 9">
            <a:extLst>
              <a:ext uri="{FF2B5EF4-FFF2-40B4-BE49-F238E27FC236}">
                <a16:creationId xmlns:a16="http://schemas.microsoft.com/office/drawing/2014/main" id="{BBF872F5-8692-4575-AF02-2F4190C61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522663"/>
          <a:ext cx="4059238" cy="386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4" name="Visio" r:id="rId7" imgW="2024482" imgH="1934543" progId="Visio.Drawing.11">
                  <p:embed/>
                </p:oleObj>
              </mc:Choice>
              <mc:Fallback>
                <p:oleObj name="Visio" r:id="rId7" imgW="2024482" imgH="1934543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22663"/>
                        <a:ext cx="4059238" cy="386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Rectangle 10">
            <a:extLst>
              <a:ext uri="{FF2B5EF4-FFF2-40B4-BE49-F238E27FC236}">
                <a16:creationId xmlns:a16="http://schemas.microsoft.com/office/drawing/2014/main" id="{CF6EECD1-28B9-407D-925F-793016D3F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0275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4203" name="Object 11">
            <a:extLst>
              <a:ext uri="{FF2B5EF4-FFF2-40B4-BE49-F238E27FC236}">
                <a16:creationId xmlns:a16="http://schemas.microsoft.com/office/drawing/2014/main" id="{79C0DDC7-EF99-4B3E-9582-B4A9CE890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0" y="5892800"/>
          <a:ext cx="316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5" name="Equation" r:id="rId9" imgW="3162300" imgH="431800" progId="Equation.DSMT4">
                  <p:embed/>
                </p:oleObj>
              </mc:Choice>
              <mc:Fallback>
                <p:oleObj name="Equation" r:id="rId9" imgW="31623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892800"/>
                        <a:ext cx="316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2">
            <a:extLst>
              <a:ext uri="{FF2B5EF4-FFF2-40B4-BE49-F238E27FC236}">
                <a16:creationId xmlns:a16="http://schemas.microsoft.com/office/drawing/2014/main" id="{4D34FCB0-08FF-4776-974F-19DC41CF9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371600"/>
          <a:ext cx="4244975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6" name="Visio" r:id="rId11" imgW="2246681" imgH="1333093" progId="Visio.Drawing.11">
                  <p:embed/>
                </p:oleObj>
              </mc:Choice>
              <mc:Fallback>
                <p:oleObj name="Visio" r:id="rId11" imgW="2246681" imgH="1333093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4244975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5" name="AutoShape 13">
            <a:extLst>
              <a:ext uri="{FF2B5EF4-FFF2-40B4-BE49-F238E27FC236}">
                <a16:creationId xmlns:a16="http://schemas.microsoft.com/office/drawing/2014/main" id="{F41C973B-E002-4039-9E02-F1F9EA319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43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6" name="AutoShape 14">
            <a:extLst>
              <a:ext uri="{FF2B5EF4-FFF2-40B4-BE49-F238E27FC236}">
                <a16:creationId xmlns:a16="http://schemas.microsoft.com/office/drawing/2014/main" id="{14139415-E1BC-461D-BC42-5E1B39A0D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95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7" name="AutoShape 15">
            <a:extLst>
              <a:ext uri="{FF2B5EF4-FFF2-40B4-BE49-F238E27FC236}">
                <a16:creationId xmlns:a16="http://schemas.microsoft.com/office/drawing/2014/main" id="{6AC1847F-631D-42FA-9AC8-1EB9E2AE4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95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4208" name="Object 16">
            <a:extLst>
              <a:ext uri="{FF2B5EF4-FFF2-40B4-BE49-F238E27FC236}">
                <a16:creationId xmlns:a16="http://schemas.microsoft.com/office/drawing/2014/main" id="{4CD89B5E-2C46-4476-96DA-551A61574771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7261225" y="3581400"/>
          <a:ext cx="1882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7" name="Visio" r:id="rId13" imgW="971093" imgH="1062623" progId="Visio.Drawing.11">
                  <p:embed/>
                </p:oleObj>
              </mc:Choice>
              <mc:Fallback>
                <p:oleObj name="Visio" r:id="rId13" imgW="971093" imgH="1062623" progId="Visio.Drawing.11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3581400"/>
                        <a:ext cx="1882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14" name="AutoShape 22">
            <a:extLst>
              <a:ext uri="{FF2B5EF4-FFF2-40B4-BE49-F238E27FC236}">
                <a16:creationId xmlns:a16="http://schemas.microsoft.com/office/drawing/2014/main" id="{70E35062-B75A-45DE-A66D-1ABD58839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0"/>
            <a:ext cx="2895600" cy="935038"/>
          </a:xfrm>
          <a:prstGeom prst="wedgeRoundRectCallout">
            <a:avLst>
              <a:gd name="adj1" fmla="val 10856"/>
              <a:gd name="adj2" fmla="val 90236"/>
              <a:gd name="adj3" fmla="val 16667"/>
            </a:avLst>
          </a:prstGeom>
          <a:solidFill>
            <a:srgbClr val="CCFF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掌握这个例子的基本思路、方法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TADATA" val="d86c0567524e4c67933327ed590352e7"/>
</p:tagLst>
</file>

<file path=ppt/theme/theme1.xml><?xml version="1.0" encoding="utf-8"?>
<a:theme xmlns:a="http://schemas.openxmlformats.org/drawingml/2006/main" name="默认设计模板">
  <a:themeElements>
    <a:clrScheme name="默认设计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P_STELE_PRT_Worldcomm">
  <a:themeElements>
    <a:clrScheme name="">
      <a:dk1>
        <a:srgbClr val="000000"/>
      </a:dk1>
      <a:lt1>
        <a:srgbClr val="80808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0C0C0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P_STELE_PRT_Worldcom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PP_STELE_PRT_Worldcom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TELE_PRT_Worldcom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TELE_PRT_Worldcom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27038</TotalTime>
  <Words>651</Words>
  <Application>Microsoft Office PowerPoint</Application>
  <PresentationFormat>全屏显示(4:3)</PresentationFormat>
  <Paragraphs>217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 Unicode MS</vt:lpstr>
      <vt:lpstr>Gungsuh</vt:lpstr>
      <vt:lpstr>仿宋_GB2312</vt:lpstr>
      <vt:lpstr>华文行楷</vt:lpstr>
      <vt:lpstr>华文楷体</vt:lpstr>
      <vt:lpstr>楷体_GB2312</vt:lpstr>
      <vt:lpstr>宋体</vt:lpstr>
      <vt:lpstr>Arial</vt:lpstr>
      <vt:lpstr>Impact</vt:lpstr>
      <vt:lpstr>Symbol</vt:lpstr>
      <vt:lpstr>Times New Roman</vt:lpstr>
      <vt:lpstr>Wingdings</vt:lpstr>
      <vt:lpstr>默认设计模板</vt:lpstr>
      <vt:lpstr>PPP_STELE_PRT_Worldcomm</vt:lpstr>
      <vt:lpstr>Equation</vt:lpstr>
      <vt:lpstr>公式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xiufang jia</cp:lastModifiedBy>
  <cp:revision>931</cp:revision>
  <cp:lastPrinted>1601-01-01T00:00:00Z</cp:lastPrinted>
  <dcterms:created xsi:type="dcterms:W3CDTF">1601-01-01T00:00:00Z</dcterms:created>
  <dcterms:modified xsi:type="dcterms:W3CDTF">2017-09-01T14:39:15Z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