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5715000" cy="9144000" type="screen16x10"/>
  <p:notesSz cx="6858000" cy="9144000"/>
  <p:defaultTextStyle>
    <a:defPPr>
      <a:defRPr lang="zh-CN"/>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24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wmf"/><Relationship Id="rId1" Type="http://schemas.openxmlformats.org/officeDocument/2006/relationships/image" Target="../media/image3.e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A0F6F-49FA-475C-A0B4-CEBEC03A050B}"/>
              </a:ext>
            </a:extLst>
          </p:cNvPr>
          <p:cNvSpPr>
            <a:spLocks noGrp="1"/>
          </p:cNvSpPr>
          <p:nvPr>
            <p:ph type="ctrTitle"/>
          </p:nvPr>
        </p:nvSpPr>
        <p:spPr>
          <a:xfrm>
            <a:off x="714375" y="1496484"/>
            <a:ext cx="4286250" cy="3183467"/>
          </a:xfrm>
        </p:spPr>
        <p:txBody>
          <a:bodyPr anchor="b"/>
          <a:lstStyle>
            <a:lvl1pPr algn="ctr">
              <a:defRPr sz="2531"/>
            </a:lvl1pPr>
          </a:lstStyle>
          <a:p>
            <a:r>
              <a:rPr lang="zh-CN" altLang="en-US"/>
              <a:t>单击此处编辑母版标题样式</a:t>
            </a:r>
          </a:p>
        </p:txBody>
      </p:sp>
      <p:sp>
        <p:nvSpPr>
          <p:cNvPr id="3" name="副标题 2">
            <a:extLst>
              <a:ext uri="{FF2B5EF4-FFF2-40B4-BE49-F238E27FC236}">
                <a16:creationId xmlns:a16="http://schemas.microsoft.com/office/drawing/2014/main" id="{05DE2E37-FCBB-436C-A0C2-5DB6432EAA14}"/>
              </a:ext>
            </a:extLst>
          </p:cNvPr>
          <p:cNvSpPr>
            <a:spLocks noGrp="1"/>
          </p:cNvSpPr>
          <p:nvPr>
            <p:ph type="subTitle" idx="1"/>
          </p:nvPr>
        </p:nvSpPr>
        <p:spPr>
          <a:xfrm>
            <a:off x="714375" y="4802718"/>
            <a:ext cx="4286250" cy="2207683"/>
          </a:xfrm>
        </p:spPr>
        <p:txBody>
          <a:bodyPr/>
          <a:lstStyle>
            <a:lvl1pPr marL="0" indent="0" algn="ctr">
              <a:buNone/>
              <a:defRPr sz="1013"/>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zh-CN" altLang="en-US"/>
              <a:t>单击以编辑母版副标题样式</a:t>
            </a:r>
          </a:p>
        </p:txBody>
      </p:sp>
      <p:sp>
        <p:nvSpPr>
          <p:cNvPr id="4" name="日期占位符 3">
            <a:extLst>
              <a:ext uri="{FF2B5EF4-FFF2-40B4-BE49-F238E27FC236}">
                <a16:creationId xmlns:a16="http://schemas.microsoft.com/office/drawing/2014/main" id="{4C547790-CA78-49B5-867D-7676060CF1C4}"/>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5DE37237-5F49-483D-80FC-537B010F1A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81ABEA-3CEA-4008-BD5A-7EEFE96DF916}"/>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3130673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6A377-02DC-44E1-9C64-DEAAB7174B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D959727-563C-4116-99CF-EE69F53A26F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1EA4DD-802D-4F52-865D-D5C85E675A50}"/>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CDABC541-DEA7-4F04-9FFA-F0BBD83106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3C446F-4218-47C3-BD2A-E458D06516A3}"/>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283811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E0C399-23EE-41B1-9A1B-6F1E27AB81DA}"/>
              </a:ext>
            </a:extLst>
          </p:cNvPr>
          <p:cNvSpPr>
            <a:spLocks noGrp="1"/>
          </p:cNvSpPr>
          <p:nvPr>
            <p:ph type="title" orient="vert"/>
          </p:nvPr>
        </p:nvSpPr>
        <p:spPr>
          <a:xfrm>
            <a:off x="4089797" y="486833"/>
            <a:ext cx="1232297" cy="774911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E19346-EC02-466A-8DD9-724E633CD3F3}"/>
              </a:ext>
            </a:extLst>
          </p:cNvPr>
          <p:cNvSpPr>
            <a:spLocks noGrp="1"/>
          </p:cNvSpPr>
          <p:nvPr>
            <p:ph type="body" orient="vert" idx="1"/>
          </p:nvPr>
        </p:nvSpPr>
        <p:spPr>
          <a:xfrm>
            <a:off x="392906" y="486833"/>
            <a:ext cx="3625453" cy="77491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44C9F5-EE1A-4B3F-8D3B-E06C50290014}"/>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55639676-F1DC-4650-A4E8-0B29D32FD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3C2DE7-5265-4324-AB70-A63E929B8D50}"/>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157844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4DE88-5484-48E7-911F-FE0674CA4C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FC8E4F-7769-4A24-95C9-972FD18B6C4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63A1B00-0233-4BD3-BDDB-D307C327941F}"/>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A1F46F6F-D4FD-4E67-A92B-47FC38A2AB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2612EC-6C1A-4A4F-B814-DFD4DBDAFCF6}"/>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192260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6D011-D7B8-465A-9C14-A59F2A8D4526}"/>
              </a:ext>
            </a:extLst>
          </p:cNvPr>
          <p:cNvSpPr>
            <a:spLocks noGrp="1"/>
          </p:cNvSpPr>
          <p:nvPr>
            <p:ph type="title"/>
          </p:nvPr>
        </p:nvSpPr>
        <p:spPr>
          <a:xfrm>
            <a:off x="389930" y="2279651"/>
            <a:ext cx="4929188" cy="3803649"/>
          </a:xfrm>
        </p:spPr>
        <p:txBody>
          <a:bodyPr anchor="b"/>
          <a:lstStyle>
            <a:lvl1pPr>
              <a:defRPr sz="2531"/>
            </a:lvl1pPr>
          </a:lstStyle>
          <a:p>
            <a:r>
              <a:rPr lang="zh-CN" altLang="en-US"/>
              <a:t>单击此处编辑母版标题样式</a:t>
            </a:r>
          </a:p>
        </p:txBody>
      </p:sp>
      <p:sp>
        <p:nvSpPr>
          <p:cNvPr id="3" name="文本占位符 2">
            <a:extLst>
              <a:ext uri="{FF2B5EF4-FFF2-40B4-BE49-F238E27FC236}">
                <a16:creationId xmlns:a16="http://schemas.microsoft.com/office/drawing/2014/main" id="{2E9F4049-43CF-48AD-BD18-80A4F64F6843}"/>
              </a:ext>
            </a:extLst>
          </p:cNvPr>
          <p:cNvSpPr>
            <a:spLocks noGrp="1"/>
          </p:cNvSpPr>
          <p:nvPr>
            <p:ph type="body" idx="1"/>
          </p:nvPr>
        </p:nvSpPr>
        <p:spPr>
          <a:xfrm>
            <a:off x="389930" y="6119285"/>
            <a:ext cx="4929188" cy="2000249"/>
          </a:xfrm>
        </p:spPr>
        <p:txBody>
          <a:bodyPr/>
          <a:lstStyle>
            <a:lvl1pPr marL="0" indent="0">
              <a:buNone/>
              <a:defRPr sz="1013">
                <a:solidFill>
                  <a:schemeClr val="tx1">
                    <a:tint val="75000"/>
                  </a:schemeClr>
                </a:solidFill>
              </a:defRPr>
            </a:lvl1pPr>
            <a:lvl2pPr marL="192881" indent="0">
              <a:buNone/>
              <a:defRPr sz="844">
                <a:solidFill>
                  <a:schemeClr val="tx1">
                    <a:tint val="75000"/>
                  </a:schemeClr>
                </a:solidFill>
              </a:defRPr>
            </a:lvl2pPr>
            <a:lvl3pPr marL="385763" indent="0">
              <a:buNone/>
              <a:defRPr sz="760">
                <a:solidFill>
                  <a:schemeClr val="tx1">
                    <a:tint val="75000"/>
                  </a:schemeClr>
                </a:solidFill>
              </a:defRPr>
            </a:lvl3pPr>
            <a:lvl4pPr marL="578644" indent="0">
              <a:buNone/>
              <a:defRPr sz="675">
                <a:solidFill>
                  <a:schemeClr val="tx1">
                    <a:tint val="75000"/>
                  </a:schemeClr>
                </a:solidFill>
              </a:defRPr>
            </a:lvl4pPr>
            <a:lvl5pPr marL="771525" indent="0">
              <a:buNone/>
              <a:defRPr sz="675">
                <a:solidFill>
                  <a:schemeClr val="tx1">
                    <a:tint val="75000"/>
                  </a:schemeClr>
                </a:solidFill>
              </a:defRPr>
            </a:lvl5pPr>
            <a:lvl6pPr marL="964406" indent="0">
              <a:buNone/>
              <a:defRPr sz="675">
                <a:solidFill>
                  <a:schemeClr val="tx1">
                    <a:tint val="75000"/>
                  </a:schemeClr>
                </a:solidFill>
              </a:defRPr>
            </a:lvl6pPr>
            <a:lvl7pPr marL="1157288" indent="0">
              <a:buNone/>
              <a:defRPr sz="675">
                <a:solidFill>
                  <a:schemeClr val="tx1">
                    <a:tint val="75000"/>
                  </a:schemeClr>
                </a:solidFill>
              </a:defRPr>
            </a:lvl7pPr>
            <a:lvl8pPr marL="1350169" indent="0">
              <a:buNone/>
              <a:defRPr sz="675">
                <a:solidFill>
                  <a:schemeClr val="tx1">
                    <a:tint val="75000"/>
                  </a:schemeClr>
                </a:solidFill>
              </a:defRPr>
            </a:lvl8pPr>
            <a:lvl9pPr marL="1543050" indent="0">
              <a:buNone/>
              <a:defRPr sz="675">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91C46498-D0D7-4E98-AD0B-16F61654A589}"/>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3CCD018F-17DE-4D1A-8964-D3BD50C451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1EAD77-57AE-4036-860E-6D61B93E8CD7}"/>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259047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775F6-6452-47B9-9C14-922CD67447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EB7F2C-C601-475D-BEAA-D1BE4E41FDEF}"/>
              </a:ext>
            </a:extLst>
          </p:cNvPr>
          <p:cNvSpPr>
            <a:spLocks noGrp="1"/>
          </p:cNvSpPr>
          <p:nvPr>
            <p:ph sz="half" idx="1"/>
          </p:nvPr>
        </p:nvSpPr>
        <p:spPr>
          <a:xfrm>
            <a:off x="392907" y="2434167"/>
            <a:ext cx="2428875"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AF457AC-4B9B-4424-8C62-E61A353EADD4}"/>
              </a:ext>
            </a:extLst>
          </p:cNvPr>
          <p:cNvSpPr>
            <a:spLocks noGrp="1"/>
          </p:cNvSpPr>
          <p:nvPr>
            <p:ph sz="half" idx="2"/>
          </p:nvPr>
        </p:nvSpPr>
        <p:spPr>
          <a:xfrm>
            <a:off x="2893219" y="2434167"/>
            <a:ext cx="2428875" cy="5801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5D046AA-F82B-403D-B19C-F66252711A87}"/>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6" name="页脚占位符 5">
            <a:extLst>
              <a:ext uri="{FF2B5EF4-FFF2-40B4-BE49-F238E27FC236}">
                <a16:creationId xmlns:a16="http://schemas.microsoft.com/office/drawing/2014/main" id="{1ECD8CF3-6EC2-436E-817C-243019E31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74F0BF-AD78-4A19-929B-AF282D9FA3BF}"/>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332639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7A166-339E-43BD-821D-DD80A7B00039}"/>
              </a:ext>
            </a:extLst>
          </p:cNvPr>
          <p:cNvSpPr>
            <a:spLocks noGrp="1"/>
          </p:cNvSpPr>
          <p:nvPr>
            <p:ph type="title"/>
          </p:nvPr>
        </p:nvSpPr>
        <p:spPr>
          <a:xfrm>
            <a:off x="393651" y="486834"/>
            <a:ext cx="4929188" cy="1767417"/>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70D4EB-ACA9-4691-9750-EC73C28CA645}"/>
              </a:ext>
            </a:extLst>
          </p:cNvPr>
          <p:cNvSpPr>
            <a:spLocks noGrp="1"/>
          </p:cNvSpPr>
          <p:nvPr>
            <p:ph type="body" idx="1"/>
          </p:nvPr>
        </p:nvSpPr>
        <p:spPr>
          <a:xfrm>
            <a:off x="393651" y="2241551"/>
            <a:ext cx="2417713"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a:t>编辑母版文本样式</a:t>
            </a:r>
          </a:p>
        </p:txBody>
      </p:sp>
      <p:sp>
        <p:nvSpPr>
          <p:cNvPr id="4" name="内容占位符 3">
            <a:extLst>
              <a:ext uri="{FF2B5EF4-FFF2-40B4-BE49-F238E27FC236}">
                <a16:creationId xmlns:a16="http://schemas.microsoft.com/office/drawing/2014/main" id="{B2E8E7D8-419B-4E91-9196-8FCD4B064AB4}"/>
              </a:ext>
            </a:extLst>
          </p:cNvPr>
          <p:cNvSpPr>
            <a:spLocks noGrp="1"/>
          </p:cNvSpPr>
          <p:nvPr>
            <p:ph sz="half" idx="2"/>
          </p:nvPr>
        </p:nvSpPr>
        <p:spPr>
          <a:xfrm>
            <a:off x="393651" y="3340101"/>
            <a:ext cx="2417713"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3BDA050-9277-4BD0-93B7-A6ABDA0415E3}"/>
              </a:ext>
            </a:extLst>
          </p:cNvPr>
          <p:cNvSpPr>
            <a:spLocks noGrp="1"/>
          </p:cNvSpPr>
          <p:nvPr>
            <p:ph type="body" sz="quarter" idx="3"/>
          </p:nvPr>
        </p:nvSpPr>
        <p:spPr>
          <a:xfrm>
            <a:off x="2893220" y="2241551"/>
            <a:ext cx="2429619" cy="1098549"/>
          </a:xfrm>
        </p:spPr>
        <p:txBody>
          <a:bodyPr anchor="b"/>
          <a:lstStyle>
            <a:lvl1pPr marL="0" indent="0">
              <a:buNone/>
              <a:defRPr sz="1013" b="1"/>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zh-CN" altLang="en-US"/>
              <a:t>编辑母版文本样式</a:t>
            </a:r>
          </a:p>
        </p:txBody>
      </p:sp>
      <p:sp>
        <p:nvSpPr>
          <p:cNvPr id="6" name="内容占位符 5">
            <a:extLst>
              <a:ext uri="{FF2B5EF4-FFF2-40B4-BE49-F238E27FC236}">
                <a16:creationId xmlns:a16="http://schemas.microsoft.com/office/drawing/2014/main" id="{EB9879F7-18C4-457A-AA8D-CE1503A03DCC}"/>
              </a:ext>
            </a:extLst>
          </p:cNvPr>
          <p:cNvSpPr>
            <a:spLocks noGrp="1"/>
          </p:cNvSpPr>
          <p:nvPr>
            <p:ph sz="quarter" idx="4"/>
          </p:nvPr>
        </p:nvSpPr>
        <p:spPr>
          <a:xfrm>
            <a:off x="2893220" y="3340101"/>
            <a:ext cx="2429619" cy="491278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4E8745E-0F73-4F4A-BFE2-F4FB90F17CC0}"/>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8" name="页脚占位符 7">
            <a:extLst>
              <a:ext uri="{FF2B5EF4-FFF2-40B4-BE49-F238E27FC236}">
                <a16:creationId xmlns:a16="http://schemas.microsoft.com/office/drawing/2014/main" id="{B654A2A7-1621-4E7D-8CC1-F810806B66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F529C0-8E03-4897-9CF8-A416FC26BC53}"/>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192740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F82C3-9677-45E5-8143-751DA62FFD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B7EB2F-5CEC-4BD7-AE4B-2CA3D4EC6F0E}"/>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4" name="页脚占位符 3">
            <a:extLst>
              <a:ext uri="{FF2B5EF4-FFF2-40B4-BE49-F238E27FC236}">
                <a16:creationId xmlns:a16="http://schemas.microsoft.com/office/drawing/2014/main" id="{419B690E-AC18-47E8-BF18-1E1A0DC78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0F74DFD-DE22-4D35-975D-1F2E412144D4}"/>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67824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2BF9107-3363-4D9E-AD20-E8BB288CDDBC}"/>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3" name="页脚占位符 2">
            <a:extLst>
              <a:ext uri="{FF2B5EF4-FFF2-40B4-BE49-F238E27FC236}">
                <a16:creationId xmlns:a16="http://schemas.microsoft.com/office/drawing/2014/main" id="{8FB53E01-FDFA-4441-8C00-4DCF22B3CE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E249EBD-374B-4FAA-A63E-E98B1F1B79D5}"/>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119971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EB8C0-1FD1-49BC-8EDB-0B33D341EB07}"/>
              </a:ext>
            </a:extLst>
          </p:cNvPr>
          <p:cNvSpPr>
            <a:spLocks noGrp="1"/>
          </p:cNvSpPr>
          <p:nvPr>
            <p:ph type="title"/>
          </p:nvPr>
        </p:nvSpPr>
        <p:spPr>
          <a:xfrm>
            <a:off x="393651" y="609600"/>
            <a:ext cx="1843236" cy="2133600"/>
          </a:xfrm>
        </p:spPr>
        <p:txBody>
          <a:bodyPr anchor="b"/>
          <a:lstStyle>
            <a:lvl1pPr>
              <a:defRPr sz="1350"/>
            </a:lvl1pPr>
          </a:lstStyle>
          <a:p>
            <a:r>
              <a:rPr lang="zh-CN" altLang="en-US"/>
              <a:t>单击此处编辑母版标题样式</a:t>
            </a:r>
          </a:p>
        </p:txBody>
      </p:sp>
      <p:sp>
        <p:nvSpPr>
          <p:cNvPr id="3" name="内容占位符 2">
            <a:extLst>
              <a:ext uri="{FF2B5EF4-FFF2-40B4-BE49-F238E27FC236}">
                <a16:creationId xmlns:a16="http://schemas.microsoft.com/office/drawing/2014/main" id="{DEBB7BD4-57D7-4E1F-AE61-9D2D2028B038}"/>
              </a:ext>
            </a:extLst>
          </p:cNvPr>
          <p:cNvSpPr>
            <a:spLocks noGrp="1"/>
          </p:cNvSpPr>
          <p:nvPr>
            <p:ph idx="1"/>
          </p:nvPr>
        </p:nvSpPr>
        <p:spPr>
          <a:xfrm>
            <a:off x="2429620" y="1316567"/>
            <a:ext cx="2893219" cy="6498167"/>
          </a:xfrm>
        </p:spPr>
        <p:txBody>
          <a:bodyPr/>
          <a:lstStyle>
            <a:lvl1pPr>
              <a:defRPr sz="1350"/>
            </a:lvl1pPr>
            <a:lvl2pPr>
              <a:defRPr sz="1181"/>
            </a:lvl2pPr>
            <a:lvl3pPr>
              <a:defRPr sz="1013"/>
            </a:lvl3pPr>
            <a:lvl4pPr>
              <a:defRPr sz="844"/>
            </a:lvl4pPr>
            <a:lvl5pPr>
              <a:defRPr sz="844"/>
            </a:lvl5pPr>
            <a:lvl6pPr>
              <a:defRPr sz="844"/>
            </a:lvl6pPr>
            <a:lvl7pPr>
              <a:defRPr sz="844"/>
            </a:lvl7pPr>
            <a:lvl8pPr>
              <a:defRPr sz="844"/>
            </a:lvl8pPr>
            <a:lvl9pPr>
              <a:defRPr sz="844"/>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9E33BA4-8B57-479A-8411-7063EEFBF337}"/>
              </a:ext>
            </a:extLst>
          </p:cNvPr>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a:t>编辑母版文本样式</a:t>
            </a:r>
          </a:p>
        </p:txBody>
      </p:sp>
      <p:sp>
        <p:nvSpPr>
          <p:cNvPr id="5" name="日期占位符 4">
            <a:extLst>
              <a:ext uri="{FF2B5EF4-FFF2-40B4-BE49-F238E27FC236}">
                <a16:creationId xmlns:a16="http://schemas.microsoft.com/office/drawing/2014/main" id="{85D7A85B-5BB4-4C81-963D-9D87EAAB1862}"/>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6" name="页脚占位符 5">
            <a:extLst>
              <a:ext uri="{FF2B5EF4-FFF2-40B4-BE49-F238E27FC236}">
                <a16:creationId xmlns:a16="http://schemas.microsoft.com/office/drawing/2014/main" id="{5F228711-9124-4D62-9338-66596075B8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48786A-7177-437F-85C4-3DC90334ADE6}"/>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14676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7B0F39-D354-4766-A5E2-811335BE0897}"/>
              </a:ext>
            </a:extLst>
          </p:cNvPr>
          <p:cNvSpPr>
            <a:spLocks noGrp="1"/>
          </p:cNvSpPr>
          <p:nvPr>
            <p:ph type="title"/>
          </p:nvPr>
        </p:nvSpPr>
        <p:spPr>
          <a:xfrm>
            <a:off x="393651" y="609600"/>
            <a:ext cx="1843236" cy="2133600"/>
          </a:xfrm>
        </p:spPr>
        <p:txBody>
          <a:bodyPr anchor="b"/>
          <a:lstStyle>
            <a:lvl1pPr>
              <a:defRPr sz="1350"/>
            </a:lvl1pPr>
          </a:lstStyle>
          <a:p>
            <a:r>
              <a:rPr lang="zh-CN" altLang="en-US"/>
              <a:t>单击此处编辑母版标题样式</a:t>
            </a:r>
          </a:p>
        </p:txBody>
      </p:sp>
      <p:sp>
        <p:nvSpPr>
          <p:cNvPr id="3" name="图片占位符 2">
            <a:extLst>
              <a:ext uri="{FF2B5EF4-FFF2-40B4-BE49-F238E27FC236}">
                <a16:creationId xmlns:a16="http://schemas.microsoft.com/office/drawing/2014/main" id="{CED66088-6CD8-4791-BBD3-27E910933C8A}"/>
              </a:ext>
            </a:extLst>
          </p:cNvPr>
          <p:cNvSpPr>
            <a:spLocks noGrp="1"/>
          </p:cNvSpPr>
          <p:nvPr>
            <p:ph type="pic" idx="1"/>
          </p:nvPr>
        </p:nvSpPr>
        <p:spPr>
          <a:xfrm>
            <a:off x="2429620" y="1316567"/>
            <a:ext cx="2893219" cy="6498167"/>
          </a:xfrm>
        </p:spPr>
        <p:txBody>
          <a:bodyPr/>
          <a:lstStyle>
            <a:lvl1pPr marL="0" indent="0">
              <a:buNone/>
              <a:defRPr sz="1350"/>
            </a:lvl1pPr>
            <a:lvl2pPr marL="192881" indent="0">
              <a:buNone/>
              <a:defRPr sz="1181"/>
            </a:lvl2pPr>
            <a:lvl3pPr marL="385763" indent="0">
              <a:buNone/>
              <a:defRPr sz="1013"/>
            </a:lvl3pPr>
            <a:lvl4pPr marL="578644" indent="0">
              <a:buNone/>
              <a:defRPr sz="844"/>
            </a:lvl4pPr>
            <a:lvl5pPr marL="771525" indent="0">
              <a:buNone/>
              <a:defRPr sz="844"/>
            </a:lvl5pPr>
            <a:lvl6pPr marL="964406" indent="0">
              <a:buNone/>
              <a:defRPr sz="844"/>
            </a:lvl6pPr>
            <a:lvl7pPr marL="1157288" indent="0">
              <a:buNone/>
              <a:defRPr sz="844"/>
            </a:lvl7pPr>
            <a:lvl8pPr marL="1350169" indent="0">
              <a:buNone/>
              <a:defRPr sz="844"/>
            </a:lvl8pPr>
            <a:lvl9pPr marL="1543050" indent="0">
              <a:buNone/>
              <a:defRPr sz="844"/>
            </a:lvl9pPr>
          </a:lstStyle>
          <a:p>
            <a:endParaRPr lang="zh-CN" altLang="en-US"/>
          </a:p>
        </p:txBody>
      </p:sp>
      <p:sp>
        <p:nvSpPr>
          <p:cNvPr id="4" name="文本占位符 3">
            <a:extLst>
              <a:ext uri="{FF2B5EF4-FFF2-40B4-BE49-F238E27FC236}">
                <a16:creationId xmlns:a16="http://schemas.microsoft.com/office/drawing/2014/main" id="{2AC3B5C9-A7C2-435C-806A-83C219D82B77}"/>
              </a:ext>
            </a:extLst>
          </p:cNvPr>
          <p:cNvSpPr>
            <a:spLocks noGrp="1"/>
          </p:cNvSpPr>
          <p:nvPr>
            <p:ph type="body" sz="half" idx="2"/>
          </p:nvPr>
        </p:nvSpPr>
        <p:spPr>
          <a:xfrm>
            <a:off x="393651" y="2743200"/>
            <a:ext cx="1843236" cy="5082117"/>
          </a:xfrm>
        </p:spPr>
        <p:txBody>
          <a:bodyPr/>
          <a:lstStyle>
            <a:lvl1pPr marL="0" indent="0">
              <a:buNone/>
              <a:defRPr sz="675"/>
            </a:lvl1pPr>
            <a:lvl2pPr marL="192881" indent="0">
              <a:buNone/>
              <a:defRPr sz="591"/>
            </a:lvl2pPr>
            <a:lvl3pPr marL="385763" indent="0">
              <a:buNone/>
              <a:defRPr sz="506"/>
            </a:lvl3pPr>
            <a:lvl4pPr marL="578644" indent="0">
              <a:buNone/>
              <a:defRPr sz="422"/>
            </a:lvl4pPr>
            <a:lvl5pPr marL="771525" indent="0">
              <a:buNone/>
              <a:defRPr sz="422"/>
            </a:lvl5pPr>
            <a:lvl6pPr marL="964406" indent="0">
              <a:buNone/>
              <a:defRPr sz="422"/>
            </a:lvl6pPr>
            <a:lvl7pPr marL="1157288" indent="0">
              <a:buNone/>
              <a:defRPr sz="422"/>
            </a:lvl7pPr>
            <a:lvl8pPr marL="1350169" indent="0">
              <a:buNone/>
              <a:defRPr sz="422"/>
            </a:lvl8pPr>
            <a:lvl9pPr marL="1543050" indent="0">
              <a:buNone/>
              <a:defRPr sz="422"/>
            </a:lvl9pPr>
          </a:lstStyle>
          <a:p>
            <a:pPr lvl="0"/>
            <a:r>
              <a:rPr lang="zh-CN" altLang="en-US"/>
              <a:t>编辑母版文本样式</a:t>
            </a:r>
          </a:p>
        </p:txBody>
      </p:sp>
      <p:sp>
        <p:nvSpPr>
          <p:cNvPr id="5" name="日期占位符 4">
            <a:extLst>
              <a:ext uri="{FF2B5EF4-FFF2-40B4-BE49-F238E27FC236}">
                <a16:creationId xmlns:a16="http://schemas.microsoft.com/office/drawing/2014/main" id="{01B5CE45-A5E6-47E4-9A81-84D85C7532E2}"/>
              </a:ext>
            </a:extLst>
          </p:cNvPr>
          <p:cNvSpPr>
            <a:spLocks noGrp="1"/>
          </p:cNvSpPr>
          <p:nvPr>
            <p:ph type="dt" sz="half" idx="10"/>
          </p:nvPr>
        </p:nvSpPr>
        <p:spPr/>
        <p:txBody>
          <a:bodyPr/>
          <a:lstStyle/>
          <a:p>
            <a:fld id="{83F37098-4382-428D-9360-44D237C2DDB2}" type="datetimeFigureOut">
              <a:rPr lang="zh-CN" altLang="en-US" smtClean="0"/>
              <a:t>2017/9/11</a:t>
            </a:fld>
            <a:endParaRPr lang="zh-CN" altLang="en-US"/>
          </a:p>
        </p:txBody>
      </p:sp>
      <p:sp>
        <p:nvSpPr>
          <p:cNvPr id="6" name="页脚占位符 5">
            <a:extLst>
              <a:ext uri="{FF2B5EF4-FFF2-40B4-BE49-F238E27FC236}">
                <a16:creationId xmlns:a16="http://schemas.microsoft.com/office/drawing/2014/main" id="{48E2E20C-CF6A-4080-8233-FD3CC93491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B6BBB0-958B-4588-82B8-D58CE805F896}"/>
              </a:ext>
            </a:extLst>
          </p:cNvPr>
          <p:cNvSpPr>
            <a:spLocks noGrp="1"/>
          </p:cNvSpPr>
          <p:nvPr>
            <p:ph type="sldNum" sz="quarter" idx="12"/>
          </p:nvPr>
        </p:nvSpPr>
        <p:spPr/>
        <p:txBody>
          <a:body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2248675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A6AF76-104C-47F1-91F3-6BEE16072A59}"/>
              </a:ext>
            </a:extLst>
          </p:cNvPr>
          <p:cNvSpPr>
            <a:spLocks noGrp="1"/>
          </p:cNvSpPr>
          <p:nvPr>
            <p:ph type="title"/>
          </p:nvPr>
        </p:nvSpPr>
        <p:spPr>
          <a:xfrm>
            <a:off x="392907" y="486834"/>
            <a:ext cx="4929188" cy="176741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36905FD-0191-4F16-A714-DE45F482C285}"/>
              </a:ext>
            </a:extLst>
          </p:cNvPr>
          <p:cNvSpPr>
            <a:spLocks noGrp="1"/>
          </p:cNvSpPr>
          <p:nvPr>
            <p:ph type="body" idx="1"/>
          </p:nvPr>
        </p:nvSpPr>
        <p:spPr>
          <a:xfrm>
            <a:off x="392907" y="2434167"/>
            <a:ext cx="4929188" cy="58017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35C9AF-2683-421C-A434-1993A87E7D55}"/>
              </a:ext>
            </a:extLst>
          </p:cNvPr>
          <p:cNvSpPr>
            <a:spLocks noGrp="1"/>
          </p:cNvSpPr>
          <p:nvPr>
            <p:ph type="dt" sz="half" idx="2"/>
          </p:nvPr>
        </p:nvSpPr>
        <p:spPr>
          <a:xfrm>
            <a:off x="392907" y="8475135"/>
            <a:ext cx="1285875" cy="486833"/>
          </a:xfrm>
          <a:prstGeom prst="rect">
            <a:avLst/>
          </a:prstGeom>
        </p:spPr>
        <p:txBody>
          <a:bodyPr vert="horz" lIns="91440" tIns="45720" rIns="91440" bIns="45720" rtlCol="0" anchor="ctr"/>
          <a:lstStyle>
            <a:lvl1pPr algn="l">
              <a:defRPr sz="506">
                <a:solidFill>
                  <a:schemeClr val="tx1">
                    <a:tint val="75000"/>
                  </a:schemeClr>
                </a:solidFill>
              </a:defRPr>
            </a:lvl1pPr>
          </a:lstStyle>
          <a:p>
            <a:fld id="{83F37098-4382-428D-9360-44D237C2DDB2}" type="datetimeFigureOut">
              <a:rPr lang="zh-CN" altLang="en-US" smtClean="0"/>
              <a:t>2017/9/11</a:t>
            </a:fld>
            <a:endParaRPr lang="zh-CN" altLang="en-US"/>
          </a:p>
        </p:txBody>
      </p:sp>
      <p:sp>
        <p:nvSpPr>
          <p:cNvPr id="5" name="页脚占位符 4">
            <a:extLst>
              <a:ext uri="{FF2B5EF4-FFF2-40B4-BE49-F238E27FC236}">
                <a16:creationId xmlns:a16="http://schemas.microsoft.com/office/drawing/2014/main" id="{085A82AE-9029-436B-B79F-BB5D55808E7B}"/>
              </a:ext>
            </a:extLst>
          </p:cNvPr>
          <p:cNvSpPr>
            <a:spLocks noGrp="1"/>
          </p:cNvSpPr>
          <p:nvPr>
            <p:ph type="ftr" sz="quarter" idx="3"/>
          </p:nvPr>
        </p:nvSpPr>
        <p:spPr>
          <a:xfrm>
            <a:off x="1893094" y="8475135"/>
            <a:ext cx="1928813" cy="486833"/>
          </a:xfrm>
          <a:prstGeom prst="rect">
            <a:avLst/>
          </a:prstGeom>
        </p:spPr>
        <p:txBody>
          <a:bodyPr vert="horz" lIns="91440" tIns="45720" rIns="91440" bIns="45720" rtlCol="0" anchor="ctr"/>
          <a:lstStyle>
            <a:lvl1pPr algn="ctr">
              <a:defRPr sz="506">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380097-6DCD-4B0C-ADF0-0F81747C7402}"/>
              </a:ext>
            </a:extLst>
          </p:cNvPr>
          <p:cNvSpPr>
            <a:spLocks noGrp="1"/>
          </p:cNvSpPr>
          <p:nvPr>
            <p:ph type="sldNum" sz="quarter" idx="4"/>
          </p:nvPr>
        </p:nvSpPr>
        <p:spPr>
          <a:xfrm>
            <a:off x="4036219" y="8475135"/>
            <a:ext cx="1285875" cy="486833"/>
          </a:xfrm>
          <a:prstGeom prst="rect">
            <a:avLst/>
          </a:prstGeom>
        </p:spPr>
        <p:txBody>
          <a:bodyPr vert="horz" lIns="91440" tIns="45720" rIns="91440" bIns="45720" rtlCol="0" anchor="ctr"/>
          <a:lstStyle>
            <a:lvl1pPr algn="r">
              <a:defRPr sz="506">
                <a:solidFill>
                  <a:schemeClr val="tx1">
                    <a:tint val="75000"/>
                  </a:schemeClr>
                </a:solidFill>
              </a:defRPr>
            </a:lvl1pPr>
          </a:lstStyle>
          <a:p>
            <a:fld id="{3B168733-5AE5-45E5-A554-68B22A25FF68}" type="slidenum">
              <a:rPr lang="zh-CN" altLang="en-US" smtClean="0"/>
              <a:t>‹#›</a:t>
            </a:fld>
            <a:endParaRPr lang="zh-CN" altLang="en-US"/>
          </a:p>
        </p:txBody>
      </p:sp>
    </p:spTree>
    <p:extLst>
      <p:ext uri="{BB962C8B-B14F-4D97-AF65-F5344CB8AC3E}">
        <p14:creationId xmlns:p14="http://schemas.microsoft.com/office/powerpoint/2010/main" val="492354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85763" rtl="0" eaLnBrk="1" latinLnBrk="0" hangingPunct="1">
        <a:lnSpc>
          <a:spcPct val="90000"/>
        </a:lnSpc>
        <a:spcBef>
          <a:spcPct val="0"/>
        </a:spcBef>
        <a:buNone/>
        <a:defRPr sz="1856" kern="1200">
          <a:solidFill>
            <a:schemeClr val="tx1"/>
          </a:solidFill>
          <a:latin typeface="+mj-lt"/>
          <a:ea typeface="+mj-ea"/>
          <a:cs typeface="+mj-cs"/>
        </a:defRPr>
      </a:lvl1pPr>
    </p:titleStyle>
    <p:bodyStyle>
      <a:lvl1pPr marL="96441" indent="-96441" algn="l" defTabSz="385763" rtl="0" eaLnBrk="1" latinLnBrk="0" hangingPunct="1">
        <a:lnSpc>
          <a:spcPct val="90000"/>
        </a:lnSpc>
        <a:spcBef>
          <a:spcPts val="422"/>
        </a:spcBef>
        <a:buFont typeface="Arial" panose="020B0604020202020204" pitchFamily="34" charset="0"/>
        <a:buChar char="•"/>
        <a:defRPr sz="1181" kern="1200">
          <a:solidFill>
            <a:schemeClr val="tx1"/>
          </a:solidFill>
          <a:latin typeface="+mn-lt"/>
          <a:ea typeface="+mn-ea"/>
          <a:cs typeface="+mn-cs"/>
        </a:defRPr>
      </a:lvl1pPr>
      <a:lvl2pPr marL="289322" indent="-96441" algn="l" defTabSz="385763" rtl="0" eaLnBrk="1" latinLnBrk="0" hangingPunct="1">
        <a:lnSpc>
          <a:spcPct val="90000"/>
        </a:lnSpc>
        <a:spcBef>
          <a:spcPts val="211"/>
        </a:spcBef>
        <a:buFont typeface="Arial" panose="020B0604020202020204" pitchFamily="34" charset="0"/>
        <a:buChar char="•"/>
        <a:defRPr sz="1013" kern="1200">
          <a:solidFill>
            <a:schemeClr val="tx1"/>
          </a:solidFill>
          <a:latin typeface="+mn-lt"/>
          <a:ea typeface="+mn-ea"/>
          <a:cs typeface="+mn-cs"/>
        </a:defRPr>
      </a:lvl2pPr>
      <a:lvl3pPr marL="482204" indent="-96441" algn="l" defTabSz="385763" rtl="0" eaLnBrk="1" latinLnBrk="0" hangingPunct="1">
        <a:lnSpc>
          <a:spcPct val="90000"/>
        </a:lnSpc>
        <a:spcBef>
          <a:spcPts val="211"/>
        </a:spcBef>
        <a:buFont typeface="Arial" panose="020B0604020202020204" pitchFamily="34" charset="0"/>
        <a:buChar char="•"/>
        <a:defRPr sz="844" kern="1200">
          <a:solidFill>
            <a:schemeClr val="tx1"/>
          </a:solidFill>
          <a:latin typeface="+mn-lt"/>
          <a:ea typeface="+mn-ea"/>
          <a:cs typeface="+mn-cs"/>
        </a:defRPr>
      </a:lvl3pPr>
      <a:lvl4pPr marL="675085"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4pPr>
      <a:lvl5pPr marL="867966"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439481-5871-479A-B184-FB535FCE32EE}"/>
              </a:ext>
            </a:extLst>
          </p:cNvPr>
          <p:cNvSpPr>
            <a:spLocks noGrp="1"/>
          </p:cNvSpPr>
          <p:nvPr>
            <p:ph type="ctrTitle"/>
          </p:nvPr>
        </p:nvSpPr>
        <p:spPr>
          <a:xfrm>
            <a:off x="419100" y="277284"/>
            <a:ext cx="5000625" cy="808565"/>
          </a:xfrm>
        </p:spPr>
        <p:txBody>
          <a:bodyPr>
            <a:noAutofit/>
          </a:bodyPr>
          <a:lstStyle/>
          <a:p>
            <a:r>
              <a:rPr lang="zh-CN" altLang="en-US" sz="2800" dirty="0">
                <a:solidFill>
                  <a:srgbClr val="FF0000"/>
                </a:solidFill>
                <a:latin typeface="华文楷体" panose="02010600040101010101" pitchFamily="2" charset="-122"/>
                <a:ea typeface="华文楷体" panose="02010600040101010101" pitchFamily="2" charset="-122"/>
              </a:rPr>
              <a:t>自学观察法列写节点电压方程规律</a:t>
            </a:r>
          </a:p>
        </p:txBody>
      </p:sp>
      <p:sp>
        <p:nvSpPr>
          <p:cNvPr id="3" name="副标题 2">
            <a:extLst>
              <a:ext uri="{FF2B5EF4-FFF2-40B4-BE49-F238E27FC236}">
                <a16:creationId xmlns:a16="http://schemas.microsoft.com/office/drawing/2014/main" id="{1666BA79-1D75-4FD8-A187-740FB4F3D183}"/>
              </a:ext>
            </a:extLst>
          </p:cNvPr>
          <p:cNvSpPr>
            <a:spLocks noGrp="1"/>
          </p:cNvSpPr>
          <p:nvPr>
            <p:ph type="subTitle" idx="1"/>
          </p:nvPr>
        </p:nvSpPr>
        <p:spPr>
          <a:xfrm>
            <a:off x="314325" y="1085849"/>
            <a:ext cx="5105400" cy="2988732"/>
          </a:xfrm>
        </p:spPr>
        <p:txBody>
          <a:bodyPr>
            <a:normAutofit/>
          </a:bodyPr>
          <a:lstStyle/>
          <a:p>
            <a:pPr algn="l">
              <a:spcBef>
                <a:spcPct val="0"/>
              </a:spcBef>
            </a:pPr>
            <a:r>
              <a:rPr lang="zh-CN" altLang="en-US" sz="2400" dirty="0">
                <a:latin typeface="华文楷体" panose="02010600040101010101" pitchFamily="2" charset="-122"/>
                <a:ea typeface="华文楷体" panose="02010600040101010101" pitchFamily="2" charset="-122"/>
                <a:cs typeface="+mj-cs"/>
              </a:rPr>
              <a:t>     （</a:t>
            </a:r>
            <a:r>
              <a:rPr lang="en-US" altLang="zh-CN" sz="2400" dirty="0">
                <a:latin typeface="华文楷体" panose="02010600040101010101" pitchFamily="2" charset="-122"/>
                <a:ea typeface="华文楷体" panose="02010600040101010101" pitchFamily="2" charset="-122"/>
                <a:cs typeface="+mj-cs"/>
              </a:rPr>
              <a:t>1</a:t>
            </a:r>
            <a:r>
              <a:rPr lang="zh-CN" altLang="en-US" sz="2400" dirty="0">
                <a:latin typeface="华文楷体" panose="02010600040101010101" pitchFamily="2" charset="-122"/>
                <a:ea typeface="华文楷体" panose="02010600040101010101" pitchFamily="2" charset="-122"/>
                <a:cs typeface="+mj-cs"/>
              </a:rPr>
              <a:t>）请同学们观看课件自学用观察法列写节点电压方程的规律。掌握自电导、互电导、注入节点电流源的如何计算；并掌握当电路中含</a:t>
            </a:r>
            <a:r>
              <a:rPr lang="zh-CN" altLang="en-US" sz="2400" dirty="0">
                <a:solidFill>
                  <a:srgbClr val="FF0000"/>
                </a:solidFill>
                <a:latin typeface="华文楷体" panose="02010600040101010101" pitchFamily="2" charset="-122"/>
                <a:ea typeface="华文楷体" panose="02010600040101010101" pitchFamily="2" charset="-122"/>
                <a:cs typeface="+mj-cs"/>
              </a:rPr>
              <a:t>受控源</a:t>
            </a:r>
            <a:r>
              <a:rPr lang="zh-CN" altLang="en-US" sz="2400" dirty="0">
                <a:latin typeface="华文楷体" panose="02010600040101010101" pitchFamily="2" charset="-122"/>
                <a:ea typeface="华文楷体" panose="02010600040101010101" pitchFamily="2" charset="-122"/>
                <a:cs typeface="+mj-cs"/>
              </a:rPr>
              <a:t>、</a:t>
            </a:r>
            <a:r>
              <a:rPr lang="zh-CN" altLang="en-US" sz="2400" dirty="0">
                <a:solidFill>
                  <a:srgbClr val="FF0000"/>
                </a:solidFill>
                <a:latin typeface="华文楷体" panose="02010600040101010101" pitchFamily="2" charset="-122"/>
                <a:ea typeface="华文楷体" panose="02010600040101010101" pitchFamily="2" charset="-122"/>
                <a:cs typeface="+mj-cs"/>
              </a:rPr>
              <a:t>无伴电压源支路</a:t>
            </a:r>
            <a:r>
              <a:rPr lang="zh-CN" altLang="en-US" sz="2400" dirty="0">
                <a:latin typeface="华文楷体" panose="02010600040101010101" pitchFamily="2" charset="-122"/>
                <a:ea typeface="华文楷体" panose="02010600040101010101" pitchFamily="2" charset="-122"/>
                <a:cs typeface="+mj-cs"/>
              </a:rPr>
              <a:t>时，节点电压方程列写原则。</a:t>
            </a:r>
            <a:endParaRPr lang="en-US" altLang="zh-CN" sz="2400" dirty="0">
              <a:latin typeface="华文楷体" panose="02010600040101010101" pitchFamily="2" charset="-122"/>
              <a:ea typeface="华文楷体" panose="02010600040101010101" pitchFamily="2" charset="-122"/>
              <a:cs typeface="+mj-cs"/>
            </a:endParaRPr>
          </a:p>
          <a:p>
            <a:pPr algn="l">
              <a:spcBef>
                <a:spcPct val="0"/>
              </a:spcBef>
            </a:pPr>
            <a:r>
              <a:rPr lang="zh-CN" altLang="en-US" sz="2400" dirty="0">
                <a:latin typeface="华文楷体" panose="02010600040101010101" pitchFamily="2" charset="-122"/>
                <a:ea typeface="华文楷体" panose="02010600040101010101" pitchFamily="2" charset="-122"/>
                <a:cs typeface="+mj-cs"/>
              </a:rPr>
              <a:t>（</a:t>
            </a:r>
            <a:r>
              <a:rPr lang="en-US" altLang="zh-CN" sz="2400" dirty="0">
                <a:latin typeface="华文楷体" panose="02010600040101010101" pitchFamily="2" charset="-122"/>
                <a:ea typeface="华文楷体" panose="02010600040101010101" pitchFamily="2" charset="-122"/>
                <a:cs typeface="+mj-cs"/>
              </a:rPr>
              <a:t>2</a:t>
            </a:r>
            <a:r>
              <a:rPr lang="zh-CN" altLang="en-US" sz="2400" dirty="0">
                <a:latin typeface="华文楷体" panose="02010600040101010101" pitchFamily="2" charset="-122"/>
                <a:ea typeface="华文楷体" panose="02010600040101010101" pitchFamily="2" charset="-122"/>
                <a:cs typeface="+mj-cs"/>
              </a:rPr>
              <a:t>）</a:t>
            </a:r>
            <a:r>
              <a:rPr lang="en-US" altLang="zh-CN" sz="2400" dirty="0">
                <a:latin typeface="华文楷体" panose="02010600040101010101" pitchFamily="2" charset="-122"/>
                <a:ea typeface="华文楷体" panose="02010600040101010101" pitchFamily="2" charset="-122"/>
                <a:cs typeface="+mj-cs"/>
              </a:rPr>
              <a:t>9</a:t>
            </a:r>
            <a:r>
              <a:rPr lang="zh-CN" altLang="en-US" sz="2400" dirty="0">
                <a:latin typeface="华文楷体" panose="02010600040101010101" pitchFamily="2" charset="-122"/>
                <a:ea typeface="华文楷体" panose="02010600040101010101" pitchFamily="2" charset="-122"/>
                <a:cs typeface="+mj-cs"/>
              </a:rPr>
              <a:t>月</a:t>
            </a:r>
            <a:r>
              <a:rPr lang="en-US" altLang="zh-CN" sz="2400" dirty="0">
                <a:latin typeface="华文楷体" panose="02010600040101010101" pitchFamily="2" charset="-122"/>
                <a:ea typeface="华文楷体" panose="02010600040101010101" pitchFamily="2" charset="-122"/>
                <a:cs typeface="+mj-cs"/>
              </a:rPr>
              <a:t>13</a:t>
            </a:r>
            <a:r>
              <a:rPr lang="zh-CN" altLang="en-US" sz="2400" dirty="0">
                <a:latin typeface="华文楷体" panose="02010600040101010101" pitchFamily="2" charset="-122"/>
                <a:ea typeface="华文楷体" panose="02010600040101010101" pitchFamily="2" charset="-122"/>
                <a:cs typeface="+mj-cs"/>
              </a:rPr>
              <a:t>日课上，直接进入选择题测试，不再讲授列写规律。</a:t>
            </a:r>
          </a:p>
        </p:txBody>
      </p:sp>
      <p:sp>
        <p:nvSpPr>
          <p:cNvPr id="4" name="矩形 3">
            <a:extLst>
              <a:ext uri="{FF2B5EF4-FFF2-40B4-BE49-F238E27FC236}">
                <a16:creationId xmlns:a16="http://schemas.microsoft.com/office/drawing/2014/main" id="{C61F9172-95AE-4849-84EB-F6051EBC3803}"/>
              </a:ext>
            </a:extLst>
          </p:cNvPr>
          <p:cNvSpPr/>
          <p:nvPr/>
        </p:nvSpPr>
        <p:spPr>
          <a:xfrm>
            <a:off x="314325" y="3905250"/>
            <a:ext cx="5105400" cy="830997"/>
          </a:xfrm>
          <a:prstGeom prst="rect">
            <a:avLst/>
          </a:prstGeom>
        </p:spPr>
        <p:txBody>
          <a:bodyPr wrap="square">
            <a:spAutoFit/>
          </a:bodyPr>
          <a:lstStyle/>
          <a:p>
            <a:r>
              <a:rPr lang="zh-CN" altLang="en-US" sz="2400" b="1" dirty="0">
                <a:solidFill>
                  <a:srgbClr val="FF0066"/>
                </a:solidFill>
                <a:latin typeface="Times New Roman" panose="02020603050405020304" pitchFamily="18" charset="0"/>
                <a:ea typeface="华文楷体" panose="02010600040101010101" pitchFamily="2" charset="-122"/>
                <a:cs typeface="Times New Roman" panose="02020603050405020304" pitchFamily="18" charset="0"/>
              </a:rPr>
              <a:t>如下所示为元件的伏安关系分别用节点电压和网孔电流表示时的关系式。</a:t>
            </a:r>
            <a:endParaRPr lang="zh-CN" altLang="en-US" sz="2400" dirty="0"/>
          </a:p>
        </p:txBody>
      </p:sp>
      <p:graphicFrame>
        <p:nvGraphicFramePr>
          <p:cNvPr id="5" name="Object 4">
            <a:extLst>
              <a:ext uri="{FF2B5EF4-FFF2-40B4-BE49-F238E27FC236}">
                <a16:creationId xmlns:a16="http://schemas.microsoft.com/office/drawing/2014/main" id="{D292C3B0-2ACB-47E8-B37A-768ABC47F4A5}"/>
              </a:ext>
            </a:extLst>
          </p:cNvPr>
          <p:cNvGraphicFramePr>
            <a:graphicFrameLocks noChangeAspect="1"/>
          </p:cNvGraphicFramePr>
          <p:nvPr>
            <p:extLst>
              <p:ext uri="{D42A27DB-BD31-4B8C-83A1-F6EECF244321}">
                <p14:modId xmlns:p14="http://schemas.microsoft.com/office/powerpoint/2010/main" val="228420434"/>
              </p:ext>
            </p:extLst>
          </p:nvPr>
        </p:nvGraphicFramePr>
        <p:xfrm>
          <a:off x="1023937" y="4920913"/>
          <a:ext cx="3686175" cy="2422525"/>
        </p:xfrm>
        <a:graphic>
          <a:graphicData uri="http://schemas.openxmlformats.org/presentationml/2006/ole">
            <mc:AlternateContent xmlns:mc="http://schemas.openxmlformats.org/markup-compatibility/2006">
              <mc:Choice xmlns:v="urn:schemas-microsoft-com:vml" Requires="v">
                <p:oleObj spid="_x0000_s1036" name="Visio" r:id="rId3" imgW="1358798" imgH="854964" progId="Visio.Drawing.11">
                  <p:embed/>
                </p:oleObj>
              </mc:Choice>
              <mc:Fallback>
                <p:oleObj name="Visio" r:id="rId3" imgW="1358798" imgH="854964" progId="Visio.Drawing.11">
                  <p:embed/>
                  <p:pic>
                    <p:nvPicPr>
                      <p:cNvPr id="325645" name="Object 4">
                        <a:extLst>
                          <a:ext uri="{FF2B5EF4-FFF2-40B4-BE49-F238E27FC236}">
                            <a16:creationId xmlns:a16="http://schemas.microsoft.com/office/drawing/2014/main" id="{6228342D-32BD-47B9-8A0B-9638AD4D7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937" y="4920913"/>
                        <a:ext cx="3686175" cy="24225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graphicFrame>
        <p:nvGraphicFramePr>
          <p:cNvPr id="6" name="Object 2">
            <a:extLst>
              <a:ext uri="{FF2B5EF4-FFF2-40B4-BE49-F238E27FC236}">
                <a16:creationId xmlns:a16="http://schemas.microsoft.com/office/drawing/2014/main" id="{4E177FFE-D03E-4CDD-91AA-A0E70CDE041A}"/>
              </a:ext>
            </a:extLst>
          </p:cNvPr>
          <p:cNvGraphicFramePr>
            <a:graphicFrameLocks noChangeAspect="1"/>
          </p:cNvGraphicFramePr>
          <p:nvPr>
            <p:extLst>
              <p:ext uri="{D42A27DB-BD31-4B8C-83A1-F6EECF244321}">
                <p14:modId xmlns:p14="http://schemas.microsoft.com/office/powerpoint/2010/main" val="3071610890"/>
              </p:ext>
            </p:extLst>
          </p:nvPr>
        </p:nvGraphicFramePr>
        <p:xfrm>
          <a:off x="529430" y="7158772"/>
          <a:ext cx="4779963" cy="1692275"/>
        </p:xfrm>
        <a:graphic>
          <a:graphicData uri="http://schemas.openxmlformats.org/presentationml/2006/ole">
            <mc:AlternateContent xmlns:mc="http://schemas.openxmlformats.org/markup-compatibility/2006">
              <mc:Choice xmlns:v="urn:schemas-microsoft-com:vml" Requires="v">
                <p:oleObj spid="_x0000_s1037" name="Equation" r:id="rId5" imgW="3797300" imgH="1447800" progId="Equation.DSMT4">
                  <p:embed/>
                </p:oleObj>
              </mc:Choice>
              <mc:Fallback>
                <p:oleObj name="Equation" r:id="rId5" imgW="3797300" imgH="1447800" progId="Equation.DSMT4">
                  <p:embed/>
                  <p:pic>
                    <p:nvPicPr>
                      <p:cNvPr id="10" name="Object 2">
                        <a:extLst>
                          <a:ext uri="{FF2B5EF4-FFF2-40B4-BE49-F238E27FC236}">
                            <a16:creationId xmlns:a16="http://schemas.microsoft.com/office/drawing/2014/main" id="{2F945B54-1B3C-4BB6-B4A1-4FFC83B926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430" y="7158772"/>
                        <a:ext cx="4779963" cy="16922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5587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426CD03A-5C60-4338-ACB2-856B94CF61CC}"/>
              </a:ext>
            </a:extLst>
          </p:cNvPr>
          <p:cNvGraphicFramePr>
            <a:graphicFrameLocks noChangeAspect="1"/>
          </p:cNvGraphicFramePr>
          <p:nvPr>
            <p:extLst>
              <p:ext uri="{D42A27DB-BD31-4B8C-83A1-F6EECF244321}">
                <p14:modId xmlns:p14="http://schemas.microsoft.com/office/powerpoint/2010/main" val="3596399125"/>
              </p:ext>
            </p:extLst>
          </p:nvPr>
        </p:nvGraphicFramePr>
        <p:xfrm>
          <a:off x="666750" y="228600"/>
          <a:ext cx="3686175" cy="2422525"/>
        </p:xfrm>
        <a:graphic>
          <a:graphicData uri="http://schemas.openxmlformats.org/presentationml/2006/ole">
            <mc:AlternateContent xmlns:mc="http://schemas.openxmlformats.org/markup-compatibility/2006">
              <mc:Choice xmlns:v="urn:schemas-microsoft-com:vml" Requires="v">
                <p:oleObj spid="_x0000_s2070" name="Visio" r:id="rId3" imgW="1358798" imgH="854964" progId="Visio.Drawing.11">
                  <p:embed/>
                </p:oleObj>
              </mc:Choice>
              <mc:Fallback>
                <p:oleObj name="Visio" r:id="rId3" imgW="1358798" imgH="854964" progId="Visio.Drawing.11">
                  <p:embed/>
                  <p:pic>
                    <p:nvPicPr>
                      <p:cNvPr id="325651" name="Object 4">
                        <a:extLst>
                          <a:ext uri="{FF2B5EF4-FFF2-40B4-BE49-F238E27FC236}">
                            <a16:creationId xmlns:a16="http://schemas.microsoft.com/office/drawing/2014/main" id="{A9D90559-00B5-4C00-91C3-C3154FA17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228600"/>
                        <a:ext cx="3686175" cy="242252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graphicFrame>
        <p:nvGraphicFramePr>
          <p:cNvPr id="4" name="Object 2">
            <a:extLst>
              <a:ext uri="{FF2B5EF4-FFF2-40B4-BE49-F238E27FC236}">
                <a16:creationId xmlns:a16="http://schemas.microsoft.com/office/drawing/2014/main" id="{F15516AC-E65B-4B72-B805-4F3173F3885F}"/>
              </a:ext>
            </a:extLst>
          </p:cNvPr>
          <p:cNvGraphicFramePr>
            <a:graphicFrameLocks noChangeAspect="1"/>
          </p:cNvGraphicFramePr>
          <p:nvPr>
            <p:extLst>
              <p:ext uri="{D42A27DB-BD31-4B8C-83A1-F6EECF244321}">
                <p14:modId xmlns:p14="http://schemas.microsoft.com/office/powerpoint/2010/main" val="324420029"/>
              </p:ext>
            </p:extLst>
          </p:nvPr>
        </p:nvGraphicFramePr>
        <p:xfrm>
          <a:off x="533400" y="2417763"/>
          <a:ext cx="4779963" cy="1692275"/>
        </p:xfrm>
        <a:graphic>
          <a:graphicData uri="http://schemas.openxmlformats.org/presentationml/2006/ole">
            <mc:AlternateContent xmlns:mc="http://schemas.openxmlformats.org/markup-compatibility/2006">
              <mc:Choice xmlns:v="urn:schemas-microsoft-com:vml" Requires="v">
                <p:oleObj spid="_x0000_s2071" name="Equation" r:id="rId5" imgW="3797300" imgH="1447800" progId="Equation.DSMT4">
                  <p:embed/>
                </p:oleObj>
              </mc:Choice>
              <mc:Fallback>
                <p:oleObj name="Equation" r:id="rId5" imgW="3797300" imgH="1447800" progId="Equation.DSMT4">
                  <p:embed/>
                  <p:pic>
                    <p:nvPicPr>
                      <p:cNvPr id="2" name="Object 2">
                        <a:extLst>
                          <a:ext uri="{FF2B5EF4-FFF2-40B4-BE49-F238E27FC236}">
                            <a16:creationId xmlns:a16="http://schemas.microsoft.com/office/drawing/2014/main" id="{EF0CA665-55C6-4887-BD28-6BA7FD4F42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417763"/>
                        <a:ext cx="4779963" cy="16922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FF99"/>
                            </a:solidFill>
                            <a:miter lim="800000"/>
                            <a:headEnd/>
                            <a:tailEnd/>
                          </a14:hiddenLine>
                        </a:ext>
                      </a:extLst>
                    </p:spPr>
                  </p:pic>
                </p:oleObj>
              </mc:Fallback>
            </mc:AlternateContent>
          </a:graphicData>
        </a:graphic>
      </p:graphicFrame>
      <p:cxnSp>
        <p:nvCxnSpPr>
          <p:cNvPr id="6" name="直接连接符 5">
            <a:extLst>
              <a:ext uri="{FF2B5EF4-FFF2-40B4-BE49-F238E27FC236}">
                <a16:creationId xmlns:a16="http://schemas.microsoft.com/office/drawing/2014/main" id="{9C75D603-2A4E-4135-982E-B892F796D21C}"/>
              </a:ext>
            </a:extLst>
          </p:cNvPr>
          <p:cNvCxnSpPr/>
          <p:nvPr/>
        </p:nvCxnSpPr>
        <p:spPr>
          <a:xfrm>
            <a:off x="0" y="4362450"/>
            <a:ext cx="5715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4">
            <a:extLst>
              <a:ext uri="{FF2B5EF4-FFF2-40B4-BE49-F238E27FC236}">
                <a16:creationId xmlns:a16="http://schemas.microsoft.com/office/drawing/2014/main" id="{58128538-C28E-43B6-9A5C-D6044CC80A41}"/>
              </a:ext>
            </a:extLst>
          </p:cNvPr>
          <p:cNvGraphicFramePr>
            <a:graphicFrameLocks noChangeAspect="1"/>
          </p:cNvGraphicFramePr>
          <p:nvPr>
            <p:extLst>
              <p:ext uri="{D42A27DB-BD31-4B8C-83A1-F6EECF244321}">
                <p14:modId xmlns:p14="http://schemas.microsoft.com/office/powerpoint/2010/main" val="3128582296"/>
              </p:ext>
            </p:extLst>
          </p:nvPr>
        </p:nvGraphicFramePr>
        <p:xfrm>
          <a:off x="361156" y="4614863"/>
          <a:ext cx="5124450" cy="2422525"/>
        </p:xfrm>
        <a:graphic>
          <a:graphicData uri="http://schemas.openxmlformats.org/presentationml/2006/ole">
            <mc:AlternateContent xmlns:mc="http://schemas.openxmlformats.org/markup-compatibility/2006">
              <mc:Choice xmlns:v="urn:schemas-microsoft-com:vml" Requires="v">
                <p:oleObj spid="_x0000_s2072" name="Visio" r:id="rId7" imgW="1867814" imgH="854964" progId="Visio.Drawing.11">
                  <p:embed/>
                </p:oleObj>
              </mc:Choice>
              <mc:Fallback>
                <p:oleObj name="Visio" r:id="rId7" imgW="1867814" imgH="854964" progId="Visio.Drawing.11">
                  <p:embed/>
                  <p:pic>
                    <p:nvPicPr>
                      <p:cNvPr id="326662" name="Object 4">
                        <a:extLst>
                          <a:ext uri="{FF2B5EF4-FFF2-40B4-BE49-F238E27FC236}">
                            <a16:creationId xmlns:a16="http://schemas.microsoft.com/office/drawing/2014/main" id="{B6624A44-88DA-4F3A-A08E-E07479C107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156" y="4614863"/>
                        <a:ext cx="5124450" cy="2422525"/>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a:extLst>
              <a:ext uri="{FF2B5EF4-FFF2-40B4-BE49-F238E27FC236}">
                <a16:creationId xmlns:a16="http://schemas.microsoft.com/office/drawing/2014/main" id="{FFE8EFAD-4AE7-401F-9B6A-A7C7FD90BF05}"/>
              </a:ext>
            </a:extLst>
          </p:cNvPr>
          <p:cNvGraphicFramePr>
            <a:graphicFrameLocks noChangeAspect="1"/>
          </p:cNvGraphicFramePr>
          <p:nvPr>
            <p:extLst>
              <p:ext uri="{D42A27DB-BD31-4B8C-83A1-F6EECF244321}">
                <p14:modId xmlns:p14="http://schemas.microsoft.com/office/powerpoint/2010/main" val="2095318473"/>
              </p:ext>
            </p:extLst>
          </p:nvPr>
        </p:nvGraphicFramePr>
        <p:xfrm>
          <a:off x="166688" y="7037388"/>
          <a:ext cx="5548312" cy="1695450"/>
        </p:xfrm>
        <a:graphic>
          <a:graphicData uri="http://schemas.openxmlformats.org/presentationml/2006/ole">
            <mc:AlternateContent xmlns:mc="http://schemas.openxmlformats.org/markup-compatibility/2006">
              <mc:Choice xmlns:v="urn:schemas-microsoft-com:vml" Requires="v">
                <p:oleObj spid="_x0000_s2073" name="Equation" r:id="rId9" imgW="4406900" imgH="1447800" progId="Equation.DSMT4">
                  <p:embed/>
                </p:oleObj>
              </mc:Choice>
              <mc:Fallback>
                <p:oleObj name="Equation" r:id="rId9" imgW="4406900" imgH="1447800" progId="Equation.DSMT4">
                  <p:embed/>
                  <p:pic>
                    <p:nvPicPr>
                      <p:cNvPr id="10" name="Object 2">
                        <a:extLst>
                          <a:ext uri="{FF2B5EF4-FFF2-40B4-BE49-F238E27FC236}">
                            <a16:creationId xmlns:a16="http://schemas.microsoft.com/office/drawing/2014/main" id="{DD258B55-4885-4484-9DF8-C67B16888A8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88" y="7037388"/>
                        <a:ext cx="5548312" cy="169545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8638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A99BEAFB-CF3A-4727-8A38-F378E8258554}"/>
              </a:ext>
            </a:extLst>
          </p:cNvPr>
          <p:cNvGraphicFramePr>
            <a:graphicFrameLocks noChangeAspect="1"/>
          </p:cNvGraphicFramePr>
          <p:nvPr>
            <p:extLst>
              <p:ext uri="{D42A27DB-BD31-4B8C-83A1-F6EECF244321}">
                <p14:modId xmlns:p14="http://schemas.microsoft.com/office/powerpoint/2010/main" val="1785290586"/>
              </p:ext>
            </p:extLst>
          </p:nvPr>
        </p:nvGraphicFramePr>
        <p:xfrm>
          <a:off x="323850" y="804863"/>
          <a:ext cx="4876800" cy="3454400"/>
        </p:xfrm>
        <a:graphic>
          <a:graphicData uri="http://schemas.openxmlformats.org/presentationml/2006/ole">
            <mc:AlternateContent xmlns:mc="http://schemas.openxmlformats.org/markup-compatibility/2006">
              <mc:Choice xmlns:v="urn:schemas-microsoft-com:vml" Requires="v">
                <p:oleObj spid="_x0000_s3084" name="Visio" r:id="rId3" imgW="1780337" imgH="1225296" progId="Visio.Drawing.11">
                  <p:embed/>
                </p:oleObj>
              </mc:Choice>
              <mc:Fallback>
                <p:oleObj name="Visio" r:id="rId3" imgW="1780337" imgH="1225296" progId="Visio.Drawing.11">
                  <p:embed/>
                  <p:pic>
                    <p:nvPicPr>
                      <p:cNvPr id="328707" name="Object 4">
                        <a:extLst>
                          <a:ext uri="{FF2B5EF4-FFF2-40B4-BE49-F238E27FC236}">
                            <a16:creationId xmlns:a16="http://schemas.microsoft.com/office/drawing/2014/main" id="{EB2202EB-58FC-43D5-B344-E117BC3FF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804863"/>
                        <a:ext cx="4876800" cy="345440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2">
            <a:extLst>
              <a:ext uri="{FF2B5EF4-FFF2-40B4-BE49-F238E27FC236}">
                <a16:creationId xmlns:a16="http://schemas.microsoft.com/office/drawing/2014/main" id="{F7694167-C98D-4886-974B-3577897E166D}"/>
              </a:ext>
            </a:extLst>
          </p:cNvPr>
          <p:cNvGraphicFramePr>
            <a:graphicFrameLocks noChangeAspect="1"/>
          </p:cNvGraphicFramePr>
          <p:nvPr>
            <p:extLst>
              <p:ext uri="{D42A27DB-BD31-4B8C-83A1-F6EECF244321}">
                <p14:modId xmlns:p14="http://schemas.microsoft.com/office/powerpoint/2010/main" val="1994235292"/>
              </p:ext>
            </p:extLst>
          </p:nvPr>
        </p:nvGraphicFramePr>
        <p:xfrm>
          <a:off x="277813" y="3851275"/>
          <a:ext cx="5437187" cy="1695450"/>
        </p:xfrm>
        <a:graphic>
          <a:graphicData uri="http://schemas.openxmlformats.org/presentationml/2006/ole">
            <mc:AlternateContent xmlns:mc="http://schemas.openxmlformats.org/markup-compatibility/2006">
              <mc:Choice xmlns:v="urn:schemas-microsoft-com:vml" Requires="v">
                <p:oleObj spid="_x0000_s3085" name="Equation" r:id="rId5" imgW="4318000" imgH="1447800" progId="Equation.DSMT4">
                  <p:embed/>
                </p:oleObj>
              </mc:Choice>
              <mc:Fallback>
                <p:oleObj name="Equation" r:id="rId5" imgW="4318000" imgH="1447800" progId="Equation.DSMT4">
                  <p:embed/>
                  <p:pic>
                    <p:nvPicPr>
                      <p:cNvPr id="10" name="Object 2">
                        <a:extLst>
                          <a:ext uri="{FF2B5EF4-FFF2-40B4-BE49-F238E27FC236}">
                            <a16:creationId xmlns:a16="http://schemas.microsoft.com/office/drawing/2014/main" id="{12E25B39-E160-498F-9109-DD74324B9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813" y="3851275"/>
                        <a:ext cx="5437187" cy="169545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a:extLst>
              <a:ext uri="{FF2B5EF4-FFF2-40B4-BE49-F238E27FC236}">
                <a16:creationId xmlns:a16="http://schemas.microsoft.com/office/drawing/2014/main" id="{7CFCFB65-9528-4C15-907F-07C4F7717C5E}"/>
              </a:ext>
            </a:extLst>
          </p:cNvPr>
          <p:cNvSpPr/>
          <p:nvPr/>
        </p:nvSpPr>
        <p:spPr>
          <a:xfrm>
            <a:off x="277813" y="5829300"/>
            <a:ext cx="5105400" cy="2677656"/>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      根据两类约束（</a:t>
            </a:r>
            <a:r>
              <a:rPr lang="en-US" altLang="zh-CN" sz="2400" dirty="0">
                <a:latin typeface="华文楷体" panose="02010600040101010101" pitchFamily="2" charset="-122"/>
                <a:ea typeface="华文楷体" panose="02010600040101010101" pitchFamily="2" charset="-122"/>
              </a:rPr>
              <a:t>KVL</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KCL</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VAR</a:t>
            </a:r>
            <a:r>
              <a:rPr lang="zh-CN" altLang="en-US" sz="2400" dirty="0">
                <a:latin typeface="华文楷体" panose="02010600040101010101" pitchFamily="2" charset="-122"/>
                <a:ea typeface="华文楷体" panose="02010600040101010101" pitchFamily="2" charset="-122"/>
              </a:rPr>
              <a:t>），任意一支路电压或电流都能分别用节点电压或网孔电流或回路电流表示。  </a:t>
            </a:r>
            <a:endParaRPr lang="en-US" altLang="zh-CN" sz="2400" dirty="0">
              <a:latin typeface="华文楷体" panose="02010600040101010101" pitchFamily="2" charset="-122"/>
              <a:ea typeface="华文楷体" panose="02010600040101010101" pitchFamily="2" charset="-122"/>
            </a:endParaRPr>
          </a:p>
          <a:p>
            <a:r>
              <a:rPr lang="en-US" altLang="zh-CN" sz="2400" dirty="0">
                <a:solidFill>
                  <a:srgbClr val="FF0000"/>
                </a:solidFill>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要求能列写出支路电流</a:t>
            </a:r>
            <a:r>
              <a:rPr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a:solidFill>
                  <a:srgbClr val="FF0000"/>
                </a:solidFill>
                <a:latin typeface="华文楷体" panose="02010600040101010101" pitchFamily="2" charset="-122"/>
                <a:ea typeface="华文楷体" panose="02010600040101010101" pitchFamily="2" charset="-122"/>
              </a:rPr>
              <a:t>、支路电压</a:t>
            </a:r>
            <a:r>
              <a:rPr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400" dirty="0">
                <a:solidFill>
                  <a:srgbClr val="FF0000"/>
                </a:solidFill>
                <a:latin typeface="华文楷体" panose="02010600040101010101" pitchFamily="2" charset="-122"/>
                <a:ea typeface="华文楷体" panose="02010600040101010101" pitchFamily="2" charset="-122"/>
              </a:rPr>
              <a:t>、节点电压</a:t>
            </a:r>
            <a:r>
              <a:rPr lang="en-US" altLang="zh-CN" sz="2400" i="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u</a:t>
            </a:r>
            <a:r>
              <a:rPr lang="en-US" altLang="zh-CN" sz="2400" baseline="-2500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n</a:t>
            </a:r>
            <a:r>
              <a:rPr lang="zh-CN" altLang="en-US" sz="2400" dirty="0">
                <a:solidFill>
                  <a:srgbClr val="FF0000"/>
                </a:solidFill>
                <a:latin typeface="华文楷体" panose="02010600040101010101" pitchFamily="2" charset="-122"/>
                <a:ea typeface="华文楷体" panose="02010600040101010101" pitchFamily="2" charset="-122"/>
              </a:rPr>
              <a:t>、网孔电流</a:t>
            </a:r>
            <a:r>
              <a:rPr lang="en-US" altLang="zh-CN" sz="2400" i="1"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i</a:t>
            </a:r>
            <a:r>
              <a:rPr lang="en-US" altLang="zh-CN" sz="2400" baseline="-25000" dirty="0" err="1">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400" dirty="0">
                <a:solidFill>
                  <a:srgbClr val="FF0000"/>
                </a:solidFill>
                <a:latin typeface="华文楷体" panose="02010600040101010101" pitchFamily="2" charset="-122"/>
                <a:ea typeface="华文楷体" panose="02010600040101010101" pitchFamily="2" charset="-122"/>
              </a:rPr>
              <a:t>、回路电流</a:t>
            </a:r>
            <a:r>
              <a:rPr lang="en-US" altLang="zh-CN" sz="2400" i="1" dirty="0" err="1">
                <a:solidFill>
                  <a:srgbClr val="FF0000"/>
                </a:solidFill>
                <a:latin typeface="华文楷体" panose="02010600040101010101" pitchFamily="2" charset="-122"/>
                <a:ea typeface="华文楷体" panose="02010600040101010101" pitchFamily="2" charset="-122"/>
              </a:rPr>
              <a:t>i</a:t>
            </a:r>
            <a:r>
              <a:rPr lang="en-US" altLang="zh-CN" sz="2400" baseline="-25000" dirty="0" err="1">
                <a:solidFill>
                  <a:srgbClr val="FF0000"/>
                </a:solidFill>
                <a:latin typeface="华文楷体" panose="02010600040101010101" pitchFamily="2" charset="-122"/>
                <a:ea typeface="华文楷体" panose="02010600040101010101" pitchFamily="2" charset="-122"/>
              </a:rPr>
              <a:t>l</a:t>
            </a:r>
            <a:r>
              <a:rPr lang="zh-CN" altLang="en-US" sz="2400" dirty="0">
                <a:solidFill>
                  <a:srgbClr val="FF0000"/>
                </a:solidFill>
                <a:latin typeface="华文楷体" panose="02010600040101010101" pitchFamily="2" charset="-122"/>
                <a:ea typeface="华文楷体" panose="02010600040101010101" pitchFamily="2" charset="-122"/>
              </a:rPr>
              <a:t>各量间的互相表示关系。</a:t>
            </a:r>
          </a:p>
        </p:txBody>
      </p:sp>
    </p:spTree>
    <p:extLst>
      <p:ext uri="{BB962C8B-B14F-4D97-AF65-F5344CB8AC3E}">
        <p14:creationId xmlns:p14="http://schemas.microsoft.com/office/powerpoint/2010/main" val="12488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166</Words>
  <Application>Microsoft Office PowerPoint</Application>
  <PresentationFormat>全屏显示(16:10)</PresentationFormat>
  <Paragraphs>6</Paragraphs>
  <Slides>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vt:i4>
      </vt:variant>
    </vt:vector>
  </HeadingPairs>
  <TitlesOfParts>
    <vt:vector size="11" baseType="lpstr">
      <vt:lpstr>等线</vt:lpstr>
      <vt:lpstr>等线 Light</vt:lpstr>
      <vt:lpstr>华文楷体</vt:lpstr>
      <vt:lpstr>Arial</vt:lpstr>
      <vt:lpstr>Times New Roman</vt:lpstr>
      <vt:lpstr>Office 主题​​</vt:lpstr>
      <vt:lpstr>Visio</vt:lpstr>
      <vt:lpstr>Equation</vt:lpstr>
      <vt:lpstr>自学观察法列写节点电压方程规律</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自学观察法列写节点电压规律</dc:title>
  <dc:creator>xiufang jia</dc:creator>
  <cp:lastModifiedBy>xiufang jia</cp:lastModifiedBy>
  <cp:revision>5</cp:revision>
  <dcterms:created xsi:type="dcterms:W3CDTF">2017-09-11T12:48:12Z</dcterms:created>
  <dcterms:modified xsi:type="dcterms:W3CDTF">2017-09-11T13:16:47Z</dcterms:modified>
</cp:coreProperties>
</file>