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6" r:id="rId2"/>
  </p:sldMasterIdLst>
  <p:notesMasterIdLst>
    <p:notesMasterId r:id="rId32"/>
  </p:notesMasterIdLst>
  <p:handoutMasterIdLst>
    <p:handoutMasterId r:id="rId33"/>
  </p:handoutMasterIdLst>
  <p:sldIdLst>
    <p:sldId id="279" r:id="rId3"/>
    <p:sldId id="388" r:id="rId4"/>
    <p:sldId id="390" r:id="rId5"/>
    <p:sldId id="394" r:id="rId6"/>
    <p:sldId id="399" r:id="rId7"/>
    <p:sldId id="412" r:id="rId8"/>
    <p:sldId id="413" r:id="rId9"/>
    <p:sldId id="416" r:id="rId10"/>
    <p:sldId id="420" r:id="rId11"/>
    <p:sldId id="451" r:id="rId12"/>
    <p:sldId id="448" r:id="rId13"/>
    <p:sldId id="449" r:id="rId14"/>
    <p:sldId id="450" r:id="rId15"/>
    <p:sldId id="427" r:id="rId16"/>
    <p:sldId id="429" r:id="rId17"/>
    <p:sldId id="446" r:id="rId18"/>
    <p:sldId id="431" r:id="rId19"/>
    <p:sldId id="436" r:id="rId20"/>
    <p:sldId id="442" r:id="rId21"/>
    <p:sldId id="443" r:id="rId22"/>
    <p:sldId id="444" r:id="rId23"/>
    <p:sldId id="445" r:id="rId24"/>
    <p:sldId id="403" r:id="rId25"/>
    <p:sldId id="404" r:id="rId26"/>
    <p:sldId id="405" r:id="rId27"/>
    <p:sldId id="406" r:id="rId28"/>
    <p:sldId id="407" r:id="rId29"/>
    <p:sldId id="454" r:id="rId30"/>
    <p:sldId id="439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0000"/>
    <a:srgbClr val="FF6600"/>
    <a:srgbClr val="FFFFFF"/>
    <a:srgbClr val="FFFFCC"/>
    <a:srgbClr val="FFCC66"/>
    <a:srgbClr val="000099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5975" autoAdjust="0"/>
  </p:normalViewPr>
  <p:slideViewPr>
    <p:cSldViewPr>
      <p:cViewPr varScale="1">
        <p:scale>
          <a:sx n="68" d="100"/>
          <a:sy n="68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wmf"/><Relationship Id="rId4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5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e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e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2B6298B-E1AD-454B-B076-CC20FB1D6E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A052757C-5194-487B-B6DF-D5FACEC7D6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629B175-2E15-4A01-8A80-57B403E0D2D5}" type="datetime1">
              <a:rPr lang="zh-CN" altLang="en-US"/>
              <a:pPr>
                <a:defRPr/>
              </a:pPr>
              <a:t>2018/10/19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xmlns="" id="{C9371624-520A-4281-B29D-C4D4E4CAC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xmlns="" id="{1817B152-D4A2-4AD9-AD55-F6618AA505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14936C-9A9F-4D13-9950-95B53DCA5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31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D455448E-C6DC-4388-A732-9FE9B52AB9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1EDBD884-E499-4F94-B3CF-D91584111D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AD63755-1585-4FA0-A6BB-9EEC8690D254}" type="datetime1">
              <a:rPr lang="zh-CN" altLang="en-US"/>
              <a:pPr>
                <a:defRPr/>
              </a:pPr>
              <a:t>2018/10/19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DAAE3590-A3DA-4DC8-97BC-88A9E96905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xmlns="" id="{D5922601-B36A-4AA9-8FC8-031408041A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xmlns="" id="{74723969-DF1D-4639-B68C-9C44D91A7C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xmlns="" id="{E71ACC33-54DA-49EF-BC25-32246EEBA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19CFEE-96CF-4F9D-9D42-DC58811DF3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5973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xmlns="" id="{99A86594-C638-49F4-BE19-50EA41950F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5FAF1E-5D88-4A99-AB99-804AE4C80BA9}" type="datetime1">
              <a:rPr lang="zh-CN" altLang="en-US" sz="1200" smtClean="0"/>
              <a:pPr/>
              <a:t>2018/10/19</a:t>
            </a:fld>
            <a:endParaRPr lang="en-US" altLang="zh-CN" sz="1200"/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xmlns="" id="{03C73095-EFE2-4970-B283-9C9F50E33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C445D0-69AC-4425-9604-BB9D9574AA4C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xmlns="" id="{4A315B1E-CA6D-4BA1-A85B-579DC57BD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xmlns="" id="{3808C286-E0E3-427E-9C0A-75066ABD4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815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574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442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FEE586-E7CD-41E1-B76A-EB74CDF0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79A10A6-7B3F-45FB-88B7-16C91ABF76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FFF8AAD-304E-466E-AF63-145E8254122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3BCBBA97-A2F3-4C4A-9AEF-79B6DE338AE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60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17687D-83A1-42E2-B1CA-15103078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70AF60-C846-4CA0-95B5-5121F4FF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E6F04E3-F9A6-4A70-BFBF-892CE78B692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9144FF3F-B947-4FE7-ACAC-3F5C0FC7E24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860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324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768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1048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9128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8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3419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1379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7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7270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4233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740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33852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877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779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190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05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93224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0301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7617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3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49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74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25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6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>
            <a:extLst>
              <a:ext uri="{FF2B5EF4-FFF2-40B4-BE49-F238E27FC236}">
                <a16:creationId xmlns:a16="http://schemas.microsoft.com/office/drawing/2014/main" xmlns="" id="{BD88962C-B08F-4ED3-BAA0-E45E800CEF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7" name="Line 10">
            <a:extLst>
              <a:ext uri="{FF2B5EF4-FFF2-40B4-BE49-F238E27FC236}">
                <a16:creationId xmlns:a16="http://schemas.microsoft.com/office/drawing/2014/main" xmlns="" id="{F2A09C57-7C05-45C4-9B02-2559406709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xmlns="" id="{8D986219-B2C7-4881-A05B-250F88A8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xmlns="" id="{5EC3EA9A-DC40-48CD-A724-687DC2A5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xmlns="" id="{40FD5C38-B25D-4948-A0D4-1E77FAF2E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393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jpe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79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image" Target="../media/image79.tmp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79.tmp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image" Target="../media/image79.tmp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jpeg"/><Relationship Id="rId4" Type="http://schemas.openxmlformats.org/officeDocument/2006/relationships/image" Target="../media/image8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8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4.e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Text Box 23">
            <a:extLst>
              <a:ext uri="{FF2B5EF4-FFF2-40B4-BE49-F238E27FC236}">
                <a16:creationId xmlns:a16="http://schemas.microsoft.com/office/drawing/2014/main" xmlns="" id="{A7BC2499-4921-49EB-BBD5-DB9BC761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6769100" cy="8239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48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  储能元件</a:t>
            </a:r>
          </a:p>
        </p:txBody>
      </p:sp>
      <p:grpSp>
        <p:nvGrpSpPr>
          <p:cNvPr id="3103" name="Group 31">
            <a:extLst>
              <a:ext uri="{FF2B5EF4-FFF2-40B4-BE49-F238E27FC236}">
                <a16:creationId xmlns:a16="http://schemas.microsoft.com/office/drawing/2014/main" xmlns="" id="{275CF471-F696-4D9F-94CA-84CF7798582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286125"/>
            <a:ext cx="6624637" cy="577850"/>
            <a:chOff x="567" y="1752"/>
            <a:chExt cx="4173" cy="364"/>
          </a:xfrm>
        </p:grpSpPr>
        <p:pic>
          <p:nvPicPr>
            <p:cNvPr id="4110" name="Picture 32" descr="GEL Rounded Rectangle aquamarine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B83E839C-08FD-47E4-B45E-FA8CB1B3AE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11" name="Text Box 33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AFD86BF3-D28D-4FB4-B3F2-AF7BB035B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电容元件</a:t>
              </a:r>
            </a:p>
          </p:txBody>
        </p:sp>
        <p:pic>
          <p:nvPicPr>
            <p:cNvPr id="4112" name="Picture 34" descr="GEL Rounded Rectangle aquamarine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DD8DAACC-8414-48C1-B535-6F1DA412B5E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13" name="Text Box 35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1BDC8293-E25E-446D-80B7-DA3A55C4F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6-1</a:t>
              </a:r>
            </a:p>
          </p:txBody>
        </p:sp>
      </p:grpSp>
      <p:grpSp>
        <p:nvGrpSpPr>
          <p:cNvPr id="3108" name="Group 36">
            <a:extLst>
              <a:ext uri="{FF2B5EF4-FFF2-40B4-BE49-F238E27FC236}">
                <a16:creationId xmlns:a16="http://schemas.microsoft.com/office/drawing/2014/main" xmlns="" id="{F782A628-EC88-40E2-A352-30A13398F61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2088"/>
            <a:ext cx="6624637" cy="577850"/>
            <a:chOff x="567" y="1752"/>
            <a:chExt cx="4173" cy="364"/>
          </a:xfrm>
        </p:grpSpPr>
        <p:pic>
          <p:nvPicPr>
            <p:cNvPr id="4106" name="Picture 37" descr="GEL Rounded Rectangle aquamarine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C462750C-9B2B-4B80-A3C8-53382BFD90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" name="Text Box 38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767F9566-3B31-454B-926B-9DC065682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电感元件</a:t>
              </a:r>
            </a:p>
          </p:txBody>
        </p:sp>
        <p:pic>
          <p:nvPicPr>
            <p:cNvPr id="4108" name="Picture 39" descr="GEL Rounded Rectangle aquamarine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9D8662A8-1C86-4840-B891-FDC5634D035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Text Box 40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6E49F81B-9DCF-48C4-90CF-171B8160E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6-2</a:t>
              </a:r>
            </a:p>
          </p:txBody>
        </p:sp>
      </p:grpSp>
      <p:grpSp>
        <p:nvGrpSpPr>
          <p:cNvPr id="3113" name="Group 41">
            <a:extLst>
              <a:ext uri="{FF2B5EF4-FFF2-40B4-BE49-F238E27FC236}">
                <a16:creationId xmlns:a16="http://schemas.microsoft.com/office/drawing/2014/main" xmlns="" id="{DEDC8E8B-3D61-487B-9D19-6DDD39D7EB6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22813"/>
            <a:ext cx="6624637" cy="577850"/>
            <a:chOff x="567" y="1752"/>
            <a:chExt cx="4173" cy="364"/>
          </a:xfrm>
        </p:grpSpPr>
        <p:pic>
          <p:nvPicPr>
            <p:cNvPr id="4102" name="Picture 42" descr="GEL Rounded Rectangle aquamarine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CCBF4A39-498B-4A52-8450-3827F595DA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 Box 43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7962D6B2-71D3-496D-BEE0-A94FF1400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电容、电感元件的串联与并联</a:t>
              </a:r>
            </a:p>
          </p:txBody>
        </p:sp>
        <p:pic>
          <p:nvPicPr>
            <p:cNvPr id="4104" name="Picture 44" descr="GEL Rounded Rectangle aquamarine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6A0B3018-9A64-42E8-920A-DD24B015438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 Box 45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A2F09832-EA61-4D1D-978C-74290630F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6-3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>
            <a:extLst>
              <a:ext uri="{FF2B5EF4-FFF2-40B4-BE49-F238E27FC236}">
                <a16:creationId xmlns:a16="http://schemas.microsoft.com/office/drawing/2014/main" xmlns="" id="{04C3432B-D622-40C7-A20A-D4C88D34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9216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电感的串并联</a:t>
            </a:r>
          </a:p>
        </p:txBody>
      </p:sp>
      <p:graphicFrame>
        <p:nvGraphicFramePr>
          <p:cNvPr id="226315" name="Object 11">
            <a:extLst>
              <a:ext uri="{FF2B5EF4-FFF2-40B4-BE49-F238E27FC236}">
                <a16:creationId xmlns:a16="http://schemas.microsoft.com/office/drawing/2014/main" xmlns="" id="{67DC5525-F03B-41B3-BBD8-80BF981C6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11402"/>
              </p:ext>
            </p:extLst>
          </p:nvPr>
        </p:nvGraphicFramePr>
        <p:xfrm>
          <a:off x="935478" y="4578781"/>
          <a:ext cx="2808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0" name="公式" r:id="rId3" imgW="799927" imgH="209609" progId="Equation.3">
                  <p:embed/>
                </p:oleObj>
              </mc:Choice>
              <mc:Fallback>
                <p:oleObj name="公式" r:id="rId3" imgW="799927" imgH="209609" progId="Equation.3">
                  <p:embed/>
                  <p:pic>
                    <p:nvPicPr>
                      <p:cNvPr id="226315" name="Object 11">
                        <a:extLst>
                          <a:ext uri="{FF2B5EF4-FFF2-40B4-BE49-F238E27FC236}">
                            <a16:creationId xmlns:a16="http://schemas.microsoft.com/office/drawing/2014/main" xmlns="" id="{67DC5525-F03B-41B3-BBD8-80BF981C6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78" y="4578781"/>
                        <a:ext cx="2808288" cy="758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1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17" name="Group 13">
            <a:extLst>
              <a:ext uri="{FF2B5EF4-FFF2-40B4-BE49-F238E27FC236}">
                <a16:creationId xmlns:a16="http://schemas.microsoft.com/office/drawing/2014/main" xmlns="" id="{94B2E88F-7BD4-46A7-8108-03F93C62263C}"/>
              </a:ext>
            </a:extLst>
          </p:cNvPr>
          <p:cNvGrpSpPr>
            <a:grpSpLocks/>
          </p:cNvGrpSpPr>
          <p:nvPr/>
        </p:nvGrpSpPr>
        <p:grpSpPr bwMode="auto">
          <a:xfrm>
            <a:off x="2626007" y="2589933"/>
            <a:ext cx="1223963" cy="576263"/>
            <a:chOff x="2381" y="1298"/>
            <a:chExt cx="771" cy="363"/>
          </a:xfrm>
        </p:grpSpPr>
        <p:sp>
          <p:nvSpPr>
            <p:cNvPr id="43066" name="Line 14">
              <a:extLst>
                <a:ext uri="{FF2B5EF4-FFF2-40B4-BE49-F238E27FC236}">
                  <a16:creationId xmlns:a16="http://schemas.microsoft.com/office/drawing/2014/main" xmlns="" id="{6252EAEB-2B89-48D5-83B1-3187722B2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7" name="Text Box 15" descr="斜纹布">
              <a:extLst>
                <a:ext uri="{FF2B5EF4-FFF2-40B4-BE49-F238E27FC236}">
                  <a16:creationId xmlns:a16="http://schemas.microsoft.com/office/drawing/2014/main" xmlns="" id="{4BAE2602-6B1E-4279-A1A9-E6ABBBCEC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226320" name="Text Box 16">
            <a:extLst>
              <a:ext uri="{FF2B5EF4-FFF2-40B4-BE49-F238E27FC236}">
                <a16:creationId xmlns:a16="http://schemas.microsoft.com/office/drawing/2014/main" xmlns="" id="{C30541FD-2F37-4498-A175-4375FE20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）电感串联的等效电感</a:t>
            </a:r>
          </a:p>
        </p:txBody>
      </p:sp>
      <p:grpSp>
        <p:nvGrpSpPr>
          <p:cNvPr id="226324" name="Group 20">
            <a:extLst>
              <a:ext uri="{FF2B5EF4-FFF2-40B4-BE49-F238E27FC236}">
                <a16:creationId xmlns:a16="http://schemas.microsoft.com/office/drawing/2014/main" xmlns="" id="{D6529276-B38F-4970-85C1-16DE2F8AA368}"/>
              </a:ext>
            </a:extLst>
          </p:cNvPr>
          <p:cNvGrpSpPr>
            <a:grpSpLocks/>
          </p:cNvGrpSpPr>
          <p:nvPr/>
        </p:nvGrpSpPr>
        <p:grpSpPr bwMode="auto">
          <a:xfrm>
            <a:off x="213800" y="1757362"/>
            <a:ext cx="2520950" cy="2668587"/>
            <a:chOff x="2200" y="527"/>
            <a:chExt cx="1588" cy="1681"/>
          </a:xfrm>
        </p:grpSpPr>
        <p:sp>
          <p:nvSpPr>
            <p:cNvPr id="43037" name="Line 21">
              <a:extLst>
                <a:ext uri="{FF2B5EF4-FFF2-40B4-BE49-F238E27FC236}">
                  <a16:creationId xmlns:a16="http://schemas.microsoft.com/office/drawing/2014/main" xmlns="" id="{BEAE9CEC-57CD-4106-A95A-91B2DD6E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845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8" name="Line 22">
              <a:extLst>
                <a:ext uri="{FF2B5EF4-FFF2-40B4-BE49-F238E27FC236}">
                  <a16:creationId xmlns:a16="http://schemas.microsoft.com/office/drawing/2014/main" xmlns="" id="{7B7975BE-C9DD-4717-A740-B38045693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070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9" name="Line 23">
              <a:extLst>
                <a:ext uri="{FF2B5EF4-FFF2-40B4-BE49-F238E27FC236}">
                  <a16:creationId xmlns:a16="http://schemas.microsoft.com/office/drawing/2014/main" xmlns="" id="{5BCB55BE-E08E-4458-A3C6-B4EB0DC1E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845"/>
              <a:ext cx="0" cy="1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0" name="Line 24">
              <a:extLst>
                <a:ext uri="{FF2B5EF4-FFF2-40B4-BE49-F238E27FC236}">
                  <a16:creationId xmlns:a16="http://schemas.microsoft.com/office/drawing/2014/main" xmlns="" id="{771C830A-E3F0-47BF-A950-BAE166552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344"/>
              <a:ext cx="0" cy="1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1" name="Line 25">
              <a:extLst>
                <a:ext uri="{FF2B5EF4-FFF2-40B4-BE49-F238E27FC236}">
                  <a16:creationId xmlns:a16="http://schemas.microsoft.com/office/drawing/2014/main" xmlns="" id="{340EA082-94C8-43AD-A538-5519F9C53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888"/>
              <a:ext cx="0" cy="1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2" name="Oval 26" descr="斜纹布">
              <a:extLst>
                <a:ext uri="{FF2B5EF4-FFF2-40B4-BE49-F238E27FC236}">
                  <a16:creationId xmlns:a16="http://schemas.microsoft.com/office/drawing/2014/main" xmlns="" id="{E6007E59-D8C6-4876-80C9-9180BE90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0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3" name="Oval 27" descr="斜纹布">
              <a:extLst>
                <a:ext uri="{FF2B5EF4-FFF2-40B4-BE49-F238E27FC236}">
                  <a16:creationId xmlns:a16="http://schemas.microsoft.com/office/drawing/2014/main" xmlns="" id="{5826252D-4534-43BF-830E-574D58236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4" name="Text Box 28" descr="斜纹布">
              <a:extLst>
                <a:ext uri="{FF2B5EF4-FFF2-40B4-BE49-F238E27FC236}">
                  <a16:creationId xmlns:a16="http://schemas.microsoft.com/office/drawing/2014/main" xmlns="" id="{04845045-694D-4003-8462-3A3A2832A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98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3045" name="Text Box 29" descr="斜纹布">
              <a:extLst>
                <a:ext uri="{FF2B5EF4-FFF2-40B4-BE49-F238E27FC236}">
                  <a16:creationId xmlns:a16="http://schemas.microsoft.com/office/drawing/2014/main" xmlns="" id="{56931E91-3F30-4571-AB33-30B2B7BE4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46" name="Text Box 30" descr="斜纹布">
              <a:extLst>
                <a:ext uri="{FF2B5EF4-FFF2-40B4-BE49-F238E27FC236}">
                  <a16:creationId xmlns:a16="http://schemas.microsoft.com/office/drawing/2014/main" xmlns="" id="{2DD70F65-06BE-4CD9-ABAB-97299F037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5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3047" name="Text Box 31" descr="斜纹布">
              <a:extLst>
                <a:ext uri="{FF2B5EF4-FFF2-40B4-BE49-F238E27FC236}">
                  <a16:creationId xmlns:a16="http://schemas.microsoft.com/office/drawing/2014/main" xmlns="" id="{0E20F59B-A4C0-45A0-836E-511A33BB3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98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3048" name="Text Box 32" descr="斜纹布">
              <a:extLst>
                <a:ext uri="{FF2B5EF4-FFF2-40B4-BE49-F238E27FC236}">
                  <a16:creationId xmlns:a16="http://schemas.microsoft.com/office/drawing/2014/main" xmlns="" id="{975B86B7-BDFB-4208-BC5B-372353750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3049" name="Line 33">
              <a:extLst>
                <a:ext uri="{FF2B5EF4-FFF2-40B4-BE49-F238E27FC236}">
                  <a16:creationId xmlns:a16="http://schemas.microsoft.com/office/drawing/2014/main" xmlns="" id="{C60EFDC2-6077-467E-93A5-B72103299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845"/>
              <a:ext cx="31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0" name="Text Box 34" descr="斜纹布">
              <a:extLst>
                <a:ext uri="{FF2B5EF4-FFF2-40B4-BE49-F238E27FC236}">
                  <a16:creationId xmlns:a16="http://schemas.microsoft.com/office/drawing/2014/main" xmlns="" id="{C5632824-F977-4627-AB3F-E23603991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34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3051" name="Text Box 35" descr="斜纹布">
              <a:extLst>
                <a:ext uri="{FF2B5EF4-FFF2-40B4-BE49-F238E27FC236}">
                  <a16:creationId xmlns:a16="http://schemas.microsoft.com/office/drawing/2014/main" xmlns="" id="{112E8D72-43D8-4D1C-9540-A504CA10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3052" name="Text Box 36" descr="斜纹布">
              <a:extLst>
                <a:ext uri="{FF2B5EF4-FFF2-40B4-BE49-F238E27FC236}">
                  <a16:creationId xmlns:a16="http://schemas.microsoft.com/office/drawing/2014/main" xmlns="" id="{1A9F77E9-DA3E-431A-A559-A0C22E737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79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3053" name="Text Box 37" descr="斜纹布">
              <a:extLst>
                <a:ext uri="{FF2B5EF4-FFF2-40B4-BE49-F238E27FC236}">
                  <a16:creationId xmlns:a16="http://schemas.microsoft.com/office/drawing/2014/main" xmlns="" id="{C3F38FE8-926A-42AB-8D52-3119E4F2E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3054" name="Text Box 38" descr="斜纹布">
              <a:extLst>
                <a:ext uri="{FF2B5EF4-FFF2-40B4-BE49-F238E27FC236}">
                  <a16:creationId xmlns:a16="http://schemas.microsoft.com/office/drawing/2014/main" xmlns="" id="{405AD7FD-831F-4423-B674-8FC88384D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3055" name="Text Box 39" descr="斜纹布">
              <a:extLst>
                <a:ext uri="{FF2B5EF4-FFF2-40B4-BE49-F238E27FC236}">
                  <a16:creationId xmlns:a16="http://schemas.microsoft.com/office/drawing/2014/main" xmlns="" id="{6EB472AF-E7CA-4C6D-83A9-9A14CADF0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52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43056" name="Group 40">
              <a:extLst>
                <a:ext uri="{FF2B5EF4-FFF2-40B4-BE49-F238E27FC236}">
                  <a16:creationId xmlns:a16="http://schemas.microsoft.com/office/drawing/2014/main" xmlns="" id="{6F5AFCDD-E021-4226-8E1D-4382F667FDD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98" y="981"/>
              <a:ext cx="90" cy="363"/>
              <a:chOff x="1565" y="2614"/>
              <a:chExt cx="90" cy="486"/>
            </a:xfrm>
          </p:grpSpPr>
          <p:sp>
            <p:nvSpPr>
              <p:cNvPr id="43062" name="Arc 41">
                <a:extLst>
                  <a:ext uri="{FF2B5EF4-FFF2-40B4-BE49-F238E27FC236}">
                    <a16:creationId xmlns:a16="http://schemas.microsoft.com/office/drawing/2014/main" xmlns="" id="{8ED2AFF8-D0D3-4B76-BB94-8A749CBAE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3" name="Arc 42">
                <a:extLst>
                  <a:ext uri="{FF2B5EF4-FFF2-40B4-BE49-F238E27FC236}">
                    <a16:creationId xmlns:a16="http://schemas.microsoft.com/office/drawing/2014/main" xmlns="" id="{23445096-2C53-469E-BEA1-B4849F80C0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4" name="Arc 43">
                <a:extLst>
                  <a:ext uri="{FF2B5EF4-FFF2-40B4-BE49-F238E27FC236}">
                    <a16:creationId xmlns:a16="http://schemas.microsoft.com/office/drawing/2014/main" xmlns="" id="{C94EF39D-1B05-4804-B5B8-602FDBF4B8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5" name="Arc 44">
                <a:extLst>
                  <a:ext uri="{FF2B5EF4-FFF2-40B4-BE49-F238E27FC236}">
                    <a16:creationId xmlns:a16="http://schemas.microsoft.com/office/drawing/2014/main" xmlns="" id="{97270383-BE38-48E8-A26D-7DFEEDBE44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057" name="Group 45">
              <a:extLst>
                <a:ext uri="{FF2B5EF4-FFF2-40B4-BE49-F238E27FC236}">
                  <a16:creationId xmlns:a16="http://schemas.microsoft.com/office/drawing/2014/main" xmlns="" id="{59E8F051-7180-486D-AAD1-C63BB7CD4D3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98" y="1525"/>
              <a:ext cx="90" cy="363"/>
              <a:chOff x="1565" y="2614"/>
              <a:chExt cx="90" cy="486"/>
            </a:xfrm>
          </p:grpSpPr>
          <p:sp>
            <p:nvSpPr>
              <p:cNvPr id="43058" name="Arc 46">
                <a:extLst>
                  <a:ext uri="{FF2B5EF4-FFF2-40B4-BE49-F238E27FC236}">
                    <a16:creationId xmlns:a16="http://schemas.microsoft.com/office/drawing/2014/main" xmlns="" id="{EE2DAD3C-DC3E-4C49-87BF-54F1724F12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9" name="Arc 47">
                <a:extLst>
                  <a:ext uri="{FF2B5EF4-FFF2-40B4-BE49-F238E27FC236}">
                    <a16:creationId xmlns:a16="http://schemas.microsoft.com/office/drawing/2014/main" xmlns="" id="{B34E21C2-81BD-4B10-B92B-5802455968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0" name="Arc 48">
                <a:extLst>
                  <a:ext uri="{FF2B5EF4-FFF2-40B4-BE49-F238E27FC236}">
                    <a16:creationId xmlns:a16="http://schemas.microsoft.com/office/drawing/2014/main" xmlns="" id="{93E30FCD-E28F-4705-B407-F2849DADA4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1" name="Arc 49">
                <a:extLst>
                  <a:ext uri="{FF2B5EF4-FFF2-40B4-BE49-F238E27FC236}">
                    <a16:creationId xmlns:a16="http://schemas.microsoft.com/office/drawing/2014/main" xmlns="" id="{B44F3C41-050B-4E34-8E0B-3A4746123E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6354" name="Group 50">
            <a:extLst>
              <a:ext uri="{FF2B5EF4-FFF2-40B4-BE49-F238E27FC236}">
                <a16:creationId xmlns:a16="http://schemas.microsoft.com/office/drawing/2014/main" xmlns="" id="{5C5EB0DF-9CC7-48FB-ADD5-3DFFCE299FA4}"/>
              </a:ext>
            </a:extLst>
          </p:cNvPr>
          <p:cNvGrpSpPr>
            <a:grpSpLocks/>
          </p:cNvGrpSpPr>
          <p:nvPr/>
        </p:nvGrpSpPr>
        <p:grpSpPr bwMode="auto">
          <a:xfrm>
            <a:off x="3523274" y="2199049"/>
            <a:ext cx="1512887" cy="2089150"/>
            <a:chOff x="4377" y="754"/>
            <a:chExt cx="953" cy="1316"/>
          </a:xfrm>
        </p:grpSpPr>
        <p:sp>
          <p:nvSpPr>
            <p:cNvPr id="43020" name="Line 51">
              <a:extLst>
                <a:ext uri="{FF2B5EF4-FFF2-40B4-BE49-F238E27FC236}">
                  <a16:creationId xmlns:a16="http://schemas.microsoft.com/office/drawing/2014/main" xmlns="" id="{30DC4A87-CAF8-43E3-A6B2-645E1F42E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21" name="Line 52">
              <a:extLst>
                <a:ext uri="{FF2B5EF4-FFF2-40B4-BE49-F238E27FC236}">
                  <a16:creationId xmlns:a16="http://schemas.microsoft.com/office/drawing/2014/main" xmlns="" id="{5A28120B-B186-4620-8617-A72468AE3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22" name="Line 53">
              <a:extLst>
                <a:ext uri="{FF2B5EF4-FFF2-40B4-BE49-F238E27FC236}">
                  <a16:creationId xmlns:a16="http://schemas.microsoft.com/office/drawing/2014/main" xmlns="" id="{17FBDDFD-F422-4175-8469-73F0DA60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23" name="Line 54">
              <a:extLst>
                <a:ext uri="{FF2B5EF4-FFF2-40B4-BE49-F238E27FC236}">
                  <a16:creationId xmlns:a16="http://schemas.microsoft.com/office/drawing/2014/main" xmlns="" id="{216AA3D5-2987-408E-BBB9-28FFA8A81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24" name="Oval 55" descr="斜纹布">
              <a:extLst>
                <a:ext uri="{FF2B5EF4-FFF2-40B4-BE49-F238E27FC236}">
                  <a16:creationId xmlns:a16="http://schemas.microsoft.com/office/drawing/2014/main" xmlns="" id="{CA0ACDBF-DADA-46FA-8A4B-A50014D12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5" name="Text Box 56" descr="斜纹布">
              <a:extLst>
                <a:ext uri="{FF2B5EF4-FFF2-40B4-BE49-F238E27FC236}">
                  <a16:creationId xmlns:a16="http://schemas.microsoft.com/office/drawing/2014/main" xmlns="" id="{D2A60503-7FBA-4675-855E-2A75FB40E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6" name="Text Box 57" descr="斜纹布">
              <a:extLst>
                <a:ext uri="{FF2B5EF4-FFF2-40B4-BE49-F238E27FC236}">
                  <a16:creationId xmlns:a16="http://schemas.microsoft.com/office/drawing/2014/main" xmlns="" id="{837D7D91-7F42-4923-9BF6-AA13C9AC2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27" name="Text Box 58" descr="斜纹布">
              <a:extLst>
                <a:ext uri="{FF2B5EF4-FFF2-40B4-BE49-F238E27FC236}">
                  <a16:creationId xmlns:a16="http://schemas.microsoft.com/office/drawing/2014/main" xmlns="" id="{59625541-66BF-474B-B457-0101DA48C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3028" name="Text Box 59" descr="斜纹布">
              <a:extLst>
                <a:ext uri="{FF2B5EF4-FFF2-40B4-BE49-F238E27FC236}">
                  <a16:creationId xmlns:a16="http://schemas.microsoft.com/office/drawing/2014/main" xmlns="" id="{7C3E5540-4BB6-414A-974B-3216F4901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3029" name="Line 60">
              <a:extLst>
                <a:ext uri="{FF2B5EF4-FFF2-40B4-BE49-F238E27FC236}">
                  <a16:creationId xmlns:a16="http://schemas.microsoft.com/office/drawing/2014/main" xmlns="" id="{83149A33-EA6D-4814-8BC9-C6664BAB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0" name="Text Box 61" descr="斜纹布">
              <a:extLst>
                <a:ext uri="{FF2B5EF4-FFF2-40B4-BE49-F238E27FC236}">
                  <a16:creationId xmlns:a16="http://schemas.microsoft.com/office/drawing/2014/main" xmlns="" id="{5EE19185-891D-4B56-B786-FA496E8A4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031" name="Oval 62" descr="斜纹布">
              <a:extLst>
                <a:ext uri="{FF2B5EF4-FFF2-40B4-BE49-F238E27FC236}">
                  <a16:creationId xmlns:a16="http://schemas.microsoft.com/office/drawing/2014/main" xmlns="" id="{F3496120-391C-4FDE-9009-5CE6A095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032" name="Group 63">
              <a:extLst>
                <a:ext uri="{FF2B5EF4-FFF2-40B4-BE49-F238E27FC236}">
                  <a16:creationId xmlns:a16="http://schemas.microsoft.com/office/drawing/2014/main" xmlns="" id="{4E4A8850-F1C4-49E9-A5A9-6ACF92291B8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3033" name="Arc 64">
                <a:extLst>
                  <a:ext uri="{FF2B5EF4-FFF2-40B4-BE49-F238E27FC236}">
                    <a16:creationId xmlns:a16="http://schemas.microsoft.com/office/drawing/2014/main" xmlns="" id="{89CFD96F-1FEE-4F11-A2B9-4BD553EEC1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34" name="Arc 65">
                <a:extLst>
                  <a:ext uri="{FF2B5EF4-FFF2-40B4-BE49-F238E27FC236}">
                    <a16:creationId xmlns:a16="http://schemas.microsoft.com/office/drawing/2014/main" xmlns="" id="{82D4AAB5-027F-4C97-9262-36BD8DF440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35" name="Arc 66">
                <a:extLst>
                  <a:ext uri="{FF2B5EF4-FFF2-40B4-BE49-F238E27FC236}">
                    <a16:creationId xmlns:a16="http://schemas.microsoft.com/office/drawing/2014/main" xmlns="" id="{5E166240-9512-42B4-80FA-1396833642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36" name="Arc 67">
                <a:extLst>
                  <a:ext uri="{FF2B5EF4-FFF2-40B4-BE49-F238E27FC236}">
                    <a16:creationId xmlns:a16="http://schemas.microsoft.com/office/drawing/2014/main" xmlns="" id="{8B4C4B13-6703-4BBB-A444-454AFA5E58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6372" name="AutoShape 68">
            <a:extLst>
              <a:ext uri="{FF2B5EF4-FFF2-40B4-BE49-F238E27FC236}">
                <a16:creationId xmlns:a16="http://schemas.microsoft.com/office/drawing/2014/main" xmlns="" id="{E10968C4-B9E0-4B11-AE7D-EA4B4AAB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344" y="5529527"/>
            <a:ext cx="3124200" cy="1211263"/>
          </a:xfrm>
          <a:prstGeom prst="wedgeRoundRectCallout">
            <a:avLst>
              <a:gd name="adj1" fmla="val -31469"/>
              <a:gd name="adj2" fmla="val -66908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类似于电阻串联的等效公式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xmlns="" id="{3616978D-7923-4FA7-A019-60A92C338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5979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§6-3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电感、电容元件的串联与并联</a:t>
            </a: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xmlns="" id="{8F92B85C-3B89-4920-9C09-8BCA96A4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955" y="785939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CC776964-6B68-4CAE-A371-C5CDA326C7B7}"/>
              </a:ext>
            </a:extLst>
          </p:cNvPr>
          <p:cNvCxnSpPr>
            <a:cxnSpLocks/>
          </p:cNvCxnSpPr>
          <p:nvPr/>
        </p:nvCxnSpPr>
        <p:spPr bwMode="auto">
          <a:xfrm>
            <a:off x="5410200" y="933829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3" name="Object 3">
            <a:extLst>
              <a:ext uri="{FF2B5EF4-FFF2-40B4-BE49-F238E27FC236}">
                <a16:creationId xmlns:a16="http://schemas.microsoft.com/office/drawing/2014/main" xmlns="" id="{2752EB65-5CD3-403A-9A70-38C0E9985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580696"/>
              </p:ext>
            </p:extLst>
          </p:nvPr>
        </p:nvGraphicFramePr>
        <p:xfrm>
          <a:off x="5923793" y="1278965"/>
          <a:ext cx="17367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name="公式" r:id="rId5" imgW="657134" imgH="428596" progId="Equation.3">
                  <p:embed/>
                </p:oleObj>
              </mc:Choice>
              <mc:Fallback>
                <p:oleObj name="公式" r:id="rId5" imgW="657134" imgH="428596" progId="Equation.3">
                  <p:embed/>
                  <p:pic>
                    <p:nvPicPr>
                      <p:cNvPr id="226307" name="Object 3">
                        <a:extLst>
                          <a:ext uri="{FF2B5EF4-FFF2-40B4-BE49-F238E27FC236}">
                            <a16:creationId xmlns:a16="http://schemas.microsoft.com/office/drawing/2014/main" xmlns="" id="{D0F1DAAD-FAA6-41B7-A56F-FF59584FE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793" y="1278965"/>
                        <a:ext cx="173672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>
            <a:extLst>
              <a:ext uri="{FF2B5EF4-FFF2-40B4-BE49-F238E27FC236}">
                <a16:creationId xmlns:a16="http://schemas.microsoft.com/office/drawing/2014/main" xmlns="" id="{ABC572FD-CD31-4107-A502-F444C2CF7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22490"/>
              </p:ext>
            </p:extLst>
          </p:nvPr>
        </p:nvGraphicFramePr>
        <p:xfrm>
          <a:off x="5917407" y="2360337"/>
          <a:ext cx="18335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公式" r:id="rId7" imgW="695181" imgH="428596" progId="Equation.3">
                  <p:embed/>
                </p:oleObj>
              </mc:Choice>
              <mc:Fallback>
                <p:oleObj name="公式" r:id="rId7" imgW="695181" imgH="428596" progId="Equation.3">
                  <p:embed/>
                  <p:pic>
                    <p:nvPicPr>
                      <p:cNvPr id="226316" name="Object 12">
                        <a:extLst>
                          <a:ext uri="{FF2B5EF4-FFF2-40B4-BE49-F238E27FC236}">
                            <a16:creationId xmlns:a16="http://schemas.microsoft.com/office/drawing/2014/main" xmlns="" id="{255B923C-ABEB-4830-8C3E-E029B1E60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407" y="2360337"/>
                        <a:ext cx="18335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0">
            <a:extLst>
              <a:ext uri="{FF2B5EF4-FFF2-40B4-BE49-F238E27FC236}">
                <a16:creationId xmlns:a16="http://schemas.microsoft.com/office/drawing/2014/main" xmlns="" id="{D6D20DD0-94A2-4E31-A8FD-9F9CC646F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2316"/>
              </p:ext>
            </p:extLst>
          </p:nvPr>
        </p:nvGraphicFramePr>
        <p:xfrm>
          <a:off x="5744934" y="3438887"/>
          <a:ext cx="3235042" cy="144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Equation" r:id="rId9" imgW="1384200" imgH="634680" progId="Equation.DSMT4">
                  <p:embed/>
                </p:oleObj>
              </mc:Choice>
              <mc:Fallback>
                <p:oleObj name="Equation" r:id="rId9" imgW="1384200" imgH="634680" progId="Equation.DSMT4">
                  <p:embed/>
                  <p:pic>
                    <p:nvPicPr>
                      <p:cNvPr id="226314" name="Object 10">
                        <a:extLst>
                          <a:ext uri="{FF2B5EF4-FFF2-40B4-BE49-F238E27FC236}">
                            <a16:creationId xmlns:a16="http://schemas.microsoft.com/office/drawing/2014/main" xmlns="" id="{BF09E137-B97E-4F41-8C68-E19668AD6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934" y="3438887"/>
                        <a:ext cx="3235042" cy="1443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1">
            <a:extLst>
              <a:ext uri="{FF2B5EF4-FFF2-40B4-BE49-F238E27FC236}">
                <a16:creationId xmlns:a16="http://schemas.microsoft.com/office/drawing/2014/main" xmlns="" id="{EB658A8D-69A2-45CB-B520-1BDB9EDF2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11402"/>
              </p:ext>
            </p:extLst>
          </p:nvPr>
        </p:nvGraphicFramePr>
        <p:xfrm>
          <a:off x="6028955" y="5150114"/>
          <a:ext cx="2808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公式" r:id="rId11" imgW="799927" imgH="209609" progId="Equation.3">
                  <p:embed/>
                </p:oleObj>
              </mc:Choice>
              <mc:Fallback>
                <p:oleObj name="公式" r:id="rId11" imgW="799927" imgH="209609" progId="Equation.3">
                  <p:embed/>
                  <p:pic>
                    <p:nvPicPr>
                      <p:cNvPr id="226315" name="Object 11">
                        <a:extLst>
                          <a:ext uri="{FF2B5EF4-FFF2-40B4-BE49-F238E27FC236}">
                            <a16:creationId xmlns:a16="http://schemas.microsoft.com/office/drawing/2014/main" xmlns="" id="{67DC5525-F03B-41B3-BBD8-80BF981C6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955" y="5150114"/>
                        <a:ext cx="2808288" cy="758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1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5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2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20" grpId="0"/>
      <p:bldP spid="226372" grpId="0" animBg="1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>
            <a:extLst>
              <a:ext uri="{FF2B5EF4-FFF2-40B4-BE49-F238E27FC236}">
                <a16:creationId xmlns:a16="http://schemas.microsoft.com/office/drawing/2014/main" xmlns="" id="{B341FDA4-E068-4359-8C9C-8BDE4AD15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47618"/>
              </p:ext>
            </p:extLst>
          </p:nvPr>
        </p:nvGraphicFramePr>
        <p:xfrm>
          <a:off x="783223" y="3608975"/>
          <a:ext cx="21923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227330" name="Object 2">
                        <a:extLst>
                          <a:ext uri="{FF2B5EF4-FFF2-40B4-BE49-F238E27FC236}">
                            <a16:creationId xmlns:a16="http://schemas.microsoft.com/office/drawing/2014/main" xmlns="" id="{B341FDA4-E068-4359-8C9C-8BDE4AD15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3" y="3608975"/>
                        <a:ext cx="21923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7" name="Object 9">
            <a:extLst>
              <a:ext uri="{FF2B5EF4-FFF2-40B4-BE49-F238E27FC236}">
                <a16:creationId xmlns:a16="http://schemas.microsoft.com/office/drawing/2014/main" xmlns="" id="{D0B2E3E0-8C41-4C96-A7AB-4633CF96C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53619"/>
              </p:ext>
            </p:extLst>
          </p:nvPr>
        </p:nvGraphicFramePr>
        <p:xfrm>
          <a:off x="826061" y="4697586"/>
          <a:ext cx="22145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227337" name="Object 9">
                        <a:extLst>
                          <a:ext uri="{FF2B5EF4-FFF2-40B4-BE49-F238E27FC236}">
                            <a16:creationId xmlns:a16="http://schemas.microsoft.com/office/drawing/2014/main" xmlns="" id="{D0B2E3E0-8C41-4C96-A7AB-4633CF96C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61" y="4697586"/>
                        <a:ext cx="22145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8" name="Text Box 10">
            <a:extLst>
              <a:ext uri="{FF2B5EF4-FFF2-40B4-BE49-F238E27FC236}">
                <a16:creationId xmlns:a16="http://schemas.microsoft.com/office/drawing/2014/main" xmlns="" id="{35F360E6-CC79-4B9A-B2CE-90934121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172846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）串联电感的分压</a:t>
            </a:r>
          </a:p>
        </p:txBody>
      </p:sp>
      <p:grpSp>
        <p:nvGrpSpPr>
          <p:cNvPr id="44037" name="Group 14">
            <a:extLst>
              <a:ext uri="{FF2B5EF4-FFF2-40B4-BE49-F238E27FC236}">
                <a16:creationId xmlns:a16="http://schemas.microsoft.com/office/drawing/2014/main" xmlns="" id="{44607457-9212-4E8A-9D87-5825606A9B30}"/>
              </a:ext>
            </a:extLst>
          </p:cNvPr>
          <p:cNvGrpSpPr>
            <a:grpSpLocks/>
          </p:cNvGrpSpPr>
          <p:nvPr/>
        </p:nvGrpSpPr>
        <p:grpSpPr bwMode="auto">
          <a:xfrm>
            <a:off x="251386" y="1042195"/>
            <a:ext cx="2520950" cy="2668587"/>
            <a:chOff x="2200" y="527"/>
            <a:chExt cx="1588" cy="1681"/>
          </a:xfrm>
        </p:grpSpPr>
        <p:sp>
          <p:nvSpPr>
            <p:cNvPr id="44057" name="Line 15">
              <a:extLst>
                <a:ext uri="{FF2B5EF4-FFF2-40B4-BE49-F238E27FC236}">
                  <a16:creationId xmlns:a16="http://schemas.microsoft.com/office/drawing/2014/main" xmlns="" id="{8B6B0993-C229-441F-BDFA-D02FD6AEB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845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58" name="Line 16">
              <a:extLst>
                <a:ext uri="{FF2B5EF4-FFF2-40B4-BE49-F238E27FC236}">
                  <a16:creationId xmlns:a16="http://schemas.microsoft.com/office/drawing/2014/main" xmlns="" id="{F26FB68B-3E26-4636-BC5D-2567D642F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070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59" name="Line 17">
              <a:extLst>
                <a:ext uri="{FF2B5EF4-FFF2-40B4-BE49-F238E27FC236}">
                  <a16:creationId xmlns:a16="http://schemas.microsoft.com/office/drawing/2014/main" xmlns="" id="{2BBDE623-CC58-4689-8F22-EF4D53E28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845"/>
              <a:ext cx="0" cy="1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60" name="Line 18">
              <a:extLst>
                <a:ext uri="{FF2B5EF4-FFF2-40B4-BE49-F238E27FC236}">
                  <a16:creationId xmlns:a16="http://schemas.microsoft.com/office/drawing/2014/main" xmlns="" id="{76EF2BAF-9F57-4346-9495-54EC85BF1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344"/>
              <a:ext cx="0" cy="1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61" name="Line 19">
              <a:extLst>
                <a:ext uri="{FF2B5EF4-FFF2-40B4-BE49-F238E27FC236}">
                  <a16:creationId xmlns:a16="http://schemas.microsoft.com/office/drawing/2014/main" xmlns="" id="{4B85CCD8-7008-46EF-B7B8-C722EB148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888"/>
              <a:ext cx="0" cy="1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62" name="Oval 20" descr="斜纹布">
              <a:extLst>
                <a:ext uri="{FF2B5EF4-FFF2-40B4-BE49-F238E27FC236}">
                  <a16:creationId xmlns:a16="http://schemas.microsoft.com/office/drawing/2014/main" xmlns="" id="{D1AA09A9-9EDF-46FE-89EC-EFD0B09E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0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3" name="Oval 21" descr="斜纹布">
              <a:extLst>
                <a:ext uri="{FF2B5EF4-FFF2-40B4-BE49-F238E27FC236}">
                  <a16:creationId xmlns:a16="http://schemas.microsoft.com/office/drawing/2014/main" xmlns="" id="{043C8F5B-7123-4D79-8B36-D0EB289A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4" name="Text Box 22" descr="斜纹布">
              <a:extLst>
                <a:ext uri="{FF2B5EF4-FFF2-40B4-BE49-F238E27FC236}">
                  <a16:creationId xmlns:a16="http://schemas.microsoft.com/office/drawing/2014/main" xmlns="" id="{21B21E86-0269-473E-BF18-E3F18BC5C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98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4065" name="Text Box 23" descr="斜纹布">
              <a:extLst>
                <a:ext uri="{FF2B5EF4-FFF2-40B4-BE49-F238E27FC236}">
                  <a16:creationId xmlns:a16="http://schemas.microsoft.com/office/drawing/2014/main" xmlns="" id="{CE0E044D-7A77-4886-AEC1-3089C1555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66" name="Text Box 24" descr="斜纹布">
              <a:extLst>
                <a:ext uri="{FF2B5EF4-FFF2-40B4-BE49-F238E27FC236}">
                  <a16:creationId xmlns:a16="http://schemas.microsoft.com/office/drawing/2014/main" xmlns="" id="{E8024B65-5D16-44AA-A2B1-06EF1697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5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4067" name="Text Box 25" descr="斜纹布">
              <a:extLst>
                <a:ext uri="{FF2B5EF4-FFF2-40B4-BE49-F238E27FC236}">
                  <a16:creationId xmlns:a16="http://schemas.microsoft.com/office/drawing/2014/main" xmlns="" id="{8662D784-9869-4B19-BE49-D36442E7F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98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4068" name="Text Box 26" descr="斜纹布">
              <a:extLst>
                <a:ext uri="{FF2B5EF4-FFF2-40B4-BE49-F238E27FC236}">
                  <a16:creationId xmlns:a16="http://schemas.microsoft.com/office/drawing/2014/main" xmlns="" id="{779993FF-4AD5-4AF0-9E29-6F6142293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4069" name="Line 27">
              <a:extLst>
                <a:ext uri="{FF2B5EF4-FFF2-40B4-BE49-F238E27FC236}">
                  <a16:creationId xmlns:a16="http://schemas.microsoft.com/office/drawing/2014/main" xmlns="" id="{7D84337C-8921-4AE1-9A8D-7E9ADEDFB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845"/>
              <a:ext cx="31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70" name="Text Box 28" descr="斜纹布">
              <a:extLst>
                <a:ext uri="{FF2B5EF4-FFF2-40B4-BE49-F238E27FC236}">
                  <a16:creationId xmlns:a16="http://schemas.microsoft.com/office/drawing/2014/main" xmlns="" id="{91DCE105-9DF2-4F24-9B29-AF6907DE5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34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71" name="Text Box 29" descr="斜纹布">
              <a:extLst>
                <a:ext uri="{FF2B5EF4-FFF2-40B4-BE49-F238E27FC236}">
                  <a16:creationId xmlns:a16="http://schemas.microsoft.com/office/drawing/2014/main" xmlns="" id="{342E87CA-7408-41F3-851C-A80B1D8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72" name="Text Box 30" descr="斜纹布">
              <a:extLst>
                <a:ext uri="{FF2B5EF4-FFF2-40B4-BE49-F238E27FC236}">
                  <a16:creationId xmlns:a16="http://schemas.microsoft.com/office/drawing/2014/main" xmlns="" id="{0B4253DC-4915-4642-B980-F2F36EB11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79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73" name="Text Box 31" descr="斜纹布">
              <a:extLst>
                <a:ext uri="{FF2B5EF4-FFF2-40B4-BE49-F238E27FC236}">
                  <a16:creationId xmlns:a16="http://schemas.microsoft.com/office/drawing/2014/main" xmlns="" id="{78B5B574-7F46-4F72-8AD7-C0A026330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4074" name="Text Box 32" descr="斜纹布">
              <a:extLst>
                <a:ext uri="{FF2B5EF4-FFF2-40B4-BE49-F238E27FC236}">
                  <a16:creationId xmlns:a16="http://schemas.microsoft.com/office/drawing/2014/main" xmlns="" id="{806C7A9E-B786-4C7E-B6D8-3660B1C47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4075" name="Text Box 33" descr="斜纹布">
              <a:extLst>
                <a:ext uri="{FF2B5EF4-FFF2-40B4-BE49-F238E27FC236}">
                  <a16:creationId xmlns:a16="http://schemas.microsoft.com/office/drawing/2014/main" xmlns="" id="{E4074183-C767-4C79-B1B3-67F01CEBA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52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44076" name="Group 34">
              <a:extLst>
                <a:ext uri="{FF2B5EF4-FFF2-40B4-BE49-F238E27FC236}">
                  <a16:creationId xmlns:a16="http://schemas.microsoft.com/office/drawing/2014/main" xmlns="" id="{414269F8-EAD9-4840-9140-0CD2FA8801A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98" y="981"/>
              <a:ext cx="90" cy="363"/>
              <a:chOff x="1565" y="2614"/>
              <a:chExt cx="90" cy="486"/>
            </a:xfrm>
          </p:grpSpPr>
          <p:sp>
            <p:nvSpPr>
              <p:cNvPr id="44082" name="Arc 35">
                <a:extLst>
                  <a:ext uri="{FF2B5EF4-FFF2-40B4-BE49-F238E27FC236}">
                    <a16:creationId xmlns:a16="http://schemas.microsoft.com/office/drawing/2014/main" xmlns="" id="{7C32929E-ECBA-4D7B-A318-47BE58AC40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83" name="Arc 36">
                <a:extLst>
                  <a:ext uri="{FF2B5EF4-FFF2-40B4-BE49-F238E27FC236}">
                    <a16:creationId xmlns:a16="http://schemas.microsoft.com/office/drawing/2014/main" xmlns="" id="{742074EE-D454-43C1-A1AE-F9A2BBB67C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84" name="Arc 37">
                <a:extLst>
                  <a:ext uri="{FF2B5EF4-FFF2-40B4-BE49-F238E27FC236}">
                    <a16:creationId xmlns:a16="http://schemas.microsoft.com/office/drawing/2014/main" xmlns="" id="{D0AD2C0A-D1AD-450D-A8EE-1E23CE1063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85" name="Arc 38">
                <a:extLst>
                  <a:ext uri="{FF2B5EF4-FFF2-40B4-BE49-F238E27FC236}">
                    <a16:creationId xmlns:a16="http://schemas.microsoft.com/office/drawing/2014/main" xmlns="" id="{AAD65C4E-BB48-4C5A-8286-2E393F43E3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077" name="Group 39">
              <a:extLst>
                <a:ext uri="{FF2B5EF4-FFF2-40B4-BE49-F238E27FC236}">
                  <a16:creationId xmlns:a16="http://schemas.microsoft.com/office/drawing/2014/main" xmlns="" id="{D5F44240-5036-4EE1-A5B0-C47B384A8E6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98" y="1525"/>
              <a:ext cx="90" cy="363"/>
              <a:chOff x="1565" y="2614"/>
              <a:chExt cx="90" cy="486"/>
            </a:xfrm>
          </p:grpSpPr>
          <p:sp>
            <p:nvSpPr>
              <p:cNvPr id="44078" name="Arc 40">
                <a:extLst>
                  <a:ext uri="{FF2B5EF4-FFF2-40B4-BE49-F238E27FC236}">
                    <a16:creationId xmlns:a16="http://schemas.microsoft.com/office/drawing/2014/main" xmlns="" id="{CA245068-B018-4EF5-BEE8-07548D56D8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79" name="Arc 41">
                <a:extLst>
                  <a:ext uri="{FF2B5EF4-FFF2-40B4-BE49-F238E27FC236}">
                    <a16:creationId xmlns:a16="http://schemas.microsoft.com/office/drawing/2014/main" xmlns="" id="{9E31F631-E921-483D-AF95-29C242ECC5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80" name="Arc 42">
                <a:extLst>
                  <a:ext uri="{FF2B5EF4-FFF2-40B4-BE49-F238E27FC236}">
                    <a16:creationId xmlns:a16="http://schemas.microsoft.com/office/drawing/2014/main" xmlns="" id="{4D9A2345-E3F5-4907-AC4B-5C3289137A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81" name="Arc 43">
                <a:extLst>
                  <a:ext uri="{FF2B5EF4-FFF2-40B4-BE49-F238E27FC236}">
                    <a16:creationId xmlns:a16="http://schemas.microsoft.com/office/drawing/2014/main" xmlns="" id="{4DACE160-4D02-412C-95FE-5C4F7CDB53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038" name="Group 44">
            <a:extLst>
              <a:ext uri="{FF2B5EF4-FFF2-40B4-BE49-F238E27FC236}">
                <a16:creationId xmlns:a16="http://schemas.microsoft.com/office/drawing/2014/main" xmlns="" id="{534DAF23-E727-4BC2-9685-A30C8F054386}"/>
              </a:ext>
            </a:extLst>
          </p:cNvPr>
          <p:cNvGrpSpPr>
            <a:grpSpLocks/>
          </p:cNvGrpSpPr>
          <p:nvPr/>
        </p:nvGrpSpPr>
        <p:grpSpPr bwMode="auto">
          <a:xfrm>
            <a:off x="3227169" y="1476889"/>
            <a:ext cx="1512887" cy="2089150"/>
            <a:chOff x="4377" y="754"/>
            <a:chExt cx="953" cy="1316"/>
          </a:xfrm>
        </p:grpSpPr>
        <p:sp>
          <p:nvSpPr>
            <p:cNvPr id="44040" name="Line 45">
              <a:extLst>
                <a:ext uri="{FF2B5EF4-FFF2-40B4-BE49-F238E27FC236}">
                  <a16:creationId xmlns:a16="http://schemas.microsoft.com/office/drawing/2014/main" xmlns="" id="{D42A2C3D-6FBC-47EF-A940-EBEAFBE36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1" name="Line 46">
              <a:extLst>
                <a:ext uri="{FF2B5EF4-FFF2-40B4-BE49-F238E27FC236}">
                  <a16:creationId xmlns:a16="http://schemas.microsoft.com/office/drawing/2014/main" xmlns="" id="{867EF0EF-3F32-44E4-AE05-DFC514F3E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2" name="Line 47">
              <a:extLst>
                <a:ext uri="{FF2B5EF4-FFF2-40B4-BE49-F238E27FC236}">
                  <a16:creationId xmlns:a16="http://schemas.microsoft.com/office/drawing/2014/main" xmlns="" id="{9A579583-6FF3-40FE-8B98-5E5B987DC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3" name="Line 48">
              <a:extLst>
                <a:ext uri="{FF2B5EF4-FFF2-40B4-BE49-F238E27FC236}">
                  <a16:creationId xmlns:a16="http://schemas.microsoft.com/office/drawing/2014/main" xmlns="" id="{04755B4A-2C61-4C1F-8AB7-AD7D871C2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4" name="Oval 49" descr="斜纹布">
              <a:extLst>
                <a:ext uri="{FF2B5EF4-FFF2-40B4-BE49-F238E27FC236}">
                  <a16:creationId xmlns:a16="http://schemas.microsoft.com/office/drawing/2014/main" xmlns="" id="{A771AFA3-F89C-4073-8BDF-485EDFD3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5" name="Text Box 50" descr="斜纹布">
              <a:extLst>
                <a:ext uri="{FF2B5EF4-FFF2-40B4-BE49-F238E27FC236}">
                  <a16:creationId xmlns:a16="http://schemas.microsoft.com/office/drawing/2014/main" xmlns="" id="{E8B3D80F-DFF3-4CFD-9900-7BEB1C9B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6" name="Text Box 51" descr="斜纹布">
              <a:extLst>
                <a:ext uri="{FF2B5EF4-FFF2-40B4-BE49-F238E27FC236}">
                  <a16:creationId xmlns:a16="http://schemas.microsoft.com/office/drawing/2014/main" xmlns="" id="{CFE85C14-094A-4CB9-9FD8-91E0C39FC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47" name="Text Box 52" descr="斜纹布">
              <a:extLst>
                <a:ext uri="{FF2B5EF4-FFF2-40B4-BE49-F238E27FC236}">
                  <a16:creationId xmlns:a16="http://schemas.microsoft.com/office/drawing/2014/main" xmlns="" id="{C34D1BE0-34D3-4954-8D6E-492F26D50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48" name="Text Box 53" descr="斜纹布">
              <a:extLst>
                <a:ext uri="{FF2B5EF4-FFF2-40B4-BE49-F238E27FC236}">
                  <a16:creationId xmlns:a16="http://schemas.microsoft.com/office/drawing/2014/main" xmlns="" id="{55C767C7-0BEF-4FB9-AEA5-84B57EC2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4049" name="Line 54">
              <a:extLst>
                <a:ext uri="{FF2B5EF4-FFF2-40B4-BE49-F238E27FC236}">
                  <a16:creationId xmlns:a16="http://schemas.microsoft.com/office/drawing/2014/main" xmlns="" id="{FF13E150-9152-48DA-9D5F-AB40DB513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50" name="Text Box 55" descr="斜纹布">
              <a:extLst>
                <a:ext uri="{FF2B5EF4-FFF2-40B4-BE49-F238E27FC236}">
                  <a16:creationId xmlns:a16="http://schemas.microsoft.com/office/drawing/2014/main" xmlns="" id="{5DB7EE5A-5D6D-4C56-8E06-942393000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51" name="Oval 56" descr="斜纹布">
              <a:extLst>
                <a:ext uri="{FF2B5EF4-FFF2-40B4-BE49-F238E27FC236}">
                  <a16:creationId xmlns:a16="http://schemas.microsoft.com/office/drawing/2014/main" xmlns="" id="{5976369C-04E4-4903-B687-D9A303181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052" name="Group 57">
              <a:extLst>
                <a:ext uri="{FF2B5EF4-FFF2-40B4-BE49-F238E27FC236}">
                  <a16:creationId xmlns:a16="http://schemas.microsoft.com/office/drawing/2014/main" xmlns="" id="{05B1586A-DFA1-4993-98F8-544CC40E439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4053" name="Arc 58">
                <a:extLst>
                  <a:ext uri="{FF2B5EF4-FFF2-40B4-BE49-F238E27FC236}">
                    <a16:creationId xmlns:a16="http://schemas.microsoft.com/office/drawing/2014/main" xmlns="" id="{ECEF5126-CEEA-463A-892A-C4B77C32B8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54" name="Arc 59">
                <a:extLst>
                  <a:ext uri="{FF2B5EF4-FFF2-40B4-BE49-F238E27FC236}">
                    <a16:creationId xmlns:a16="http://schemas.microsoft.com/office/drawing/2014/main" xmlns="" id="{E647719A-DFF2-4D4E-AF33-002F239398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55" name="Arc 60">
                <a:extLst>
                  <a:ext uri="{FF2B5EF4-FFF2-40B4-BE49-F238E27FC236}">
                    <a16:creationId xmlns:a16="http://schemas.microsoft.com/office/drawing/2014/main" xmlns="" id="{6A1A3BAE-B174-481D-A9FF-11D4431FA4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56" name="Arc 61">
                <a:extLst>
                  <a:ext uri="{FF2B5EF4-FFF2-40B4-BE49-F238E27FC236}">
                    <a16:creationId xmlns:a16="http://schemas.microsoft.com/office/drawing/2014/main" xmlns="" id="{B66A1ED1-6953-4CE2-816B-D8C8FCD8D8F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7390" name="AutoShape 62">
            <a:extLst>
              <a:ext uri="{FF2B5EF4-FFF2-40B4-BE49-F238E27FC236}">
                <a16:creationId xmlns:a16="http://schemas.microsoft.com/office/drawing/2014/main" xmlns="" id="{8CEAB9A3-2914-4936-B9E3-AE94488E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951917"/>
            <a:ext cx="4536856" cy="760208"/>
          </a:xfrm>
          <a:prstGeom prst="wedgeRoundRectCallout">
            <a:avLst>
              <a:gd name="adj1" fmla="val -31121"/>
              <a:gd name="adj2" fmla="val -87227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类似于电阻串联的分压公式</a:t>
            </a:r>
          </a:p>
        </p:txBody>
      </p:sp>
      <p:graphicFrame>
        <p:nvGraphicFramePr>
          <p:cNvPr id="54" name="Object 2">
            <a:extLst>
              <a:ext uri="{FF2B5EF4-FFF2-40B4-BE49-F238E27FC236}">
                <a16:creationId xmlns:a16="http://schemas.microsoft.com/office/drawing/2014/main" xmlns="" id="{E59C28AE-DF99-421E-A44F-E0FDBA4F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84210"/>
              </p:ext>
            </p:extLst>
          </p:nvPr>
        </p:nvGraphicFramePr>
        <p:xfrm>
          <a:off x="5283140" y="3502564"/>
          <a:ext cx="346710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7" imgW="1346040" imgH="634680" progId="Equation.DSMT4">
                  <p:embed/>
                </p:oleObj>
              </mc:Choice>
              <mc:Fallback>
                <p:oleObj name="Equation" r:id="rId7" imgW="1346040" imgH="634680" progId="Equation.DSMT4">
                  <p:embed/>
                  <p:pic>
                    <p:nvPicPr>
                      <p:cNvPr id="227330" name="Object 2">
                        <a:extLst>
                          <a:ext uri="{FF2B5EF4-FFF2-40B4-BE49-F238E27FC236}">
                            <a16:creationId xmlns:a16="http://schemas.microsoft.com/office/drawing/2014/main" xmlns="" id="{B341FDA4-E068-4359-8C9C-8BDE4AD15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140" y="3502564"/>
                        <a:ext cx="3467100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">
            <a:extLst>
              <a:ext uri="{FF2B5EF4-FFF2-40B4-BE49-F238E27FC236}">
                <a16:creationId xmlns:a16="http://schemas.microsoft.com/office/drawing/2014/main" xmlns="" id="{26053994-07BB-4E75-898A-4EAEDF661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93445"/>
              </p:ext>
            </p:extLst>
          </p:nvPr>
        </p:nvGraphicFramePr>
        <p:xfrm>
          <a:off x="5451017" y="2583657"/>
          <a:ext cx="16605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Equation" r:id="rId9" imgW="647640" imgH="393480" progId="Equation.DSMT4">
                  <p:embed/>
                </p:oleObj>
              </mc:Choice>
              <mc:Fallback>
                <p:oleObj name="Equation" r:id="rId9" imgW="647640" imgH="393480" progId="Equation.DSMT4">
                  <p:embed/>
                  <p:pic>
                    <p:nvPicPr>
                      <p:cNvPr id="227337" name="Object 9">
                        <a:extLst>
                          <a:ext uri="{FF2B5EF4-FFF2-40B4-BE49-F238E27FC236}">
                            <a16:creationId xmlns:a16="http://schemas.microsoft.com/office/drawing/2014/main" xmlns="" id="{D0B2E3E0-8C41-4C96-A7AB-4633CF96C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017" y="2583657"/>
                        <a:ext cx="16605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E76E2B8F-F43E-4979-94C2-6C0AFA8B7238}"/>
              </a:ext>
            </a:extLst>
          </p:cNvPr>
          <p:cNvCxnSpPr>
            <a:cxnSpLocks/>
          </p:cNvCxnSpPr>
          <p:nvPr/>
        </p:nvCxnSpPr>
        <p:spPr bwMode="auto">
          <a:xfrm>
            <a:off x="4992628" y="795131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7" name="Object 2">
            <a:extLst>
              <a:ext uri="{FF2B5EF4-FFF2-40B4-BE49-F238E27FC236}">
                <a16:creationId xmlns:a16="http://schemas.microsoft.com/office/drawing/2014/main" xmlns="" id="{FF6BE68A-1DFF-478C-8219-8C3A1C8E0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70123"/>
              </p:ext>
            </p:extLst>
          </p:nvPr>
        </p:nvGraphicFramePr>
        <p:xfrm>
          <a:off x="5454512" y="1430338"/>
          <a:ext cx="16017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Equation" r:id="rId11" imgW="622080" imgH="393480" progId="Equation.DSMT4">
                  <p:embed/>
                </p:oleObj>
              </mc:Choice>
              <mc:Fallback>
                <p:oleObj name="Equation" r:id="rId11" imgW="622080" imgH="393480" progId="Equation.DSMT4">
                  <p:embed/>
                  <p:pic>
                    <p:nvPicPr>
                      <p:cNvPr id="54" name="Object 2">
                        <a:extLst>
                          <a:ext uri="{FF2B5EF4-FFF2-40B4-BE49-F238E27FC236}">
                            <a16:creationId xmlns:a16="http://schemas.microsoft.com/office/drawing/2014/main" xmlns="" id="{E59C28AE-DF99-421E-A44F-E0FDBA4FD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512" y="1430338"/>
                        <a:ext cx="16017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9">
            <a:extLst>
              <a:ext uri="{FF2B5EF4-FFF2-40B4-BE49-F238E27FC236}">
                <a16:creationId xmlns:a16="http://schemas.microsoft.com/office/drawing/2014/main" xmlns="" id="{F43B3818-6380-4FD5-8858-18ACF2460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398" y="730702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  <p:grpSp>
        <p:nvGrpSpPr>
          <p:cNvPr id="59" name="Group 13">
            <a:extLst>
              <a:ext uri="{FF2B5EF4-FFF2-40B4-BE49-F238E27FC236}">
                <a16:creationId xmlns:a16="http://schemas.microsoft.com/office/drawing/2014/main" xmlns="" id="{CBCDED29-2792-43E8-BD64-F129C2C01F22}"/>
              </a:ext>
            </a:extLst>
          </p:cNvPr>
          <p:cNvGrpSpPr>
            <a:grpSpLocks/>
          </p:cNvGrpSpPr>
          <p:nvPr/>
        </p:nvGrpSpPr>
        <p:grpSpPr bwMode="auto">
          <a:xfrm>
            <a:off x="2400874" y="1718227"/>
            <a:ext cx="1223963" cy="576263"/>
            <a:chOff x="2381" y="1298"/>
            <a:chExt cx="771" cy="363"/>
          </a:xfrm>
        </p:grpSpPr>
        <p:sp>
          <p:nvSpPr>
            <p:cNvPr id="60" name="Line 14">
              <a:extLst>
                <a:ext uri="{FF2B5EF4-FFF2-40B4-BE49-F238E27FC236}">
                  <a16:creationId xmlns:a16="http://schemas.microsoft.com/office/drawing/2014/main" xmlns="" id="{196842AE-DB80-4DBA-B2A2-2BC32DC82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15" descr="斜纹布">
              <a:extLst>
                <a:ext uri="{FF2B5EF4-FFF2-40B4-BE49-F238E27FC236}">
                  <a16:creationId xmlns:a16="http://schemas.microsoft.com/office/drawing/2014/main" xmlns="" id="{23A48516-98CB-44E6-97B5-9DBDF39F3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等效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9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90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54" name="Object 2">
            <a:extLst>
              <a:ext uri="{FF2B5EF4-FFF2-40B4-BE49-F238E27FC236}">
                <a16:creationId xmlns:a16="http://schemas.microsoft.com/office/drawing/2014/main" xmlns="" id="{CE057995-5D19-456F-86BB-9177222DA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30785"/>
              </p:ext>
            </p:extLst>
          </p:nvPr>
        </p:nvGraphicFramePr>
        <p:xfrm>
          <a:off x="5767254" y="1213247"/>
          <a:ext cx="2663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2" name="公式" r:id="rId3" imgW="1142821" imgH="466578" progId="Equation.3">
                  <p:embed/>
                </p:oleObj>
              </mc:Choice>
              <mc:Fallback>
                <p:oleObj name="公式" r:id="rId3" imgW="1142821" imgH="466578" progId="Equation.3">
                  <p:embed/>
                  <p:pic>
                    <p:nvPicPr>
                      <p:cNvPr id="228354" name="Object 2">
                        <a:extLst>
                          <a:ext uri="{FF2B5EF4-FFF2-40B4-BE49-F238E27FC236}">
                            <a16:creationId xmlns:a16="http://schemas.microsoft.com/office/drawing/2014/main" xmlns="" id="{CE057995-5D19-456F-86BB-9177222DA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254" y="1213247"/>
                        <a:ext cx="2663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361" name="Group 9">
            <a:extLst>
              <a:ext uri="{FF2B5EF4-FFF2-40B4-BE49-F238E27FC236}">
                <a16:creationId xmlns:a16="http://schemas.microsoft.com/office/drawing/2014/main" xmlns="" id="{78B3BEC4-4A8E-48B9-A5E1-6110330C29A4}"/>
              </a:ext>
            </a:extLst>
          </p:cNvPr>
          <p:cNvGrpSpPr>
            <a:grpSpLocks/>
          </p:cNvGrpSpPr>
          <p:nvPr/>
        </p:nvGrpSpPr>
        <p:grpSpPr bwMode="auto">
          <a:xfrm>
            <a:off x="2684829" y="1520409"/>
            <a:ext cx="1223963" cy="647700"/>
            <a:chOff x="3470" y="2840"/>
            <a:chExt cx="771" cy="408"/>
          </a:xfrm>
        </p:grpSpPr>
        <p:sp>
          <p:nvSpPr>
            <p:cNvPr id="45114" name="Line 10">
              <a:extLst>
                <a:ext uri="{FF2B5EF4-FFF2-40B4-BE49-F238E27FC236}">
                  <a16:creationId xmlns:a16="http://schemas.microsoft.com/office/drawing/2014/main" xmlns="" id="{230A3CE0-92C8-4570-9068-FE298D3A3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248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15" name="Text Box 11" descr="斜纹布">
              <a:extLst>
                <a:ext uri="{FF2B5EF4-FFF2-40B4-BE49-F238E27FC236}">
                  <a16:creationId xmlns:a16="http://schemas.microsoft.com/office/drawing/2014/main" xmlns="" id="{C4697E5C-4026-49CC-BFA3-6E9D667F2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840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等效</a:t>
              </a:r>
            </a:p>
          </p:txBody>
        </p:sp>
      </p:grpSp>
      <p:graphicFrame>
        <p:nvGraphicFramePr>
          <p:cNvPr id="228364" name="Object 12">
            <a:extLst>
              <a:ext uri="{FF2B5EF4-FFF2-40B4-BE49-F238E27FC236}">
                <a16:creationId xmlns:a16="http://schemas.microsoft.com/office/drawing/2014/main" xmlns="" id="{1044B8C4-7673-413B-8DA8-22AC95330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02797"/>
              </p:ext>
            </p:extLst>
          </p:nvPr>
        </p:nvGraphicFramePr>
        <p:xfrm>
          <a:off x="5673589" y="2395417"/>
          <a:ext cx="29511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3" name="公式" r:id="rId5" imgW="1180868" imgH="466578" progId="Equation.3">
                  <p:embed/>
                </p:oleObj>
              </mc:Choice>
              <mc:Fallback>
                <p:oleObj name="公式" r:id="rId5" imgW="1180868" imgH="466578" progId="Equation.3">
                  <p:embed/>
                  <p:pic>
                    <p:nvPicPr>
                      <p:cNvPr id="228364" name="Object 12">
                        <a:extLst>
                          <a:ext uri="{FF2B5EF4-FFF2-40B4-BE49-F238E27FC236}">
                            <a16:creationId xmlns:a16="http://schemas.microsoft.com/office/drawing/2014/main" xmlns="" id="{1044B8C4-7673-413B-8DA8-22AC95330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589" y="2395417"/>
                        <a:ext cx="29511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5" name="Object 13">
            <a:extLst>
              <a:ext uri="{FF2B5EF4-FFF2-40B4-BE49-F238E27FC236}">
                <a16:creationId xmlns:a16="http://schemas.microsoft.com/office/drawing/2014/main" xmlns="" id="{553E918F-101B-4586-9860-2E01B21C6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05402"/>
              </p:ext>
            </p:extLst>
          </p:nvPr>
        </p:nvGraphicFramePr>
        <p:xfrm>
          <a:off x="5653403" y="3546891"/>
          <a:ext cx="3326873" cy="155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4" name="Equation" r:id="rId7" imgW="1473120" imgH="711000" progId="Equation.DSMT4">
                  <p:embed/>
                </p:oleObj>
              </mc:Choice>
              <mc:Fallback>
                <p:oleObj name="Equation" r:id="rId7" imgW="1473120" imgH="711000" progId="Equation.DSMT4">
                  <p:embed/>
                  <p:pic>
                    <p:nvPicPr>
                      <p:cNvPr id="228365" name="Object 13">
                        <a:extLst>
                          <a:ext uri="{FF2B5EF4-FFF2-40B4-BE49-F238E27FC236}">
                            <a16:creationId xmlns:a16="http://schemas.microsoft.com/office/drawing/2014/main" xmlns="" id="{553E918F-101B-4586-9860-2E01B21C6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403" y="3546891"/>
                        <a:ext cx="3326873" cy="1558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6" name="Object 14">
            <a:extLst>
              <a:ext uri="{FF2B5EF4-FFF2-40B4-BE49-F238E27FC236}">
                <a16:creationId xmlns:a16="http://schemas.microsoft.com/office/drawing/2014/main" xmlns="" id="{9B5454FF-D39C-40FA-A41E-F6B8731D6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25575"/>
              </p:ext>
            </p:extLst>
          </p:nvPr>
        </p:nvGraphicFramePr>
        <p:xfrm>
          <a:off x="5857742" y="5139529"/>
          <a:ext cx="25733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5" name="公式" r:id="rId9" imgW="990632" imgH="419217" progId="Equation.3">
                  <p:embed/>
                </p:oleObj>
              </mc:Choice>
              <mc:Fallback>
                <p:oleObj name="公式" r:id="rId9" imgW="990632" imgH="419217" progId="Equation.3">
                  <p:embed/>
                  <p:pic>
                    <p:nvPicPr>
                      <p:cNvPr id="228366" name="Object 14">
                        <a:extLst>
                          <a:ext uri="{FF2B5EF4-FFF2-40B4-BE49-F238E27FC236}">
                            <a16:creationId xmlns:a16="http://schemas.microsoft.com/office/drawing/2014/main" xmlns="" id="{9B5454FF-D39C-40FA-A41E-F6B8731D6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742" y="5139529"/>
                        <a:ext cx="25733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7" name="Object 15">
            <a:extLst>
              <a:ext uri="{FF2B5EF4-FFF2-40B4-BE49-F238E27FC236}">
                <a16:creationId xmlns:a16="http://schemas.microsoft.com/office/drawing/2014/main" xmlns="" id="{FD169DE8-5EA8-4864-9186-5E5141857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30850"/>
              </p:ext>
            </p:extLst>
          </p:nvPr>
        </p:nvGraphicFramePr>
        <p:xfrm>
          <a:off x="472280" y="3588575"/>
          <a:ext cx="19637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6" name="Equation" r:id="rId11" imgW="761760" imgH="431640" progId="Equation.DSMT4">
                  <p:embed/>
                </p:oleObj>
              </mc:Choice>
              <mc:Fallback>
                <p:oleObj name="Equation" r:id="rId11" imgW="761760" imgH="431640" progId="Equation.DSMT4">
                  <p:embed/>
                  <p:pic>
                    <p:nvPicPr>
                      <p:cNvPr id="228367" name="Object 15">
                        <a:extLst>
                          <a:ext uri="{FF2B5EF4-FFF2-40B4-BE49-F238E27FC236}">
                            <a16:creationId xmlns:a16="http://schemas.microsoft.com/office/drawing/2014/main" xmlns="" id="{FD169DE8-5EA8-4864-9186-5E5141857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0" y="3588575"/>
                        <a:ext cx="1963737" cy="1074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66"/>
                          </a:gs>
                          <a:gs pos="50000">
                            <a:schemeClr val="tx2"/>
                          </a:gs>
                          <a:gs pos="100000">
                            <a:srgbClr val="FFCC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8" name="Text Box 16">
            <a:extLst>
              <a:ext uri="{FF2B5EF4-FFF2-40B4-BE49-F238E27FC236}">
                <a16:creationId xmlns:a16="http://schemas.microsoft.com/office/drawing/2014/main" xmlns="" id="{FBC468B7-E9E9-4DAE-BB62-869D01F51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75407"/>
            <a:ext cx="4794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）电感的并联等效电感</a:t>
            </a:r>
          </a:p>
        </p:txBody>
      </p:sp>
      <p:grpSp>
        <p:nvGrpSpPr>
          <p:cNvPr id="228373" name="Group 21">
            <a:extLst>
              <a:ext uri="{FF2B5EF4-FFF2-40B4-BE49-F238E27FC236}">
                <a16:creationId xmlns:a16="http://schemas.microsoft.com/office/drawing/2014/main" xmlns="" id="{4B54628A-9787-4BB5-B42A-C9AAB28887AF}"/>
              </a:ext>
            </a:extLst>
          </p:cNvPr>
          <p:cNvGrpSpPr>
            <a:grpSpLocks/>
          </p:cNvGrpSpPr>
          <p:nvPr/>
        </p:nvGrpSpPr>
        <p:grpSpPr bwMode="auto">
          <a:xfrm>
            <a:off x="3797629" y="1133619"/>
            <a:ext cx="1512887" cy="2089150"/>
            <a:chOff x="4377" y="754"/>
            <a:chExt cx="953" cy="1316"/>
          </a:xfrm>
        </p:grpSpPr>
        <p:sp>
          <p:nvSpPr>
            <p:cNvPr id="45097" name="Line 22">
              <a:extLst>
                <a:ext uri="{FF2B5EF4-FFF2-40B4-BE49-F238E27FC236}">
                  <a16:creationId xmlns:a16="http://schemas.microsoft.com/office/drawing/2014/main" xmlns="" id="{922DBF8D-9F96-4A30-B72D-E3BA7EFE7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98" name="Line 23">
              <a:extLst>
                <a:ext uri="{FF2B5EF4-FFF2-40B4-BE49-F238E27FC236}">
                  <a16:creationId xmlns:a16="http://schemas.microsoft.com/office/drawing/2014/main" xmlns="" id="{C18B92BA-C737-4562-B3C6-E62CFB28D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99" name="Line 24">
              <a:extLst>
                <a:ext uri="{FF2B5EF4-FFF2-40B4-BE49-F238E27FC236}">
                  <a16:creationId xmlns:a16="http://schemas.microsoft.com/office/drawing/2014/main" xmlns="" id="{B761E014-D6E8-4AEA-9712-5CBF79B21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00" name="Line 25">
              <a:extLst>
                <a:ext uri="{FF2B5EF4-FFF2-40B4-BE49-F238E27FC236}">
                  <a16:creationId xmlns:a16="http://schemas.microsoft.com/office/drawing/2014/main" xmlns="" id="{AE2D3B27-F739-4FDB-8003-D2611770E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01" name="Oval 26" descr="斜纹布">
              <a:extLst>
                <a:ext uri="{FF2B5EF4-FFF2-40B4-BE49-F238E27FC236}">
                  <a16:creationId xmlns:a16="http://schemas.microsoft.com/office/drawing/2014/main" xmlns="" id="{E60673C2-4C27-4617-AC9C-83AE2E44F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2" name="Text Box 27" descr="斜纹布">
              <a:extLst>
                <a:ext uri="{FF2B5EF4-FFF2-40B4-BE49-F238E27FC236}">
                  <a16:creationId xmlns:a16="http://schemas.microsoft.com/office/drawing/2014/main" xmlns="" id="{66833038-E63E-4031-8AD8-3DC8858DF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103" name="Text Box 28" descr="斜纹布">
              <a:extLst>
                <a:ext uri="{FF2B5EF4-FFF2-40B4-BE49-F238E27FC236}">
                  <a16:creationId xmlns:a16="http://schemas.microsoft.com/office/drawing/2014/main" xmlns="" id="{C2C8C8AA-0E42-4C81-B143-6AD760EA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104" name="Text Box 29" descr="斜纹布">
              <a:extLst>
                <a:ext uri="{FF2B5EF4-FFF2-40B4-BE49-F238E27FC236}">
                  <a16:creationId xmlns:a16="http://schemas.microsoft.com/office/drawing/2014/main" xmlns="" id="{7F2022DD-F02D-481A-9595-B42E6D0E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5105" name="Text Box 30" descr="斜纹布">
              <a:extLst>
                <a:ext uri="{FF2B5EF4-FFF2-40B4-BE49-F238E27FC236}">
                  <a16:creationId xmlns:a16="http://schemas.microsoft.com/office/drawing/2014/main" xmlns="" id="{81A1DE42-26C3-45EE-B7EB-25CAEFE64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5106" name="Line 31">
              <a:extLst>
                <a:ext uri="{FF2B5EF4-FFF2-40B4-BE49-F238E27FC236}">
                  <a16:creationId xmlns:a16="http://schemas.microsoft.com/office/drawing/2014/main" xmlns="" id="{F878CD8F-061B-4287-BBE2-48B1B871C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07" name="Text Box 32" descr="斜纹布">
              <a:extLst>
                <a:ext uri="{FF2B5EF4-FFF2-40B4-BE49-F238E27FC236}">
                  <a16:creationId xmlns:a16="http://schemas.microsoft.com/office/drawing/2014/main" xmlns="" id="{86A6FBB7-54B1-4225-A1F3-11285DBCF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108" name="Oval 33" descr="斜纹布">
              <a:extLst>
                <a:ext uri="{FF2B5EF4-FFF2-40B4-BE49-F238E27FC236}">
                  <a16:creationId xmlns:a16="http://schemas.microsoft.com/office/drawing/2014/main" xmlns="" id="{F2720DE5-092D-4228-AC1A-F14D9926B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09" name="Group 34">
              <a:extLst>
                <a:ext uri="{FF2B5EF4-FFF2-40B4-BE49-F238E27FC236}">
                  <a16:creationId xmlns:a16="http://schemas.microsoft.com/office/drawing/2014/main" xmlns="" id="{334C1640-8491-47FA-8AA1-FFDE2424FC7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5110" name="Arc 35">
                <a:extLst>
                  <a:ext uri="{FF2B5EF4-FFF2-40B4-BE49-F238E27FC236}">
                    <a16:creationId xmlns:a16="http://schemas.microsoft.com/office/drawing/2014/main" xmlns="" id="{4016B3EF-4F1B-4BDF-9899-29E8F0C3BE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111" name="Arc 36">
                <a:extLst>
                  <a:ext uri="{FF2B5EF4-FFF2-40B4-BE49-F238E27FC236}">
                    <a16:creationId xmlns:a16="http://schemas.microsoft.com/office/drawing/2014/main" xmlns="" id="{1F11411F-1E00-48E1-84AF-D857B73D90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112" name="Arc 37">
                <a:extLst>
                  <a:ext uri="{FF2B5EF4-FFF2-40B4-BE49-F238E27FC236}">
                    <a16:creationId xmlns:a16="http://schemas.microsoft.com/office/drawing/2014/main" xmlns="" id="{8C24A0FD-3FF3-4F22-84E5-D67E8667B9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113" name="Arc 38">
                <a:extLst>
                  <a:ext uri="{FF2B5EF4-FFF2-40B4-BE49-F238E27FC236}">
                    <a16:creationId xmlns:a16="http://schemas.microsoft.com/office/drawing/2014/main" xmlns="" id="{9F9F3991-2736-4373-A4E9-912D062203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8391" name="Group 39">
            <a:extLst>
              <a:ext uri="{FF2B5EF4-FFF2-40B4-BE49-F238E27FC236}">
                <a16:creationId xmlns:a16="http://schemas.microsoft.com/office/drawing/2014/main" xmlns="" id="{0A7ECE0B-F396-4C53-908B-7F609CF68BAB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1213247"/>
            <a:ext cx="2449512" cy="2089150"/>
            <a:chOff x="1202" y="754"/>
            <a:chExt cx="1543" cy="1316"/>
          </a:xfrm>
        </p:grpSpPr>
        <p:sp>
          <p:nvSpPr>
            <p:cNvPr id="45068" name="Line 40">
              <a:extLst>
                <a:ext uri="{FF2B5EF4-FFF2-40B4-BE49-F238E27FC236}">
                  <a16:creationId xmlns:a16="http://schemas.microsoft.com/office/drawing/2014/main" xmlns="" id="{C5A7FC97-C840-4F88-87E0-750C788E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00"/>
              <a:ext cx="127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69" name="Line 41">
              <a:extLst>
                <a:ext uri="{FF2B5EF4-FFF2-40B4-BE49-F238E27FC236}">
                  <a16:creationId xmlns:a16="http://schemas.microsoft.com/office/drawing/2014/main" xmlns="" id="{2AF2F1B7-55B4-49FA-90A5-392DEF17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24"/>
              <a:ext cx="127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70" name="Line 42">
              <a:extLst>
                <a:ext uri="{FF2B5EF4-FFF2-40B4-BE49-F238E27FC236}">
                  <a16:creationId xmlns:a16="http://schemas.microsoft.com/office/drawing/2014/main" xmlns="" id="{D54F6C3C-A610-4EF5-ABF5-87D18AEBD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71" name="Line 43">
              <a:extLst>
                <a:ext uri="{FF2B5EF4-FFF2-40B4-BE49-F238E27FC236}">
                  <a16:creationId xmlns:a16="http://schemas.microsoft.com/office/drawing/2014/main" xmlns="" id="{F904349F-485A-47B1-87EF-58C114DC0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72" name="Oval 44" descr="斜纹布">
              <a:extLst>
                <a:ext uri="{FF2B5EF4-FFF2-40B4-BE49-F238E27FC236}">
                  <a16:creationId xmlns:a16="http://schemas.microsoft.com/office/drawing/2014/main" xmlns="" id="{436AB8D1-A8AE-4D64-8916-99A788EB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73" name="Text Box 45" descr="斜纹布">
              <a:extLst>
                <a:ext uri="{FF2B5EF4-FFF2-40B4-BE49-F238E27FC236}">
                  <a16:creationId xmlns:a16="http://schemas.microsoft.com/office/drawing/2014/main" xmlns="" id="{306DDA12-3BFB-475D-8903-C8637B005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0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074" name="Text Box 46" descr="斜纹布">
              <a:extLst>
                <a:ext uri="{FF2B5EF4-FFF2-40B4-BE49-F238E27FC236}">
                  <a16:creationId xmlns:a16="http://schemas.microsoft.com/office/drawing/2014/main" xmlns="" id="{13372F18-34AB-47E2-A01A-656CD571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5075" name="Text Box 47" descr="斜纹布">
              <a:extLst>
                <a:ext uri="{FF2B5EF4-FFF2-40B4-BE49-F238E27FC236}">
                  <a16:creationId xmlns:a16="http://schemas.microsoft.com/office/drawing/2014/main" xmlns="" id="{3889747D-F7A7-47D0-A5D6-640959467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7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5076" name="Line 48">
              <a:extLst>
                <a:ext uri="{FF2B5EF4-FFF2-40B4-BE49-F238E27FC236}">
                  <a16:creationId xmlns:a16="http://schemas.microsoft.com/office/drawing/2014/main" xmlns="" id="{389C71C4-643A-4975-AB3E-B6092341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77" name="Text Box 49" descr="斜纹布">
              <a:extLst>
                <a:ext uri="{FF2B5EF4-FFF2-40B4-BE49-F238E27FC236}">
                  <a16:creationId xmlns:a16="http://schemas.microsoft.com/office/drawing/2014/main" xmlns="" id="{D6476886-B364-4D89-B630-462B2C9BE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5078" name="Oval 50" descr="斜纹布">
              <a:extLst>
                <a:ext uri="{FF2B5EF4-FFF2-40B4-BE49-F238E27FC236}">
                  <a16:creationId xmlns:a16="http://schemas.microsoft.com/office/drawing/2014/main" xmlns="" id="{6B59CCA3-DD8B-4EE9-A946-91B685D1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79" name="Line 51">
              <a:extLst>
                <a:ext uri="{FF2B5EF4-FFF2-40B4-BE49-F238E27FC236}">
                  <a16:creationId xmlns:a16="http://schemas.microsoft.com/office/drawing/2014/main" xmlns="" id="{C54A33E1-7EC1-41F8-A2C2-E1C16D315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80" name="Line 52">
              <a:extLst>
                <a:ext uri="{FF2B5EF4-FFF2-40B4-BE49-F238E27FC236}">
                  <a16:creationId xmlns:a16="http://schemas.microsoft.com/office/drawing/2014/main" xmlns="" id="{C3E3BE70-1B1B-43DF-9166-AA3D54D2E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81" name="Line 53">
              <a:extLst>
                <a:ext uri="{FF2B5EF4-FFF2-40B4-BE49-F238E27FC236}">
                  <a16:creationId xmlns:a16="http://schemas.microsoft.com/office/drawing/2014/main" xmlns="" id="{4B072BA4-6C80-4A4A-A42B-3D1E025FD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82" name="Text Box 54" descr="斜纹布">
              <a:extLst>
                <a:ext uri="{FF2B5EF4-FFF2-40B4-BE49-F238E27FC236}">
                  <a16:creationId xmlns:a16="http://schemas.microsoft.com/office/drawing/2014/main" xmlns="" id="{07EB6F20-E7DE-4673-93E4-2BB3839ED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083" name="Text Box 55" descr="斜纹布">
              <a:extLst>
                <a:ext uri="{FF2B5EF4-FFF2-40B4-BE49-F238E27FC236}">
                  <a16:creationId xmlns:a16="http://schemas.microsoft.com/office/drawing/2014/main" xmlns="" id="{02E1FE7D-E4CD-4F61-AD61-B36407989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79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084" name="Text Box 56" descr="斜纹布">
              <a:extLst>
                <a:ext uri="{FF2B5EF4-FFF2-40B4-BE49-F238E27FC236}">
                  <a16:creationId xmlns:a16="http://schemas.microsoft.com/office/drawing/2014/main" xmlns="" id="{36DD4D08-7E84-4DF1-A872-13201920A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79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grpSp>
          <p:nvGrpSpPr>
            <p:cNvPr id="45085" name="Group 57">
              <a:extLst>
                <a:ext uri="{FF2B5EF4-FFF2-40B4-BE49-F238E27FC236}">
                  <a16:creationId xmlns:a16="http://schemas.microsoft.com/office/drawing/2014/main" xmlns="" id="{A1649E3C-0F0E-4296-A317-F7D838C257A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4" y="1207"/>
              <a:ext cx="90" cy="363"/>
              <a:chOff x="1565" y="2614"/>
              <a:chExt cx="90" cy="486"/>
            </a:xfrm>
          </p:grpSpPr>
          <p:sp>
            <p:nvSpPr>
              <p:cNvPr id="45093" name="Arc 58">
                <a:extLst>
                  <a:ext uri="{FF2B5EF4-FFF2-40B4-BE49-F238E27FC236}">
                    <a16:creationId xmlns:a16="http://schemas.microsoft.com/office/drawing/2014/main" xmlns="" id="{94160809-6453-4FD6-97BC-80FB795C1D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94" name="Arc 59">
                <a:extLst>
                  <a:ext uri="{FF2B5EF4-FFF2-40B4-BE49-F238E27FC236}">
                    <a16:creationId xmlns:a16="http://schemas.microsoft.com/office/drawing/2014/main" xmlns="" id="{15B553AC-33DD-4F58-B635-876C6AFC7A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95" name="Arc 60">
                <a:extLst>
                  <a:ext uri="{FF2B5EF4-FFF2-40B4-BE49-F238E27FC236}">
                    <a16:creationId xmlns:a16="http://schemas.microsoft.com/office/drawing/2014/main" xmlns="" id="{C5F335E3-35A4-471F-9410-F35951427F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96" name="Arc 61">
                <a:extLst>
                  <a:ext uri="{FF2B5EF4-FFF2-40B4-BE49-F238E27FC236}">
                    <a16:creationId xmlns:a16="http://schemas.microsoft.com/office/drawing/2014/main" xmlns="" id="{145FB1E3-B54D-4E9D-94BE-B1E30DE89E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86" name="Group 62">
              <a:extLst>
                <a:ext uri="{FF2B5EF4-FFF2-40B4-BE49-F238E27FC236}">
                  <a16:creationId xmlns:a16="http://schemas.microsoft.com/office/drawing/2014/main" xmlns="" id="{D758D82E-5D26-471C-A66D-DEE6FC5B7B8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064" y="1207"/>
              <a:ext cx="90" cy="363"/>
              <a:chOff x="1565" y="2614"/>
              <a:chExt cx="90" cy="486"/>
            </a:xfrm>
          </p:grpSpPr>
          <p:sp>
            <p:nvSpPr>
              <p:cNvPr id="45089" name="Arc 63">
                <a:extLst>
                  <a:ext uri="{FF2B5EF4-FFF2-40B4-BE49-F238E27FC236}">
                    <a16:creationId xmlns:a16="http://schemas.microsoft.com/office/drawing/2014/main" xmlns="" id="{978CA26B-D3EF-4791-8D37-C2205E1FE5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90" name="Arc 64">
                <a:extLst>
                  <a:ext uri="{FF2B5EF4-FFF2-40B4-BE49-F238E27FC236}">
                    <a16:creationId xmlns:a16="http://schemas.microsoft.com/office/drawing/2014/main" xmlns="" id="{37FF536E-F1D2-4ED2-90EE-D549B3C0BF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91" name="Arc 65">
                <a:extLst>
                  <a:ext uri="{FF2B5EF4-FFF2-40B4-BE49-F238E27FC236}">
                    <a16:creationId xmlns:a16="http://schemas.microsoft.com/office/drawing/2014/main" xmlns="" id="{8C1A4EA7-5D4C-4812-97D7-AF785300AA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92" name="Arc 66">
                <a:extLst>
                  <a:ext uri="{FF2B5EF4-FFF2-40B4-BE49-F238E27FC236}">
                    <a16:creationId xmlns:a16="http://schemas.microsoft.com/office/drawing/2014/main" xmlns="" id="{C4ADF4D2-5436-4797-9367-6CDAF35096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087" name="Line 67">
              <a:extLst>
                <a:ext uri="{FF2B5EF4-FFF2-40B4-BE49-F238E27FC236}">
                  <a16:creationId xmlns:a16="http://schemas.microsoft.com/office/drawing/2014/main" xmlns="" id="{D03E75DB-1419-440E-86ED-41F92B2E7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799"/>
              <a:ext cx="2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88" name="Text Box 68" descr="斜纹布">
              <a:extLst>
                <a:ext uri="{FF2B5EF4-FFF2-40B4-BE49-F238E27FC236}">
                  <a16:creationId xmlns:a16="http://schemas.microsoft.com/office/drawing/2014/main" xmlns="" id="{41606805-4B37-4166-A100-4F21386F5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75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28421" name="AutoShape 69">
            <a:extLst>
              <a:ext uri="{FF2B5EF4-FFF2-40B4-BE49-F238E27FC236}">
                <a16:creationId xmlns:a16="http://schemas.microsoft.com/office/drawing/2014/main" xmlns="" id="{18F3D1F0-C5CC-4082-B5D5-FB158750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68" y="5290487"/>
            <a:ext cx="2286000" cy="1439863"/>
          </a:xfrm>
          <a:prstGeom prst="wedgeRoundRectCallout">
            <a:avLst>
              <a:gd name="adj1" fmla="val -41889"/>
              <a:gd name="adj2" fmla="val -91346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类似于电阻并联的等效公式</a:t>
            </a:r>
          </a:p>
        </p:txBody>
      </p:sp>
      <p:graphicFrame>
        <p:nvGraphicFramePr>
          <p:cNvPr id="60" name="Object 15">
            <a:extLst>
              <a:ext uri="{FF2B5EF4-FFF2-40B4-BE49-F238E27FC236}">
                <a16:creationId xmlns:a16="http://schemas.microsoft.com/office/drawing/2014/main" xmlns="" id="{F2550431-851B-4DA8-A5DC-08D3E369B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45784"/>
              </p:ext>
            </p:extLst>
          </p:nvPr>
        </p:nvGraphicFramePr>
        <p:xfrm>
          <a:off x="3039721" y="3654569"/>
          <a:ext cx="18637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7" name="Equation" r:id="rId13" imgW="723600" imgH="431640" progId="Equation.DSMT4">
                  <p:embed/>
                </p:oleObj>
              </mc:Choice>
              <mc:Fallback>
                <p:oleObj name="Equation" r:id="rId13" imgW="723600" imgH="431640" progId="Equation.DSMT4">
                  <p:embed/>
                  <p:pic>
                    <p:nvPicPr>
                      <p:cNvPr id="228367" name="Object 15">
                        <a:extLst>
                          <a:ext uri="{FF2B5EF4-FFF2-40B4-BE49-F238E27FC236}">
                            <a16:creationId xmlns:a16="http://schemas.microsoft.com/office/drawing/2014/main" xmlns="" id="{FD169DE8-5EA8-4864-9186-5E5141857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721" y="3654569"/>
                        <a:ext cx="1863725" cy="1074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66"/>
                          </a:gs>
                          <a:gs pos="50000">
                            <a:schemeClr val="tx2"/>
                          </a:gs>
                          <a:gs pos="100000">
                            <a:srgbClr val="FFCC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9">
            <a:extLst>
              <a:ext uri="{FF2B5EF4-FFF2-40B4-BE49-F238E27FC236}">
                <a16:creationId xmlns:a16="http://schemas.microsoft.com/office/drawing/2014/main" xmlns="" id="{CCAD659C-4CAB-483F-BE60-E548B322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381" y="730702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09457DBE-959E-46B4-B668-DA3A89550DC1}"/>
              </a:ext>
            </a:extLst>
          </p:cNvPr>
          <p:cNvCxnSpPr>
            <a:cxnSpLocks/>
          </p:cNvCxnSpPr>
          <p:nvPr/>
        </p:nvCxnSpPr>
        <p:spPr bwMode="auto">
          <a:xfrm>
            <a:off x="5486400" y="730702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98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8" grpId="0"/>
      <p:bldP spid="228421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85" name="Object 9">
            <a:extLst>
              <a:ext uri="{FF2B5EF4-FFF2-40B4-BE49-F238E27FC236}">
                <a16:creationId xmlns:a16="http://schemas.microsoft.com/office/drawing/2014/main" xmlns="" id="{82C8F1C0-6BC6-4487-98FB-C080BC556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736425"/>
              </p:ext>
            </p:extLst>
          </p:nvPr>
        </p:nvGraphicFramePr>
        <p:xfrm>
          <a:off x="5430456" y="1386419"/>
          <a:ext cx="2736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8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229385" name="Object 9">
                        <a:extLst>
                          <a:ext uri="{FF2B5EF4-FFF2-40B4-BE49-F238E27FC236}">
                            <a16:creationId xmlns:a16="http://schemas.microsoft.com/office/drawing/2014/main" xmlns="" id="{82C8F1C0-6BC6-4487-98FB-C080BC55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456" y="1386419"/>
                        <a:ext cx="2736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6" name="Object 10">
            <a:extLst>
              <a:ext uri="{FF2B5EF4-FFF2-40B4-BE49-F238E27FC236}">
                <a16:creationId xmlns:a16="http://schemas.microsoft.com/office/drawing/2014/main" xmlns="" id="{2C7E879E-85AF-47A4-BBE2-3B05C4F68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415940"/>
              </p:ext>
            </p:extLst>
          </p:nvPr>
        </p:nvGraphicFramePr>
        <p:xfrm>
          <a:off x="2816957" y="3700760"/>
          <a:ext cx="20224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9"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229386" name="Object 10">
                        <a:extLst>
                          <a:ext uri="{FF2B5EF4-FFF2-40B4-BE49-F238E27FC236}">
                            <a16:creationId xmlns:a16="http://schemas.microsoft.com/office/drawing/2014/main" xmlns="" id="{2C7E879E-85AF-47A4-BBE2-3B05C4F68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957" y="3700760"/>
                        <a:ext cx="20224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Text Box 11">
            <a:extLst>
              <a:ext uri="{FF2B5EF4-FFF2-40B4-BE49-F238E27FC236}">
                <a16:creationId xmlns:a16="http://schemas.microsoft.com/office/drawing/2014/main" xmlns="" id="{FD82650D-3A3C-44DD-9CAE-3C363B744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" y="235743"/>
            <a:ext cx="412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并联电感的分流</a:t>
            </a:r>
          </a:p>
        </p:txBody>
      </p:sp>
      <p:grpSp>
        <p:nvGrpSpPr>
          <p:cNvPr id="46086" name="Group 15">
            <a:extLst>
              <a:ext uri="{FF2B5EF4-FFF2-40B4-BE49-F238E27FC236}">
                <a16:creationId xmlns:a16="http://schemas.microsoft.com/office/drawing/2014/main" xmlns="" id="{9F461DCF-1687-4FA4-A226-072DCA3E0481}"/>
              </a:ext>
            </a:extLst>
          </p:cNvPr>
          <p:cNvGrpSpPr>
            <a:grpSpLocks/>
          </p:cNvGrpSpPr>
          <p:nvPr/>
        </p:nvGrpSpPr>
        <p:grpSpPr bwMode="auto">
          <a:xfrm>
            <a:off x="3399570" y="1170519"/>
            <a:ext cx="1512887" cy="2089150"/>
            <a:chOff x="4377" y="754"/>
            <a:chExt cx="953" cy="1316"/>
          </a:xfrm>
        </p:grpSpPr>
        <p:sp>
          <p:nvSpPr>
            <p:cNvPr id="46118" name="Line 16">
              <a:extLst>
                <a:ext uri="{FF2B5EF4-FFF2-40B4-BE49-F238E27FC236}">
                  <a16:creationId xmlns:a16="http://schemas.microsoft.com/office/drawing/2014/main" xmlns="" id="{4642BA86-65AC-4819-8D4D-5D6FAAC8A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9" name="Line 17">
              <a:extLst>
                <a:ext uri="{FF2B5EF4-FFF2-40B4-BE49-F238E27FC236}">
                  <a16:creationId xmlns:a16="http://schemas.microsoft.com/office/drawing/2014/main" xmlns="" id="{86C816DC-66B9-4F36-AC90-72E6A50FA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0" name="Line 18">
              <a:extLst>
                <a:ext uri="{FF2B5EF4-FFF2-40B4-BE49-F238E27FC236}">
                  <a16:creationId xmlns:a16="http://schemas.microsoft.com/office/drawing/2014/main" xmlns="" id="{E51A4B35-8CC1-4074-B64C-B2D339024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1" name="Line 19">
              <a:extLst>
                <a:ext uri="{FF2B5EF4-FFF2-40B4-BE49-F238E27FC236}">
                  <a16:creationId xmlns:a16="http://schemas.microsoft.com/office/drawing/2014/main" xmlns="" id="{D512B15B-3E7B-4728-BB33-9D19D3165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2" name="Oval 20" descr="斜纹布">
              <a:extLst>
                <a:ext uri="{FF2B5EF4-FFF2-40B4-BE49-F238E27FC236}">
                  <a16:creationId xmlns:a16="http://schemas.microsoft.com/office/drawing/2014/main" xmlns="" id="{B871B389-78ED-4A76-9A4B-71E2AE9F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23" name="Text Box 21" descr="斜纹布">
              <a:extLst>
                <a:ext uri="{FF2B5EF4-FFF2-40B4-BE49-F238E27FC236}">
                  <a16:creationId xmlns:a16="http://schemas.microsoft.com/office/drawing/2014/main" xmlns="" id="{FC38347D-A1FD-4992-9CC3-C60014677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124" name="Text Box 22" descr="斜纹布">
              <a:extLst>
                <a:ext uri="{FF2B5EF4-FFF2-40B4-BE49-F238E27FC236}">
                  <a16:creationId xmlns:a16="http://schemas.microsoft.com/office/drawing/2014/main" xmlns="" id="{A2CA7FE2-9E92-4E68-92B1-C4265276B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125" name="Text Box 23" descr="斜纹布">
              <a:extLst>
                <a:ext uri="{FF2B5EF4-FFF2-40B4-BE49-F238E27FC236}">
                  <a16:creationId xmlns:a16="http://schemas.microsoft.com/office/drawing/2014/main" xmlns="" id="{FFF0AF64-5920-4156-8584-4316F850B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26" name="Text Box 24" descr="斜纹布">
              <a:extLst>
                <a:ext uri="{FF2B5EF4-FFF2-40B4-BE49-F238E27FC236}">
                  <a16:creationId xmlns:a16="http://schemas.microsoft.com/office/drawing/2014/main" xmlns="" id="{7AC3DAFA-3D9A-44A3-A19D-1A7E7372C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6127" name="Line 25">
              <a:extLst>
                <a:ext uri="{FF2B5EF4-FFF2-40B4-BE49-F238E27FC236}">
                  <a16:creationId xmlns:a16="http://schemas.microsoft.com/office/drawing/2014/main" xmlns="" id="{6FAC6CC0-C376-49C8-9680-345165DF2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8" name="Text Box 26" descr="斜纹布">
              <a:extLst>
                <a:ext uri="{FF2B5EF4-FFF2-40B4-BE49-F238E27FC236}">
                  <a16:creationId xmlns:a16="http://schemas.microsoft.com/office/drawing/2014/main" xmlns="" id="{C8EE433A-968A-482F-8DE9-E5E433E51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129" name="Oval 27" descr="斜纹布">
              <a:extLst>
                <a:ext uri="{FF2B5EF4-FFF2-40B4-BE49-F238E27FC236}">
                  <a16:creationId xmlns:a16="http://schemas.microsoft.com/office/drawing/2014/main" xmlns="" id="{BF0CEB76-3674-4B77-8E46-EE57CDB3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130" name="Group 28">
              <a:extLst>
                <a:ext uri="{FF2B5EF4-FFF2-40B4-BE49-F238E27FC236}">
                  <a16:creationId xmlns:a16="http://schemas.microsoft.com/office/drawing/2014/main" xmlns="" id="{84DC68FC-AFEC-4B70-B163-FD86EA0719E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6131" name="Arc 29">
                <a:extLst>
                  <a:ext uri="{FF2B5EF4-FFF2-40B4-BE49-F238E27FC236}">
                    <a16:creationId xmlns:a16="http://schemas.microsoft.com/office/drawing/2014/main" xmlns="" id="{D5CD184D-3790-4CBB-845D-A40CBA56AB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Arc 30">
                <a:extLst>
                  <a:ext uri="{FF2B5EF4-FFF2-40B4-BE49-F238E27FC236}">
                    <a16:creationId xmlns:a16="http://schemas.microsoft.com/office/drawing/2014/main" xmlns="" id="{4E343115-1001-4F0F-99A3-CB70FE0EAE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Arc 31">
                <a:extLst>
                  <a:ext uri="{FF2B5EF4-FFF2-40B4-BE49-F238E27FC236}">
                    <a16:creationId xmlns:a16="http://schemas.microsoft.com/office/drawing/2014/main" xmlns="" id="{1CEC52B4-4E34-4314-A0A2-B4313EFEE8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Arc 32">
                <a:extLst>
                  <a:ext uri="{FF2B5EF4-FFF2-40B4-BE49-F238E27FC236}">
                    <a16:creationId xmlns:a16="http://schemas.microsoft.com/office/drawing/2014/main" xmlns="" id="{562A1105-1AED-4D8F-B80B-2C2F1CB1AE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6087" name="Group 33">
            <a:extLst>
              <a:ext uri="{FF2B5EF4-FFF2-40B4-BE49-F238E27FC236}">
                <a16:creationId xmlns:a16="http://schemas.microsoft.com/office/drawing/2014/main" xmlns="" id="{FD4B04B3-EA99-40D6-8794-07B796D6C9D8}"/>
              </a:ext>
            </a:extLst>
          </p:cNvPr>
          <p:cNvGrpSpPr>
            <a:grpSpLocks/>
          </p:cNvGrpSpPr>
          <p:nvPr/>
        </p:nvGrpSpPr>
        <p:grpSpPr bwMode="auto">
          <a:xfrm>
            <a:off x="281256" y="1211382"/>
            <a:ext cx="2449513" cy="2089150"/>
            <a:chOff x="1202" y="754"/>
            <a:chExt cx="1543" cy="1316"/>
          </a:xfrm>
        </p:grpSpPr>
        <p:sp>
          <p:nvSpPr>
            <p:cNvPr id="46089" name="Line 34">
              <a:extLst>
                <a:ext uri="{FF2B5EF4-FFF2-40B4-BE49-F238E27FC236}">
                  <a16:creationId xmlns:a16="http://schemas.microsoft.com/office/drawing/2014/main" xmlns="" id="{C1F9753C-4E92-41FF-8139-490BE9E56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800"/>
              <a:ext cx="127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" name="Line 35">
              <a:extLst>
                <a:ext uri="{FF2B5EF4-FFF2-40B4-BE49-F238E27FC236}">
                  <a16:creationId xmlns:a16="http://schemas.microsoft.com/office/drawing/2014/main" xmlns="" id="{04E7F405-5FA1-47EA-BE3F-05055E5E9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24"/>
              <a:ext cx="127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" name="Line 36">
              <a:extLst>
                <a:ext uri="{FF2B5EF4-FFF2-40B4-BE49-F238E27FC236}">
                  <a16:creationId xmlns:a16="http://schemas.microsoft.com/office/drawing/2014/main" xmlns="" id="{8BC1700A-0284-4694-BB3E-2ED8848F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" name="Line 37">
              <a:extLst>
                <a:ext uri="{FF2B5EF4-FFF2-40B4-BE49-F238E27FC236}">
                  <a16:creationId xmlns:a16="http://schemas.microsoft.com/office/drawing/2014/main" xmlns="" id="{B62C3108-14FB-4A91-97C8-9B4D33B55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3" name="Oval 38" descr="斜纹布">
              <a:extLst>
                <a:ext uri="{FF2B5EF4-FFF2-40B4-BE49-F238E27FC236}">
                  <a16:creationId xmlns:a16="http://schemas.microsoft.com/office/drawing/2014/main" xmlns="" id="{EF975E49-D18D-4DA8-88D2-6ADDF4C87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094" name="Text Box 39" descr="斜纹布">
              <a:extLst>
                <a:ext uri="{FF2B5EF4-FFF2-40B4-BE49-F238E27FC236}">
                  <a16:creationId xmlns:a16="http://schemas.microsoft.com/office/drawing/2014/main" xmlns="" id="{68CF0A41-0A50-4AEE-834D-B1BEF923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0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095" name="Text Box 40" descr="斜纹布">
              <a:extLst>
                <a:ext uri="{FF2B5EF4-FFF2-40B4-BE49-F238E27FC236}">
                  <a16:creationId xmlns:a16="http://schemas.microsoft.com/office/drawing/2014/main" xmlns="" id="{610E49EF-411A-459C-BFF1-DFC3D09EC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75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096" name="Text Box 41" descr="斜纹布">
              <a:extLst>
                <a:ext uri="{FF2B5EF4-FFF2-40B4-BE49-F238E27FC236}">
                  <a16:creationId xmlns:a16="http://schemas.microsoft.com/office/drawing/2014/main" xmlns="" id="{C313D972-B7D8-4DB7-9747-934AFF1B7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7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6097" name="Line 42">
              <a:extLst>
                <a:ext uri="{FF2B5EF4-FFF2-40B4-BE49-F238E27FC236}">
                  <a16:creationId xmlns:a16="http://schemas.microsoft.com/office/drawing/2014/main" xmlns="" id="{77266CC2-3E5B-416B-A57E-2061B1860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8" name="Text Box 43" descr="斜纹布">
              <a:extLst>
                <a:ext uri="{FF2B5EF4-FFF2-40B4-BE49-F238E27FC236}">
                  <a16:creationId xmlns:a16="http://schemas.microsoft.com/office/drawing/2014/main" xmlns="" id="{850208F3-5C65-4A57-BDF9-4477DCD23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6099" name="Oval 44" descr="斜纹布">
              <a:extLst>
                <a:ext uri="{FF2B5EF4-FFF2-40B4-BE49-F238E27FC236}">
                  <a16:creationId xmlns:a16="http://schemas.microsoft.com/office/drawing/2014/main" xmlns="" id="{325B14C4-63AA-4A13-A753-2D0237A31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100" name="Line 45">
              <a:extLst>
                <a:ext uri="{FF2B5EF4-FFF2-40B4-BE49-F238E27FC236}">
                  <a16:creationId xmlns:a16="http://schemas.microsoft.com/office/drawing/2014/main" xmlns="" id="{812474CA-1E40-488B-901F-2B3F9987E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1" name="Line 46">
              <a:extLst>
                <a:ext uri="{FF2B5EF4-FFF2-40B4-BE49-F238E27FC236}">
                  <a16:creationId xmlns:a16="http://schemas.microsoft.com/office/drawing/2014/main" xmlns="" id="{15D616E0-A4A3-4ECF-874E-E53E3C78E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2" name="Line 47">
              <a:extLst>
                <a:ext uri="{FF2B5EF4-FFF2-40B4-BE49-F238E27FC236}">
                  <a16:creationId xmlns:a16="http://schemas.microsoft.com/office/drawing/2014/main" xmlns="" id="{14EF518C-6547-4E47-86E5-D3B7BF8DC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3" name="Text Box 48" descr="斜纹布">
              <a:extLst>
                <a:ext uri="{FF2B5EF4-FFF2-40B4-BE49-F238E27FC236}">
                  <a16:creationId xmlns:a16="http://schemas.microsoft.com/office/drawing/2014/main" xmlns="" id="{51AE33DA-740B-42B4-9775-87D5A0734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25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6104" name="Text Box 49" descr="斜纹布">
              <a:extLst>
                <a:ext uri="{FF2B5EF4-FFF2-40B4-BE49-F238E27FC236}">
                  <a16:creationId xmlns:a16="http://schemas.microsoft.com/office/drawing/2014/main" xmlns="" id="{08713838-AE9D-48B0-B4A0-73EAE8861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79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6105" name="Text Box 50" descr="斜纹布">
              <a:extLst>
                <a:ext uri="{FF2B5EF4-FFF2-40B4-BE49-F238E27FC236}">
                  <a16:creationId xmlns:a16="http://schemas.microsoft.com/office/drawing/2014/main" xmlns="" id="{7509E666-4520-418E-9FA1-C2B426666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79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grpSp>
          <p:nvGrpSpPr>
            <p:cNvPr id="46106" name="Group 51">
              <a:extLst>
                <a:ext uri="{FF2B5EF4-FFF2-40B4-BE49-F238E27FC236}">
                  <a16:creationId xmlns:a16="http://schemas.microsoft.com/office/drawing/2014/main" xmlns="" id="{90BEF166-A19E-4F1C-BF01-F813092D30A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4" y="1207"/>
              <a:ext cx="90" cy="363"/>
              <a:chOff x="1565" y="2614"/>
              <a:chExt cx="90" cy="486"/>
            </a:xfrm>
          </p:grpSpPr>
          <p:sp>
            <p:nvSpPr>
              <p:cNvPr id="46114" name="Arc 52">
                <a:extLst>
                  <a:ext uri="{FF2B5EF4-FFF2-40B4-BE49-F238E27FC236}">
                    <a16:creationId xmlns:a16="http://schemas.microsoft.com/office/drawing/2014/main" xmlns="" id="{BACA9E61-9597-4E9E-AF78-B726615F0C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Arc 53">
                <a:extLst>
                  <a:ext uri="{FF2B5EF4-FFF2-40B4-BE49-F238E27FC236}">
                    <a16:creationId xmlns:a16="http://schemas.microsoft.com/office/drawing/2014/main" xmlns="" id="{AA565DB2-9C68-4A07-967E-EC4A8D3EED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Arc 54">
                <a:extLst>
                  <a:ext uri="{FF2B5EF4-FFF2-40B4-BE49-F238E27FC236}">
                    <a16:creationId xmlns:a16="http://schemas.microsoft.com/office/drawing/2014/main" xmlns="" id="{366CC576-1203-4062-91FB-C45887FFD6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Arc 55">
                <a:extLst>
                  <a:ext uri="{FF2B5EF4-FFF2-40B4-BE49-F238E27FC236}">
                    <a16:creationId xmlns:a16="http://schemas.microsoft.com/office/drawing/2014/main" xmlns="" id="{A8531BAA-C8AB-4220-8110-2460EBA0E68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07" name="Group 56">
              <a:extLst>
                <a:ext uri="{FF2B5EF4-FFF2-40B4-BE49-F238E27FC236}">
                  <a16:creationId xmlns:a16="http://schemas.microsoft.com/office/drawing/2014/main" xmlns="" id="{DFB0D984-1D65-4A31-B858-0B1996693D5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064" y="1207"/>
              <a:ext cx="90" cy="363"/>
              <a:chOff x="1565" y="2614"/>
              <a:chExt cx="90" cy="486"/>
            </a:xfrm>
          </p:grpSpPr>
          <p:sp>
            <p:nvSpPr>
              <p:cNvPr id="46110" name="Arc 57">
                <a:extLst>
                  <a:ext uri="{FF2B5EF4-FFF2-40B4-BE49-F238E27FC236}">
                    <a16:creationId xmlns:a16="http://schemas.microsoft.com/office/drawing/2014/main" xmlns="" id="{AEA8A954-67E3-44F7-947A-FF96A0BF8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Arc 58">
                <a:extLst>
                  <a:ext uri="{FF2B5EF4-FFF2-40B4-BE49-F238E27FC236}">
                    <a16:creationId xmlns:a16="http://schemas.microsoft.com/office/drawing/2014/main" xmlns="" id="{0B83D8C9-23D3-4EA6-B848-9DC4D6E5AC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Arc 59">
                <a:extLst>
                  <a:ext uri="{FF2B5EF4-FFF2-40B4-BE49-F238E27FC236}">
                    <a16:creationId xmlns:a16="http://schemas.microsoft.com/office/drawing/2014/main" xmlns="" id="{8D72F471-458C-4D6A-9CB6-D98F77B677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Arc 60">
                <a:extLst>
                  <a:ext uri="{FF2B5EF4-FFF2-40B4-BE49-F238E27FC236}">
                    <a16:creationId xmlns:a16="http://schemas.microsoft.com/office/drawing/2014/main" xmlns="" id="{40C9C54E-4E97-4971-B67C-AB60DD236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08" name="Line 61">
              <a:extLst>
                <a:ext uri="{FF2B5EF4-FFF2-40B4-BE49-F238E27FC236}">
                  <a16:creationId xmlns:a16="http://schemas.microsoft.com/office/drawing/2014/main" xmlns="" id="{D8069FB2-CCB5-4574-A24C-9B0C436A4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799"/>
              <a:ext cx="2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9" name="Text Box 62" descr="斜纹布">
              <a:extLst>
                <a:ext uri="{FF2B5EF4-FFF2-40B4-BE49-F238E27FC236}">
                  <a16:creationId xmlns:a16="http://schemas.microsoft.com/office/drawing/2014/main" xmlns="" id="{77C46154-97BA-4882-A0E2-AE938BDCF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75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29439" name="AutoShape 63">
            <a:extLst>
              <a:ext uri="{FF2B5EF4-FFF2-40B4-BE49-F238E27FC236}">
                <a16:creationId xmlns:a16="http://schemas.microsoft.com/office/drawing/2014/main" xmlns="" id="{A7BC9F47-85F8-4B63-9514-8A48303A3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7" y="5170607"/>
            <a:ext cx="2286000" cy="1439863"/>
          </a:xfrm>
          <a:prstGeom prst="wedgeRoundRectCallout">
            <a:avLst>
              <a:gd name="adj1" fmla="val -27296"/>
              <a:gd name="adj2" fmla="val -86233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类似于电阻并联的分流公式</a:t>
            </a:r>
          </a:p>
        </p:txBody>
      </p:sp>
      <p:graphicFrame>
        <p:nvGraphicFramePr>
          <p:cNvPr id="55" name="Object 9">
            <a:extLst>
              <a:ext uri="{FF2B5EF4-FFF2-40B4-BE49-F238E27FC236}">
                <a16:creationId xmlns:a16="http://schemas.microsoft.com/office/drawing/2014/main" xmlns="" id="{A9CAE88F-1C3E-4E89-8FFD-56A2554C8F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42262"/>
              </p:ext>
            </p:extLst>
          </p:nvPr>
        </p:nvGraphicFramePr>
        <p:xfrm>
          <a:off x="522288" y="3651369"/>
          <a:ext cx="19875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0" name="Equation" r:id="rId7" imgW="774360" imgH="431640" progId="Equation.DSMT4">
                  <p:embed/>
                </p:oleObj>
              </mc:Choice>
              <mc:Fallback>
                <p:oleObj name="Equation" r:id="rId7" imgW="774360" imgH="431640" progId="Equation.DSMT4">
                  <p:embed/>
                  <p:pic>
                    <p:nvPicPr>
                      <p:cNvPr id="229385" name="Object 9">
                        <a:extLst>
                          <a:ext uri="{FF2B5EF4-FFF2-40B4-BE49-F238E27FC236}">
                            <a16:creationId xmlns:a16="http://schemas.microsoft.com/office/drawing/2014/main" xmlns="" id="{82C8F1C0-6BC6-4487-98FB-C080BC55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651369"/>
                        <a:ext cx="19875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">
            <a:extLst>
              <a:ext uri="{FF2B5EF4-FFF2-40B4-BE49-F238E27FC236}">
                <a16:creationId xmlns:a16="http://schemas.microsoft.com/office/drawing/2014/main" xmlns="" id="{C0D3CD6B-BED0-4340-A46D-AF2557196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50557"/>
              </p:ext>
            </p:extLst>
          </p:nvPr>
        </p:nvGraphicFramePr>
        <p:xfrm>
          <a:off x="5603144" y="3989595"/>
          <a:ext cx="3257961" cy="146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1" name="Equation" r:id="rId9" imgW="1523880" imgH="711000" progId="Equation.DSMT4">
                  <p:embed/>
                </p:oleObj>
              </mc:Choice>
              <mc:Fallback>
                <p:oleObj name="Equation" r:id="rId9" imgW="1523880" imgH="711000" progId="Equation.DSMT4">
                  <p:embed/>
                  <p:pic>
                    <p:nvPicPr>
                      <p:cNvPr id="229386" name="Object 10">
                        <a:extLst>
                          <a:ext uri="{FF2B5EF4-FFF2-40B4-BE49-F238E27FC236}">
                            <a16:creationId xmlns:a16="http://schemas.microsoft.com/office/drawing/2014/main" xmlns="" id="{2C7E879E-85AF-47A4-BBE2-3B05C4F68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144" y="3989595"/>
                        <a:ext cx="3257961" cy="146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A93C87AE-BD3C-40BA-97A7-5BBDB04F8B99}"/>
              </a:ext>
            </a:extLst>
          </p:cNvPr>
          <p:cNvCxnSpPr>
            <a:cxnSpLocks/>
          </p:cNvCxnSpPr>
          <p:nvPr/>
        </p:nvCxnSpPr>
        <p:spPr bwMode="auto">
          <a:xfrm>
            <a:off x="5257800" y="578976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9">
            <a:extLst>
              <a:ext uri="{FF2B5EF4-FFF2-40B4-BE49-F238E27FC236}">
                <a16:creationId xmlns:a16="http://schemas.microsoft.com/office/drawing/2014/main" xmlns="" id="{71BF385A-8AA3-4553-9100-7AF69E12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380" y="728033"/>
            <a:ext cx="3526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由（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）推导：</a:t>
            </a:r>
          </a:p>
        </p:txBody>
      </p:sp>
      <p:graphicFrame>
        <p:nvGraphicFramePr>
          <p:cNvPr id="60" name="Object 10">
            <a:extLst>
              <a:ext uri="{FF2B5EF4-FFF2-40B4-BE49-F238E27FC236}">
                <a16:creationId xmlns:a16="http://schemas.microsoft.com/office/drawing/2014/main" xmlns="" id="{9E54AC64-573D-48A6-B200-2B4AAD128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91366"/>
              </p:ext>
            </p:extLst>
          </p:nvPr>
        </p:nvGraphicFramePr>
        <p:xfrm>
          <a:off x="5477143" y="2495724"/>
          <a:ext cx="28051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2" name="Equation" r:id="rId11" imgW="1091880" imgH="431640" progId="Equation.DSMT4">
                  <p:embed/>
                </p:oleObj>
              </mc:Choice>
              <mc:Fallback>
                <p:oleObj name="Equation" r:id="rId11" imgW="1091880" imgH="431640" progId="Equation.DSMT4">
                  <p:embed/>
                  <p:pic>
                    <p:nvPicPr>
                      <p:cNvPr id="56" name="Object 10">
                        <a:extLst>
                          <a:ext uri="{FF2B5EF4-FFF2-40B4-BE49-F238E27FC236}">
                            <a16:creationId xmlns:a16="http://schemas.microsoft.com/office/drawing/2014/main" xmlns="" id="{C0D3CD6B-BED0-4340-A46D-AF2557196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143" y="2495724"/>
                        <a:ext cx="280511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4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7" grpId="0"/>
      <p:bldP spid="229439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3" name="Text Box 9">
            <a:extLst>
              <a:ext uri="{FF2B5EF4-FFF2-40B4-BE49-F238E27FC236}">
                <a16:creationId xmlns:a16="http://schemas.microsoft.com/office/drawing/2014/main" xmlns="" id="{FE70118F-9C05-496E-BDBC-C6A6A054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电容串并联</a:t>
            </a:r>
          </a:p>
        </p:txBody>
      </p:sp>
      <p:sp>
        <p:nvSpPr>
          <p:cNvPr id="221228" name="Text Box 44">
            <a:extLst>
              <a:ext uri="{FF2B5EF4-FFF2-40B4-BE49-F238E27FC236}">
                <a16:creationId xmlns:a16="http://schemas.microsoft.com/office/drawing/2014/main" xmlns="" id="{0B338624-1660-40B0-BEDA-6781DEFB9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）电容串联的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等效电容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1229" name="Object 45">
            <a:extLst>
              <a:ext uri="{FF2B5EF4-FFF2-40B4-BE49-F238E27FC236}">
                <a16:creationId xmlns:a16="http://schemas.microsoft.com/office/drawing/2014/main" xmlns="" id="{1A2E6D03-90D8-467F-BD1F-22D8E8E14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25128"/>
              </p:ext>
            </p:extLst>
          </p:nvPr>
        </p:nvGraphicFramePr>
        <p:xfrm>
          <a:off x="1205280" y="4907131"/>
          <a:ext cx="18018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2" name="Equation" r:id="rId3" imgW="743092" imgH="399991" progId="Equation.DSMT4">
                  <p:embed/>
                </p:oleObj>
              </mc:Choice>
              <mc:Fallback>
                <p:oleObj name="Equation" r:id="rId3" imgW="743092" imgH="39999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280" y="4907131"/>
                        <a:ext cx="1801813" cy="931863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30" name="AutoShape 46">
            <a:extLst>
              <a:ext uri="{FF2B5EF4-FFF2-40B4-BE49-F238E27FC236}">
                <a16:creationId xmlns:a16="http://schemas.microsoft.com/office/drawing/2014/main" xmlns="" id="{2B79579A-0A6B-4693-9507-849A4393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58" y="6169548"/>
            <a:ext cx="3284598" cy="493172"/>
          </a:xfrm>
          <a:prstGeom prst="wedgeRectCallout">
            <a:avLst>
              <a:gd name="adj1" fmla="val -9253"/>
              <a:gd name="adj2" fmla="val -124991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类似于电导串联公式</a:t>
            </a: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xmlns="" id="{58B03428-A829-48BD-B560-8A36746F0326}"/>
              </a:ext>
            </a:extLst>
          </p:cNvPr>
          <p:cNvGrpSpPr>
            <a:grpSpLocks/>
          </p:cNvGrpSpPr>
          <p:nvPr/>
        </p:nvGrpSpPr>
        <p:grpSpPr bwMode="auto">
          <a:xfrm>
            <a:off x="3961020" y="2563869"/>
            <a:ext cx="2016125" cy="2089150"/>
            <a:chOff x="3152" y="651"/>
            <a:chExt cx="1270" cy="1316"/>
          </a:xfrm>
        </p:grpSpPr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2B1C28C0-B72F-4DF2-84F9-401E9203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F6D7FC07-82E9-4CD4-9892-7587E1D53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B889F57-5B6B-49BF-B78A-BFB892A3E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xmlns="" id="{4F3A9711-8823-40C1-9FDD-FDF07FAB6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14">
              <a:extLst>
                <a:ext uri="{FF2B5EF4-FFF2-40B4-BE49-F238E27FC236}">
                  <a16:creationId xmlns:a16="http://schemas.microsoft.com/office/drawing/2014/main" xmlns="" id="{0F514FB5-F037-444C-AA57-D14959D7E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51" name="Line 15">
                <a:extLst>
                  <a:ext uri="{FF2B5EF4-FFF2-40B4-BE49-F238E27FC236}">
                    <a16:creationId xmlns:a16="http://schemas.microsoft.com/office/drawing/2014/main" xmlns="" id="{72000E1E-35C0-470D-A6BC-66AE28FD0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xmlns="" id="{F46743E8-8ECA-4B26-8366-8B8D7A6F0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Oval 17" descr="斜纹布">
              <a:extLst>
                <a:ext uri="{FF2B5EF4-FFF2-40B4-BE49-F238E27FC236}">
                  <a16:creationId xmlns:a16="http://schemas.microsoft.com/office/drawing/2014/main" xmlns="" id="{6F8402BD-1642-4476-9A7F-B46E25EC8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8" descr="斜纹布">
              <a:extLst>
                <a:ext uri="{FF2B5EF4-FFF2-40B4-BE49-F238E27FC236}">
                  <a16:creationId xmlns:a16="http://schemas.microsoft.com/office/drawing/2014/main" xmlns="" id="{6B7F63BB-DAAA-49C2-94E0-88ED19A7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4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" name="Text Box 19" descr="斜纹布">
              <a:extLst>
                <a:ext uri="{FF2B5EF4-FFF2-40B4-BE49-F238E27FC236}">
                  <a16:creationId xmlns:a16="http://schemas.microsoft.com/office/drawing/2014/main" xmlns="" id="{EFA002D4-6F79-4F49-A471-39C1DB594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" name="Text Box 20" descr="斜纹布">
              <a:extLst>
                <a:ext uri="{FF2B5EF4-FFF2-40B4-BE49-F238E27FC236}">
                  <a16:creationId xmlns:a16="http://schemas.microsoft.com/office/drawing/2014/main" xmlns="" id="{FDE02376-DA75-4CD1-8BC5-EF4FA7720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" name="Text Box 21" descr="斜纹布">
              <a:extLst>
                <a:ext uri="{FF2B5EF4-FFF2-40B4-BE49-F238E27FC236}">
                  <a16:creationId xmlns:a16="http://schemas.microsoft.com/office/drawing/2014/main" xmlns="" id="{79473222-8732-415D-8711-A204603C0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xmlns="" id="{FF51D8DD-2E3C-4F6B-962D-94D66F6FE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23" descr="斜纹布">
              <a:extLst>
                <a:ext uri="{FF2B5EF4-FFF2-40B4-BE49-F238E27FC236}">
                  <a16:creationId xmlns:a16="http://schemas.microsoft.com/office/drawing/2014/main" xmlns="" id="{66C08B38-518D-4671-A930-62097E4B6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28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" name="Oval 24" descr="斜纹布">
              <a:extLst>
                <a:ext uri="{FF2B5EF4-FFF2-40B4-BE49-F238E27FC236}">
                  <a16:creationId xmlns:a16="http://schemas.microsoft.com/office/drawing/2014/main" xmlns="" id="{07CED9D1-6228-4A25-A33D-1284F3A1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25">
            <a:extLst>
              <a:ext uri="{FF2B5EF4-FFF2-40B4-BE49-F238E27FC236}">
                <a16:creationId xmlns:a16="http://schemas.microsoft.com/office/drawing/2014/main" xmlns="" id="{31B242D6-923A-4755-BC2B-64F679F1B14E}"/>
              </a:ext>
            </a:extLst>
          </p:cNvPr>
          <p:cNvGrpSpPr>
            <a:grpSpLocks/>
          </p:cNvGrpSpPr>
          <p:nvPr/>
        </p:nvGrpSpPr>
        <p:grpSpPr bwMode="auto">
          <a:xfrm>
            <a:off x="3057526" y="3146976"/>
            <a:ext cx="1223962" cy="576263"/>
            <a:chOff x="3787" y="2886"/>
            <a:chExt cx="771" cy="363"/>
          </a:xfrm>
        </p:grpSpPr>
        <p:sp>
          <p:nvSpPr>
            <p:cNvPr id="54" name="Line 26">
              <a:extLst>
                <a:ext uri="{FF2B5EF4-FFF2-40B4-BE49-F238E27FC236}">
                  <a16:creationId xmlns:a16="http://schemas.microsoft.com/office/drawing/2014/main" xmlns="" id="{937AF49A-9961-45CF-A393-D577711E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3249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 descr="斜纹布">
              <a:extLst>
                <a:ext uri="{FF2B5EF4-FFF2-40B4-BE49-F238E27FC236}">
                  <a16:creationId xmlns:a16="http://schemas.microsoft.com/office/drawing/2014/main" xmlns="" id="{B0FD963A-6107-48EF-84AD-9B3493738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886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等效</a:t>
              </a:r>
            </a:p>
          </p:txBody>
        </p:sp>
      </p:grpSp>
      <p:grpSp>
        <p:nvGrpSpPr>
          <p:cNvPr id="56" name="Group 31">
            <a:extLst>
              <a:ext uri="{FF2B5EF4-FFF2-40B4-BE49-F238E27FC236}">
                <a16:creationId xmlns:a16="http://schemas.microsoft.com/office/drawing/2014/main" xmlns="" id="{FB410900-82EC-4EC0-9012-1C9B55EEF91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53529"/>
            <a:ext cx="2520950" cy="2668587"/>
            <a:chOff x="3515" y="890"/>
            <a:chExt cx="1588" cy="1681"/>
          </a:xfrm>
        </p:grpSpPr>
        <p:sp>
          <p:nvSpPr>
            <p:cNvPr id="57" name="Line 32">
              <a:extLst>
                <a:ext uri="{FF2B5EF4-FFF2-40B4-BE49-F238E27FC236}">
                  <a16:creationId xmlns:a16="http://schemas.microsoft.com/office/drawing/2014/main" xmlns="" id="{FA15C9C4-CCC7-4897-9E69-CED07CA19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208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3">
              <a:extLst>
                <a:ext uri="{FF2B5EF4-FFF2-40B4-BE49-F238E27FC236}">
                  <a16:creationId xmlns:a16="http://schemas.microsoft.com/office/drawing/2014/main" xmlns="" id="{BF924DF5-70D4-4E5A-8BC4-F0563F31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3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4">
              <a:extLst>
                <a:ext uri="{FF2B5EF4-FFF2-40B4-BE49-F238E27FC236}">
                  <a16:creationId xmlns:a16="http://schemas.microsoft.com/office/drawing/2014/main" xmlns="" id="{9901C395-4109-4CF8-9FC3-4CF3DF2AE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08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xmlns="" id="{F2A17956-41B8-48D2-8E1D-CC8C1FCE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571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xmlns="" id="{9CC68EC5-F6B7-4DA4-A1EF-6D05F5D12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161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" name="Group 37">
              <a:extLst>
                <a:ext uri="{FF2B5EF4-FFF2-40B4-BE49-F238E27FC236}">
                  <a16:creationId xmlns:a16="http://schemas.microsoft.com/office/drawing/2014/main" xmlns="" id="{4F2D1C40-4F3C-45C2-A818-282EB869A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480"/>
              <a:ext cx="318" cy="90"/>
              <a:chOff x="4059" y="1117"/>
              <a:chExt cx="318" cy="90"/>
            </a:xfrm>
          </p:grpSpPr>
          <p:sp>
            <p:nvSpPr>
              <p:cNvPr id="80" name="Line 38">
                <a:extLst>
                  <a:ext uri="{FF2B5EF4-FFF2-40B4-BE49-F238E27FC236}">
                    <a16:creationId xmlns:a16="http://schemas.microsoft.com/office/drawing/2014/main" xmlns="" id="{281012AE-962E-41D3-B0FC-B46137ADA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39">
                <a:extLst>
                  <a:ext uri="{FF2B5EF4-FFF2-40B4-BE49-F238E27FC236}">
                    <a16:creationId xmlns:a16="http://schemas.microsoft.com/office/drawing/2014/main" xmlns="" id="{53C6AF04-6F6D-4885-9EE4-24E1A0CAF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" name="Group 40">
              <a:extLst>
                <a:ext uri="{FF2B5EF4-FFF2-40B4-BE49-F238E27FC236}">
                  <a16:creationId xmlns:a16="http://schemas.microsoft.com/office/drawing/2014/main" xmlns="" id="{624CCFE0-A847-43AF-86EA-FA3C10E6C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2070"/>
              <a:ext cx="318" cy="90"/>
              <a:chOff x="4059" y="1117"/>
              <a:chExt cx="318" cy="90"/>
            </a:xfrm>
          </p:grpSpPr>
          <p:sp>
            <p:nvSpPr>
              <p:cNvPr id="78" name="Line 41">
                <a:extLst>
                  <a:ext uri="{FF2B5EF4-FFF2-40B4-BE49-F238E27FC236}">
                    <a16:creationId xmlns:a16="http://schemas.microsoft.com/office/drawing/2014/main" xmlns="" id="{4D04C1A1-9D38-4301-918D-3C42AB4AB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42">
                <a:extLst>
                  <a:ext uri="{FF2B5EF4-FFF2-40B4-BE49-F238E27FC236}">
                    <a16:creationId xmlns:a16="http://schemas.microsoft.com/office/drawing/2014/main" xmlns="" id="{9C5AC878-F4E1-431B-915B-E17A07127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" name="Oval 43" descr="斜纹布">
              <a:extLst>
                <a:ext uri="{FF2B5EF4-FFF2-40B4-BE49-F238E27FC236}">
                  <a16:creationId xmlns:a16="http://schemas.microsoft.com/office/drawing/2014/main" xmlns="" id="{FC3946ED-8E5D-47ED-B704-42A9816B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6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Oval 44" descr="斜纹布">
              <a:extLst>
                <a:ext uri="{FF2B5EF4-FFF2-40B4-BE49-F238E27FC236}">
                  <a16:creationId xmlns:a16="http://schemas.microsoft.com/office/drawing/2014/main" xmlns="" id="{D6381C81-70F6-415C-AB5D-3E50021A4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8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45" descr="斜纹布">
              <a:extLst>
                <a:ext uri="{FF2B5EF4-FFF2-40B4-BE49-F238E27FC236}">
                  <a16:creationId xmlns:a16="http://schemas.microsoft.com/office/drawing/2014/main" xmlns="" id="{C9015E10-DBFD-459A-B15E-BD74A499D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34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67" name="Text Box 46" descr="斜纹布">
              <a:extLst>
                <a:ext uri="{FF2B5EF4-FFF2-40B4-BE49-F238E27FC236}">
                  <a16:creationId xmlns:a16="http://schemas.microsoft.com/office/drawing/2014/main" xmlns="" id="{F41A1F74-9AC7-4B5B-B45E-68945CB3D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61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8" name="Text Box 47" descr="斜纹布">
              <a:extLst>
                <a:ext uri="{FF2B5EF4-FFF2-40B4-BE49-F238E27FC236}">
                  <a16:creationId xmlns:a16="http://schemas.microsoft.com/office/drawing/2014/main" xmlns="" id="{AFF4AFAB-3E46-4E9B-8159-A17511F2E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69" name="Text Box 48" descr="斜纹布">
              <a:extLst>
                <a:ext uri="{FF2B5EF4-FFF2-40B4-BE49-F238E27FC236}">
                  <a16:creationId xmlns:a16="http://schemas.microsoft.com/office/drawing/2014/main" xmlns="" id="{24B0FF01-F5FE-46F0-B5C5-2FB2E9098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34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0" name="Text Box 49" descr="斜纹布">
              <a:extLst>
                <a:ext uri="{FF2B5EF4-FFF2-40B4-BE49-F238E27FC236}">
                  <a16:creationId xmlns:a16="http://schemas.microsoft.com/office/drawing/2014/main" xmlns="" id="{1758ECD8-F154-4E3C-876A-8DBC98DAC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9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1" name="Line 50">
              <a:extLst>
                <a:ext uri="{FF2B5EF4-FFF2-40B4-BE49-F238E27FC236}">
                  <a16:creationId xmlns:a16="http://schemas.microsoft.com/office/drawing/2014/main" xmlns="" id="{FC8C26CB-5E1B-403C-85DF-9771302D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07"/>
              <a:ext cx="31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51" descr="斜纹布">
              <a:extLst>
                <a:ext uri="{FF2B5EF4-FFF2-40B4-BE49-F238E27FC236}">
                  <a16:creationId xmlns:a16="http://schemas.microsoft.com/office/drawing/2014/main" xmlns="" id="{72A97B56-8BF5-4E26-954D-845B81422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70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3" name="Text Box 52" descr="斜纹布">
              <a:extLst>
                <a:ext uri="{FF2B5EF4-FFF2-40B4-BE49-F238E27FC236}">
                  <a16:creationId xmlns:a16="http://schemas.microsoft.com/office/drawing/2014/main" xmlns="" id="{80950A3B-2E5B-431A-8344-B6A98C8A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11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4" name="Text Box 53" descr="斜纹布">
              <a:extLst>
                <a:ext uri="{FF2B5EF4-FFF2-40B4-BE49-F238E27FC236}">
                  <a16:creationId xmlns:a16="http://schemas.microsoft.com/office/drawing/2014/main" xmlns="" id="{0F3B4ABE-58F3-4485-8AC0-F7A4D6E1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16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5" name="Text Box 54" descr="斜纹布">
              <a:extLst>
                <a:ext uri="{FF2B5EF4-FFF2-40B4-BE49-F238E27FC236}">
                  <a16:creationId xmlns:a16="http://schemas.microsoft.com/office/drawing/2014/main" xmlns="" id="{57D6DDC4-B4EA-48B5-913D-67005A0E6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56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76" name="Text Box 55" descr="斜纹布">
              <a:extLst>
                <a:ext uri="{FF2B5EF4-FFF2-40B4-BE49-F238E27FC236}">
                  <a16:creationId xmlns:a16="http://schemas.microsoft.com/office/drawing/2014/main" xmlns="" id="{D1AC325D-745B-44C1-8C91-285F3A160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2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77" name="Text Box 56" descr="斜纹布">
              <a:extLst>
                <a:ext uri="{FF2B5EF4-FFF2-40B4-BE49-F238E27FC236}">
                  <a16:creationId xmlns:a16="http://schemas.microsoft.com/office/drawing/2014/main" xmlns="" id="{AF0AD1BF-1E2B-44E7-B3BD-6CDD7D14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82" name="Object 8">
            <a:extLst>
              <a:ext uri="{FF2B5EF4-FFF2-40B4-BE49-F238E27FC236}">
                <a16:creationId xmlns:a16="http://schemas.microsoft.com/office/drawing/2014/main" xmlns="" id="{AE6912B6-3338-4CA3-8F55-749BC6C13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92746"/>
              </p:ext>
            </p:extLst>
          </p:nvPr>
        </p:nvGraphicFramePr>
        <p:xfrm>
          <a:off x="3864318" y="4931149"/>
          <a:ext cx="1857032" cy="89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3" name="公式" r:id="rId5" imgW="923933" imgH="466578" progId="Equation.3">
                  <p:embed/>
                </p:oleObj>
              </mc:Choice>
              <mc:Fallback>
                <p:oleObj name="公式" r:id="rId5" imgW="923933" imgH="466578" progId="Equation.3">
                  <p:embed/>
                  <p:pic>
                    <p:nvPicPr>
                      <p:cNvPr id="222216" name="Object 8">
                        <a:extLst>
                          <a:ext uri="{FF2B5EF4-FFF2-40B4-BE49-F238E27FC236}">
                            <a16:creationId xmlns:a16="http://schemas.microsoft.com/office/drawing/2014/main" xmlns="" id="{8E30A462-78F5-4374-9E60-613B8F8D0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318" y="4931149"/>
                        <a:ext cx="1857032" cy="894254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6">
            <a:extLst>
              <a:ext uri="{FF2B5EF4-FFF2-40B4-BE49-F238E27FC236}">
                <a16:creationId xmlns:a16="http://schemas.microsoft.com/office/drawing/2014/main" xmlns="" id="{021BA52F-4508-4B6E-A794-34A720BF1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95655"/>
              </p:ext>
            </p:extLst>
          </p:nvPr>
        </p:nvGraphicFramePr>
        <p:xfrm>
          <a:off x="6400800" y="1343384"/>
          <a:ext cx="2145387" cy="82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4" name="公式" r:id="rId7" imgW="1162079" imgH="466578" progId="Equation.3">
                  <p:embed/>
                </p:oleObj>
              </mc:Choice>
              <mc:Fallback>
                <p:oleObj name="公式" r:id="rId7" imgW="1162079" imgH="466578" progId="Equation.3">
                  <p:embed/>
                  <p:pic>
                    <p:nvPicPr>
                      <p:cNvPr id="221220" name="Object 36">
                        <a:extLst>
                          <a:ext uri="{FF2B5EF4-FFF2-40B4-BE49-F238E27FC236}">
                            <a16:creationId xmlns:a16="http://schemas.microsoft.com/office/drawing/2014/main" xmlns="" id="{11251341-6C3F-4D9E-A571-28F040FC3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343384"/>
                        <a:ext cx="2145387" cy="823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7">
            <a:extLst>
              <a:ext uri="{FF2B5EF4-FFF2-40B4-BE49-F238E27FC236}">
                <a16:creationId xmlns:a16="http://schemas.microsoft.com/office/drawing/2014/main" xmlns="" id="{FCA14965-464E-4FF2-9BE1-90815FD27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18186"/>
              </p:ext>
            </p:extLst>
          </p:nvPr>
        </p:nvGraphicFramePr>
        <p:xfrm>
          <a:off x="6420290" y="2248806"/>
          <a:ext cx="2260601" cy="841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" name="公式" r:id="rId9" imgW="1200126" imgH="466578" progId="Equation.3">
                  <p:embed/>
                </p:oleObj>
              </mc:Choice>
              <mc:Fallback>
                <p:oleObj name="公式" r:id="rId9" imgW="1200126" imgH="466578" progId="Equation.3">
                  <p:embed/>
                  <p:pic>
                    <p:nvPicPr>
                      <p:cNvPr id="221221" name="Object 37">
                        <a:extLst>
                          <a:ext uri="{FF2B5EF4-FFF2-40B4-BE49-F238E27FC236}">
                            <a16:creationId xmlns:a16="http://schemas.microsoft.com/office/drawing/2014/main" xmlns="" id="{BEA389D0-FB35-49D1-816D-1FBB334D6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290" y="2248806"/>
                        <a:ext cx="2260601" cy="841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38">
            <a:extLst>
              <a:ext uri="{FF2B5EF4-FFF2-40B4-BE49-F238E27FC236}">
                <a16:creationId xmlns:a16="http://schemas.microsoft.com/office/drawing/2014/main" xmlns="" id="{64B810F4-13B0-4F87-91CC-ED4E2DBB7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49148"/>
              </p:ext>
            </p:extLst>
          </p:nvPr>
        </p:nvGraphicFramePr>
        <p:xfrm>
          <a:off x="6191458" y="3141593"/>
          <a:ext cx="27257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" name="Equation" r:id="rId11" imgW="1422360" imgH="660240" progId="Equation.DSMT4">
                  <p:embed/>
                </p:oleObj>
              </mc:Choice>
              <mc:Fallback>
                <p:oleObj name="Equation" r:id="rId11" imgW="1422360" imgH="660240" progId="Equation.DSMT4">
                  <p:embed/>
                  <p:pic>
                    <p:nvPicPr>
                      <p:cNvPr id="221222" name="Object 38">
                        <a:extLst>
                          <a:ext uri="{FF2B5EF4-FFF2-40B4-BE49-F238E27FC236}">
                            <a16:creationId xmlns:a16="http://schemas.microsoft.com/office/drawing/2014/main" xmlns="" id="{9785E155-C71E-4B87-A33E-0B0F6B956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458" y="3141593"/>
                        <a:ext cx="2725737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9">
            <a:extLst>
              <a:ext uri="{FF2B5EF4-FFF2-40B4-BE49-F238E27FC236}">
                <a16:creationId xmlns:a16="http://schemas.microsoft.com/office/drawing/2014/main" xmlns="" id="{DEDB0AAF-0776-42D9-9F72-97951C6AD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86933"/>
              </p:ext>
            </p:extLst>
          </p:nvPr>
        </p:nvGraphicFramePr>
        <p:xfrm>
          <a:off x="6420290" y="4488684"/>
          <a:ext cx="23050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" name="公式" r:id="rId13" imgW="961980" imgH="428596" progId="Equation.3">
                  <p:embed/>
                </p:oleObj>
              </mc:Choice>
              <mc:Fallback>
                <p:oleObj name="公式" r:id="rId13" imgW="961980" imgH="428596" progId="Equation.3">
                  <p:embed/>
                  <p:pic>
                    <p:nvPicPr>
                      <p:cNvPr id="221223" name="Object 39">
                        <a:extLst>
                          <a:ext uri="{FF2B5EF4-FFF2-40B4-BE49-F238E27FC236}">
                            <a16:creationId xmlns:a16="http://schemas.microsoft.com/office/drawing/2014/main" xmlns="" id="{E26D5307-3905-4743-88C1-D37D2B406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290" y="4488684"/>
                        <a:ext cx="23050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B1D3ED85-F35A-48DB-8129-E17BA5B0FD84}"/>
              </a:ext>
            </a:extLst>
          </p:cNvPr>
          <p:cNvCxnSpPr>
            <a:cxnSpLocks/>
          </p:cNvCxnSpPr>
          <p:nvPr/>
        </p:nvCxnSpPr>
        <p:spPr bwMode="auto">
          <a:xfrm>
            <a:off x="5977145" y="1204119"/>
            <a:ext cx="87208" cy="52120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1" name="Object 45">
            <a:extLst>
              <a:ext uri="{FF2B5EF4-FFF2-40B4-BE49-F238E27FC236}">
                <a16:creationId xmlns:a16="http://schemas.microsoft.com/office/drawing/2014/main" xmlns="" id="{B227CDF1-EE29-4D57-A37E-3AFACC796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97355"/>
              </p:ext>
            </p:extLst>
          </p:nvPr>
        </p:nvGraphicFramePr>
        <p:xfrm>
          <a:off x="6620082" y="5703616"/>
          <a:ext cx="18018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" name="Equation" r:id="rId15" imgW="743092" imgH="399991" progId="Equation.DSMT4">
                  <p:embed/>
                </p:oleObj>
              </mc:Choice>
              <mc:Fallback>
                <p:oleObj name="Equation" r:id="rId15" imgW="743092" imgH="399991" progId="Equation.DSMT4">
                  <p:embed/>
                  <p:pic>
                    <p:nvPicPr>
                      <p:cNvPr id="221229" name="Object 45">
                        <a:extLst>
                          <a:ext uri="{FF2B5EF4-FFF2-40B4-BE49-F238E27FC236}">
                            <a16:creationId xmlns:a16="http://schemas.microsoft.com/office/drawing/2014/main" xmlns="" id="{1A2E6D03-90D8-467F-BD1F-22D8E8E14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082" y="5703616"/>
                        <a:ext cx="1801813" cy="931863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9">
            <a:extLst>
              <a:ext uri="{FF2B5EF4-FFF2-40B4-BE49-F238E27FC236}">
                <a16:creationId xmlns:a16="http://schemas.microsoft.com/office/drawing/2014/main" xmlns="" id="{44C97C51-A728-4CED-A806-A16B346B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955" y="785939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3" grpId="0"/>
      <p:bldP spid="221228" grpId="0"/>
      <p:bldP spid="221230" grpId="0" animBg="1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43" name="Object 11">
            <a:extLst>
              <a:ext uri="{FF2B5EF4-FFF2-40B4-BE49-F238E27FC236}">
                <a16:creationId xmlns:a16="http://schemas.microsoft.com/office/drawing/2014/main" xmlns="" id="{6C2969BF-9254-43AD-8741-97D11001E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46812"/>
              </p:ext>
            </p:extLst>
          </p:nvPr>
        </p:nvGraphicFramePr>
        <p:xfrm>
          <a:off x="416718" y="3797300"/>
          <a:ext cx="38338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3" imgW="1790640" imgH="431640" progId="Equation.DSMT4">
                  <p:embed/>
                </p:oleObj>
              </mc:Choice>
              <mc:Fallback>
                <p:oleObj name="Equation" r:id="rId3" imgW="17906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" y="3797300"/>
                        <a:ext cx="3833813" cy="8874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66"/>
                          </a:gs>
                          <a:gs pos="50000">
                            <a:srgbClr val="FFFFFF"/>
                          </a:gs>
                          <a:gs pos="100000">
                            <a:srgbClr val="FFCC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4" name="Object 12">
            <a:extLst>
              <a:ext uri="{FF2B5EF4-FFF2-40B4-BE49-F238E27FC236}">
                <a16:creationId xmlns:a16="http://schemas.microsoft.com/office/drawing/2014/main" xmlns="" id="{BD2F9F01-0F21-48B5-AB3D-D3BB59CD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81686"/>
              </p:ext>
            </p:extLst>
          </p:nvPr>
        </p:nvGraphicFramePr>
        <p:xfrm>
          <a:off x="479424" y="4840288"/>
          <a:ext cx="3708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4" y="4840288"/>
                        <a:ext cx="3708400" cy="8397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66"/>
                          </a:gs>
                          <a:gs pos="50000">
                            <a:srgbClr val="FFFFFF"/>
                          </a:gs>
                          <a:gs pos="100000">
                            <a:srgbClr val="FFCC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5" name="Text Box 13">
            <a:extLst>
              <a:ext uri="{FF2B5EF4-FFF2-40B4-BE49-F238E27FC236}">
                <a16:creationId xmlns:a16="http://schemas.microsoft.com/office/drawing/2014/main" xmlns="" id="{A0E585A0-71E8-446C-9FC9-7D831256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05" y="101601"/>
            <a:ext cx="419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）串联电容的分压</a:t>
            </a:r>
          </a:p>
        </p:txBody>
      </p:sp>
      <p:grpSp>
        <p:nvGrpSpPr>
          <p:cNvPr id="39944" name="Group 17">
            <a:extLst>
              <a:ext uri="{FF2B5EF4-FFF2-40B4-BE49-F238E27FC236}">
                <a16:creationId xmlns:a16="http://schemas.microsoft.com/office/drawing/2014/main" xmlns="" id="{B442D2B4-60FA-40D6-B71C-809966B09CE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31851"/>
            <a:ext cx="2520950" cy="2668587"/>
            <a:chOff x="3515" y="890"/>
            <a:chExt cx="1588" cy="1681"/>
          </a:xfrm>
        </p:grpSpPr>
        <p:sp>
          <p:nvSpPr>
            <p:cNvPr id="39962" name="Line 18">
              <a:extLst>
                <a:ext uri="{FF2B5EF4-FFF2-40B4-BE49-F238E27FC236}">
                  <a16:creationId xmlns:a16="http://schemas.microsoft.com/office/drawing/2014/main" xmlns="" id="{F1551D27-3446-478E-83C5-A4C0A4F36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208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19">
              <a:extLst>
                <a:ext uri="{FF2B5EF4-FFF2-40B4-BE49-F238E27FC236}">
                  <a16:creationId xmlns:a16="http://schemas.microsoft.com/office/drawing/2014/main" xmlns="" id="{20478BD9-434F-497B-90AB-87CD68C05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3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0">
              <a:extLst>
                <a:ext uri="{FF2B5EF4-FFF2-40B4-BE49-F238E27FC236}">
                  <a16:creationId xmlns:a16="http://schemas.microsoft.com/office/drawing/2014/main" xmlns="" id="{E503C377-392B-4893-8D8F-E7A90A0EB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08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1">
              <a:extLst>
                <a:ext uri="{FF2B5EF4-FFF2-40B4-BE49-F238E27FC236}">
                  <a16:creationId xmlns:a16="http://schemas.microsoft.com/office/drawing/2014/main" xmlns="" id="{97683E9D-F775-4442-936B-004999896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571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22">
              <a:extLst>
                <a:ext uri="{FF2B5EF4-FFF2-40B4-BE49-F238E27FC236}">
                  <a16:creationId xmlns:a16="http://schemas.microsoft.com/office/drawing/2014/main" xmlns="" id="{E4174FF0-8405-4F63-85BF-45C206130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161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67" name="Group 23">
              <a:extLst>
                <a:ext uri="{FF2B5EF4-FFF2-40B4-BE49-F238E27FC236}">
                  <a16:creationId xmlns:a16="http://schemas.microsoft.com/office/drawing/2014/main" xmlns="" id="{AE3E8876-2820-4F5D-8424-55EFBC0E8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480"/>
              <a:ext cx="318" cy="90"/>
              <a:chOff x="4059" y="1117"/>
              <a:chExt cx="318" cy="90"/>
            </a:xfrm>
          </p:grpSpPr>
          <p:sp>
            <p:nvSpPr>
              <p:cNvPr id="39985" name="Line 24">
                <a:extLst>
                  <a:ext uri="{FF2B5EF4-FFF2-40B4-BE49-F238E27FC236}">
                    <a16:creationId xmlns:a16="http://schemas.microsoft.com/office/drawing/2014/main" xmlns="" id="{797657FD-A550-4793-887D-78883651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6" name="Line 25">
                <a:extLst>
                  <a:ext uri="{FF2B5EF4-FFF2-40B4-BE49-F238E27FC236}">
                    <a16:creationId xmlns:a16="http://schemas.microsoft.com/office/drawing/2014/main" xmlns="" id="{56732D26-C540-434D-B805-EC80E4968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68" name="Group 26">
              <a:extLst>
                <a:ext uri="{FF2B5EF4-FFF2-40B4-BE49-F238E27FC236}">
                  <a16:creationId xmlns:a16="http://schemas.microsoft.com/office/drawing/2014/main" xmlns="" id="{044BC29C-4586-49A0-A01A-DB06CE1F9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2070"/>
              <a:ext cx="318" cy="90"/>
              <a:chOff x="4059" y="1117"/>
              <a:chExt cx="318" cy="90"/>
            </a:xfrm>
          </p:grpSpPr>
          <p:sp>
            <p:nvSpPr>
              <p:cNvPr id="39983" name="Line 27">
                <a:extLst>
                  <a:ext uri="{FF2B5EF4-FFF2-40B4-BE49-F238E27FC236}">
                    <a16:creationId xmlns:a16="http://schemas.microsoft.com/office/drawing/2014/main" xmlns="" id="{189745CA-5044-4D96-96D1-61F17CB41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4" name="Line 28">
                <a:extLst>
                  <a:ext uri="{FF2B5EF4-FFF2-40B4-BE49-F238E27FC236}">
                    <a16:creationId xmlns:a16="http://schemas.microsoft.com/office/drawing/2014/main" xmlns="" id="{B4973DEC-AF54-4C1F-BB5F-69FE397A6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69" name="Oval 29" descr="斜纹布">
              <a:extLst>
                <a:ext uri="{FF2B5EF4-FFF2-40B4-BE49-F238E27FC236}">
                  <a16:creationId xmlns:a16="http://schemas.microsoft.com/office/drawing/2014/main" xmlns="" id="{0DC4D7D7-C232-49C1-B41C-9D1FD224D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6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0" name="Oval 30" descr="斜纹布">
              <a:extLst>
                <a:ext uri="{FF2B5EF4-FFF2-40B4-BE49-F238E27FC236}">
                  <a16:creationId xmlns:a16="http://schemas.microsoft.com/office/drawing/2014/main" xmlns="" id="{8BC7EF5F-DAFC-4459-9C5C-928D7D8E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8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1" name="Text Box 31" descr="斜纹布">
              <a:extLst>
                <a:ext uri="{FF2B5EF4-FFF2-40B4-BE49-F238E27FC236}">
                  <a16:creationId xmlns:a16="http://schemas.microsoft.com/office/drawing/2014/main" xmlns="" id="{2A90EA5E-9428-4134-87F9-EEFB5A412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34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9972" name="Text Box 32" descr="斜纹布">
              <a:extLst>
                <a:ext uri="{FF2B5EF4-FFF2-40B4-BE49-F238E27FC236}">
                  <a16:creationId xmlns:a16="http://schemas.microsoft.com/office/drawing/2014/main" xmlns="" id="{BBD24B99-9C39-4FB2-8F09-C1D5E798F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61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73" name="Text Box 33" descr="斜纹布">
              <a:extLst>
                <a:ext uri="{FF2B5EF4-FFF2-40B4-BE49-F238E27FC236}">
                  <a16:creationId xmlns:a16="http://schemas.microsoft.com/office/drawing/2014/main" xmlns="" id="{3EC24235-74C0-4972-A56F-CED03383B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9974" name="Text Box 34" descr="斜纹布">
              <a:extLst>
                <a:ext uri="{FF2B5EF4-FFF2-40B4-BE49-F238E27FC236}">
                  <a16:creationId xmlns:a16="http://schemas.microsoft.com/office/drawing/2014/main" xmlns="" id="{A600DDE7-B0C3-44B8-ADA5-6572CFC44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34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9975" name="Text Box 35" descr="斜纹布">
              <a:extLst>
                <a:ext uri="{FF2B5EF4-FFF2-40B4-BE49-F238E27FC236}">
                  <a16:creationId xmlns:a16="http://schemas.microsoft.com/office/drawing/2014/main" xmlns="" id="{5B13741E-06CC-4C60-BFC3-843FFE01C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93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9976" name="Line 36">
              <a:extLst>
                <a:ext uri="{FF2B5EF4-FFF2-40B4-BE49-F238E27FC236}">
                  <a16:creationId xmlns:a16="http://schemas.microsoft.com/office/drawing/2014/main" xmlns="" id="{4D8DC2AF-9EFB-404E-B310-118F82DF7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07"/>
              <a:ext cx="31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Text Box 37" descr="斜纹布">
              <a:extLst>
                <a:ext uri="{FF2B5EF4-FFF2-40B4-BE49-F238E27FC236}">
                  <a16:creationId xmlns:a16="http://schemas.microsoft.com/office/drawing/2014/main" xmlns="" id="{4E3AEDD8-357B-4F3B-8A68-37DC820B2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70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978" name="Text Box 38" descr="斜纹布">
              <a:extLst>
                <a:ext uri="{FF2B5EF4-FFF2-40B4-BE49-F238E27FC236}">
                  <a16:creationId xmlns:a16="http://schemas.microsoft.com/office/drawing/2014/main" xmlns="" id="{23AEF4C0-9E60-4E8E-AAEF-2274E0FBB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11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979" name="Text Box 39" descr="斜纹布">
              <a:extLst>
                <a:ext uri="{FF2B5EF4-FFF2-40B4-BE49-F238E27FC236}">
                  <a16:creationId xmlns:a16="http://schemas.microsoft.com/office/drawing/2014/main" xmlns="" id="{02DF267F-8CB3-4A98-9EF7-1CAE8316A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16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980" name="Text Box 40" descr="斜纹布">
              <a:extLst>
                <a:ext uri="{FF2B5EF4-FFF2-40B4-BE49-F238E27FC236}">
                  <a16:creationId xmlns:a16="http://schemas.microsoft.com/office/drawing/2014/main" xmlns="" id="{CF7E2241-7624-4A59-A065-BB4544F7A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56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9981" name="Text Box 41" descr="斜纹布">
              <a:extLst>
                <a:ext uri="{FF2B5EF4-FFF2-40B4-BE49-F238E27FC236}">
                  <a16:creationId xmlns:a16="http://schemas.microsoft.com/office/drawing/2014/main" xmlns="" id="{0A98853F-C65C-4D0A-9F37-1912FAEB2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2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9982" name="Text Box 42" descr="斜纹布">
              <a:extLst>
                <a:ext uri="{FF2B5EF4-FFF2-40B4-BE49-F238E27FC236}">
                  <a16:creationId xmlns:a16="http://schemas.microsoft.com/office/drawing/2014/main" xmlns="" id="{D7853A56-5074-47BD-A2DD-E00A8B1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9945" name="Group 43">
            <a:extLst>
              <a:ext uri="{FF2B5EF4-FFF2-40B4-BE49-F238E27FC236}">
                <a16:creationId xmlns:a16="http://schemas.microsoft.com/office/drawing/2014/main" xmlns="" id="{28FDE383-8465-40CE-8007-0D0DBC42793C}"/>
              </a:ext>
            </a:extLst>
          </p:cNvPr>
          <p:cNvGrpSpPr>
            <a:grpSpLocks/>
          </p:cNvGrpSpPr>
          <p:nvPr/>
        </p:nvGrpSpPr>
        <p:grpSpPr bwMode="auto">
          <a:xfrm>
            <a:off x="3411537" y="1265238"/>
            <a:ext cx="2016125" cy="2089150"/>
            <a:chOff x="3152" y="651"/>
            <a:chExt cx="1270" cy="1316"/>
          </a:xfrm>
        </p:grpSpPr>
        <p:sp>
          <p:nvSpPr>
            <p:cNvPr id="39947" name="Line 44">
              <a:extLst>
                <a:ext uri="{FF2B5EF4-FFF2-40B4-BE49-F238E27FC236}">
                  <a16:creationId xmlns:a16="http://schemas.microsoft.com/office/drawing/2014/main" xmlns="" id="{E85C9814-D3BB-4548-8C53-35B058614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45">
              <a:extLst>
                <a:ext uri="{FF2B5EF4-FFF2-40B4-BE49-F238E27FC236}">
                  <a16:creationId xmlns:a16="http://schemas.microsoft.com/office/drawing/2014/main" xmlns="" id="{D5B0C53E-FA77-4A88-A708-E000FA3AD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Line 46">
              <a:extLst>
                <a:ext uri="{FF2B5EF4-FFF2-40B4-BE49-F238E27FC236}">
                  <a16:creationId xmlns:a16="http://schemas.microsoft.com/office/drawing/2014/main" xmlns="" id="{D84DCC3A-7B97-4AAD-B3D3-E82945D4E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47">
              <a:extLst>
                <a:ext uri="{FF2B5EF4-FFF2-40B4-BE49-F238E27FC236}">
                  <a16:creationId xmlns:a16="http://schemas.microsoft.com/office/drawing/2014/main" xmlns="" id="{4F45FD5E-0C67-4E74-81C7-34C9316C4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1" name="Group 48">
              <a:extLst>
                <a:ext uri="{FF2B5EF4-FFF2-40B4-BE49-F238E27FC236}">
                  <a16:creationId xmlns:a16="http://schemas.microsoft.com/office/drawing/2014/main" xmlns="" id="{472D1F9F-C74B-46EB-9E7A-70D14958A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39960" name="Line 49">
                <a:extLst>
                  <a:ext uri="{FF2B5EF4-FFF2-40B4-BE49-F238E27FC236}">
                    <a16:creationId xmlns:a16="http://schemas.microsoft.com/office/drawing/2014/main" xmlns="" id="{07E343BD-11C0-41E7-8E3F-91C3C5623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Line 50">
                <a:extLst>
                  <a:ext uri="{FF2B5EF4-FFF2-40B4-BE49-F238E27FC236}">
                    <a16:creationId xmlns:a16="http://schemas.microsoft.com/office/drawing/2014/main" xmlns="" id="{32E69B5D-110C-44A5-9D94-B498DA904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52" name="Oval 51" descr="斜纹布">
              <a:extLst>
                <a:ext uri="{FF2B5EF4-FFF2-40B4-BE49-F238E27FC236}">
                  <a16:creationId xmlns:a16="http://schemas.microsoft.com/office/drawing/2014/main" xmlns="" id="{A2076595-C815-4AAD-8BCC-D7C1337A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3" name="Text Box 52" descr="斜纹布">
              <a:extLst>
                <a:ext uri="{FF2B5EF4-FFF2-40B4-BE49-F238E27FC236}">
                  <a16:creationId xmlns:a16="http://schemas.microsoft.com/office/drawing/2014/main" xmlns="" id="{9F5861DB-0B07-46D9-BE71-57DB882D9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4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54" name="Text Box 53" descr="斜纹布">
              <a:extLst>
                <a:ext uri="{FF2B5EF4-FFF2-40B4-BE49-F238E27FC236}">
                  <a16:creationId xmlns:a16="http://schemas.microsoft.com/office/drawing/2014/main" xmlns="" id="{E2E54EE4-0F97-4596-8D3B-07F629B81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55" name="Text Box 54" descr="斜纹布">
              <a:extLst>
                <a:ext uri="{FF2B5EF4-FFF2-40B4-BE49-F238E27FC236}">
                  <a16:creationId xmlns:a16="http://schemas.microsoft.com/office/drawing/2014/main" xmlns="" id="{F968ECE7-C1E6-41AC-AC58-1BD77F423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956" name="Text Box 55" descr="斜纹布">
              <a:extLst>
                <a:ext uri="{FF2B5EF4-FFF2-40B4-BE49-F238E27FC236}">
                  <a16:creationId xmlns:a16="http://schemas.microsoft.com/office/drawing/2014/main" xmlns="" id="{C7CF1299-AEF0-42A8-A7A5-3E2DFEE7A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9957" name="Line 56">
              <a:extLst>
                <a:ext uri="{FF2B5EF4-FFF2-40B4-BE49-F238E27FC236}">
                  <a16:creationId xmlns:a16="http://schemas.microsoft.com/office/drawing/2014/main" xmlns="" id="{04C0A627-0323-46AC-93F5-688140C3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Text Box 57" descr="斜纹布">
              <a:extLst>
                <a:ext uri="{FF2B5EF4-FFF2-40B4-BE49-F238E27FC236}">
                  <a16:creationId xmlns:a16="http://schemas.microsoft.com/office/drawing/2014/main" xmlns="" id="{50C29471-717E-476E-9931-8023A0E4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28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59" name="Oval 58" descr="斜纹布">
              <a:extLst>
                <a:ext uri="{FF2B5EF4-FFF2-40B4-BE49-F238E27FC236}">
                  <a16:creationId xmlns:a16="http://schemas.microsoft.com/office/drawing/2014/main" xmlns="" id="{CAA0FFB6-B6FE-483B-BE58-FF34E36B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3291" name="AutoShape 59">
            <a:extLst>
              <a:ext uri="{FF2B5EF4-FFF2-40B4-BE49-F238E27FC236}">
                <a16:creationId xmlns:a16="http://schemas.microsoft.com/office/drawing/2014/main" xmlns="" id="{8CDA3CF6-FDA5-4528-A123-85DBC22B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6089691"/>
            <a:ext cx="2592438" cy="736518"/>
          </a:xfrm>
          <a:prstGeom prst="wedgeRoundRectCallout">
            <a:avLst>
              <a:gd name="adj1" fmla="val -2792"/>
              <a:gd name="adj2" fmla="val -121232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类似于电导串联的分压公式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06B21644-E588-4212-8593-6EF9E4D9A46D}"/>
              </a:ext>
            </a:extLst>
          </p:cNvPr>
          <p:cNvCxnSpPr>
            <a:cxnSpLocks/>
          </p:cNvCxnSpPr>
          <p:nvPr/>
        </p:nvCxnSpPr>
        <p:spPr bwMode="auto">
          <a:xfrm>
            <a:off x="5388632" y="620713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3" name="Object 2">
            <a:extLst>
              <a:ext uri="{FF2B5EF4-FFF2-40B4-BE49-F238E27FC236}">
                <a16:creationId xmlns:a16="http://schemas.microsoft.com/office/drawing/2014/main" xmlns="" id="{17E922E3-3CDA-46F5-9145-865F6B68E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69494"/>
              </p:ext>
            </p:extLst>
          </p:nvPr>
        </p:nvGraphicFramePr>
        <p:xfrm>
          <a:off x="5677556" y="1020763"/>
          <a:ext cx="2879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公式" r:id="rId7" imgW="1162079" imgH="466578" progId="Equation.3">
                  <p:embed/>
                </p:oleObj>
              </mc:Choice>
              <mc:Fallback>
                <p:oleObj name="公式" r:id="rId7" imgW="1162079" imgH="466578" progId="Equation.3">
                  <p:embed/>
                  <p:pic>
                    <p:nvPicPr>
                      <p:cNvPr id="223234" name="Object 2">
                        <a:extLst>
                          <a:ext uri="{FF2B5EF4-FFF2-40B4-BE49-F238E27FC236}">
                            <a16:creationId xmlns:a16="http://schemas.microsoft.com/office/drawing/2014/main" xmlns="" id="{F8DDC142-98BC-491A-B956-EA84B29EF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556" y="1020763"/>
                        <a:ext cx="28797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">
            <a:extLst>
              <a:ext uri="{FF2B5EF4-FFF2-40B4-BE49-F238E27FC236}">
                <a16:creationId xmlns:a16="http://schemas.microsoft.com/office/drawing/2014/main" xmlns="" id="{B1DAF077-09C2-4794-8BF6-26C1DDF2E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76941"/>
              </p:ext>
            </p:extLst>
          </p:nvPr>
        </p:nvGraphicFramePr>
        <p:xfrm>
          <a:off x="5714999" y="2273301"/>
          <a:ext cx="3095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公式" r:id="rId9" imgW="1200126" imgH="466578" progId="Equation.3">
                  <p:embed/>
                </p:oleObj>
              </mc:Choice>
              <mc:Fallback>
                <p:oleObj name="公式" r:id="rId9" imgW="1200126" imgH="466578" progId="Equation.3">
                  <p:embed/>
                  <p:pic>
                    <p:nvPicPr>
                      <p:cNvPr id="223241" name="Object 9">
                        <a:extLst>
                          <a:ext uri="{FF2B5EF4-FFF2-40B4-BE49-F238E27FC236}">
                            <a16:creationId xmlns:a16="http://schemas.microsoft.com/office/drawing/2014/main" xmlns="" id="{8DE2ADE7-C081-4CDC-8707-A46822B39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9" y="2273301"/>
                        <a:ext cx="3095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0">
            <a:extLst>
              <a:ext uri="{FF2B5EF4-FFF2-40B4-BE49-F238E27FC236}">
                <a16:creationId xmlns:a16="http://schemas.microsoft.com/office/drawing/2014/main" xmlns="" id="{C59BCEDB-73BF-40E9-8F17-D63C2F125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01177"/>
              </p:ext>
            </p:extLst>
          </p:nvPr>
        </p:nvGraphicFramePr>
        <p:xfrm>
          <a:off x="5775064" y="3614820"/>
          <a:ext cx="2881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公式" r:id="rId11" imgW="1085985" imgH="428596" progId="Equation.3">
                  <p:embed/>
                </p:oleObj>
              </mc:Choice>
              <mc:Fallback>
                <p:oleObj name="公式" r:id="rId11" imgW="1085985" imgH="428596" progId="Equation.3">
                  <p:embed/>
                  <p:pic>
                    <p:nvPicPr>
                      <p:cNvPr id="223242" name="Object 10">
                        <a:extLst>
                          <a:ext uri="{FF2B5EF4-FFF2-40B4-BE49-F238E27FC236}">
                            <a16:creationId xmlns:a16="http://schemas.microsoft.com/office/drawing/2014/main" xmlns="" id="{532D33CC-B2C7-4963-95AD-E8EAD39E9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064" y="3614820"/>
                        <a:ext cx="28813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xmlns="" id="{25C2B9F8-FA4D-4060-823A-3EED8DCA4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96052"/>
              </p:ext>
            </p:extLst>
          </p:nvPr>
        </p:nvGraphicFramePr>
        <p:xfrm>
          <a:off x="5775064" y="4788388"/>
          <a:ext cx="1857032" cy="89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公式" r:id="rId13" imgW="923933" imgH="466578" progId="Equation.3">
                  <p:embed/>
                </p:oleObj>
              </mc:Choice>
              <mc:Fallback>
                <p:oleObj name="公式" r:id="rId13" imgW="923933" imgH="466578" progId="Equation.3">
                  <p:embed/>
                  <p:pic>
                    <p:nvPicPr>
                      <p:cNvPr id="82" name="Object 8">
                        <a:extLst>
                          <a:ext uri="{FF2B5EF4-FFF2-40B4-BE49-F238E27FC236}">
                            <a16:creationId xmlns:a16="http://schemas.microsoft.com/office/drawing/2014/main" xmlns="" id="{AE6912B6-3338-4CA3-8F55-749BC6C13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064" y="4788388"/>
                        <a:ext cx="1857032" cy="894254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3">
            <a:extLst>
              <a:ext uri="{FF2B5EF4-FFF2-40B4-BE49-F238E27FC236}">
                <a16:creationId xmlns:a16="http://schemas.microsoft.com/office/drawing/2014/main" xmlns="" id="{DF1C2A9E-AF49-4E64-A6F3-0BE2EBFE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517" y="456736"/>
            <a:ext cx="419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5" grpId="0"/>
      <p:bldP spid="223291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64" name="Group 8">
            <a:extLst>
              <a:ext uri="{FF2B5EF4-FFF2-40B4-BE49-F238E27FC236}">
                <a16:creationId xmlns:a16="http://schemas.microsoft.com/office/drawing/2014/main" xmlns="" id="{7A4609F9-56BA-4430-A255-32817D68B52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49313"/>
            <a:ext cx="2520950" cy="2520950"/>
            <a:chOff x="3742" y="210"/>
            <a:chExt cx="1588" cy="1588"/>
          </a:xfrm>
        </p:grpSpPr>
        <p:sp>
          <p:nvSpPr>
            <p:cNvPr id="40989" name="Line 9">
              <a:extLst>
                <a:ext uri="{FF2B5EF4-FFF2-40B4-BE49-F238E27FC236}">
                  <a16:creationId xmlns:a16="http://schemas.microsoft.com/office/drawing/2014/main" xmlns="" id="{29F76699-CC52-4719-A398-E29B20DF9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528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0" name="Line 10">
              <a:extLst>
                <a:ext uri="{FF2B5EF4-FFF2-40B4-BE49-F238E27FC236}">
                  <a16:creationId xmlns:a16="http://schemas.microsoft.com/office/drawing/2014/main" xmlns="" id="{FA831EF2-BE32-43F7-A0F0-FDBEDD533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52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1" name="Line 11">
              <a:extLst>
                <a:ext uri="{FF2B5EF4-FFF2-40B4-BE49-F238E27FC236}">
                  <a16:creationId xmlns:a16="http://schemas.microsoft.com/office/drawing/2014/main" xmlns="" id="{20BAB207-5C9D-447C-B084-FFD86AF7D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527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2" name="Line 12">
              <a:extLst>
                <a:ext uri="{FF2B5EF4-FFF2-40B4-BE49-F238E27FC236}">
                  <a16:creationId xmlns:a16="http://schemas.microsoft.com/office/drawing/2014/main" xmlns="" id="{49D1015C-4C1F-4E52-B822-941E22DE2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8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3" name="Line 13">
              <a:extLst>
                <a:ext uri="{FF2B5EF4-FFF2-40B4-BE49-F238E27FC236}">
                  <a16:creationId xmlns:a16="http://schemas.microsoft.com/office/drawing/2014/main" xmlns="" id="{B3206ED6-C562-41B1-AEAD-A14AEF29E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994" name="Group 14">
              <a:extLst>
                <a:ext uri="{FF2B5EF4-FFF2-40B4-BE49-F238E27FC236}">
                  <a16:creationId xmlns:a16="http://schemas.microsoft.com/office/drawing/2014/main" xmlns="" id="{EB634D8E-D191-453B-BA47-EC639AE9B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1027"/>
              <a:ext cx="318" cy="90"/>
              <a:chOff x="4059" y="1117"/>
              <a:chExt cx="318" cy="90"/>
            </a:xfrm>
          </p:grpSpPr>
          <p:sp>
            <p:nvSpPr>
              <p:cNvPr id="41012" name="Line 15">
                <a:extLst>
                  <a:ext uri="{FF2B5EF4-FFF2-40B4-BE49-F238E27FC236}">
                    <a16:creationId xmlns:a16="http://schemas.microsoft.com/office/drawing/2014/main" xmlns="" id="{3F69B41A-442F-4D34-94AA-822060197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13" name="Line 16">
                <a:extLst>
                  <a:ext uri="{FF2B5EF4-FFF2-40B4-BE49-F238E27FC236}">
                    <a16:creationId xmlns:a16="http://schemas.microsoft.com/office/drawing/2014/main" xmlns="" id="{D9276459-BD9A-443E-9EE0-6A7B0D428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995" name="Group 17">
              <a:extLst>
                <a:ext uri="{FF2B5EF4-FFF2-40B4-BE49-F238E27FC236}">
                  <a16:creationId xmlns:a16="http://schemas.microsoft.com/office/drawing/2014/main" xmlns="" id="{3C8008E4-347A-48CF-93D8-6F59A7DAD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1027"/>
              <a:ext cx="318" cy="90"/>
              <a:chOff x="4059" y="1117"/>
              <a:chExt cx="318" cy="90"/>
            </a:xfrm>
          </p:grpSpPr>
          <p:sp>
            <p:nvSpPr>
              <p:cNvPr id="41010" name="Line 18">
                <a:extLst>
                  <a:ext uri="{FF2B5EF4-FFF2-40B4-BE49-F238E27FC236}">
                    <a16:creationId xmlns:a16="http://schemas.microsoft.com/office/drawing/2014/main" xmlns="" id="{B0E8EE8C-C115-456B-9D46-272A66B99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11" name="Line 19">
                <a:extLst>
                  <a:ext uri="{FF2B5EF4-FFF2-40B4-BE49-F238E27FC236}">
                    <a16:creationId xmlns:a16="http://schemas.microsoft.com/office/drawing/2014/main" xmlns="" id="{E1868E94-4F4E-4042-A05F-023666936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996" name="Oval 20" descr="斜纹布">
              <a:extLst>
                <a:ext uri="{FF2B5EF4-FFF2-40B4-BE49-F238E27FC236}">
                  <a16:creationId xmlns:a16="http://schemas.microsoft.com/office/drawing/2014/main" xmlns="" id="{45D2F6A5-96E1-4865-958E-5E762EDEB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7" name="Oval 21" descr="斜纹布">
              <a:extLst>
                <a:ext uri="{FF2B5EF4-FFF2-40B4-BE49-F238E27FC236}">
                  <a16:creationId xmlns:a16="http://schemas.microsoft.com/office/drawing/2014/main" xmlns="" id="{9258D655-DF8C-49FC-8DFD-E4B61631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0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8" name="Line 22">
              <a:extLst>
                <a:ext uri="{FF2B5EF4-FFF2-40B4-BE49-F238E27FC236}">
                  <a16:creationId xmlns:a16="http://schemas.microsoft.com/office/drawing/2014/main" xmlns="" id="{93E98C5D-8EED-42F0-AE56-1AB01A219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9" name="Text Box 23" descr="斜纹布">
              <a:extLst>
                <a:ext uri="{FF2B5EF4-FFF2-40B4-BE49-F238E27FC236}">
                  <a16:creationId xmlns:a16="http://schemas.microsoft.com/office/drawing/2014/main" xmlns="" id="{E6404AD2-4823-4012-BD84-B62A1E210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1000" name="Text Box 24" descr="斜纹布">
              <a:extLst>
                <a:ext uri="{FF2B5EF4-FFF2-40B4-BE49-F238E27FC236}">
                  <a16:creationId xmlns:a16="http://schemas.microsoft.com/office/drawing/2014/main" xmlns="" id="{9179A690-4D5D-4468-8A91-FDAE5B77F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1001" name="Text Box 25" descr="斜纹布">
              <a:extLst>
                <a:ext uri="{FF2B5EF4-FFF2-40B4-BE49-F238E27FC236}">
                  <a16:creationId xmlns:a16="http://schemas.microsoft.com/office/drawing/2014/main" xmlns="" id="{2EDE2CC1-B91F-467E-8D91-228E69AF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93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002" name="Text Box 26" descr="斜纹布">
              <a:extLst>
                <a:ext uri="{FF2B5EF4-FFF2-40B4-BE49-F238E27FC236}">
                  <a16:creationId xmlns:a16="http://schemas.microsoft.com/office/drawing/2014/main" xmlns="" id="{4CE873ED-1DA8-45DC-AD8F-99882368A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48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003" name="Text Box 27" descr="斜纹布">
              <a:extLst>
                <a:ext uri="{FF2B5EF4-FFF2-40B4-BE49-F238E27FC236}">
                  <a16:creationId xmlns:a16="http://schemas.microsoft.com/office/drawing/2014/main" xmlns="" id="{7D2BD033-ABE5-4359-B55B-5DB17D39B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43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1004" name="Line 28">
              <a:extLst>
                <a:ext uri="{FF2B5EF4-FFF2-40B4-BE49-F238E27FC236}">
                  <a16:creationId xmlns:a16="http://schemas.microsoft.com/office/drawing/2014/main" xmlns="" id="{0B96F5CD-3425-4A92-882C-87055C2F1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5" name="Line 29">
              <a:extLst>
                <a:ext uri="{FF2B5EF4-FFF2-40B4-BE49-F238E27FC236}">
                  <a16:creationId xmlns:a16="http://schemas.microsoft.com/office/drawing/2014/main" xmlns="" id="{F318D0B7-4DE0-4BE8-A062-EC5393C6D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6" name="Text Box 30" descr="斜纹布">
              <a:extLst>
                <a:ext uri="{FF2B5EF4-FFF2-40B4-BE49-F238E27FC236}">
                  <a16:creationId xmlns:a16="http://schemas.microsoft.com/office/drawing/2014/main" xmlns="" id="{8FDD35A3-BFBB-4B77-B099-7108AAFFC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11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1007" name="Text Box 31" descr="斜纹布">
              <a:extLst>
                <a:ext uri="{FF2B5EF4-FFF2-40B4-BE49-F238E27FC236}">
                  <a16:creationId xmlns:a16="http://schemas.microsoft.com/office/drawing/2014/main" xmlns="" id="{DA112EE8-4133-498F-B5BC-87685B6E2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11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1008" name="Text Box 32" descr="斜纹布">
              <a:extLst>
                <a:ext uri="{FF2B5EF4-FFF2-40B4-BE49-F238E27FC236}">
                  <a16:creationId xmlns:a16="http://schemas.microsoft.com/office/drawing/2014/main" xmlns="" id="{646B9EF1-AB75-45A5-9C7D-60AB9B39E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1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009" name="Line 33">
              <a:extLst>
                <a:ext uri="{FF2B5EF4-FFF2-40B4-BE49-F238E27FC236}">
                  <a16:creationId xmlns:a16="http://schemas.microsoft.com/office/drawing/2014/main" xmlns="" id="{DF8371AA-09D4-4CFD-B2E7-C152354B0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527"/>
              <a:ext cx="18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4298" name="Text Box 42">
            <a:extLst>
              <a:ext uri="{FF2B5EF4-FFF2-40B4-BE49-F238E27FC236}">
                <a16:creationId xmlns:a16="http://schemas.microsoft.com/office/drawing/2014/main" xmlns="" id="{95A2EF96-6F8F-439F-A714-1930BBE7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44" y="45075"/>
            <a:ext cx="480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）电容并联的等效电容</a:t>
            </a:r>
          </a:p>
        </p:txBody>
      </p:sp>
      <p:grpSp>
        <p:nvGrpSpPr>
          <p:cNvPr id="224303" name="Group 47">
            <a:extLst>
              <a:ext uri="{FF2B5EF4-FFF2-40B4-BE49-F238E27FC236}">
                <a16:creationId xmlns:a16="http://schemas.microsoft.com/office/drawing/2014/main" xmlns="" id="{1B75525E-CA5A-4381-A2EE-F75F87EF109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295400"/>
            <a:ext cx="2016125" cy="2089150"/>
            <a:chOff x="3152" y="651"/>
            <a:chExt cx="1270" cy="1316"/>
          </a:xfrm>
        </p:grpSpPr>
        <p:sp>
          <p:nvSpPr>
            <p:cNvPr id="40972" name="Line 48">
              <a:extLst>
                <a:ext uri="{FF2B5EF4-FFF2-40B4-BE49-F238E27FC236}">
                  <a16:creationId xmlns:a16="http://schemas.microsoft.com/office/drawing/2014/main" xmlns="" id="{C36BDF30-D6F0-481B-BBB2-517426FBE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3" name="Line 49">
              <a:extLst>
                <a:ext uri="{FF2B5EF4-FFF2-40B4-BE49-F238E27FC236}">
                  <a16:creationId xmlns:a16="http://schemas.microsoft.com/office/drawing/2014/main" xmlns="" id="{B8A74FB1-2BA1-428A-9EA5-15EAF1F40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4" name="Line 50">
              <a:extLst>
                <a:ext uri="{FF2B5EF4-FFF2-40B4-BE49-F238E27FC236}">
                  <a16:creationId xmlns:a16="http://schemas.microsoft.com/office/drawing/2014/main" xmlns="" id="{CD5539BE-F8AA-41EE-9169-5ED85B398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5" name="Line 51">
              <a:extLst>
                <a:ext uri="{FF2B5EF4-FFF2-40B4-BE49-F238E27FC236}">
                  <a16:creationId xmlns:a16="http://schemas.microsoft.com/office/drawing/2014/main" xmlns="" id="{CB1ABC5A-8459-4E19-A230-2FE93671A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976" name="Group 52">
              <a:extLst>
                <a:ext uri="{FF2B5EF4-FFF2-40B4-BE49-F238E27FC236}">
                  <a16:creationId xmlns:a16="http://schemas.microsoft.com/office/drawing/2014/main" xmlns="" id="{9575E031-8DD6-4C45-8C88-4B6F12FAA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40985" name="Line 53">
                <a:extLst>
                  <a:ext uri="{FF2B5EF4-FFF2-40B4-BE49-F238E27FC236}">
                    <a16:creationId xmlns:a16="http://schemas.microsoft.com/office/drawing/2014/main" xmlns="" id="{29540245-D0D9-4908-8BD3-20EF19A9D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86" name="Line 54">
                <a:extLst>
                  <a:ext uri="{FF2B5EF4-FFF2-40B4-BE49-F238E27FC236}">
                    <a16:creationId xmlns:a16="http://schemas.microsoft.com/office/drawing/2014/main" xmlns="" id="{05F31BC1-BAC4-4068-8E1D-FB861FC76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977" name="Oval 55" descr="斜纹布">
              <a:extLst>
                <a:ext uri="{FF2B5EF4-FFF2-40B4-BE49-F238E27FC236}">
                  <a16:creationId xmlns:a16="http://schemas.microsoft.com/office/drawing/2014/main" xmlns="" id="{F3F2C19F-FC76-4448-8FC3-A41A73AC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8" name="Text Box 56" descr="斜纹布">
              <a:extLst>
                <a:ext uri="{FF2B5EF4-FFF2-40B4-BE49-F238E27FC236}">
                  <a16:creationId xmlns:a16="http://schemas.microsoft.com/office/drawing/2014/main" xmlns="" id="{EE0B5CBD-FC44-4E55-ADDC-B5CE6A514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4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79" name="Text Box 57" descr="斜纹布">
              <a:extLst>
                <a:ext uri="{FF2B5EF4-FFF2-40B4-BE49-F238E27FC236}">
                  <a16:creationId xmlns:a16="http://schemas.microsoft.com/office/drawing/2014/main" xmlns="" id="{4655F261-753B-4C65-8248-0D32F4E90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80" name="Text Box 58" descr="斜纹布">
              <a:extLst>
                <a:ext uri="{FF2B5EF4-FFF2-40B4-BE49-F238E27FC236}">
                  <a16:creationId xmlns:a16="http://schemas.microsoft.com/office/drawing/2014/main" xmlns="" id="{CDE7943E-53F6-489C-80AD-7774DC1A4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0981" name="Text Box 59" descr="斜纹布">
              <a:extLst>
                <a:ext uri="{FF2B5EF4-FFF2-40B4-BE49-F238E27FC236}">
                  <a16:creationId xmlns:a16="http://schemas.microsoft.com/office/drawing/2014/main" xmlns="" id="{F2CB4BCE-3152-4978-9FB9-DE114A7DB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0982" name="Line 60">
              <a:extLst>
                <a:ext uri="{FF2B5EF4-FFF2-40B4-BE49-F238E27FC236}">
                  <a16:creationId xmlns:a16="http://schemas.microsoft.com/office/drawing/2014/main" xmlns="" id="{AA4D34FB-2445-43C6-B577-4DDFAC239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3" name="Text Box 61" descr="斜纹布">
              <a:extLst>
                <a:ext uri="{FF2B5EF4-FFF2-40B4-BE49-F238E27FC236}">
                  <a16:creationId xmlns:a16="http://schemas.microsoft.com/office/drawing/2014/main" xmlns="" id="{82586754-7D37-44D2-B010-FD591CA02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28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84" name="Oval 62" descr="斜纹布">
              <a:extLst>
                <a:ext uri="{FF2B5EF4-FFF2-40B4-BE49-F238E27FC236}">
                  <a16:creationId xmlns:a16="http://schemas.microsoft.com/office/drawing/2014/main" xmlns="" id="{20BF561A-2A5A-4E7C-B4C3-A6B655C2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4319" name="AutoShape 63">
            <a:extLst>
              <a:ext uri="{FF2B5EF4-FFF2-40B4-BE49-F238E27FC236}">
                <a16:creationId xmlns:a16="http://schemas.microsoft.com/office/drawing/2014/main" xmlns="" id="{670FF112-D3B2-4EA0-9840-19FAC855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2" y="5105400"/>
            <a:ext cx="2895600" cy="1066800"/>
          </a:xfrm>
          <a:prstGeom prst="wedgeRoundRectCallout">
            <a:avLst>
              <a:gd name="adj1" fmla="val -29606"/>
              <a:gd name="adj2" fmla="val -115625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类似于电导并联的等效公式</a:t>
            </a:r>
          </a:p>
        </p:txBody>
      </p:sp>
      <p:grpSp>
        <p:nvGrpSpPr>
          <p:cNvPr id="54" name="Group 25">
            <a:extLst>
              <a:ext uri="{FF2B5EF4-FFF2-40B4-BE49-F238E27FC236}">
                <a16:creationId xmlns:a16="http://schemas.microsoft.com/office/drawing/2014/main" xmlns="" id="{092354C4-D327-4032-B6FF-033AEA559E01}"/>
              </a:ext>
            </a:extLst>
          </p:cNvPr>
          <p:cNvGrpSpPr>
            <a:grpSpLocks/>
          </p:cNvGrpSpPr>
          <p:nvPr/>
        </p:nvGrpSpPr>
        <p:grpSpPr bwMode="auto">
          <a:xfrm>
            <a:off x="2632050" y="1740642"/>
            <a:ext cx="1223962" cy="576263"/>
            <a:chOff x="3787" y="2886"/>
            <a:chExt cx="771" cy="363"/>
          </a:xfrm>
        </p:grpSpPr>
        <p:sp>
          <p:nvSpPr>
            <p:cNvPr id="55" name="Line 26">
              <a:extLst>
                <a:ext uri="{FF2B5EF4-FFF2-40B4-BE49-F238E27FC236}">
                  <a16:creationId xmlns:a16="http://schemas.microsoft.com/office/drawing/2014/main" xmlns="" id="{2E9E276A-16B2-455E-B835-6286203D7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3249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7" descr="斜纹布">
              <a:extLst>
                <a:ext uri="{FF2B5EF4-FFF2-40B4-BE49-F238E27FC236}">
                  <a16:creationId xmlns:a16="http://schemas.microsoft.com/office/drawing/2014/main" xmlns="" id="{9253D86D-5E1E-4CED-A0C4-B21FA979B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886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等效</a:t>
              </a:r>
            </a:p>
          </p:txBody>
        </p:sp>
      </p:grpSp>
      <p:graphicFrame>
        <p:nvGraphicFramePr>
          <p:cNvPr id="57" name="Object 38">
            <a:extLst>
              <a:ext uri="{FF2B5EF4-FFF2-40B4-BE49-F238E27FC236}">
                <a16:creationId xmlns:a16="http://schemas.microsoft.com/office/drawing/2014/main" xmlns="" id="{EE1779E5-91B4-47CF-A180-4A35FACE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60934"/>
              </p:ext>
            </p:extLst>
          </p:nvPr>
        </p:nvGraphicFramePr>
        <p:xfrm>
          <a:off x="831998" y="3758407"/>
          <a:ext cx="2565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0" name="公式" r:id="rId3" imgW="952585" imgH="209609" progId="Equation.3">
                  <p:embed/>
                </p:oleObj>
              </mc:Choice>
              <mc:Fallback>
                <p:oleObj name="公式" r:id="rId3" imgW="952585" imgH="209609" progId="Equation.3">
                  <p:embed/>
                  <p:pic>
                    <p:nvPicPr>
                      <p:cNvPr id="224294" name="Object 38">
                        <a:extLst>
                          <a:ext uri="{FF2B5EF4-FFF2-40B4-BE49-F238E27FC236}">
                            <a16:creationId xmlns:a16="http://schemas.microsoft.com/office/drawing/2014/main" xmlns="" id="{D5A95877-7880-4E82-AC4F-FC098626F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98" y="3758407"/>
                        <a:ext cx="2565400" cy="6302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D0D48729-ED15-4B89-BBBE-8FA6012B13C8}"/>
              </a:ext>
            </a:extLst>
          </p:cNvPr>
          <p:cNvCxnSpPr>
            <a:cxnSpLocks/>
          </p:cNvCxnSpPr>
          <p:nvPr/>
        </p:nvCxnSpPr>
        <p:spPr bwMode="auto">
          <a:xfrm>
            <a:off x="5388632" y="620713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 Box 13">
            <a:extLst>
              <a:ext uri="{FF2B5EF4-FFF2-40B4-BE49-F238E27FC236}">
                <a16:creationId xmlns:a16="http://schemas.microsoft.com/office/drawing/2014/main" xmlns="" id="{EE0403E8-2A84-4EC1-BFCE-0EE4B42D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73" y="455146"/>
            <a:ext cx="30630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  <p:graphicFrame>
        <p:nvGraphicFramePr>
          <p:cNvPr id="60" name="Object 34">
            <a:extLst>
              <a:ext uri="{FF2B5EF4-FFF2-40B4-BE49-F238E27FC236}">
                <a16:creationId xmlns:a16="http://schemas.microsoft.com/office/drawing/2014/main" xmlns="" id="{F88D437A-A416-445A-8C05-160161C82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03105"/>
              </p:ext>
            </p:extLst>
          </p:nvPr>
        </p:nvGraphicFramePr>
        <p:xfrm>
          <a:off x="5891239" y="846139"/>
          <a:ext cx="1655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1" name="公式" r:id="rId5" imgW="666528" imgH="428596" progId="Equation.3">
                  <p:embed/>
                </p:oleObj>
              </mc:Choice>
              <mc:Fallback>
                <p:oleObj name="公式" r:id="rId5" imgW="666528" imgH="428596" progId="Equation.3">
                  <p:embed/>
                  <p:pic>
                    <p:nvPicPr>
                      <p:cNvPr id="224290" name="Object 34">
                        <a:extLst>
                          <a:ext uri="{FF2B5EF4-FFF2-40B4-BE49-F238E27FC236}">
                            <a16:creationId xmlns:a16="http://schemas.microsoft.com/office/drawing/2014/main" xmlns="" id="{D33B6BA1-9842-477B-8534-44F9B3914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39" y="846139"/>
                        <a:ext cx="16557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5">
            <a:extLst>
              <a:ext uri="{FF2B5EF4-FFF2-40B4-BE49-F238E27FC236}">
                <a16:creationId xmlns:a16="http://schemas.microsoft.com/office/drawing/2014/main" xmlns="" id="{3C4F86A0-B1E6-4AEB-B66D-5FE17A3C3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72204"/>
              </p:ext>
            </p:extLst>
          </p:nvPr>
        </p:nvGraphicFramePr>
        <p:xfrm>
          <a:off x="5819007" y="1836739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2" name="公式" r:id="rId7" imgW="695181" imgH="428596" progId="Equation.3">
                  <p:embed/>
                </p:oleObj>
              </mc:Choice>
              <mc:Fallback>
                <p:oleObj name="公式" r:id="rId7" imgW="695181" imgH="428596" progId="Equation.3">
                  <p:embed/>
                  <p:pic>
                    <p:nvPicPr>
                      <p:cNvPr id="224291" name="Object 35">
                        <a:extLst>
                          <a:ext uri="{FF2B5EF4-FFF2-40B4-BE49-F238E27FC236}">
                            <a16:creationId xmlns:a16="http://schemas.microsoft.com/office/drawing/2014/main" xmlns="" id="{DF667D27-AF8A-4790-8C8A-09FC6A5E4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007" y="1836739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6">
            <a:extLst>
              <a:ext uri="{FF2B5EF4-FFF2-40B4-BE49-F238E27FC236}">
                <a16:creationId xmlns:a16="http://schemas.microsoft.com/office/drawing/2014/main" xmlns="" id="{44442D7C-7901-4579-B3EF-51BE6342C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5106"/>
              </p:ext>
            </p:extLst>
          </p:nvPr>
        </p:nvGraphicFramePr>
        <p:xfrm>
          <a:off x="5903639" y="2918619"/>
          <a:ext cx="2640012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3" name="Equation" r:id="rId9" imgW="1041120" imgH="634680" progId="Equation.DSMT4">
                  <p:embed/>
                </p:oleObj>
              </mc:Choice>
              <mc:Fallback>
                <p:oleObj name="Equation" r:id="rId9" imgW="1041120" imgH="634680" progId="Equation.DSMT4">
                  <p:embed/>
                  <p:pic>
                    <p:nvPicPr>
                      <p:cNvPr id="224292" name="Object 36">
                        <a:extLst>
                          <a:ext uri="{FF2B5EF4-FFF2-40B4-BE49-F238E27FC236}">
                            <a16:creationId xmlns:a16="http://schemas.microsoft.com/office/drawing/2014/main" xmlns="" id="{B19C848F-01DE-48B3-90DA-7443EDE3D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639" y="2918619"/>
                        <a:ext cx="2640012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7">
            <a:extLst>
              <a:ext uri="{FF2B5EF4-FFF2-40B4-BE49-F238E27FC236}">
                <a16:creationId xmlns:a16="http://schemas.microsoft.com/office/drawing/2014/main" xmlns="" id="{4D1ECC90-A03C-4102-9093-9739FB27A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23664"/>
              </p:ext>
            </p:extLst>
          </p:nvPr>
        </p:nvGraphicFramePr>
        <p:xfrm>
          <a:off x="6284639" y="4598194"/>
          <a:ext cx="14001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4" name="公式" r:id="rId11" imgW="504945" imgH="428596" progId="Equation.3">
                  <p:embed/>
                </p:oleObj>
              </mc:Choice>
              <mc:Fallback>
                <p:oleObj name="公式" r:id="rId11" imgW="504945" imgH="428596" progId="Equation.3">
                  <p:embed/>
                  <p:pic>
                    <p:nvPicPr>
                      <p:cNvPr id="224293" name="Object 37">
                        <a:extLst>
                          <a:ext uri="{FF2B5EF4-FFF2-40B4-BE49-F238E27FC236}">
                            <a16:creationId xmlns:a16="http://schemas.microsoft.com/office/drawing/2014/main" xmlns="" id="{7831D337-00CF-4186-902D-A933203A1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639" y="4598194"/>
                        <a:ext cx="14001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8">
            <a:extLst>
              <a:ext uri="{FF2B5EF4-FFF2-40B4-BE49-F238E27FC236}">
                <a16:creationId xmlns:a16="http://schemas.microsoft.com/office/drawing/2014/main" xmlns="" id="{AC30D47D-F3F3-4B91-9435-B85A63E4B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60934"/>
              </p:ext>
            </p:extLst>
          </p:nvPr>
        </p:nvGraphicFramePr>
        <p:xfrm>
          <a:off x="5843113" y="5889078"/>
          <a:ext cx="2565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5" name="公式" r:id="rId13" imgW="952585" imgH="209609" progId="Equation.3">
                  <p:embed/>
                </p:oleObj>
              </mc:Choice>
              <mc:Fallback>
                <p:oleObj name="公式" r:id="rId13" imgW="952585" imgH="209609" progId="Equation.3">
                  <p:embed/>
                  <p:pic>
                    <p:nvPicPr>
                      <p:cNvPr id="57" name="Object 38">
                        <a:extLst>
                          <a:ext uri="{FF2B5EF4-FFF2-40B4-BE49-F238E27FC236}">
                            <a16:creationId xmlns:a16="http://schemas.microsoft.com/office/drawing/2014/main" xmlns="" id="{EE1779E5-91B4-47CF-A180-4A35FACE8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113" y="5889078"/>
                        <a:ext cx="2565400" cy="6302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8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2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8" grpId="0"/>
      <p:bldP spid="224319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8" name="Object 8">
            <a:extLst>
              <a:ext uri="{FF2B5EF4-FFF2-40B4-BE49-F238E27FC236}">
                <a16:creationId xmlns:a16="http://schemas.microsoft.com/office/drawing/2014/main" xmlns="" id="{557902C6-B5B1-4B17-8450-2BA40B964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44963"/>
              </p:ext>
            </p:extLst>
          </p:nvPr>
        </p:nvGraphicFramePr>
        <p:xfrm>
          <a:off x="5873750" y="1492250"/>
          <a:ext cx="15446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0" name="Equation" r:id="rId3" imgW="622080" imgH="393480" progId="Equation.DSMT4">
                  <p:embed/>
                </p:oleObj>
              </mc:Choice>
              <mc:Fallback>
                <p:oleObj name="Equation" r:id="rId3" imgW="6220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1492250"/>
                        <a:ext cx="15446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>
            <a:extLst>
              <a:ext uri="{FF2B5EF4-FFF2-40B4-BE49-F238E27FC236}">
                <a16:creationId xmlns:a16="http://schemas.microsoft.com/office/drawing/2014/main" xmlns="" id="{F0EA2947-B281-4B0F-976E-7FC47E8C5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7443"/>
              </p:ext>
            </p:extLst>
          </p:nvPr>
        </p:nvGraphicFramePr>
        <p:xfrm>
          <a:off x="5845860" y="2424905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1" name="公式" r:id="rId5" imgW="695181" imgH="428596" progId="Equation.3">
                  <p:embed/>
                </p:oleObj>
              </mc:Choice>
              <mc:Fallback>
                <p:oleObj name="公式" r:id="rId5" imgW="695181" imgH="428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60" y="2424905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>
            <a:extLst>
              <a:ext uri="{FF2B5EF4-FFF2-40B4-BE49-F238E27FC236}">
                <a16:creationId xmlns:a16="http://schemas.microsoft.com/office/drawing/2014/main" xmlns="" id="{61743A9C-7BAD-48EE-A035-6BE9FF2A1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1111"/>
              </p:ext>
            </p:extLst>
          </p:nvPr>
        </p:nvGraphicFramePr>
        <p:xfrm>
          <a:off x="5818845" y="3579482"/>
          <a:ext cx="262731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2" name="Equation" r:id="rId7" imgW="1002960" imgH="812520" progId="Equation.DSMT4">
                  <p:embed/>
                </p:oleObj>
              </mc:Choice>
              <mc:Fallback>
                <p:oleObj name="Equation" r:id="rId7" imgW="1002960" imgH="812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845" y="3579482"/>
                        <a:ext cx="2627312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>
            <a:extLst>
              <a:ext uri="{FF2B5EF4-FFF2-40B4-BE49-F238E27FC236}">
                <a16:creationId xmlns:a16="http://schemas.microsoft.com/office/drawing/2014/main" xmlns="" id="{C81A08D3-63C1-4005-9A84-36432668A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06396"/>
              </p:ext>
            </p:extLst>
          </p:nvPr>
        </p:nvGraphicFramePr>
        <p:xfrm>
          <a:off x="395288" y="3889375"/>
          <a:ext cx="18526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" name="Equation" r:id="rId9" imgW="761760" imgH="431640" progId="Equation.DSMT4">
                  <p:embed/>
                </p:oleObj>
              </mc:Choice>
              <mc:Fallback>
                <p:oleObj name="Equation" r:id="rId9" imgW="7617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89375"/>
                        <a:ext cx="1852612" cy="10668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tx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12">
            <a:extLst>
              <a:ext uri="{FF2B5EF4-FFF2-40B4-BE49-F238E27FC236}">
                <a16:creationId xmlns:a16="http://schemas.microsoft.com/office/drawing/2014/main" xmlns="" id="{A3B45E1B-4830-42F3-B998-40B64E663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427651"/>
              </p:ext>
            </p:extLst>
          </p:nvPr>
        </p:nvGraphicFramePr>
        <p:xfrm>
          <a:off x="2946400" y="3816350"/>
          <a:ext cx="2227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4" name="Equation" r:id="rId11" imgW="812520" imgH="431640" progId="Equation.DSMT4">
                  <p:embed/>
                </p:oleObj>
              </mc:Choice>
              <mc:Fallback>
                <p:oleObj name="Equation" r:id="rId11" imgW="81252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816350"/>
                        <a:ext cx="2227263" cy="12033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rgbClr val="FFFFFF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3" name="Text Box 13">
            <a:extLst>
              <a:ext uri="{FF2B5EF4-FFF2-40B4-BE49-F238E27FC236}">
                <a16:creationId xmlns:a16="http://schemas.microsoft.com/office/drawing/2014/main" xmlns="" id="{7581AFAF-B72E-47CE-A6E8-15BDE4273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15" y="181477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）并联电容的分流</a:t>
            </a:r>
          </a:p>
        </p:txBody>
      </p:sp>
      <p:grpSp>
        <p:nvGrpSpPr>
          <p:cNvPr id="41992" name="Group 17">
            <a:extLst>
              <a:ext uri="{FF2B5EF4-FFF2-40B4-BE49-F238E27FC236}">
                <a16:creationId xmlns:a16="http://schemas.microsoft.com/office/drawing/2014/main" xmlns="" id="{C7794A29-7C99-42E2-BC8B-C998E78CC35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65373"/>
            <a:ext cx="2520950" cy="2520950"/>
            <a:chOff x="3742" y="210"/>
            <a:chExt cx="1588" cy="1588"/>
          </a:xfrm>
        </p:grpSpPr>
        <p:sp>
          <p:nvSpPr>
            <p:cNvPr id="42010" name="Line 18">
              <a:extLst>
                <a:ext uri="{FF2B5EF4-FFF2-40B4-BE49-F238E27FC236}">
                  <a16:creationId xmlns:a16="http://schemas.microsoft.com/office/drawing/2014/main" xmlns="" id="{B74ED073-D0AE-4624-80DF-568548C9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528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Line 19">
              <a:extLst>
                <a:ext uri="{FF2B5EF4-FFF2-40B4-BE49-F238E27FC236}">
                  <a16:creationId xmlns:a16="http://schemas.microsoft.com/office/drawing/2014/main" xmlns="" id="{A92DF2BB-D11A-4510-B79E-9255211A6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52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20">
              <a:extLst>
                <a:ext uri="{FF2B5EF4-FFF2-40B4-BE49-F238E27FC236}">
                  <a16:creationId xmlns:a16="http://schemas.microsoft.com/office/drawing/2014/main" xmlns="" id="{29928157-318F-478B-94A9-A8934BBCC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527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21">
              <a:extLst>
                <a:ext uri="{FF2B5EF4-FFF2-40B4-BE49-F238E27FC236}">
                  <a16:creationId xmlns:a16="http://schemas.microsoft.com/office/drawing/2014/main" xmlns="" id="{28DF550F-AA4D-42F5-8381-4844D2EF1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8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22">
              <a:extLst>
                <a:ext uri="{FF2B5EF4-FFF2-40B4-BE49-F238E27FC236}">
                  <a16:creationId xmlns:a16="http://schemas.microsoft.com/office/drawing/2014/main" xmlns="" id="{9AAD8D24-68C1-4EB5-8C73-930A88608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15" name="Group 23">
              <a:extLst>
                <a:ext uri="{FF2B5EF4-FFF2-40B4-BE49-F238E27FC236}">
                  <a16:creationId xmlns:a16="http://schemas.microsoft.com/office/drawing/2014/main" xmlns="" id="{048DE53D-236F-49C2-BA5B-86DF9BC30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1027"/>
              <a:ext cx="318" cy="90"/>
              <a:chOff x="4059" y="1117"/>
              <a:chExt cx="318" cy="90"/>
            </a:xfrm>
          </p:grpSpPr>
          <p:sp>
            <p:nvSpPr>
              <p:cNvPr id="42033" name="Line 24">
                <a:extLst>
                  <a:ext uri="{FF2B5EF4-FFF2-40B4-BE49-F238E27FC236}">
                    <a16:creationId xmlns:a16="http://schemas.microsoft.com/office/drawing/2014/main" xmlns="" id="{071FAB95-68A6-41FF-B82E-BD90E4AF2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4" name="Line 25">
                <a:extLst>
                  <a:ext uri="{FF2B5EF4-FFF2-40B4-BE49-F238E27FC236}">
                    <a16:creationId xmlns:a16="http://schemas.microsoft.com/office/drawing/2014/main" xmlns="" id="{BA63CD7A-C9EF-4A96-BB5E-522B145E0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016" name="Group 26">
              <a:extLst>
                <a:ext uri="{FF2B5EF4-FFF2-40B4-BE49-F238E27FC236}">
                  <a16:creationId xmlns:a16="http://schemas.microsoft.com/office/drawing/2014/main" xmlns="" id="{28625BA7-BC42-4195-84AE-50AB85B70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1027"/>
              <a:ext cx="318" cy="90"/>
              <a:chOff x="4059" y="1117"/>
              <a:chExt cx="318" cy="90"/>
            </a:xfrm>
          </p:grpSpPr>
          <p:sp>
            <p:nvSpPr>
              <p:cNvPr id="42031" name="Line 27">
                <a:extLst>
                  <a:ext uri="{FF2B5EF4-FFF2-40B4-BE49-F238E27FC236}">
                    <a16:creationId xmlns:a16="http://schemas.microsoft.com/office/drawing/2014/main" xmlns="" id="{7CEB83BF-A0DE-40F7-BE09-06B4B1FC3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2" name="Line 28">
                <a:extLst>
                  <a:ext uri="{FF2B5EF4-FFF2-40B4-BE49-F238E27FC236}">
                    <a16:creationId xmlns:a16="http://schemas.microsoft.com/office/drawing/2014/main" xmlns="" id="{A6DDE5D2-DDA0-4579-9B20-F7F0D7F2D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17" name="Oval 29" descr="斜纹布">
              <a:extLst>
                <a:ext uri="{FF2B5EF4-FFF2-40B4-BE49-F238E27FC236}">
                  <a16:creationId xmlns:a16="http://schemas.microsoft.com/office/drawing/2014/main" xmlns="" id="{BA2C2739-8F30-421B-8092-465BB5F3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8" name="Oval 30" descr="斜纹布">
              <a:extLst>
                <a:ext uri="{FF2B5EF4-FFF2-40B4-BE49-F238E27FC236}">
                  <a16:creationId xmlns:a16="http://schemas.microsoft.com/office/drawing/2014/main" xmlns="" id="{ACF04E99-F21F-4A93-B2B3-4AA59CA59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0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9" name="Line 31">
              <a:extLst>
                <a:ext uri="{FF2B5EF4-FFF2-40B4-BE49-F238E27FC236}">
                  <a16:creationId xmlns:a16="http://schemas.microsoft.com/office/drawing/2014/main" xmlns="" id="{186DDDE8-1D38-4C33-8A75-25B6A1A76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Text Box 32" descr="斜纹布">
              <a:extLst>
                <a:ext uri="{FF2B5EF4-FFF2-40B4-BE49-F238E27FC236}">
                  <a16:creationId xmlns:a16="http://schemas.microsoft.com/office/drawing/2014/main" xmlns="" id="{7864C536-9A8C-4C05-8AE1-B62D70373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2021" name="Text Box 33" descr="斜纹布">
              <a:extLst>
                <a:ext uri="{FF2B5EF4-FFF2-40B4-BE49-F238E27FC236}">
                  <a16:creationId xmlns:a16="http://schemas.microsoft.com/office/drawing/2014/main" xmlns="" id="{5709A1FF-2D9B-41EF-BD09-FAF5B718E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2022" name="Text Box 34" descr="斜纹布">
              <a:extLst>
                <a:ext uri="{FF2B5EF4-FFF2-40B4-BE49-F238E27FC236}">
                  <a16:creationId xmlns:a16="http://schemas.microsoft.com/office/drawing/2014/main" xmlns="" id="{7F55AC1A-9E61-4BB0-A947-51B3D7D45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93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23" name="Text Box 35" descr="斜纹布">
              <a:extLst>
                <a:ext uri="{FF2B5EF4-FFF2-40B4-BE49-F238E27FC236}">
                  <a16:creationId xmlns:a16="http://schemas.microsoft.com/office/drawing/2014/main" xmlns="" id="{F6643CDE-9A1C-4AA4-A71A-1827F10F4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48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2024" name="Text Box 36" descr="斜纹布">
              <a:extLst>
                <a:ext uri="{FF2B5EF4-FFF2-40B4-BE49-F238E27FC236}">
                  <a16:creationId xmlns:a16="http://schemas.microsoft.com/office/drawing/2014/main" xmlns="" id="{96288619-9F01-4243-B6AF-9EC988DAB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43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2025" name="Line 37">
              <a:extLst>
                <a:ext uri="{FF2B5EF4-FFF2-40B4-BE49-F238E27FC236}">
                  <a16:creationId xmlns:a16="http://schemas.microsoft.com/office/drawing/2014/main" xmlns="" id="{A0635882-6238-4BBB-BBA2-0BE998334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Line 38">
              <a:extLst>
                <a:ext uri="{FF2B5EF4-FFF2-40B4-BE49-F238E27FC236}">
                  <a16:creationId xmlns:a16="http://schemas.microsoft.com/office/drawing/2014/main" xmlns="" id="{9221E252-0187-44D3-B700-B3893CF00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Text Box 39" descr="斜纹布">
              <a:extLst>
                <a:ext uri="{FF2B5EF4-FFF2-40B4-BE49-F238E27FC236}">
                  <a16:creationId xmlns:a16="http://schemas.microsoft.com/office/drawing/2014/main" xmlns="" id="{3AEF67F1-03D1-4413-9487-1A692818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11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2028" name="Text Box 40" descr="斜纹布">
              <a:extLst>
                <a:ext uri="{FF2B5EF4-FFF2-40B4-BE49-F238E27FC236}">
                  <a16:creationId xmlns:a16="http://schemas.microsoft.com/office/drawing/2014/main" xmlns="" id="{5658187D-7352-4334-91E7-7B3F8E47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11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2029" name="Text Box 41" descr="斜纹布">
              <a:extLst>
                <a:ext uri="{FF2B5EF4-FFF2-40B4-BE49-F238E27FC236}">
                  <a16:creationId xmlns:a16="http://schemas.microsoft.com/office/drawing/2014/main" xmlns="" id="{D821D5CA-E64E-418C-86C1-DB805E00B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1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30" name="Line 42">
              <a:extLst>
                <a:ext uri="{FF2B5EF4-FFF2-40B4-BE49-F238E27FC236}">
                  <a16:creationId xmlns:a16="http://schemas.microsoft.com/office/drawing/2014/main" xmlns="" id="{67C3EB85-3BE1-48F0-8DE1-BBD597C21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527"/>
              <a:ext cx="18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993" name="Group 43">
            <a:extLst>
              <a:ext uri="{FF2B5EF4-FFF2-40B4-BE49-F238E27FC236}">
                <a16:creationId xmlns:a16="http://schemas.microsoft.com/office/drawing/2014/main" xmlns="" id="{2561F691-747B-43C7-BB65-E8C1B61490B1}"/>
              </a:ext>
            </a:extLst>
          </p:cNvPr>
          <p:cNvGrpSpPr>
            <a:grpSpLocks/>
          </p:cNvGrpSpPr>
          <p:nvPr/>
        </p:nvGrpSpPr>
        <p:grpSpPr bwMode="auto">
          <a:xfrm>
            <a:off x="3259480" y="1264348"/>
            <a:ext cx="2016125" cy="2089150"/>
            <a:chOff x="3152" y="651"/>
            <a:chExt cx="1270" cy="1316"/>
          </a:xfrm>
        </p:grpSpPr>
        <p:sp>
          <p:nvSpPr>
            <p:cNvPr id="41995" name="Line 44">
              <a:extLst>
                <a:ext uri="{FF2B5EF4-FFF2-40B4-BE49-F238E27FC236}">
                  <a16:creationId xmlns:a16="http://schemas.microsoft.com/office/drawing/2014/main" xmlns="" id="{9F741EAF-F69B-4470-AA67-D550BF4FB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45">
              <a:extLst>
                <a:ext uri="{FF2B5EF4-FFF2-40B4-BE49-F238E27FC236}">
                  <a16:creationId xmlns:a16="http://schemas.microsoft.com/office/drawing/2014/main" xmlns="" id="{47528B1C-82C4-4B75-9760-A21988B2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46">
              <a:extLst>
                <a:ext uri="{FF2B5EF4-FFF2-40B4-BE49-F238E27FC236}">
                  <a16:creationId xmlns:a16="http://schemas.microsoft.com/office/drawing/2014/main" xmlns="" id="{A79F6F61-7D23-47A0-9CD1-D11C8ED5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47">
              <a:extLst>
                <a:ext uri="{FF2B5EF4-FFF2-40B4-BE49-F238E27FC236}">
                  <a16:creationId xmlns:a16="http://schemas.microsoft.com/office/drawing/2014/main" xmlns="" id="{4AE3CBF0-3E07-41D5-80FE-34CF885C5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999" name="Group 48">
              <a:extLst>
                <a:ext uri="{FF2B5EF4-FFF2-40B4-BE49-F238E27FC236}">
                  <a16:creationId xmlns:a16="http://schemas.microsoft.com/office/drawing/2014/main" xmlns="" id="{D7AF0768-4CD3-4A21-A506-47C349B8A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42008" name="Line 49">
                <a:extLst>
                  <a:ext uri="{FF2B5EF4-FFF2-40B4-BE49-F238E27FC236}">
                    <a16:creationId xmlns:a16="http://schemas.microsoft.com/office/drawing/2014/main" xmlns="" id="{6CFFD9AF-4446-4C9E-B631-1F0079945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9" name="Line 50">
                <a:extLst>
                  <a:ext uri="{FF2B5EF4-FFF2-40B4-BE49-F238E27FC236}">
                    <a16:creationId xmlns:a16="http://schemas.microsoft.com/office/drawing/2014/main" xmlns="" id="{E9D93E52-27AC-4292-9998-A8F4F135D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00" name="Oval 51" descr="斜纹布">
              <a:extLst>
                <a:ext uri="{FF2B5EF4-FFF2-40B4-BE49-F238E27FC236}">
                  <a16:creationId xmlns:a16="http://schemas.microsoft.com/office/drawing/2014/main" xmlns="" id="{86D5787B-0FC4-4EF4-B90D-33264406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1" name="Text Box 52" descr="斜纹布">
              <a:extLst>
                <a:ext uri="{FF2B5EF4-FFF2-40B4-BE49-F238E27FC236}">
                  <a16:creationId xmlns:a16="http://schemas.microsoft.com/office/drawing/2014/main" xmlns="" id="{F0C7785E-860B-4D5A-BBE0-918D0D47C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4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2" name="Text Box 53" descr="斜纹布">
              <a:extLst>
                <a:ext uri="{FF2B5EF4-FFF2-40B4-BE49-F238E27FC236}">
                  <a16:creationId xmlns:a16="http://schemas.microsoft.com/office/drawing/2014/main" xmlns="" id="{DF48E91C-165E-4E9B-B61D-FFF1D156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3" name="Text Box 54" descr="斜纹布">
              <a:extLst>
                <a:ext uri="{FF2B5EF4-FFF2-40B4-BE49-F238E27FC236}">
                  <a16:creationId xmlns:a16="http://schemas.microsoft.com/office/drawing/2014/main" xmlns="" id="{8EEE89CA-0548-4A50-A364-D599833BD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2004" name="Text Box 55" descr="斜纹布">
              <a:extLst>
                <a:ext uri="{FF2B5EF4-FFF2-40B4-BE49-F238E27FC236}">
                  <a16:creationId xmlns:a16="http://schemas.microsoft.com/office/drawing/2014/main" xmlns="" id="{48DC3326-56C0-4999-9E09-069D05604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2005" name="Line 56">
              <a:extLst>
                <a:ext uri="{FF2B5EF4-FFF2-40B4-BE49-F238E27FC236}">
                  <a16:creationId xmlns:a16="http://schemas.microsoft.com/office/drawing/2014/main" xmlns="" id="{4E58B9B3-D69F-4FEA-B090-B5DDD6B4A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Text Box 57" descr="斜纹布">
              <a:extLst>
                <a:ext uri="{FF2B5EF4-FFF2-40B4-BE49-F238E27FC236}">
                  <a16:creationId xmlns:a16="http://schemas.microsoft.com/office/drawing/2014/main" xmlns="" id="{21E34009-5347-4995-B34E-89D553F36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28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07" name="Oval 58" descr="斜纹布">
              <a:extLst>
                <a:ext uri="{FF2B5EF4-FFF2-40B4-BE49-F238E27FC236}">
                  <a16:creationId xmlns:a16="http://schemas.microsoft.com/office/drawing/2014/main" xmlns="" id="{B3ED4312-894E-4A79-BE5D-2BCB947F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5339" name="AutoShape 59">
            <a:extLst>
              <a:ext uri="{FF2B5EF4-FFF2-40B4-BE49-F238E27FC236}">
                <a16:creationId xmlns:a16="http://schemas.microsoft.com/office/drawing/2014/main" xmlns="" id="{0BCC774D-77F1-48D3-A0AC-E0551453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553" y="5577898"/>
            <a:ext cx="3048000" cy="1066800"/>
          </a:xfrm>
          <a:prstGeom prst="wedgeRoundRectCallout">
            <a:avLst>
              <a:gd name="adj1" fmla="val -47866"/>
              <a:gd name="adj2" fmla="val -84523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类似于电导并联的分流公式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DE48E507-4F31-4AD6-B869-1701D069EB50}"/>
              </a:ext>
            </a:extLst>
          </p:cNvPr>
          <p:cNvCxnSpPr>
            <a:cxnSpLocks/>
          </p:cNvCxnSpPr>
          <p:nvPr/>
        </p:nvCxnSpPr>
        <p:spPr bwMode="auto">
          <a:xfrm>
            <a:off x="5388632" y="620713"/>
            <a:ext cx="0" cy="5627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 Box 13">
            <a:extLst>
              <a:ext uri="{FF2B5EF4-FFF2-40B4-BE49-F238E27FC236}">
                <a16:creationId xmlns:a16="http://schemas.microsoft.com/office/drawing/2014/main" xmlns="" id="{A9532519-7902-45DE-9407-34FE9D92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449" y="700589"/>
            <a:ext cx="30630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3" grpId="0"/>
      <p:bldP spid="225339" grpId="0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08" name="Group 8">
            <a:extLst>
              <a:ext uri="{FF2B5EF4-FFF2-40B4-BE49-F238E27FC236}">
                <a16:creationId xmlns:a16="http://schemas.microsoft.com/office/drawing/2014/main" xmlns="" id="{47F49698-7A3B-44AB-B0E7-316C88949B4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-76200"/>
            <a:ext cx="3136900" cy="850900"/>
            <a:chOff x="385" y="3022"/>
            <a:chExt cx="1919" cy="536"/>
          </a:xfrm>
        </p:grpSpPr>
        <p:pic>
          <p:nvPicPr>
            <p:cNvPr id="47111" name="Picture 9" descr="123">
              <a:extLst>
                <a:ext uri="{FF2B5EF4-FFF2-40B4-BE49-F238E27FC236}">
                  <a16:creationId xmlns:a16="http://schemas.microsoft.com/office/drawing/2014/main" xmlns="" id="{647143C0-CEC4-4204-AC48-E575646D4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2" name="Text Box 10">
              <a:extLst>
                <a:ext uri="{FF2B5EF4-FFF2-40B4-BE49-F238E27FC236}">
                  <a16:creationId xmlns:a16="http://schemas.microsoft.com/office/drawing/2014/main" xmlns="" id="{4FAC9321-148A-4AB4-8354-B18EEA0F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097"/>
              <a:ext cx="151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总结并注意</a:t>
              </a:r>
            </a:p>
          </p:txBody>
        </p:sp>
      </p:grpSp>
      <p:sp>
        <p:nvSpPr>
          <p:cNvPr id="230411" name="Text Box 11">
            <a:extLst>
              <a:ext uri="{FF2B5EF4-FFF2-40B4-BE49-F238E27FC236}">
                <a16:creationId xmlns:a16="http://schemas.microsoft.com/office/drawing/2014/main" xmlns="" id="{81224169-376D-4EE6-ACC3-46A08B09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382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①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的串联、并联等效公式，类似于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电阻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的串联、并联等效公式；电感的串联分压公式类似于电阻串联的分压公式；电感的并联分流公式类似于电阻并联的分流公式； </a:t>
            </a:r>
          </a:p>
        </p:txBody>
      </p:sp>
      <p:sp>
        <p:nvSpPr>
          <p:cNvPr id="230415" name="Text Box 15">
            <a:extLst>
              <a:ext uri="{FF2B5EF4-FFF2-40B4-BE49-F238E27FC236}">
                <a16:creationId xmlns:a16="http://schemas.microsoft.com/office/drawing/2014/main" xmlns="" id="{3D12B925-2277-4FED-BCC7-EAC48DAB2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92413"/>
            <a:ext cx="8229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②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电容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的串联、并联等效公式，类似于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电导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的串联、并联等效公式；电容的并联分流公式类似于电导并联的分流公式；电容的串联分压公式类似于电导串联的分压公式；</a:t>
            </a:r>
          </a:p>
        </p:txBody>
      </p:sp>
      <p:sp>
        <p:nvSpPr>
          <p:cNvPr id="230416" name="Text Box 16">
            <a:extLst>
              <a:ext uri="{FF2B5EF4-FFF2-40B4-BE49-F238E27FC236}">
                <a16:creationId xmlns:a16="http://schemas.microsoft.com/office/drawing/2014/main" xmlns="" id="{B3F836AA-F712-4D9D-9886-30C1D6F8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22838"/>
            <a:ext cx="8305800" cy="16303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③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以上虽然是关于两个电容或两个电感的串联和并联等效，但其结论可以推广到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个电容或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个电感的串联和并联等效。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1" grpId="0"/>
      <p:bldP spid="230415" grpId="0"/>
      <p:bldP spid="2304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矩形 7">
            <a:extLst>
              <a:ext uri="{FF2B5EF4-FFF2-40B4-BE49-F238E27FC236}">
                <a16:creationId xmlns:a16="http://schemas.microsoft.com/office/drawing/2014/main" xmlns="" id="{F9B8EA74-09DE-4E90-9B6F-956822A3F4D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848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</a:rPr>
              <a:t>一个</a:t>
            </a:r>
            <a:r>
              <a:rPr lang="en-US" altLang="zh-CN" sz="2600" b="1" dirty="0">
                <a:solidFill>
                  <a:srgbClr val="000000"/>
                </a:solidFill>
              </a:rPr>
              <a:t>4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</a:rPr>
              <a:t>的电容与一个</a:t>
            </a:r>
            <a:r>
              <a:rPr lang="en-US" altLang="zh-CN" sz="2600" b="1" dirty="0">
                <a:solidFill>
                  <a:srgbClr val="000000"/>
                </a:solidFill>
              </a:rPr>
              <a:t>6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电容串联后的总电容为</a:t>
            </a:r>
            <a:r>
              <a:rPr lang="en-US" altLang="zh-CN" sz="26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    ）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并联后的总电容为  （   ）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sp>
        <p:nvSpPr>
          <p:cNvPr id="49156" name="矩形 8">
            <a:extLst>
              <a:ext uri="{FF2B5EF4-FFF2-40B4-BE49-F238E27FC236}">
                <a16:creationId xmlns:a16="http://schemas.microsoft.com/office/drawing/2014/main" xmlns="" id="{56B57956-2272-4EC6-ABB7-3A1749A7B37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10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2.4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49157" name="矩形 9">
            <a:extLst>
              <a:ext uri="{FF2B5EF4-FFF2-40B4-BE49-F238E27FC236}">
                <a16:creationId xmlns:a16="http://schemas.microsoft.com/office/drawing/2014/main" xmlns="" id="{B3EFBECE-63B3-4923-BCD3-77AEB6E167D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2.4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10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49158" name="椭圆 12">
            <a:extLst>
              <a:ext uri="{FF2B5EF4-FFF2-40B4-BE49-F238E27FC236}">
                <a16:creationId xmlns:a16="http://schemas.microsoft.com/office/drawing/2014/main" xmlns="" id="{F54A4268-6284-44D7-91EB-D88C6580418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49159" name="椭圆 13">
            <a:extLst>
              <a:ext uri="{FF2B5EF4-FFF2-40B4-BE49-F238E27FC236}">
                <a16:creationId xmlns:a16="http://schemas.microsoft.com/office/drawing/2014/main" xmlns="" id="{1D68864A-5A8D-4AAF-8A95-FA832469F915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49160" name="矩形: 圆角 16">
            <a:extLst>
              <a:ext uri="{FF2B5EF4-FFF2-40B4-BE49-F238E27FC236}">
                <a16:creationId xmlns:a16="http://schemas.microsoft.com/office/drawing/2014/main" xmlns="" id="{98DDF72B-FA73-4684-9256-2A61E751922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49530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F03D4FF-F4F1-423B-B2FA-DFB3129F3C3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xmlns="" id="{9AF040BE-F16D-4CE0-97DF-D306AE814EF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162" name="ColorBlock">
              <a:extLst>
                <a:ext uri="{FF2B5EF4-FFF2-40B4-BE49-F238E27FC236}">
                  <a16:creationId xmlns:a16="http://schemas.microsoft.com/office/drawing/2014/main" xmlns="" id="{B6585BE6-D783-4A43-A1AE-12F3B4B6B972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49163" name="TypeText">
              <a:extLst>
                <a:ext uri="{FF2B5EF4-FFF2-40B4-BE49-F238E27FC236}">
                  <a16:creationId xmlns:a16="http://schemas.microsoft.com/office/drawing/2014/main" xmlns="" id="{99F16BE6-4F48-4464-A43B-92805EF8492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xmlns="" id="{710CBFE9-43E5-4B36-8A1E-448D22328E9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97A1196-40D9-4CDE-8330-DE1CD50E5B0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Text Box 7">
            <a:extLst>
              <a:ext uri="{FF2B5EF4-FFF2-40B4-BE49-F238E27FC236}">
                <a16:creationId xmlns:a16="http://schemas.microsoft.com/office/drawing/2014/main" xmlns="" id="{1A523338-23DB-40C4-883C-F2CF6997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278063"/>
            <a:ext cx="6321425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电容元件的特性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08" name="Text Box 8">
            <a:extLst>
              <a:ext uri="{FF2B5EF4-FFF2-40B4-BE49-F238E27FC236}">
                <a16:creationId xmlns:a16="http://schemas.microsoft.com/office/drawing/2014/main" xmlns="" id="{6D8C4C0B-C7CC-49C2-BE0D-F2C6A5CF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89363"/>
            <a:ext cx="676910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电容、电感的串、并联等效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09" name="Rectangle 9">
            <a:extLst>
              <a:ext uri="{FF2B5EF4-FFF2-40B4-BE49-F238E27FC236}">
                <a16:creationId xmlns:a16="http://schemas.microsoft.com/office/drawing/2014/main" xmlns="" id="{AE293D0D-0F43-4B6D-A5E4-14A72A59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1052513"/>
            <a:ext cx="2030412" cy="646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重点：</a:t>
            </a:r>
            <a:endParaRPr kumimoji="1" lang="zh-CN" altLang="en-US" sz="3200" b="1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10" name="Text Box 10">
            <a:extLst>
              <a:ext uri="{FF2B5EF4-FFF2-40B4-BE49-F238E27FC236}">
                <a16:creationId xmlns:a16="http://schemas.microsoft.com/office/drawing/2014/main" xmlns="" id="{798DE3E0-F1E7-40E9-964D-BCC53B7E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4132262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电感元件的特性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nimBg="1" autoUpdateAnimBg="0"/>
      <p:bldP spid="153608" grpId="0" animBg="1" autoUpdateAnimBg="0"/>
      <p:bldP spid="153609" grpId="0" animBg="1" autoUpdateAnimBg="0"/>
      <p:bldP spid="15361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矩形 7">
            <a:extLst>
              <a:ext uri="{FF2B5EF4-FFF2-40B4-BE49-F238E27FC236}">
                <a16:creationId xmlns:a16="http://schemas.microsoft.com/office/drawing/2014/main" xmlns="" id="{447A12B3-D65B-404A-A952-F9355B210D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543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sz="2600" b="1">
              <a:solidFill>
                <a:srgbClr val="000000"/>
              </a:solidFill>
            </a:endParaRPr>
          </a:p>
          <a:p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50180" name="矩形 8">
            <a:extLst>
              <a:ext uri="{FF2B5EF4-FFF2-40B4-BE49-F238E27FC236}">
                <a16:creationId xmlns:a16="http://schemas.microsoft.com/office/drawing/2014/main" xmlns="" id="{E1AE25F7-F89F-4001-BB62-0FCC61E7321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362200"/>
            <a:ext cx="236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4V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0.4A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0181" name="椭圆 12">
            <a:extLst>
              <a:ext uri="{FF2B5EF4-FFF2-40B4-BE49-F238E27FC236}">
                <a16:creationId xmlns:a16="http://schemas.microsoft.com/office/drawing/2014/main" xmlns="" id="{0B9B738D-99A2-4836-8580-A008C87A236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033463" y="24257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0182" name="矩形: 圆角 16">
            <a:extLst>
              <a:ext uri="{FF2B5EF4-FFF2-40B4-BE49-F238E27FC236}">
                <a16:creationId xmlns:a16="http://schemas.microsoft.com/office/drawing/2014/main" xmlns="" id="{29749682-A1B6-43D4-854C-19D41932692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57912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xmlns="" id="{EC8E1C00-31B4-4F60-8E7C-4C80996D67A0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228600"/>
            <a:ext cx="2689225" cy="2668588"/>
            <a:chOff x="3409" y="890"/>
            <a:chExt cx="1694" cy="1681"/>
          </a:xfrm>
        </p:grpSpPr>
        <p:sp>
          <p:nvSpPr>
            <p:cNvPr id="50217" name="Line 32">
              <a:extLst>
                <a:ext uri="{FF2B5EF4-FFF2-40B4-BE49-F238E27FC236}">
                  <a16:creationId xmlns:a16="http://schemas.microsoft.com/office/drawing/2014/main" xmlns="" id="{73A97517-B649-4899-B0C9-98EDD45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208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Line 33">
              <a:extLst>
                <a:ext uri="{FF2B5EF4-FFF2-40B4-BE49-F238E27FC236}">
                  <a16:creationId xmlns:a16="http://schemas.microsoft.com/office/drawing/2014/main" xmlns="" id="{5319C6A8-E824-4158-A288-645F82A4B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3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Line 34">
              <a:extLst>
                <a:ext uri="{FF2B5EF4-FFF2-40B4-BE49-F238E27FC236}">
                  <a16:creationId xmlns:a16="http://schemas.microsoft.com/office/drawing/2014/main" xmlns="" id="{1BEAB8F9-7CBE-422E-9E4E-74D0A4EA8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08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Line 35">
              <a:extLst>
                <a:ext uri="{FF2B5EF4-FFF2-40B4-BE49-F238E27FC236}">
                  <a16:creationId xmlns:a16="http://schemas.microsoft.com/office/drawing/2014/main" xmlns="" id="{2CE92D69-FFE4-4CBA-A529-1307940CF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571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36">
              <a:extLst>
                <a:ext uri="{FF2B5EF4-FFF2-40B4-BE49-F238E27FC236}">
                  <a16:creationId xmlns:a16="http://schemas.microsoft.com/office/drawing/2014/main" xmlns="" id="{E20E8CDD-1839-4B15-905F-C6487E6A8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161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22" name="Group 37">
              <a:extLst>
                <a:ext uri="{FF2B5EF4-FFF2-40B4-BE49-F238E27FC236}">
                  <a16:creationId xmlns:a16="http://schemas.microsoft.com/office/drawing/2014/main" xmlns="" id="{DFF06305-1E84-43D5-8858-6BB5F7D11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480"/>
              <a:ext cx="318" cy="90"/>
              <a:chOff x="4059" y="1117"/>
              <a:chExt cx="318" cy="90"/>
            </a:xfrm>
          </p:grpSpPr>
          <p:sp>
            <p:nvSpPr>
              <p:cNvPr id="50240" name="Line 38">
                <a:extLst>
                  <a:ext uri="{FF2B5EF4-FFF2-40B4-BE49-F238E27FC236}">
                    <a16:creationId xmlns:a16="http://schemas.microsoft.com/office/drawing/2014/main" xmlns="" id="{D542AC23-ADC9-449D-B16F-2BA5E305E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1" name="Line 39">
                <a:extLst>
                  <a:ext uri="{FF2B5EF4-FFF2-40B4-BE49-F238E27FC236}">
                    <a16:creationId xmlns:a16="http://schemas.microsoft.com/office/drawing/2014/main" xmlns="" id="{47F28509-A3DE-4E85-8E51-A06C34D70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23" name="Group 40">
              <a:extLst>
                <a:ext uri="{FF2B5EF4-FFF2-40B4-BE49-F238E27FC236}">
                  <a16:creationId xmlns:a16="http://schemas.microsoft.com/office/drawing/2014/main" xmlns="" id="{B89C6D3E-3601-4182-B5B4-1B9B56AD7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2070"/>
              <a:ext cx="318" cy="90"/>
              <a:chOff x="4059" y="1117"/>
              <a:chExt cx="318" cy="90"/>
            </a:xfrm>
          </p:grpSpPr>
          <p:sp>
            <p:nvSpPr>
              <p:cNvPr id="50238" name="Line 41">
                <a:extLst>
                  <a:ext uri="{FF2B5EF4-FFF2-40B4-BE49-F238E27FC236}">
                    <a16:creationId xmlns:a16="http://schemas.microsoft.com/office/drawing/2014/main" xmlns="" id="{E44692AD-3BA8-4298-B0CB-8F0415C14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9" name="Line 42">
                <a:extLst>
                  <a:ext uri="{FF2B5EF4-FFF2-40B4-BE49-F238E27FC236}">
                    <a16:creationId xmlns:a16="http://schemas.microsoft.com/office/drawing/2014/main" xmlns="" id="{A68F442B-0439-41D0-9D82-D9798B703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24" name="Oval 43" descr="斜纹布">
              <a:extLst>
                <a:ext uri="{FF2B5EF4-FFF2-40B4-BE49-F238E27FC236}">
                  <a16:creationId xmlns:a16="http://schemas.microsoft.com/office/drawing/2014/main" xmlns="" id="{B65CB38E-CF5F-4463-ACEA-ED3515C68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6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25" name="Oval 44" descr="斜纹布">
              <a:extLst>
                <a:ext uri="{FF2B5EF4-FFF2-40B4-BE49-F238E27FC236}">
                  <a16:creationId xmlns:a16="http://schemas.microsoft.com/office/drawing/2014/main" xmlns="" id="{E8594FBE-82F8-40EE-BB7B-4351EEB6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8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26" name="Text Box 45" descr="斜纹布">
              <a:extLst>
                <a:ext uri="{FF2B5EF4-FFF2-40B4-BE49-F238E27FC236}">
                  <a16:creationId xmlns:a16="http://schemas.microsoft.com/office/drawing/2014/main" xmlns="" id="{12244479-137B-48B4-B454-1F935CAC2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34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27" name="Text Box 46" descr="斜纹布">
              <a:extLst>
                <a:ext uri="{FF2B5EF4-FFF2-40B4-BE49-F238E27FC236}">
                  <a16:creationId xmlns:a16="http://schemas.microsoft.com/office/drawing/2014/main" xmlns="" id="{C7AC7B16-9657-4A8C-B85B-7FE76442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616"/>
              <a:ext cx="5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10V</a:t>
              </a:r>
            </a:p>
          </p:txBody>
        </p:sp>
        <p:sp>
          <p:nvSpPr>
            <p:cNvPr id="50228" name="Text Box 47" descr="斜纹布">
              <a:extLst>
                <a:ext uri="{FF2B5EF4-FFF2-40B4-BE49-F238E27FC236}">
                  <a16:creationId xmlns:a16="http://schemas.microsoft.com/office/drawing/2014/main" xmlns="" id="{D01D7231-47DF-4045-8C7C-5D7F233D9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22"/>
              <a:ext cx="55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μF</a:t>
              </a:r>
              <a:endParaRPr kumimoji="1"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>
                <a:spcBef>
                  <a:spcPct val="50000"/>
                </a:spcBef>
              </a:pPr>
              <a:endParaRPr kumimoji="1"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29" name="Text Box 48" descr="斜纹布">
              <a:extLst>
                <a:ext uri="{FF2B5EF4-FFF2-40B4-BE49-F238E27FC236}">
                  <a16:creationId xmlns:a16="http://schemas.microsoft.com/office/drawing/2014/main" xmlns="" id="{40647D41-6DDB-4573-A89E-C86C444B4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344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μF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30" name="Text Box 49" descr="斜纹布">
              <a:extLst>
                <a:ext uri="{FF2B5EF4-FFF2-40B4-BE49-F238E27FC236}">
                  <a16:creationId xmlns:a16="http://schemas.microsoft.com/office/drawing/2014/main" xmlns="" id="{4143CF41-A71B-42EB-BFCF-44BF9735E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934"/>
              <a:ext cx="45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31" name="Line 50">
              <a:extLst>
                <a:ext uri="{FF2B5EF4-FFF2-40B4-BE49-F238E27FC236}">
                  <a16:creationId xmlns:a16="http://schemas.microsoft.com/office/drawing/2014/main" xmlns="" id="{3707D076-FD15-4D8E-94A5-D0E6EBA0D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07"/>
              <a:ext cx="31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2" name="Text Box 51" descr="斜纹布">
              <a:extLst>
                <a:ext uri="{FF2B5EF4-FFF2-40B4-BE49-F238E27FC236}">
                  <a16:creationId xmlns:a16="http://schemas.microsoft.com/office/drawing/2014/main" xmlns="" id="{938125B4-87D1-43DD-A0CA-36A572AF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707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33" name="Text Box 52" descr="斜纹布">
              <a:extLst>
                <a:ext uri="{FF2B5EF4-FFF2-40B4-BE49-F238E27FC236}">
                  <a16:creationId xmlns:a16="http://schemas.microsoft.com/office/drawing/2014/main" xmlns="" id="{A3A12C63-CB1A-4C36-9833-5503F4318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107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234" name="Text Box 53" descr="斜纹布">
              <a:extLst>
                <a:ext uri="{FF2B5EF4-FFF2-40B4-BE49-F238E27FC236}">
                  <a16:creationId xmlns:a16="http://schemas.microsoft.com/office/drawing/2014/main" xmlns="" id="{4B659966-611A-4053-B944-D122F972D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16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235" name="Text Box 54" descr="斜纹布">
              <a:extLst>
                <a:ext uri="{FF2B5EF4-FFF2-40B4-BE49-F238E27FC236}">
                  <a16:creationId xmlns:a16="http://schemas.microsoft.com/office/drawing/2014/main" xmlns="" id="{2B14304E-543A-400A-9DD8-B3F4B10EA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51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0236" name="Text Box 55" descr="斜纹布">
              <a:extLst>
                <a:ext uri="{FF2B5EF4-FFF2-40B4-BE49-F238E27FC236}">
                  <a16:creationId xmlns:a16="http://schemas.microsoft.com/office/drawing/2014/main" xmlns="" id="{6B851F2D-09A8-4C4F-944F-BA36375C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2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37" name="Text Box 56" descr="斜纹布">
              <a:extLst>
                <a:ext uri="{FF2B5EF4-FFF2-40B4-BE49-F238E27FC236}">
                  <a16:creationId xmlns:a16="http://schemas.microsoft.com/office/drawing/2014/main" xmlns="" id="{0BCF92EF-B9EE-4793-B3A1-FE2280E2C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0185" name="矩形 1">
            <a:extLst>
              <a:ext uri="{FF2B5EF4-FFF2-40B4-BE49-F238E27FC236}">
                <a16:creationId xmlns:a16="http://schemas.microsoft.com/office/drawing/2014/main" xmlns="" id="{F1EA2FB5-2A1A-4408-9BFA-AFA7C4D29F5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3219450"/>
            <a:ext cx="30480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6v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0.6A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0186" name="椭圆 2">
            <a:extLst>
              <a:ext uri="{FF2B5EF4-FFF2-40B4-BE49-F238E27FC236}">
                <a16:creationId xmlns:a16="http://schemas.microsoft.com/office/drawing/2014/main" xmlns="" id="{14A1DDBA-65A0-426C-900F-330D06B0A25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33463" y="3282950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44" name="Group 8">
            <a:extLst>
              <a:ext uri="{FF2B5EF4-FFF2-40B4-BE49-F238E27FC236}">
                <a16:creationId xmlns:a16="http://schemas.microsoft.com/office/drawing/2014/main" xmlns="" id="{05B9769E-A205-4616-B086-32CE72D7CAA0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2770188"/>
            <a:ext cx="2619375" cy="2520950"/>
            <a:chOff x="3680" y="210"/>
            <a:chExt cx="1650" cy="1588"/>
          </a:xfrm>
        </p:grpSpPr>
        <p:sp>
          <p:nvSpPr>
            <p:cNvPr id="50193" name="Line 9">
              <a:extLst>
                <a:ext uri="{FF2B5EF4-FFF2-40B4-BE49-F238E27FC236}">
                  <a16:creationId xmlns:a16="http://schemas.microsoft.com/office/drawing/2014/main" xmlns="" id="{DE21C2CB-C377-444B-B53D-11E6C8B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528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10">
              <a:extLst>
                <a:ext uri="{FF2B5EF4-FFF2-40B4-BE49-F238E27FC236}">
                  <a16:creationId xmlns:a16="http://schemas.microsoft.com/office/drawing/2014/main" xmlns="" id="{CF11F4E4-5A33-438D-AB78-968E9BE29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52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11">
              <a:extLst>
                <a:ext uri="{FF2B5EF4-FFF2-40B4-BE49-F238E27FC236}">
                  <a16:creationId xmlns:a16="http://schemas.microsoft.com/office/drawing/2014/main" xmlns="" id="{49410FCD-89DB-4618-8EB9-439C55512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527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12">
              <a:extLst>
                <a:ext uri="{FF2B5EF4-FFF2-40B4-BE49-F238E27FC236}">
                  <a16:creationId xmlns:a16="http://schemas.microsoft.com/office/drawing/2014/main" xmlns="" id="{9F3D54B2-6F08-4826-8022-C8CE4D685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8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13">
              <a:extLst>
                <a:ext uri="{FF2B5EF4-FFF2-40B4-BE49-F238E27FC236}">
                  <a16:creationId xmlns:a16="http://schemas.microsoft.com/office/drawing/2014/main" xmlns="" id="{713324C5-E53A-45E9-9157-45CED266C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98" name="Group 14">
              <a:extLst>
                <a:ext uri="{FF2B5EF4-FFF2-40B4-BE49-F238E27FC236}">
                  <a16:creationId xmlns:a16="http://schemas.microsoft.com/office/drawing/2014/main" xmlns="" id="{DBCCD909-AB27-4864-9868-0069B4AC6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1027"/>
              <a:ext cx="318" cy="90"/>
              <a:chOff x="4059" y="1117"/>
              <a:chExt cx="318" cy="90"/>
            </a:xfrm>
          </p:grpSpPr>
          <p:sp>
            <p:nvSpPr>
              <p:cNvPr id="50215" name="Line 15">
                <a:extLst>
                  <a:ext uri="{FF2B5EF4-FFF2-40B4-BE49-F238E27FC236}">
                    <a16:creationId xmlns:a16="http://schemas.microsoft.com/office/drawing/2014/main" xmlns="" id="{C2BCA13F-A6B8-43B7-93D5-01D00BE61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6" name="Line 16">
                <a:extLst>
                  <a:ext uri="{FF2B5EF4-FFF2-40B4-BE49-F238E27FC236}">
                    <a16:creationId xmlns:a16="http://schemas.microsoft.com/office/drawing/2014/main" xmlns="" id="{0006DB80-A25C-491F-8878-B9DBF2439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199" name="Group 17">
              <a:extLst>
                <a:ext uri="{FF2B5EF4-FFF2-40B4-BE49-F238E27FC236}">
                  <a16:creationId xmlns:a16="http://schemas.microsoft.com/office/drawing/2014/main" xmlns="" id="{CEC8D87E-736A-4BD6-B58E-F3EF249C5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1027"/>
              <a:ext cx="318" cy="90"/>
              <a:chOff x="4059" y="1117"/>
              <a:chExt cx="318" cy="90"/>
            </a:xfrm>
          </p:grpSpPr>
          <p:sp>
            <p:nvSpPr>
              <p:cNvPr id="50213" name="Line 18">
                <a:extLst>
                  <a:ext uri="{FF2B5EF4-FFF2-40B4-BE49-F238E27FC236}">
                    <a16:creationId xmlns:a16="http://schemas.microsoft.com/office/drawing/2014/main" xmlns="" id="{5F5EB7C4-1D3B-4684-BF24-929E7E2AF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19">
                <a:extLst>
                  <a:ext uri="{FF2B5EF4-FFF2-40B4-BE49-F238E27FC236}">
                    <a16:creationId xmlns:a16="http://schemas.microsoft.com/office/drawing/2014/main" xmlns="" id="{121A5C0E-605A-4A78-A092-C07E68EDE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0" name="Oval 20" descr="斜纹布">
              <a:extLst>
                <a:ext uri="{FF2B5EF4-FFF2-40B4-BE49-F238E27FC236}">
                  <a16:creationId xmlns:a16="http://schemas.microsoft.com/office/drawing/2014/main" xmlns="" id="{590057BE-5E6C-49FC-AF0D-DBB3B6845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1" name="Oval 21" descr="斜纹布">
              <a:extLst>
                <a:ext uri="{FF2B5EF4-FFF2-40B4-BE49-F238E27FC236}">
                  <a16:creationId xmlns:a16="http://schemas.microsoft.com/office/drawing/2014/main" xmlns="" id="{91B91CA9-919A-43E3-B488-83DA5D3D8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0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2" name="Line 22">
              <a:extLst>
                <a:ext uri="{FF2B5EF4-FFF2-40B4-BE49-F238E27FC236}">
                  <a16:creationId xmlns:a16="http://schemas.microsoft.com/office/drawing/2014/main" xmlns="" id="{77C65A4A-BA95-4610-9973-6F8EF558C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Text Box 23" descr="斜纹布">
              <a:extLst>
                <a:ext uri="{FF2B5EF4-FFF2-40B4-BE49-F238E27FC236}">
                  <a16:creationId xmlns:a16="http://schemas.microsoft.com/office/drawing/2014/main" xmlns="" id="{5535A0F9-60F2-4A88-A48C-91E15760E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0204" name="Text Box 24" descr="斜纹布">
              <a:extLst>
                <a:ext uri="{FF2B5EF4-FFF2-40B4-BE49-F238E27FC236}">
                  <a16:creationId xmlns:a16="http://schemas.microsoft.com/office/drawing/2014/main" xmlns="" id="{6C189843-E960-4A2D-B869-EDDF66381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05" name="Text Box 25" descr="斜纹布">
              <a:extLst>
                <a:ext uri="{FF2B5EF4-FFF2-40B4-BE49-F238E27FC236}">
                  <a16:creationId xmlns:a16="http://schemas.microsoft.com/office/drawing/2014/main" xmlns="" id="{9D694E8F-87FD-4640-9DCB-25110CC5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936"/>
              <a:ext cx="5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06" name="Text Box 26" descr="斜纹布">
              <a:extLst>
                <a:ext uri="{FF2B5EF4-FFF2-40B4-BE49-F238E27FC236}">
                  <a16:creationId xmlns:a16="http://schemas.microsoft.com/office/drawing/2014/main" xmlns="" id="{34E51641-2BF4-4558-B2EA-6BD2C2286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48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207" name="Text Box 27" descr="斜纹布">
              <a:extLst>
                <a:ext uri="{FF2B5EF4-FFF2-40B4-BE49-F238E27FC236}">
                  <a16:creationId xmlns:a16="http://schemas.microsoft.com/office/drawing/2014/main" xmlns="" id="{FF724D63-FE77-406A-9C1A-8A9694A45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43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0208" name="Line 28">
              <a:extLst>
                <a:ext uri="{FF2B5EF4-FFF2-40B4-BE49-F238E27FC236}">
                  <a16:creationId xmlns:a16="http://schemas.microsoft.com/office/drawing/2014/main" xmlns="" id="{795D7221-A467-402B-8B04-63139EADE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29">
              <a:extLst>
                <a:ext uri="{FF2B5EF4-FFF2-40B4-BE49-F238E27FC236}">
                  <a16:creationId xmlns:a16="http://schemas.microsoft.com/office/drawing/2014/main" xmlns="" id="{68531459-9E47-4F0E-8865-F0B2E7B96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Text Box 30" descr="斜纹布">
              <a:extLst>
                <a:ext uri="{FF2B5EF4-FFF2-40B4-BE49-F238E27FC236}">
                  <a16:creationId xmlns:a16="http://schemas.microsoft.com/office/drawing/2014/main" xmlns="" id="{E94C3700-23AF-4766-8C75-95D58E7F9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" y="1117"/>
              <a:ext cx="5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μF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211" name="Text Box 32" descr="斜纹布">
              <a:extLst>
                <a:ext uri="{FF2B5EF4-FFF2-40B4-BE49-F238E27FC236}">
                  <a16:creationId xmlns:a16="http://schemas.microsoft.com/office/drawing/2014/main" xmlns="" id="{69064677-FD1A-4798-B972-78F134807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10"/>
              <a:ext cx="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1A</a:t>
              </a:r>
            </a:p>
          </p:txBody>
        </p:sp>
        <p:sp>
          <p:nvSpPr>
            <p:cNvPr id="50212" name="Line 33">
              <a:extLst>
                <a:ext uri="{FF2B5EF4-FFF2-40B4-BE49-F238E27FC236}">
                  <a16:creationId xmlns:a16="http://schemas.microsoft.com/office/drawing/2014/main" xmlns="" id="{5EED7D0D-5703-48D2-A90D-1DE953E6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527"/>
              <a:ext cx="18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88" name="矩形 3">
            <a:extLst>
              <a:ext uri="{FF2B5EF4-FFF2-40B4-BE49-F238E27FC236}">
                <a16:creationId xmlns:a16="http://schemas.microsoft.com/office/drawing/2014/main" xmlns="" id="{AF801B51-10B8-448F-BB4B-26C79A62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4216400"/>
            <a:ext cx="80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μF</a:t>
            </a:r>
            <a:endParaRPr kumimoji="1" lang="en-US" altLang="zh-CN" b="1" baseline="-25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189" name="矩形 4">
            <a:extLst>
              <a:ext uri="{FF2B5EF4-FFF2-40B4-BE49-F238E27FC236}">
                <a16:creationId xmlns:a16="http://schemas.microsoft.com/office/drawing/2014/main" xmlns="" id="{5D8F3BBF-8B69-455A-8251-5CE31993169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800" y="407670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6V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0.4A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0190" name="椭圆 5">
            <a:extLst>
              <a:ext uri="{FF2B5EF4-FFF2-40B4-BE49-F238E27FC236}">
                <a16:creationId xmlns:a16="http://schemas.microsoft.com/office/drawing/2014/main" xmlns="" id="{F541321F-7F13-46A7-8F2D-41D33996AAB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33463" y="41402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0191" name="矩形 10">
            <a:extLst>
              <a:ext uri="{FF2B5EF4-FFF2-40B4-BE49-F238E27FC236}">
                <a16:creationId xmlns:a16="http://schemas.microsoft.com/office/drawing/2014/main" xmlns="" id="{2872D9FC-3D4E-4CD6-B8C7-B9002C2995B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8800" y="49339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4V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0.6A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0192" name="椭圆 69">
            <a:extLst>
              <a:ext uri="{FF2B5EF4-FFF2-40B4-BE49-F238E27FC236}">
                <a16:creationId xmlns:a16="http://schemas.microsoft.com/office/drawing/2014/main" xmlns="" id="{CD4B9101-C25B-4C7E-A86E-03F5FC389C4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033463" y="499745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878C883-1818-4583-BB5F-DC82606D1F2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xmlns="" id="{D80AD2DC-0DB9-462D-87A2-A78E2EF8732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242" name="ColorBlock">
              <a:extLst>
                <a:ext uri="{FF2B5EF4-FFF2-40B4-BE49-F238E27FC236}">
                  <a16:creationId xmlns:a16="http://schemas.microsoft.com/office/drawing/2014/main" xmlns="" id="{F5E8A26F-1FE6-417C-9F76-D3DD8C3D156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50243" name="TypeText">
              <a:extLst>
                <a:ext uri="{FF2B5EF4-FFF2-40B4-BE49-F238E27FC236}">
                  <a16:creationId xmlns:a16="http://schemas.microsoft.com/office/drawing/2014/main" xmlns="" id="{4448C7C9-8403-480B-87B1-660782889C6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xmlns="" id="{BBE779AC-7EB6-4FD6-A082-DF28D971465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0C96D27-3FB3-4F3B-AD3F-EFADCE0F6E4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矩形 7">
            <a:extLst>
              <a:ext uri="{FF2B5EF4-FFF2-40B4-BE49-F238E27FC236}">
                <a16:creationId xmlns:a16="http://schemas.microsoft.com/office/drawing/2014/main" xmlns="" id="{01F0D5BB-BF1A-4D3F-952C-CDA1718504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543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>
                <a:solidFill>
                  <a:srgbClr val="000000"/>
                </a:solidFill>
              </a:rPr>
              <a:t>一个</a:t>
            </a:r>
            <a:r>
              <a:rPr lang="en-US" altLang="zh-CN" sz="2600" b="1">
                <a:solidFill>
                  <a:srgbClr val="000000"/>
                </a:solidFill>
              </a:rPr>
              <a:t>4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600" b="1">
                <a:solidFill>
                  <a:srgbClr val="000000"/>
                </a:solidFill>
              </a:rPr>
              <a:t>的电感与一个</a:t>
            </a:r>
            <a:r>
              <a:rPr lang="en-US" altLang="zh-CN" sz="2600" b="1">
                <a:solidFill>
                  <a:srgbClr val="000000"/>
                </a:solidFill>
              </a:rPr>
              <a:t>6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电感串联后的总电感为</a:t>
            </a:r>
            <a:r>
              <a:rPr lang="en-US" altLang="zh-CN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并联后的总电容为 </a:t>
            </a:r>
            <a:r>
              <a:rPr lang="zh-CN" altLang="en-US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51204" name="矩形 8">
            <a:extLst>
              <a:ext uri="{FF2B5EF4-FFF2-40B4-BE49-F238E27FC236}">
                <a16:creationId xmlns:a16="http://schemas.microsoft.com/office/drawing/2014/main" xmlns="" id="{006461C9-8685-4FB4-BBAF-D63F38FB319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10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2.4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1205" name="矩形 9">
            <a:extLst>
              <a:ext uri="{FF2B5EF4-FFF2-40B4-BE49-F238E27FC236}">
                <a16:creationId xmlns:a16="http://schemas.microsoft.com/office/drawing/2014/main" xmlns="" id="{580D5AE8-1B6D-46B4-B004-150348211AF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2.4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10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1206" name="椭圆 12">
            <a:extLst>
              <a:ext uri="{FF2B5EF4-FFF2-40B4-BE49-F238E27FC236}">
                <a16:creationId xmlns:a16="http://schemas.microsoft.com/office/drawing/2014/main" xmlns="" id="{E7FFC302-ED82-4BA3-8BE7-156DB7C4BE74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1207" name="椭圆 13">
            <a:extLst>
              <a:ext uri="{FF2B5EF4-FFF2-40B4-BE49-F238E27FC236}">
                <a16:creationId xmlns:a16="http://schemas.microsoft.com/office/drawing/2014/main" xmlns="" id="{AB6D6512-A486-40FB-82F2-6D95C262CFA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1208" name="矩形: 圆角 16">
            <a:extLst>
              <a:ext uri="{FF2B5EF4-FFF2-40B4-BE49-F238E27FC236}">
                <a16:creationId xmlns:a16="http://schemas.microsoft.com/office/drawing/2014/main" xmlns="" id="{67EE7C70-2F13-40E0-9720-1014A05C5D4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49530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45FCF24-34F9-410D-A606-60AE764A04B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xmlns="" id="{3D036BDA-39E7-4E68-B93F-4D58AEB4A93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210" name="ColorBlock">
              <a:extLst>
                <a:ext uri="{FF2B5EF4-FFF2-40B4-BE49-F238E27FC236}">
                  <a16:creationId xmlns:a16="http://schemas.microsoft.com/office/drawing/2014/main" xmlns="" id="{30135C8E-BC8C-4C67-A14A-47097994B439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211" name="TypeText">
              <a:extLst>
                <a:ext uri="{FF2B5EF4-FFF2-40B4-BE49-F238E27FC236}">
                  <a16:creationId xmlns:a16="http://schemas.microsoft.com/office/drawing/2014/main" xmlns="" id="{A6C6ECEE-A9C3-4FEB-869B-9257182B3B3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xmlns="" id="{6223B4B7-2D76-43BC-9BB2-DA96A59CAE57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E06EC50-1527-44A7-AB65-EF5F8D3287A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矩形 7">
            <a:extLst>
              <a:ext uri="{FF2B5EF4-FFF2-40B4-BE49-F238E27FC236}">
                <a16:creationId xmlns:a16="http://schemas.microsoft.com/office/drawing/2014/main" xmlns="" id="{380C5BDE-9ECD-4014-B02A-263802BDFC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28625"/>
            <a:ext cx="7543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6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sz="2600" b="1">
              <a:solidFill>
                <a:srgbClr val="000000"/>
              </a:solidFill>
            </a:endParaRPr>
          </a:p>
          <a:p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52228" name="矩形 8">
            <a:extLst>
              <a:ext uri="{FF2B5EF4-FFF2-40B4-BE49-F238E27FC236}">
                <a16:creationId xmlns:a16="http://schemas.microsoft.com/office/drawing/2014/main" xmlns="" id="{362F889E-B4B8-4EE5-8B63-19721AA7351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362200"/>
            <a:ext cx="236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4V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0.6A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2229" name="椭圆 12">
            <a:extLst>
              <a:ext uri="{FF2B5EF4-FFF2-40B4-BE49-F238E27FC236}">
                <a16:creationId xmlns:a16="http://schemas.microsoft.com/office/drawing/2014/main" xmlns="" id="{C67B5217-A95C-4BC4-AAE0-12A537DA41C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033463" y="24257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2230" name="矩形: 圆角 16">
            <a:extLst>
              <a:ext uri="{FF2B5EF4-FFF2-40B4-BE49-F238E27FC236}">
                <a16:creationId xmlns:a16="http://schemas.microsoft.com/office/drawing/2014/main" xmlns="" id="{7615719C-F770-4808-B309-397697BCEB5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57912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xmlns="" id="{E3868594-AF25-42DD-87B6-168F61F07B0C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228600"/>
            <a:ext cx="2689225" cy="2668588"/>
            <a:chOff x="3409" y="890"/>
            <a:chExt cx="1694" cy="1681"/>
          </a:xfrm>
        </p:grpSpPr>
        <p:sp>
          <p:nvSpPr>
            <p:cNvPr id="52277" name="Line 32">
              <a:extLst>
                <a:ext uri="{FF2B5EF4-FFF2-40B4-BE49-F238E27FC236}">
                  <a16:creationId xmlns:a16="http://schemas.microsoft.com/office/drawing/2014/main" xmlns="" id="{7268E935-F2F5-48B5-B58B-9166172CD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208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Line 33">
              <a:extLst>
                <a:ext uri="{FF2B5EF4-FFF2-40B4-BE49-F238E27FC236}">
                  <a16:creationId xmlns:a16="http://schemas.microsoft.com/office/drawing/2014/main" xmlns="" id="{0EA4C2A4-0FB9-40E6-86E9-E4E511B10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3"/>
              <a:ext cx="72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9" name="Line 34">
              <a:extLst>
                <a:ext uri="{FF2B5EF4-FFF2-40B4-BE49-F238E27FC236}">
                  <a16:creationId xmlns:a16="http://schemas.microsoft.com/office/drawing/2014/main" xmlns="" id="{BFC0EBD8-B462-4733-8DB7-986C90D15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08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0" name="Line 35">
              <a:extLst>
                <a:ext uri="{FF2B5EF4-FFF2-40B4-BE49-F238E27FC236}">
                  <a16:creationId xmlns:a16="http://schemas.microsoft.com/office/drawing/2014/main" xmlns="" id="{B8C0EE84-47BF-4131-9180-9CB25911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754"/>
              <a:ext cx="0" cy="21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1" name="Line 36">
              <a:extLst>
                <a:ext uri="{FF2B5EF4-FFF2-40B4-BE49-F238E27FC236}">
                  <a16:creationId xmlns:a16="http://schemas.microsoft.com/office/drawing/2014/main" xmlns="" id="{B6B85926-D687-492E-ADE8-431EBAF94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254"/>
              <a:ext cx="0" cy="17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2" name="Oval 43" descr="斜纹布">
              <a:extLst>
                <a:ext uri="{FF2B5EF4-FFF2-40B4-BE49-F238E27FC236}">
                  <a16:creationId xmlns:a16="http://schemas.microsoft.com/office/drawing/2014/main" xmlns="" id="{ACFEC68D-9432-4781-82F6-6B715CD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6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83" name="Oval 44" descr="斜纹布">
              <a:extLst>
                <a:ext uri="{FF2B5EF4-FFF2-40B4-BE49-F238E27FC236}">
                  <a16:creationId xmlns:a16="http://schemas.microsoft.com/office/drawing/2014/main" xmlns="" id="{64DFDDC3-8811-43C1-AADF-56762A17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8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84" name="Text Box 45" descr="斜纹布">
              <a:extLst>
                <a:ext uri="{FF2B5EF4-FFF2-40B4-BE49-F238E27FC236}">
                  <a16:creationId xmlns:a16="http://schemas.microsoft.com/office/drawing/2014/main" xmlns="" id="{3F8C5981-F946-4EDB-B15E-1D63A91EA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139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2285" name="Text Box 46" descr="斜纹布">
              <a:extLst>
                <a:ext uri="{FF2B5EF4-FFF2-40B4-BE49-F238E27FC236}">
                  <a16:creationId xmlns:a16="http://schemas.microsoft.com/office/drawing/2014/main" xmlns="" id="{FB42F9B5-28FC-41BD-B540-895457E67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616"/>
              <a:ext cx="5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10V</a:t>
              </a:r>
            </a:p>
          </p:txBody>
        </p:sp>
        <p:sp>
          <p:nvSpPr>
            <p:cNvPr id="52286" name="Text Box 49" descr="斜纹布">
              <a:extLst>
                <a:ext uri="{FF2B5EF4-FFF2-40B4-BE49-F238E27FC236}">
                  <a16:creationId xmlns:a16="http://schemas.microsoft.com/office/drawing/2014/main" xmlns="" id="{2864FAC7-EAF8-4A85-AE61-4B09210A8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934"/>
              <a:ext cx="45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87" name="Line 50">
              <a:extLst>
                <a:ext uri="{FF2B5EF4-FFF2-40B4-BE49-F238E27FC236}">
                  <a16:creationId xmlns:a16="http://schemas.microsoft.com/office/drawing/2014/main" xmlns="" id="{654B7573-8EF1-478B-A6FC-631AD97E3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07"/>
              <a:ext cx="31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8" name="Text Box 51" descr="斜纹布">
              <a:extLst>
                <a:ext uri="{FF2B5EF4-FFF2-40B4-BE49-F238E27FC236}">
                  <a16:creationId xmlns:a16="http://schemas.microsoft.com/office/drawing/2014/main" xmlns="" id="{306E30ED-DF2F-4A9A-86C7-60D7E5EBA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172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89" name="Text Box 52" descr="斜纹布">
              <a:extLst>
                <a:ext uri="{FF2B5EF4-FFF2-40B4-BE49-F238E27FC236}">
                  <a16:creationId xmlns:a16="http://schemas.microsoft.com/office/drawing/2014/main" xmlns="" id="{2AFEA2D3-AF9C-4E87-8A16-EF6973C70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107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290" name="Text Box 53" descr="斜纹布">
              <a:extLst>
                <a:ext uri="{FF2B5EF4-FFF2-40B4-BE49-F238E27FC236}">
                  <a16:creationId xmlns:a16="http://schemas.microsoft.com/office/drawing/2014/main" xmlns="" id="{336651E0-C912-4936-A3EA-2604CE2F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16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291" name="Text Box 54" descr="斜纹布">
              <a:extLst>
                <a:ext uri="{FF2B5EF4-FFF2-40B4-BE49-F238E27FC236}">
                  <a16:creationId xmlns:a16="http://schemas.microsoft.com/office/drawing/2014/main" xmlns="" id="{93DAA99F-6441-42A3-B773-6D43F9C4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1578"/>
              <a:ext cx="2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2292" name="Text Box 55" descr="斜纹布">
              <a:extLst>
                <a:ext uri="{FF2B5EF4-FFF2-40B4-BE49-F238E27FC236}">
                  <a16:creationId xmlns:a16="http://schemas.microsoft.com/office/drawing/2014/main" xmlns="" id="{350B9E49-6410-4855-80CC-41A70195F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20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93" name="Text Box 56" descr="斜纹布">
              <a:extLst>
                <a:ext uri="{FF2B5EF4-FFF2-40B4-BE49-F238E27FC236}">
                  <a16:creationId xmlns:a16="http://schemas.microsoft.com/office/drawing/2014/main" xmlns="" id="{301F4CAE-73DF-4966-9D72-DD8543DF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2233" name="矩形 1">
            <a:extLst>
              <a:ext uri="{FF2B5EF4-FFF2-40B4-BE49-F238E27FC236}">
                <a16:creationId xmlns:a16="http://schemas.microsoft.com/office/drawing/2014/main" xmlns="" id="{6E037FB6-AD37-4D00-90CB-0CE7066FBA1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3219450"/>
            <a:ext cx="1981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4v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0.4A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2234" name="椭圆 2">
            <a:extLst>
              <a:ext uri="{FF2B5EF4-FFF2-40B4-BE49-F238E27FC236}">
                <a16:creationId xmlns:a16="http://schemas.microsoft.com/office/drawing/2014/main" xmlns="" id="{CAB111AC-AEA3-470E-8016-D06156EA690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33463" y="3282950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44" name="Group 8">
            <a:extLst>
              <a:ext uri="{FF2B5EF4-FFF2-40B4-BE49-F238E27FC236}">
                <a16:creationId xmlns:a16="http://schemas.microsoft.com/office/drawing/2014/main" xmlns="" id="{1AC13270-1E71-477D-9CB1-1B3C4C318575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1050925"/>
            <a:ext cx="3027363" cy="4545013"/>
            <a:chOff x="3423" y="-955"/>
            <a:chExt cx="1907" cy="2863"/>
          </a:xfrm>
        </p:grpSpPr>
        <p:sp>
          <p:nvSpPr>
            <p:cNvPr id="52258" name="Line 9">
              <a:extLst>
                <a:ext uri="{FF2B5EF4-FFF2-40B4-BE49-F238E27FC236}">
                  <a16:creationId xmlns:a16="http://schemas.microsoft.com/office/drawing/2014/main" xmlns="" id="{D931BA3B-8967-438F-8304-35A01E366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528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Line 10">
              <a:extLst>
                <a:ext uri="{FF2B5EF4-FFF2-40B4-BE49-F238E27FC236}">
                  <a16:creationId xmlns:a16="http://schemas.microsoft.com/office/drawing/2014/main" xmlns="" id="{B310B5A7-96C3-4723-9AC7-842B9A505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52"/>
              <a:ext cx="99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Line 11">
              <a:extLst>
                <a:ext uri="{FF2B5EF4-FFF2-40B4-BE49-F238E27FC236}">
                  <a16:creationId xmlns:a16="http://schemas.microsoft.com/office/drawing/2014/main" xmlns="" id="{2FF4C624-6C84-4196-96BF-E3C8BD6D7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527"/>
              <a:ext cx="0" cy="5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1" name="Line 12">
              <a:extLst>
                <a:ext uri="{FF2B5EF4-FFF2-40B4-BE49-F238E27FC236}">
                  <a16:creationId xmlns:a16="http://schemas.microsoft.com/office/drawing/2014/main" xmlns="" id="{8704D336-1143-4D1F-8328-8B3D2EAC1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8"/>
              <a:ext cx="0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13">
              <a:extLst>
                <a:ext uri="{FF2B5EF4-FFF2-40B4-BE49-F238E27FC236}">
                  <a16:creationId xmlns:a16="http://schemas.microsoft.com/office/drawing/2014/main" xmlns="" id="{474F82CA-477C-4B8B-87A8-792F0B209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315"/>
              <a:ext cx="0" cy="43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Oval 20" descr="斜纹布">
              <a:extLst>
                <a:ext uri="{FF2B5EF4-FFF2-40B4-BE49-F238E27FC236}">
                  <a16:creationId xmlns:a16="http://schemas.microsoft.com/office/drawing/2014/main" xmlns="" id="{13020479-B0CC-44F6-AB2F-B4B4A6E8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64" name="Oval 21" descr="斜纹布">
              <a:extLst>
                <a:ext uri="{FF2B5EF4-FFF2-40B4-BE49-F238E27FC236}">
                  <a16:creationId xmlns:a16="http://schemas.microsoft.com/office/drawing/2014/main" xmlns="" id="{D1DBA866-DD80-40A3-BFA1-B67CEAF9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0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65" name="Line 22">
              <a:extLst>
                <a:ext uri="{FF2B5EF4-FFF2-40B4-BE49-F238E27FC236}">
                  <a16:creationId xmlns:a16="http://schemas.microsoft.com/office/drawing/2014/main" xmlns="" id="{CB74926F-2283-4E15-8BD5-221C5119A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315"/>
              <a:ext cx="0" cy="43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Text Box 23" descr="斜纹布">
              <a:extLst>
                <a:ext uri="{FF2B5EF4-FFF2-40B4-BE49-F238E27FC236}">
                  <a16:creationId xmlns:a16="http://schemas.microsoft.com/office/drawing/2014/main" xmlns="" id="{C6191A4C-F546-4933-B2D3-650D5681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2267" name="Text Box 24" descr="斜纹布">
              <a:extLst>
                <a:ext uri="{FF2B5EF4-FFF2-40B4-BE49-F238E27FC236}">
                  <a16:creationId xmlns:a16="http://schemas.microsoft.com/office/drawing/2014/main" xmlns="" id="{078B63F5-453C-4920-8DD2-DD0D1DFBE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61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2268" name="Text Box 25" descr="斜纹布">
              <a:extLst>
                <a:ext uri="{FF2B5EF4-FFF2-40B4-BE49-F238E27FC236}">
                  <a16:creationId xmlns:a16="http://schemas.microsoft.com/office/drawing/2014/main" xmlns="" id="{8D46FD6E-123B-4BC3-9873-FAB000FB3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918"/>
              <a:ext cx="5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69" name="Text Box 26" descr="斜纹布">
              <a:extLst>
                <a:ext uri="{FF2B5EF4-FFF2-40B4-BE49-F238E27FC236}">
                  <a16:creationId xmlns:a16="http://schemas.microsoft.com/office/drawing/2014/main" xmlns="" id="{20DFC88A-AA5B-49E1-BDEA-4021D846D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38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270" name="Text Box 27" descr="斜纹布">
              <a:extLst>
                <a:ext uri="{FF2B5EF4-FFF2-40B4-BE49-F238E27FC236}">
                  <a16:creationId xmlns:a16="http://schemas.microsoft.com/office/drawing/2014/main" xmlns="" id="{87D99124-55D4-4C7C-95E6-E90C9A365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5" y="154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2271" name="Line 28">
              <a:extLst>
                <a:ext uri="{FF2B5EF4-FFF2-40B4-BE49-F238E27FC236}">
                  <a16:creationId xmlns:a16="http://schemas.microsoft.com/office/drawing/2014/main" xmlns="" id="{81D30C46-0B5F-4725-BE2D-92D0A9B84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Line 29">
              <a:extLst>
                <a:ext uri="{FF2B5EF4-FFF2-40B4-BE49-F238E27FC236}">
                  <a16:creationId xmlns:a16="http://schemas.microsoft.com/office/drawing/2014/main" xmlns="" id="{8E35E0AC-BC15-48F2-A702-7C8E68342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3" name="Text Box 30" descr="斜纹布">
              <a:extLst>
                <a:ext uri="{FF2B5EF4-FFF2-40B4-BE49-F238E27FC236}">
                  <a16:creationId xmlns:a16="http://schemas.microsoft.com/office/drawing/2014/main" xmlns="" id="{50720ACC-C865-4F81-802D-F8E5DD23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1048"/>
              <a:ext cx="6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74" name="Text Box 32" descr="斜纹布">
              <a:extLst>
                <a:ext uri="{FF2B5EF4-FFF2-40B4-BE49-F238E27FC236}">
                  <a16:creationId xmlns:a16="http://schemas.microsoft.com/office/drawing/2014/main" xmlns="" id="{3242C55B-F75B-4AD4-B07E-221AAD2B9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10"/>
              <a:ext cx="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1A</a:t>
              </a:r>
            </a:p>
          </p:txBody>
        </p:sp>
        <p:sp>
          <p:nvSpPr>
            <p:cNvPr id="52275" name="Line 33">
              <a:extLst>
                <a:ext uri="{FF2B5EF4-FFF2-40B4-BE49-F238E27FC236}">
                  <a16:creationId xmlns:a16="http://schemas.microsoft.com/office/drawing/2014/main" xmlns="" id="{5F3A0412-94C4-4458-A3E9-03582794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527"/>
              <a:ext cx="18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6" name="Text Box 30" descr="斜纹布">
              <a:extLst>
                <a:ext uri="{FF2B5EF4-FFF2-40B4-BE49-F238E27FC236}">
                  <a16:creationId xmlns:a16="http://schemas.microsoft.com/office/drawing/2014/main" xmlns="" id="{3FD07DEB-AEC4-4BEA-8123-B746B17E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-955"/>
              <a:ext cx="6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2236" name="矩形 3">
            <a:extLst>
              <a:ext uri="{FF2B5EF4-FFF2-40B4-BE49-F238E27FC236}">
                <a16:creationId xmlns:a16="http://schemas.microsoft.com/office/drawing/2014/main" xmlns="" id="{0BD0C37B-E772-4356-BA85-E2419850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135438"/>
            <a:ext cx="92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37" name="矩形 4">
            <a:extLst>
              <a:ext uri="{FF2B5EF4-FFF2-40B4-BE49-F238E27FC236}">
                <a16:creationId xmlns:a16="http://schemas.microsoft.com/office/drawing/2014/main" xmlns="" id="{D4BC3658-0FA2-460C-8F88-B8DF9E7E4F8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800" y="4076700"/>
            <a:ext cx="25431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6V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0.6A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2238" name="椭圆 5">
            <a:extLst>
              <a:ext uri="{FF2B5EF4-FFF2-40B4-BE49-F238E27FC236}">
                <a16:creationId xmlns:a16="http://schemas.microsoft.com/office/drawing/2014/main" xmlns="" id="{573AEE37-8A91-42CE-AAC8-6C9DE304BF8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33463" y="41402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2239" name="矩形 10">
            <a:extLst>
              <a:ext uri="{FF2B5EF4-FFF2-40B4-BE49-F238E27FC236}">
                <a16:creationId xmlns:a16="http://schemas.microsoft.com/office/drawing/2014/main" xmlns="" id="{ADF4DDC9-4D59-4302-81C2-F2D9D3383DE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8800" y="4933950"/>
            <a:ext cx="23542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6V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en-US" altLang="zh-CN" sz="2600">
                <a:solidFill>
                  <a:srgbClr val="000000"/>
                </a:solidFill>
              </a:rPr>
              <a:t>0.4A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52240" name="椭圆 69">
            <a:extLst>
              <a:ext uri="{FF2B5EF4-FFF2-40B4-BE49-F238E27FC236}">
                <a16:creationId xmlns:a16="http://schemas.microsoft.com/office/drawing/2014/main" xmlns="" id="{B22CDAAA-BB64-46A2-A1FA-DFC9A8E476CB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033463" y="499745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52241" name="组合 2">
            <a:extLst>
              <a:ext uri="{FF2B5EF4-FFF2-40B4-BE49-F238E27FC236}">
                <a16:creationId xmlns:a16="http://schemas.microsoft.com/office/drawing/2014/main" xmlns="" id="{26B42E95-8378-4B17-8E16-B7E39F2BF51A}"/>
              </a:ext>
            </a:extLst>
          </p:cNvPr>
          <p:cNvGrpSpPr>
            <a:grpSpLocks/>
          </p:cNvGrpSpPr>
          <p:nvPr/>
        </p:nvGrpSpPr>
        <p:grpSpPr bwMode="auto">
          <a:xfrm>
            <a:off x="6837363" y="1149350"/>
            <a:ext cx="152400" cy="442913"/>
            <a:chOff x="8229600" y="1600200"/>
            <a:chExt cx="152400" cy="442344"/>
          </a:xfrm>
        </p:grpSpPr>
        <p:sp>
          <p:nvSpPr>
            <p:cNvPr id="52255" name="Arc 31">
              <a:extLst>
                <a:ext uri="{FF2B5EF4-FFF2-40B4-BE49-F238E27FC236}">
                  <a16:creationId xmlns:a16="http://schemas.microsoft.com/office/drawing/2014/main" xmlns="" id="{4D32F00D-1669-4B24-99F2-57B90FD65E3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39125" y="16002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Arc 31">
              <a:extLst>
                <a:ext uri="{FF2B5EF4-FFF2-40B4-BE49-F238E27FC236}">
                  <a16:creationId xmlns:a16="http://schemas.microsoft.com/office/drawing/2014/main" xmlns="" id="{2EFB9BC3-1440-462B-859E-1A819A7F63B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74656" y="1752600"/>
              <a:ext cx="107344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Arc 31">
              <a:extLst>
                <a:ext uri="{FF2B5EF4-FFF2-40B4-BE49-F238E27FC236}">
                  <a16:creationId xmlns:a16="http://schemas.microsoft.com/office/drawing/2014/main" xmlns="" id="{5BAAC8AB-3399-4DA7-A698-BCE43EFDFDB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29600" y="19050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42" name="组合 73">
            <a:extLst>
              <a:ext uri="{FF2B5EF4-FFF2-40B4-BE49-F238E27FC236}">
                <a16:creationId xmlns:a16="http://schemas.microsoft.com/office/drawing/2014/main" xmlns="" id="{B6B8D9F4-307C-487E-8D4D-8385622312C5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1952625"/>
            <a:ext cx="152400" cy="441325"/>
            <a:chOff x="8229600" y="1600200"/>
            <a:chExt cx="152400" cy="442344"/>
          </a:xfrm>
        </p:grpSpPr>
        <p:sp>
          <p:nvSpPr>
            <p:cNvPr id="52252" name="Arc 31">
              <a:extLst>
                <a:ext uri="{FF2B5EF4-FFF2-40B4-BE49-F238E27FC236}">
                  <a16:creationId xmlns:a16="http://schemas.microsoft.com/office/drawing/2014/main" xmlns="" id="{4972DF68-20B0-41A3-985B-658AB6B3F4C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39125" y="16002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Arc 31">
              <a:extLst>
                <a:ext uri="{FF2B5EF4-FFF2-40B4-BE49-F238E27FC236}">
                  <a16:creationId xmlns:a16="http://schemas.microsoft.com/office/drawing/2014/main" xmlns="" id="{F8ACC889-BC79-4AB1-AFAF-86ABF1C37D3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74656" y="1752600"/>
              <a:ext cx="107344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Arc 31">
              <a:extLst>
                <a:ext uri="{FF2B5EF4-FFF2-40B4-BE49-F238E27FC236}">
                  <a16:creationId xmlns:a16="http://schemas.microsoft.com/office/drawing/2014/main" xmlns="" id="{3543DB9C-13CA-45D9-8053-7DD5831CD4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29600" y="19050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43" name="组合 77">
            <a:extLst>
              <a:ext uri="{FF2B5EF4-FFF2-40B4-BE49-F238E27FC236}">
                <a16:creationId xmlns:a16="http://schemas.microsoft.com/office/drawing/2014/main" xmlns="" id="{297E515B-20F5-458F-B6A3-3F1EC517CC04}"/>
              </a:ext>
            </a:extLst>
          </p:cNvPr>
          <p:cNvGrpSpPr>
            <a:grpSpLocks/>
          </p:cNvGrpSpPr>
          <p:nvPr/>
        </p:nvGrpSpPr>
        <p:grpSpPr bwMode="auto">
          <a:xfrm>
            <a:off x="7172325" y="4213225"/>
            <a:ext cx="152400" cy="442913"/>
            <a:chOff x="8229600" y="1600200"/>
            <a:chExt cx="152400" cy="442344"/>
          </a:xfrm>
        </p:grpSpPr>
        <p:sp>
          <p:nvSpPr>
            <p:cNvPr id="52249" name="Arc 31">
              <a:extLst>
                <a:ext uri="{FF2B5EF4-FFF2-40B4-BE49-F238E27FC236}">
                  <a16:creationId xmlns:a16="http://schemas.microsoft.com/office/drawing/2014/main" xmlns="" id="{3521CB78-28EA-4144-97D7-E0AA2D03592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39125" y="16002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Arc 31">
              <a:extLst>
                <a:ext uri="{FF2B5EF4-FFF2-40B4-BE49-F238E27FC236}">
                  <a16:creationId xmlns:a16="http://schemas.microsoft.com/office/drawing/2014/main" xmlns="" id="{18E249DE-FFA9-4AE9-A1DF-6C6E46F1E88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74656" y="1752600"/>
              <a:ext cx="107344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Arc 31">
              <a:extLst>
                <a:ext uri="{FF2B5EF4-FFF2-40B4-BE49-F238E27FC236}">
                  <a16:creationId xmlns:a16="http://schemas.microsoft.com/office/drawing/2014/main" xmlns="" id="{884D4089-83D2-4995-9754-0C7588F0092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29600" y="19050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44" name="组合 85">
            <a:extLst>
              <a:ext uri="{FF2B5EF4-FFF2-40B4-BE49-F238E27FC236}">
                <a16:creationId xmlns:a16="http://schemas.microsoft.com/office/drawing/2014/main" xmlns="" id="{76CDBA44-8808-4225-B854-0AB1BCC7E081}"/>
              </a:ext>
            </a:extLst>
          </p:cNvPr>
          <p:cNvGrpSpPr>
            <a:grpSpLocks/>
          </p:cNvGrpSpPr>
          <p:nvPr/>
        </p:nvGrpSpPr>
        <p:grpSpPr bwMode="auto">
          <a:xfrm>
            <a:off x="6327775" y="4200525"/>
            <a:ext cx="152400" cy="442913"/>
            <a:chOff x="8229600" y="1600200"/>
            <a:chExt cx="152400" cy="442344"/>
          </a:xfrm>
        </p:grpSpPr>
        <p:sp>
          <p:nvSpPr>
            <p:cNvPr id="52246" name="Arc 31">
              <a:extLst>
                <a:ext uri="{FF2B5EF4-FFF2-40B4-BE49-F238E27FC236}">
                  <a16:creationId xmlns:a16="http://schemas.microsoft.com/office/drawing/2014/main" xmlns="" id="{BB45E56D-AEB9-4592-B32A-69A968C41BE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39125" y="16002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7" name="Arc 31">
              <a:extLst>
                <a:ext uri="{FF2B5EF4-FFF2-40B4-BE49-F238E27FC236}">
                  <a16:creationId xmlns:a16="http://schemas.microsoft.com/office/drawing/2014/main" xmlns="" id="{0659D589-D9BD-467E-BEEF-C291040A0A1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74656" y="1752600"/>
              <a:ext cx="107344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Arc 31">
              <a:extLst>
                <a:ext uri="{FF2B5EF4-FFF2-40B4-BE49-F238E27FC236}">
                  <a16:creationId xmlns:a16="http://schemas.microsoft.com/office/drawing/2014/main" xmlns="" id="{BF68CE33-D867-444D-BD56-6A65F43BF39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8229600" y="1905000"/>
              <a:ext cx="142875" cy="137544"/>
            </a:xfrm>
            <a:custGeom>
              <a:avLst/>
              <a:gdLst>
                <a:gd name="T0" fmla="*/ 0 w 22723"/>
                <a:gd name="T1" fmla="*/ 0 h 43200"/>
                <a:gd name="T2" fmla="*/ 0 w 22723"/>
                <a:gd name="T3" fmla="*/ 0 h 43200"/>
                <a:gd name="T4" fmla="*/ 0 w 22723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lnTo>
                    <a:pt x="1122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45" name="矩形 3">
            <a:extLst>
              <a:ext uri="{FF2B5EF4-FFF2-40B4-BE49-F238E27FC236}">
                <a16:creationId xmlns:a16="http://schemas.microsoft.com/office/drawing/2014/main" xmlns="" id="{054F0599-F8C2-4CBD-9C65-3361224AD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1925638"/>
            <a:ext cx="92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A9C0955-57E6-43A2-8088-CC993346BB4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xmlns="" id="{0DC7B3B9-D669-402D-95BF-E4FA886966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294" name="ColorBlock">
              <a:extLst>
                <a:ext uri="{FF2B5EF4-FFF2-40B4-BE49-F238E27FC236}">
                  <a16:creationId xmlns:a16="http://schemas.microsoft.com/office/drawing/2014/main" xmlns="" id="{8C19BFFE-59F7-4373-A91D-7C4C8B2F7FC2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295" name="TypeText">
              <a:extLst>
                <a:ext uri="{FF2B5EF4-FFF2-40B4-BE49-F238E27FC236}">
                  <a16:creationId xmlns:a16="http://schemas.microsoft.com/office/drawing/2014/main" xmlns="" id="{72966A97-F83D-49B4-9AE3-BC32DC59DD92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xmlns="" id="{F398F9E4-66EC-453B-880C-368A47B09BF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E8DDDE9-E6A9-4AF6-8438-22FD910AE54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xmlns="" id="{E8557951-801A-48ED-AB5E-5BCE5AF3A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1-1</a:t>
            </a: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xmlns="" id="{C4953D9D-33F1-4F1A-8227-80C819B9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668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求电容电流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、功率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和储能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196612" name="Group 4">
            <a:extLst>
              <a:ext uri="{FF2B5EF4-FFF2-40B4-BE49-F238E27FC236}">
                <a16:creationId xmlns:a16="http://schemas.microsoft.com/office/drawing/2014/main" xmlns="" id="{491DE8C7-0595-4761-B155-DEC92511E906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341438"/>
            <a:ext cx="3673475" cy="2103437"/>
            <a:chOff x="3061" y="845"/>
            <a:chExt cx="2314" cy="1325"/>
          </a:xfrm>
        </p:grpSpPr>
        <p:sp>
          <p:nvSpPr>
            <p:cNvPr id="20507" name="Line 5">
              <a:extLst>
                <a:ext uri="{FF2B5EF4-FFF2-40B4-BE49-F238E27FC236}">
                  <a16:creationId xmlns:a16="http://schemas.microsoft.com/office/drawing/2014/main" xmlns="" id="{75B831D0-B2FB-4BC3-B80A-EB30F6C07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93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8" name="Line 6">
              <a:extLst>
                <a:ext uri="{FF2B5EF4-FFF2-40B4-BE49-F238E27FC236}">
                  <a16:creationId xmlns:a16="http://schemas.microsoft.com/office/drawing/2014/main" xmlns="" id="{A45E019B-6F67-43A6-BB0C-87A396BF3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1843"/>
              <a:ext cx="20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9" name="Line 7">
              <a:extLst>
                <a:ext uri="{FF2B5EF4-FFF2-40B4-BE49-F238E27FC236}">
                  <a16:creationId xmlns:a16="http://schemas.microsoft.com/office/drawing/2014/main" xmlns="" id="{BB465B31-20F4-41FA-B561-35AF3E697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7" y="1162"/>
              <a:ext cx="822" cy="6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0" name="Line 8">
              <a:extLst>
                <a:ext uri="{FF2B5EF4-FFF2-40B4-BE49-F238E27FC236}">
                  <a16:creationId xmlns:a16="http://schemas.microsoft.com/office/drawing/2014/main" xmlns="" id="{DA882BC4-A9EC-4651-BFE1-F316D6DAE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162"/>
              <a:ext cx="779" cy="6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1" name="Text Box 9">
              <a:extLst>
                <a:ext uri="{FF2B5EF4-FFF2-40B4-BE49-F238E27FC236}">
                  <a16:creationId xmlns:a16="http://schemas.microsoft.com/office/drawing/2014/main" xmlns="" id="{C8568A4C-3EA0-4385-B97B-690BCB95C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97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12" name="Text Box 10">
              <a:extLst>
                <a:ext uri="{FF2B5EF4-FFF2-40B4-BE49-F238E27FC236}">
                  <a16:creationId xmlns:a16="http://schemas.microsoft.com/office/drawing/2014/main" xmlns="" id="{71C9664A-1AB6-47AB-8E01-A7AE02249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843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513" name="Text Box 11">
              <a:extLst>
                <a:ext uri="{FF2B5EF4-FFF2-40B4-BE49-F238E27FC236}">
                  <a16:creationId xmlns:a16="http://schemas.microsoft.com/office/drawing/2014/main" xmlns="" id="{DEE2C25E-FFDF-46F3-AF2C-805B70B4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7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0514" name="Text Box 12">
              <a:extLst>
                <a:ext uri="{FF2B5EF4-FFF2-40B4-BE49-F238E27FC236}">
                  <a16:creationId xmlns:a16="http://schemas.microsoft.com/office/drawing/2014/main" xmlns="" id="{CC67D5A9-2BF7-47D9-AC8D-270B6B7BD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026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15" name="Text Box 13">
              <a:extLst>
                <a:ext uri="{FF2B5EF4-FFF2-40B4-BE49-F238E27FC236}">
                  <a16:creationId xmlns:a16="http://schemas.microsoft.com/office/drawing/2014/main" xmlns="" id="{241F373E-5849-486E-98A0-B6B34B5F0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843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20516" name="Line 14">
              <a:extLst>
                <a:ext uri="{FF2B5EF4-FFF2-40B4-BE49-F238E27FC236}">
                  <a16:creationId xmlns:a16="http://schemas.microsoft.com/office/drawing/2014/main" xmlns="" id="{B30177FD-7135-4F2E-9FDA-8033DB4E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1162"/>
              <a:ext cx="8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7" name="Text Box 15">
              <a:extLst>
                <a:ext uri="{FF2B5EF4-FFF2-40B4-BE49-F238E27FC236}">
                  <a16:creationId xmlns:a16="http://schemas.microsoft.com/office/drawing/2014/main" xmlns="" id="{16CE0DFC-D10A-4035-9F12-7F8E6ADFC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845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</a:p>
          </p:txBody>
        </p:sp>
      </p:grpSp>
      <p:sp>
        <p:nvSpPr>
          <p:cNvPr id="196624" name="AutoShape 16">
            <a:extLst>
              <a:ext uri="{FF2B5EF4-FFF2-40B4-BE49-F238E27FC236}">
                <a16:creationId xmlns:a16="http://schemas.microsoft.com/office/drawing/2014/main" xmlns="" id="{7DBA24C2-3CFD-4111-9B6A-2AE6B089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25538"/>
            <a:ext cx="2514600" cy="504825"/>
          </a:xfrm>
          <a:prstGeom prst="wedgeRoundRectCallout">
            <a:avLst>
              <a:gd name="adj1" fmla="val -30556"/>
              <a:gd name="adj2" fmla="val 141509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电源电压波形</a:t>
            </a:r>
          </a:p>
        </p:txBody>
      </p:sp>
      <p:sp>
        <p:nvSpPr>
          <p:cNvPr id="196625" name="Text Box 17">
            <a:extLst>
              <a:ext uri="{FF2B5EF4-FFF2-40B4-BE49-F238E27FC236}">
                <a16:creationId xmlns:a16="http://schemas.microsoft.com/office/drawing/2014/main" xmlns="" id="{6306DD67-669F-4B95-B1FB-EA5364BF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】</a:t>
            </a:r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xmlns="" id="{D99D47EB-CA4C-42EC-92B1-21518A6C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44900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的函数表示式为</a:t>
            </a:r>
          </a:p>
        </p:txBody>
      </p:sp>
      <p:graphicFrame>
        <p:nvGraphicFramePr>
          <p:cNvPr id="196627" name="Object 19">
            <a:extLst>
              <a:ext uri="{FF2B5EF4-FFF2-40B4-BE49-F238E27FC236}">
                <a16:creationId xmlns:a16="http://schemas.microsoft.com/office/drawing/2014/main" xmlns="" id="{75AFF989-A42F-47A9-9D5E-1C2D8B647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4370388"/>
          <a:ext cx="441166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3" imgW="1952612" imgH="885796" progId="Equation.DSMT4">
                  <p:embed/>
                </p:oleObj>
              </mc:Choice>
              <mc:Fallback>
                <p:oleObj name="Equation" r:id="rId3" imgW="1952612" imgH="885796" progId="Equation.DSMT4">
                  <p:embed/>
                  <p:pic>
                    <p:nvPicPr>
                      <p:cNvPr id="196627" name="Object 19">
                        <a:extLst>
                          <a:ext uri="{FF2B5EF4-FFF2-40B4-BE49-F238E27FC236}">
                            <a16:creationId xmlns:a16="http://schemas.microsoft.com/office/drawing/2014/main" xmlns="" id="{75AFF989-A42F-47A9-9D5E-1C2D8B647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370388"/>
                        <a:ext cx="4411662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37" name="Group 29">
            <a:extLst>
              <a:ext uri="{FF2B5EF4-FFF2-40B4-BE49-F238E27FC236}">
                <a16:creationId xmlns:a16="http://schemas.microsoft.com/office/drawing/2014/main" xmlns="" id="{99BE56B5-4880-4A72-9427-ADCEACC0B2E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412875"/>
            <a:ext cx="3563937" cy="1873250"/>
            <a:chOff x="657" y="890"/>
            <a:chExt cx="2245" cy="1180"/>
          </a:xfrm>
        </p:grpSpPr>
        <p:grpSp>
          <p:nvGrpSpPr>
            <p:cNvPr id="20490" name="Group 30">
              <a:extLst>
                <a:ext uri="{FF2B5EF4-FFF2-40B4-BE49-F238E27FC236}">
                  <a16:creationId xmlns:a16="http://schemas.microsoft.com/office/drawing/2014/main" xmlns="" id="{70D5BEB9-6C30-483A-BF96-1D388BDC7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936"/>
              <a:ext cx="2245" cy="1134"/>
              <a:chOff x="3515" y="210"/>
              <a:chExt cx="2245" cy="1134"/>
            </a:xfrm>
          </p:grpSpPr>
          <p:sp>
            <p:nvSpPr>
              <p:cNvPr id="20493" name="Oval 31">
                <a:extLst>
                  <a:ext uri="{FF2B5EF4-FFF2-40B4-BE49-F238E27FC236}">
                    <a16:creationId xmlns:a16="http://schemas.microsoft.com/office/drawing/2014/main" xmlns="" id="{4C676287-AED2-42A9-8BF2-1431362A4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527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494" name="Group 32">
                <a:extLst>
                  <a:ext uri="{FF2B5EF4-FFF2-40B4-BE49-F238E27FC236}">
                    <a16:creationId xmlns:a16="http://schemas.microsoft.com/office/drawing/2014/main" xmlns="" id="{6A279941-842F-4BC7-8E57-6787E9C17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6" y="663"/>
                <a:ext cx="408" cy="136"/>
                <a:chOff x="1837" y="2160"/>
                <a:chExt cx="589" cy="181"/>
              </a:xfrm>
            </p:grpSpPr>
            <p:sp>
              <p:nvSpPr>
                <p:cNvPr id="20505" name="Line 33">
                  <a:extLst>
                    <a:ext uri="{FF2B5EF4-FFF2-40B4-BE49-F238E27FC236}">
                      <a16:creationId xmlns:a16="http://schemas.microsoft.com/office/drawing/2014/main" xmlns="" id="{782F0D19-5749-47EA-A8C8-E439077540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2160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506" name="Line 34">
                  <a:extLst>
                    <a:ext uri="{FF2B5EF4-FFF2-40B4-BE49-F238E27FC236}">
                      <a16:creationId xmlns:a16="http://schemas.microsoft.com/office/drawing/2014/main" xmlns="" id="{BFCD4A85-5B8D-446A-82F0-1D9B380E6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2341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95" name="Line 35">
                <a:extLst>
                  <a:ext uri="{FF2B5EF4-FFF2-40B4-BE49-F238E27FC236}">
                    <a16:creationId xmlns:a16="http://schemas.microsoft.com/office/drawing/2014/main" xmlns="" id="{7837B048-548A-4C9B-8C43-6D7F2D041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0" cy="11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6" name="Line 36">
                <a:extLst>
                  <a:ext uri="{FF2B5EF4-FFF2-40B4-BE49-F238E27FC236}">
                    <a16:creationId xmlns:a16="http://schemas.microsoft.com/office/drawing/2014/main" xmlns="" id="{AA9C9368-5B53-4207-9642-239AF15E4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7" name="Line 37">
                <a:extLst>
                  <a:ext uri="{FF2B5EF4-FFF2-40B4-BE49-F238E27FC236}">
                    <a16:creationId xmlns:a16="http://schemas.microsoft.com/office/drawing/2014/main" xmlns="" id="{E734CDEB-F6F7-46B3-984D-0050E582B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8" name="Line 38">
                <a:extLst>
                  <a:ext uri="{FF2B5EF4-FFF2-40B4-BE49-F238E27FC236}">
                    <a16:creationId xmlns:a16="http://schemas.microsoft.com/office/drawing/2014/main" xmlns="" id="{E041610A-4DAC-4FC1-B2F0-F5E097235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10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9" name="Line 39">
                <a:extLst>
                  <a:ext uri="{FF2B5EF4-FFF2-40B4-BE49-F238E27FC236}">
                    <a16:creationId xmlns:a16="http://schemas.microsoft.com/office/drawing/2014/main" xmlns="" id="{90A1B689-21A1-4BE6-AE54-927C4AE7A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799"/>
                <a:ext cx="0" cy="5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00" name="Text Box 40">
                <a:extLst>
                  <a:ext uri="{FF2B5EF4-FFF2-40B4-BE49-F238E27FC236}">
                    <a16:creationId xmlns:a16="http://schemas.microsoft.com/office/drawing/2014/main" xmlns="" id="{A1F955AC-4A1C-4DB5-A280-7E66F19FE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5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＋</a:t>
                </a:r>
              </a:p>
            </p:txBody>
          </p:sp>
          <p:sp>
            <p:nvSpPr>
              <p:cNvPr id="20501" name="Text Box 41">
                <a:extLst>
                  <a:ext uri="{FF2B5EF4-FFF2-40B4-BE49-F238E27FC236}">
                    <a16:creationId xmlns:a16="http://schemas.microsoft.com/office/drawing/2014/main" xmlns="" id="{74C4DA45-CA55-43DC-B110-72CEC6F8A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89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－</a:t>
                </a:r>
              </a:p>
            </p:txBody>
          </p:sp>
          <p:graphicFrame>
            <p:nvGraphicFramePr>
              <p:cNvPr id="20502" name="Object 42">
                <a:extLst>
                  <a:ext uri="{FF2B5EF4-FFF2-40B4-BE49-F238E27FC236}">
                    <a16:creationId xmlns:a16="http://schemas.microsoft.com/office/drawing/2014/main" xmlns="" id="{57D612B8-5500-400E-AEC5-62FA9B7264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3" y="562"/>
              <a:ext cx="586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09" name="公式" r:id="rId5" imgW="342893" imgH="209609" progId="Equation.3">
                      <p:embed/>
                    </p:oleObj>
                  </mc:Choice>
                  <mc:Fallback>
                    <p:oleObj name="公式" r:id="rId5" imgW="342893" imgH="209609" progId="Equation.3">
                      <p:embed/>
                      <p:pic>
                        <p:nvPicPr>
                          <p:cNvPr id="20502" name="Object 42">
                            <a:extLst>
                              <a:ext uri="{FF2B5EF4-FFF2-40B4-BE49-F238E27FC236}">
                                <a16:creationId xmlns:a16="http://schemas.microsoft.com/office/drawing/2014/main" xmlns="" id="{57D612B8-5500-400E-AEC5-62FA9B7264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3" y="562"/>
                            <a:ext cx="586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3" name="Text Box 43">
                <a:extLst>
                  <a:ext uri="{FF2B5EF4-FFF2-40B4-BE49-F238E27FC236}">
                    <a16:creationId xmlns:a16="http://schemas.microsoft.com/office/drawing/2014/main" xmlns="" id="{7F15C1F9-B6AE-4135-A073-6C60C2BD8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52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20504" name="Text Box 44">
                <a:extLst>
                  <a:ext uri="{FF2B5EF4-FFF2-40B4-BE49-F238E27FC236}">
                    <a16:creationId xmlns:a16="http://schemas.microsoft.com/office/drawing/2014/main" xmlns="" id="{3F2D10C6-49CC-4534-B528-9C842881A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5" y="572"/>
                <a:ext cx="5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0.5F</a:t>
                </a:r>
              </a:p>
            </p:txBody>
          </p:sp>
        </p:grpSp>
        <p:sp>
          <p:nvSpPr>
            <p:cNvPr id="20491" name="Text Box 45">
              <a:extLst>
                <a:ext uri="{FF2B5EF4-FFF2-40B4-BE49-F238E27FC236}">
                  <a16:creationId xmlns:a16="http://schemas.microsoft.com/office/drawing/2014/main" xmlns="" id="{9A00EE18-F52A-4BD2-9391-7FEC9F45D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9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20492" name="Line 46">
              <a:extLst>
                <a:ext uri="{FF2B5EF4-FFF2-40B4-BE49-F238E27FC236}">
                  <a16:creationId xmlns:a16="http://schemas.microsoft.com/office/drawing/2014/main" xmlns="" id="{A39C1F1E-0B66-497C-91E1-D4F0FA4E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935"/>
              <a:ext cx="363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/>
      <p:bldP spid="196624" grpId="0" animBg="1"/>
      <p:bldP spid="196625" grpId="0"/>
      <p:bldP spid="1966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5" name="Object 3">
            <a:extLst>
              <a:ext uri="{FF2B5EF4-FFF2-40B4-BE49-F238E27FC236}">
                <a16:creationId xmlns:a16="http://schemas.microsoft.com/office/drawing/2014/main" xmlns="" id="{D3BDF802-6446-48BB-9C09-58A54454C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16338"/>
          <a:ext cx="530225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公式" r:id="rId3" imgW="2486210" imgH="1028817" progId="Equation.3">
                  <p:embed/>
                </p:oleObj>
              </mc:Choice>
              <mc:Fallback>
                <p:oleObj name="公式" r:id="rId3" imgW="2486210" imgH="1028817" progId="Equation.3">
                  <p:embed/>
                  <p:pic>
                    <p:nvPicPr>
                      <p:cNvPr id="197635" name="Object 3">
                        <a:extLst>
                          <a:ext uri="{FF2B5EF4-FFF2-40B4-BE49-F238E27FC236}">
                            <a16:creationId xmlns:a16="http://schemas.microsoft.com/office/drawing/2014/main" xmlns="" id="{D3BDF802-6446-48BB-9C09-58A54454C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530225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Text Box 4">
            <a:extLst>
              <a:ext uri="{FF2B5EF4-FFF2-40B4-BE49-F238E27FC236}">
                <a16:creationId xmlns:a16="http://schemas.microsoft.com/office/drawing/2014/main" xmlns="" id="{D5CA2BF5-E6F5-4259-BBDB-778D6EBB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解得电流</a:t>
            </a:r>
          </a:p>
        </p:txBody>
      </p:sp>
      <p:grpSp>
        <p:nvGrpSpPr>
          <p:cNvPr id="197637" name="Group 5">
            <a:extLst>
              <a:ext uri="{FF2B5EF4-FFF2-40B4-BE49-F238E27FC236}">
                <a16:creationId xmlns:a16="http://schemas.microsoft.com/office/drawing/2014/main" xmlns="" id="{553B59EA-A63D-48BB-8A0B-51067EE3513E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125538"/>
            <a:ext cx="3311525" cy="2419350"/>
            <a:chOff x="3334" y="2795"/>
            <a:chExt cx="2086" cy="1134"/>
          </a:xfrm>
        </p:grpSpPr>
        <p:sp>
          <p:nvSpPr>
            <p:cNvPr id="21511" name="Line 6">
              <a:extLst>
                <a:ext uri="{FF2B5EF4-FFF2-40B4-BE49-F238E27FC236}">
                  <a16:creationId xmlns:a16="http://schemas.microsoft.com/office/drawing/2014/main" xmlns="" id="{716F9825-8807-47C0-A674-E4A0CF1C9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xmlns="" id="{56FF72D7-B5F3-43C7-92F0-7DF5EB8A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Text Box 8">
              <a:extLst>
                <a:ext uri="{FF2B5EF4-FFF2-40B4-BE49-F238E27FC236}">
                  <a16:creationId xmlns:a16="http://schemas.microsoft.com/office/drawing/2014/main" xmlns="" id="{17E0FF4A-4382-460B-B39A-27A174A36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xmlns="" id="{1EEBC069-F7AB-4B8D-821E-2B2471C29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15" name="Text Box 10">
              <a:extLst>
                <a:ext uri="{FF2B5EF4-FFF2-40B4-BE49-F238E27FC236}">
                  <a16:creationId xmlns:a16="http://schemas.microsoft.com/office/drawing/2014/main" xmlns="" id="{443F5D2C-9B71-4913-BBD1-FED6FB9C6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1516" name="Text Box 11">
              <a:extLst>
                <a:ext uri="{FF2B5EF4-FFF2-40B4-BE49-F238E27FC236}">
                  <a16:creationId xmlns:a16="http://schemas.microsoft.com/office/drawing/2014/main" xmlns="" id="{8DBE140E-C24F-4E66-82C1-1BF464037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xmlns="" id="{911FD7FA-695D-4F89-A244-1886C7DC4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Text Box 13">
              <a:extLst>
                <a:ext uri="{FF2B5EF4-FFF2-40B4-BE49-F238E27FC236}">
                  <a16:creationId xmlns:a16="http://schemas.microsoft.com/office/drawing/2014/main" xmlns="" id="{D52C5107-C50D-4014-BF04-22631A26C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i/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1519" name="Text Box 14">
              <a:extLst>
                <a:ext uri="{FF2B5EF4-FFF2-40B4-BE49-F238E27FC236}">
                  <a16:creationId xmlns:a16="http://schemas.microsoft.com/office/drawing/2014/main" xmlns="" id="{A652A24D-41F9-4825-966D-3917A471F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xmlns="" id="{79A2BA58-14E9-48FC-85E4-66F54ECFF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xmlns="" id="{1CE7C19C-8E7B-455F-A253-821C55B01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2" name="Line 17">
              <a:extLst>
                <a:ext uri="{FF2B5EF4-FFF2-40B4-BE49-F238E27FC236}">
                  <a16:creationId xmlns:a16="http://schemas.microsoft.com/office/drawing/2014/main" xmlns="" id="{5C0568B1-58AD-4BF9-BC92-9D2295ABB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7656" name="Text Box 24" descr="斜纹布">
            <a:extLst>
              <a:ext uri="{FF2B5EF4-FFF2-40B4-BE49-F238E27FC236}">
                <a16:creationId xmlns:a16="http://schemas.microsoft.com/office/drawing/2014/main" xmlns="" id="{FE32A4EB-42EB-44AC-AF13-640A9DAF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20938"/>
            <a:ext cx="576263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21510" name="Object 28">
            <a:extLst>
              <a:ext uri="{FF2B5EF4-FFF2-40B4-BE49-F238E27FC236}">
                <a16:creationId xmlns:a16="http://schemas.microsoft.com/office/drawing/2014/main" xmlns="" id="{3376990C-BD92-4C68-8EBC-287096007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795338"/>
          <a:ext cx="4411663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5" imgW="1952612" imgH="885796" progId="Equation.DSMT4">
                  <p:embed/>
                </p:oleObj>
              </mc:Choice>
              <mc:Fallback>
                <p:oleObj name="Equation" r:id="rId5" imgW="1952612" imgH="885796" progId="Equation.DSMT4">
                  <p:embed/>
                  <p:pic>
                    <p:nvPicPr>
                      <p:cNvPr id="21510" name="Object 28">
                        <a:extLst>
                          <a:ext uri="{FF2B5EF4-FFF2-40B4-BE49-F238E27FC236}">
                            <a16:creationId xmlns:a16="http://schemas.microsoft.com/office/drawing/2014/main" xmlns="" id="{3376990C-BD92-4C68-8EBC-287096007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95338"/>
                        <a:ext cx="4411663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/>
      <p:bldP spid="1976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>
            <a:extLst>
              <a:ext uri="{FF2B5EF4-FFF2-40B4-BE49-F238E27FC236}">
                <a16:creationId xmlns:a16="http://schemas.microsoft.com/office/drawing/2014/main" xmlns="" id="{6305D786-850A-4943-AD4F-79FC10ACA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501650"/>
          <a:ext cx="625792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公式" r:id="rId3" imgW="2857286" imgH="1028817" progId="Equation.3">
                  <p:embed/>
                </p:oleObj>
              </mc:Choice>
              <mc:Fallback>
                <p:oleObj name="公式" r:id="rId3" imgW="2857286" imgH="1028817" progId="Equation.3">
                  <p:embed/>
                  <p:pic>
                    <p:nvPicPr>
                      <p:cNvPr id="198658" name="Object 2">
                        <a:extLst>
                          <a:ext uri="{FF2B5EF4-FFF2-40B4-BE49-F238E27FC236}">
                            <a16:creationId xmlns:a16="http://schemas.microsoft.com/office/drawing/2014/main" xmlns="" id="{6305D786-850A-4943-AD4F-79FC10ACA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01650"/>
                        <a:ext cx="625792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659" name="Group 3">
            <a:extLst>
              <a:ext uri="{FF2B5EF4-FFF2-40B4-BE49-F238E27FC236}">
                <a16:creationId xmlns:a16="http://schemas.microsoft.com/office/drawing/2014/main" xmlns="" id="{553DCAA6-875E-47D7-9E62-447B76CEED7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997200"/>
            <a:ext cx="4103688" cy="2679700"/>
            <a:chOff x="2880" y="255"/>
            <a:chExt cx="2585" cy="1688"/>
          </a:xfrm>
        </p:grpSpPr>
        <p:sp>
          <p:nvSpPr>
            <p:cNvPr id="22534" name="Line 4">
              <a:extLst>
                <a:ext uri="{FF2B5EF4-FFF2-40B4-BE49-F238E27FC236}">
                  <a16:creationId xmlns:a16="http://schemas.microsoft.com/office/drawing/2014/main" xmlns="" id="{D9429311-CE29-4EF4-837E-AD2506215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40"/>
              <a:ext cx="27" cy="1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5" name="Line 5">
              <a:extLst>
                <a:ext uri="{FF2B5EF4-FFF2-40B4-BE49-F238E27FC236}">
                  <a16:creationId xmlns:a16="http://schemas.microsoft.com/office/drawing/2014/main" xmlns="" id="{46CEFAED-F6AC-4C17-A233-419B598B1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198"/>
              <a:ext cx="2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6" name="Line 6">
              <a:extLst>
                <a:ext uri="{FF2B5EF4-FFF2-40B4-BE49-F238E27FC236}">
                  <a16:creationId xmlns:a16="http://schemas.microsoft.com/office/drawing/2014/main" xmlns="" id="{9ECEDDC5-AC2B-4070-9906-CA67440BD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2" y="554"/>
              <a:ext cx="871" cy="6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7" name="Line 7">
              <a:extLst>
                <a:ext uri="{FF2B5EF4-FFF2-40B4-BE49-F238E27FC236}">
                  <a16:creationId xmlns:a16="http://schemas.microsoft.com/office/drawing/2014/main" xmlns="" id="{02ECCDFB-44F8-4027-B6E0-DDEAE4BF7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3" y="1198"/>
              <a:ext cx="734" cy="5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8" name="Text Box 8">
              <a:extLst>
                <a:ext uri="{FF2B5EF4-FFF2-40B4-BE49-F238E27FC236}">
                  <a16:creationId xmlns:a16="http://schemas.microsoft.com/office/drawing/2014/main" xmlns="" id="{3104D354-A564-4B31-B528-DC8B8A732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198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539" name="Text Box 9">
              <a:extLst>
                <a:ext uri="{FF2B5EF4-FFF2-40B4-BE49-F238E27FC236}">
                  <a16:creationId xmlns:a16="http://schemas.microsoft.com/office/drawing/2014/main" xmlns="" id="{6CE79F4F-A93D-4BAB-992E-FDC0687DF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198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40" name="Text Box 10">
              <a:extLst>
                <a:ext uri="{FF2B5EF4-FFF2-40B4-BE49-F238E27FC236}">
                  <a16:creationId xmlns:a16="http://schemas.microsoft.com/office/drawing/2014/main" xmlns="" id="{AF2A773B-400C-4B7B-A99F-32EF65C69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154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2541" name="Text Box 11">
              <a:extLst>
                <a:ext uri="{FF2B5EF4-FFF2-40B4-BE49-F238E27FC236}">
                  <a16:creationId xmlns:a16="http://schemas.microsoft.com/office/drawing/2014/main" xmlns="" id="{0AB9CB0D-16B6-45F0-B226-9A3457C20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426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542" name="Text Box 12">
              <a:extLst>
                <a:ext uri="{FF2B5EF4-FFF2-40B4-BE49-F238E27FC236}">
                  <a16:creationId xmlns:a16="http://schemas.microsoft.com/office/drawing/2014/main" xmlns="" id="{9772B597-3539-49FE-A929-BE0A1E77F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11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22543" name="Line 13">
              <a:extLst>
                <a:ext uri="{FF2B5EF4-FFF2-40B4-BE49-F238E27FC236}">
                  <a16:creationId xmlns:a16="http://schemas.microsoft.com/office/drawing/2014/main" xmlns="" id="{40806C2A-091D-48B6-85E0-2D8AE72B1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554"/>
              <a:ext cx="8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4" name="Text Box 14">
              <a:extLst>
                <a:ext uri="{FF2B5EF4-FFF2-40B4-BE49-F238E27FC236}">
                  <a16:creationId xmlns:a16="http://schemas.microsoft.com/office/drawing/2014/main" xmlns="" id="{3937BC70-6C04-4A1B-9162-06DC961BA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55"/>
              <a:ext cx="5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p/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</a:t>
              </a:r>
            </a:p>
          </p:txBody>
        </p:sp>
        <p:sp>
          <p:nvSpPr>
            <p:cNvPr id="22545" name="Line 15">
              <a:extLst>
                <a:ext uri="{FF2B5EF4-FFF2-40B4-BE49-F238E27FC236}">
                  <a16:creationId xmlns:a16="http://schemas.microsoft.com/office/drawing/2014/main" xmlns="" id="{5E301C78-C0EA-4686-BFBE-4BCE682D5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554"/>
              <a:ext cx="0" cy="1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6" name="Line 16">
              <a:extLst>
                <a:ext uri="{FF2B5EF4-FFF2-40B4-BE49-F238E27FC236}">
                  <a16:creationId xmlns:a16="http://schemas.microsoft.com/office/drawing/2014/main" xmlns="" id="{54F43DA9-F17F-4F8F-A916-460DA07E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1797"/>
              <a:ext cx="8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Text Box 17">
              <a:extLst>
                <a:ext uri="{FF2B5EF4-FFF2-40B4-BE49-F238E27FC236}">
                  <a16:creationId xmlns:a16="http://schemas.microsoft.com/office/drawing/2014/main" xmlns="" id="{6C1DE49E-8F6D-477E-9C79-A51E89307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1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</p:grpSp>
      <p:sp>
        <p:nvSpPr>
          <p:cNvPr id="198674" name="AutoShape 18" descr="蓝色面巾纸">
            <a:extLst>
              <a:ext uri="{FF2B5EF4-FFF2-40B4-BE49-F238E27FC236}">
                <a16:creationId xmlns:a16="http://schemas.microsoft.com/office/drawing/2014/main" xmlns="" id="{39BC65F6-97D5-4494-8D18-6809A42B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4175"/>
            <a:ext cx="2232025" cy="649288"/>
          </a:xfrm>
          <a:prstGeom prst="wedgeEllipseCallout">
            <a:avLst>
              <a:gd name="adj1" fmla="val -119699"/>
              <a:gd name="adj2" fmla="val 11234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吸收功率</a:t>
            </a:r>
          </a:p>
        </p:txBody>
      </p:sp>
      <p:sp>
        <p:nvSpPr>
          <p:cNvPr id="198675" name="AutoShape 19" descr="蓝色面巾纸">
            <a:extLst>
              <a:ext uri="{FF2B5EF4-FFF2-40B4-BE49-F238E27FC236}">
                <a16:creationId xmlns:a16="http://schemas.microsoft.com/office/drawing/2014/main" xmlns="" id="{DF87EF5A-0A04-4EB4-8967-B2ECBE89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229225"/>
            <a:ext cx="2376487" cy="647700"/>
          </a:xfrm>
          <a:prstGeom prst="wedgeEllipseCallout">
            <a:avLst>
              <a:gd name="adj1" fmla="val -56144"/>
              <a:gd name="adj2" fmla="val -118870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发出功率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 animBg="1"/>
      <p:bldP spid="1986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>
            <a:extLst>
              <a:ext uri="{FF2B5EF4-FFF2-40B4-BE49-F238E27FC236}">
                <a16:creationId xmlns:a16="http://schemas.microsoft.com/office/drawing/2014/main" xmlns="" id="{65356619-5403-4DA3-AFA1-98424EA3B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660400"/>
          <a:ext cx="609282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公式" r:id="rId3" imgW="2895803" imgH="1047574" progId="Equation.3">
                  <p:embed/>
                </p:oleObj>
              </mc:Choice>
              <mc:Fallback>
                <p:oleObj name="公式" r:id="rId3" imgW="2895803" imgH="1047574" progId="Equation.3">
                  <p:embed/>
                  <p:pic>
                    <p:nvPicPr>
                      <p:cNvPr id="199682" name="Object 2">
                        <a:extLst>
                          <a:ext uri="{FF2B5EF4-FFF2-40B4-BE49-F238E27FC236}">
                            <a16:creationId xmlns:a16="http://schemas.microsoft.com/office/drawing/2014/main" xmlns="" id="{65356619-5403-4DA3-AFA1-98424EA3B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660400"/>
                        <a:ext cx="6092825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683" name="Group 3">
            <a:extLst>
              <a:ext uri="{FF2B5EF4-FFF2-40B4-BE49-F238E27FC236}">
                <a16:creationId xmlns:a16="http://schemas.microsoft.com/office/drawing/2014/main" xmlns="" id="{6FB2B8CF-35C6-480A-A62F-59FC386F14AB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068638"/>
            <a:ext cx="3743325" cy="2419350"/>
            <a:chOff x="1701" y="1933"/>
            <a:chExt cx="2358" cy="1524"/>
          </a:xfrm>
        </p:grpSpPr>
        <p:sp>
          <p:nvSpPr>
            <p:cNvPr id="23556" name="Line 4">
              <a:extLst>
                <a:ext uri="{FF2B5EF4-FFF2-40B4-BE49-F238E27FC236}">
                  <a16:creationId xmlns:a16="http://schemas.microsoft.com/office/drawing/2014/main" xmlns="" id="{D709F971-3D44-4337-BE11-2AA9B04B5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085"/>
              <a:ext cx="0" cy="1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57" name="Line 5">
              <a:extLst>
                <a:ext uri="{FF2B5EF4-FFF2-40B4-BE49-F238E27FC236}">
                  <a16:creationId xmlns:a16="http://schemas.microsoft.com/office/drawing/2014/main" xmlns="" id="{94260921-6380-453F-A534-46F5EF07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130"/>
              <a:ext cx="20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58" name="Text Box 6">
              <a:extLst>
                <a:ext uri="{FF2B5EF4-FFF2-40B4-BE49-F238E27FC236}">
                  <a16:creationId xmlns:a16="http://schemas.microsoft.com/office/drawing/2014/main" xmlns="" id="{ACC5A7A2-5A3C-4C83-9E98-62495B1A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5" y="307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xmlns="" id="{745E9F49-2182-4A56-ADE3-6A80DD428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13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xmlns="" id="{6D9334F8-C491-4EBA-9E3E-7811C770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3" y="3078"/>
              <a:ext cx="4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3561" name="Text Box 9">
              <a:extLst>
                <a:ext uri="{FF2B5EF4-FFF2-40B4-BE49-F238E27FC236}">
                  <a16:creationId xmlns:a16="http://schemas.microsoft.com/office/drawing/2014/main" xmlns="" id="{CE017F9B-0F2E-48ED-B4E0-F67D54230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89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xmlns="" id="{CA611691-8535-4E33-9D12-DE2270F6F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13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xmlns="" id="{B01D7CEB-81F3-4C9B-94E0-70C27F0AC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346"/>
              <a:ext cx="8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4" name="Text Box 12">
              <a:extLst>
                <a:ext uri="{FF2B5EF4-FFF2-40B4-BE49-F238E27FC236}">
                  <a16:creationId xmlns:a16="http://schemas.microsoft.com/office/drawing/2014/main" xmlns="" id="{B6DC02FF-79C1-4D8F-B5BB-7E6E261EB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1933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W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/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J</a:t>
              </a:r>
            </a:p>
          </p:txBody>
        </p:sp>
        <p:sp>
          <p:nvSpPr>
            <p:cNvPr id="23565" name="Arc 13">
              <a:extLst>
                <a:ext uri="{FF2B5EF4-FFF2-40B4-BE49-F238E27FC236}">
                  <a16:creationId xmlns:a16="http://schemas.microsoft.com/office/drawing/2014/main" xmlns="" id="{2B9B29C0-A752-4A47-8464-94DD05AE588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02" y="2336"/>
              <a:ext cx="853" cy="779"/>
            </a:xfrm>
            <a:custGeom>
              <a:avLst/>
              <a:gdLst>
                <a:gd name="T0" fmla="*/ 0 w 21600"/>
                <a:gd name="T1" fmla="*/ 0 h 22286"/>
                <a:gd name="T2" fmla="*/ 1 w 21600"/>
                <a:gd name="T3" fmla="*/ 1 h 22286"/>
                <a:gd name="T4" fmla="*/ 0 w 21600"/>
                <a:gd name="T5" fmla="*/ 1 h 22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28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</a:path>
                <a:path w="21600" h="2228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6" name="Arc 14">
              <a:extLst>
                <a:ext uri="{FF2B5EF4-FFF2-40B4-BE49-F238E27FC236}">
                  <a16:creationId xmlns:a16="http://schemas.microsoft.com/office/drawing/2014/main" xmlns="" id="{F638599A-EA55-4DA9-8A47-10D022F3E25A}"/>
                </a:ext>
              </a:extLst>
            </p:cNvPr>
            <p:cNvSpPr>
              <a:spLocks/>
            </p:cNvSpPr>
            <p:nvPr/>
          </p:nvSpPr>
          <p:spPr bwMode="auto">
            <a:xfrm rot="5238797" flipV="1">
              <a:off x="2766" y="2319"/>
              <a:ext cx="848" cy="802"/>
            </a:xfrm>
            <a:custGeom>
              <a:avLst/>
              <a:gdLst>
                <a:gd name="T0" fmla="*/ 0 w 22794"/>
                <a:gd name="T1" fmla="*/ 0 h 21600"/>
                <a:gd name="T2" fmla="*/ 1 w 22794"/>
                <a:gd name="T3" fmla="*/ 1 h 21600"/>
                <a:gd name="T4" fmla="*/ 0 w 2279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21600" fill="none" extrusionOk="0">
                  <a:moveTo>
                    <a:pt x="0" y="33"/>
                  </a:moveTo>
                  <a:cubicBezTo>
                    <a:pt x="397" y="11"/>
                    <a:pt x="795" y="0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</a:path>
                <a:path w="22794" h="21600" stroke="0" extrusionOk="0">
                  <a:moveTo>
                    <a:pt x="0" y="33"/>
                  </a:moveTo>
                  <a:cubicBezTo>
                    <a:pt x="397" y="11"/>
                    <a:pt x="795" y="0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  <a:lnTo>
                    <a:pt x="1194" y="2160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xmlns="" id="{C9AABDF4-5F88-4D80-AF20-28807D37F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371633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公式" r:id="rId3" imgW="1723860" imgH="1028817" progId="Equation.3">
                  <p:embed/>
                </p:oleObj>
              </mc:Choice>
              <mc:Fallback>
                <p:oleObj name="公式" r:id="rId3" imgW="1723860" imgH="1028817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xmlns="" id="{C9AABDF4-5F88-4D80-AF20-28807D37F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716338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Group 3">
            <a:extLst>
              <a:ext uri="{FF2B5EF4-FFF2-40B4-BE49-F238E27FC236}">
                <a16:creationId xmlns:a16="http://schemas.microsoft.com/office/drawing/2014/main" xmlns="" id="{9A8FA086-5C1A-4436-9D78-D9ACAF82C3D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703263"/>
            <a:ext cx="3311525" cy="2420937"/>
            <a:chOff x="3334" y="2795"/>
            <a:chExt cx="2086" cy="1134"/>
          </a:xfrm>
        </p:grpSpPr>
        <p:sp>
          <p:nvSpPr>
            <p:cNvPr id="24588" name="Line 4">
              <a:extLst>
                <a:ext uri="{FF2B5EF4-FFF2-40B4-BE49-F238E27FC236}">
                  <a16:creationId xmlns:a16="http://schemas.microsoft.com/office/drawing/2014/main" xmlns="" id="{343129B4-51D2-4C25-BB61-2AAE146A1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9" name="Line 5">
              <a:extLst>
                <a:ext uri="{FF2B5EF4-FFF2-40B4-BE49-F238E27FC236}">
                  <a16:creationId xmlns:a16="http://schemas.microsoft.com/office/drawing/2014/main" xmlns="" id="{3A499544-8F98-48C9-AA03-6D4960430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0" name="Text Box 6">
              <a:extLst>
                <a:ext uri="{FF2B5EF4-FFF2-40B4-BE49-F238E27FC236}">
                  <a16:creationId xmlns:a16="http://schemas.microsoft.com/office/drawing/2014/main" xmlns="" id="{62CB03F9-E9D3-40FE-9762-B786D35A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4591" name="Text Box 7">
              <a:extLst>
                <a:ext uri="{FF2B5EF4-FFF2-40B4-BE49-F238E27FC236}">
                  <a16:creationId xmlns:a16="http://schemas.microsoft.com/office/drawing/2014/main" xmlns="" id="{890EDFB3-495F-4BF0-947F-62479D7D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4592" name="Text Box 8">
              <a:extLst>
                <a:ext uri="{FF2B5EF4-FFF2-40B4-BE49-F238E27FC236}">
                  <a16:creationId xmlns:a16="http://schemas.microsoft.com/office/drawing/2014/main" xmlns="" id="{04AAFCDB-7AF7-4411-970A-0A520436A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4593" name="Text Box 9">
              <a:extLst>
                <a:ext uri="{FF2B5EF4-FFF2-40B4-BE49-F238E27FC236}">
                  <a16:creationId xmlns:a16="http://schemas.microsoft.com/office/drawing/2014/main" xmlns="" id="{F809F530-F1D0-42D9-A93B-C6A800EF9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4594" name="Line 10">
              <a:extLst>
                <a:ext uri="{FF2B5EF4-FFF2-40B4-BE49-F238E27FC236}">
                  <a16:creationId xmlns:a16="http://schemas.microsoft.com/office/drawing/2014/main" xmlns="" id="{EBEC546C-EA13-4D82-B8FA-4A146CDFD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5" name="Text Box 11">
              <a:extLst>
                <a:ext uri="{FF2B5EF4-FFF2-40B4-BE49-F238E27FC236}">
                  <a16:creationId xmlns:a16="http://schemas.microsoft.com/office/drawing/2014/main" xmlns="" id="{43A3E57C-82E5-4A53-85B7-086CE5E73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i/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4596" name="Text Box 12">
              <a:extLst>
                <a:ext uri="{FF2B5EF4-FFF2-40B4-BE49-F238E27FC236}">
                  <a16:creationId xmlns:a16="http://schemas.microsoft.com/office/drawing/2014/main" xmlns="" id="{35D8E1CF-5AA4-41C4-8674-5F8BF27E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4597" name="Line 13">
              <a:extLst>
                <a:ext uri="{FF2B5EF4-FFF2-40B4-BE49-F238E27FC236}">
                  <a16:creationId xmlns:a16="http://schemas.microsoft.com/office/drawing/2014/main" xmlns="" id="{E5ACF0EE-4832-4C9D-83FD-74215FCD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8" name="Line 14">
              <a:extLst>
                <a:ext uri="{FF2B5EF4-FFF2-40B4-BE49-F238E27FC236}">
                  <a16:creationId xmlns:a16="http://schemas.microsoft.com/office/drawing/2014/main" xmlns="" id="{CA3B1898-003A-418E-82DE-7DED6DC1F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9" name="Line 15">
              <a:extLst>
                <a:ext uri="{FF2B5EF4-FFF2-40B4-BE49-F238E27FC236}">
                  <a16:creationId xmlns:a16="http://schemas.microsoft.com/office/drawing/2014/main" xmlns="" id="{21B840F2-F725-4084-BA71-3D04550C8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580" name="Text Box 16">
            <a:extLst>
              <a:ext uri="{FF2B5EF4-FFF2-40B4-BE49-F238E27FC236}">
                <a16:creationId xmlns:a16="http://schemas.microsoft.com/office/drawing/2014/main" xmlns="" id="{8F5AE642-FE7D-40EF-A19E-05D45877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1-2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若已知电流，求电容电压，</a:t>
            </a:r>
          </a:p>
        </p:txBody>
      </p:sp>
      <p:graphicFrame>
        <p:nvGraphicFramePr>
          <p:cNvPr id="200721" name="Object 17">
            <a:extLst>
              <a:ext uri="{FF2B5EF4-FFF2-40B4-BE49-F238E27FC236}">
                <a16:creationId xmlns:a16="http://schemas.microsoft.com/office/drawing/2014/main" xmlns="" id="{95632FA3-94D7-4AFA-826F-864C977A0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3429000"/>
          <a:ext cx="87899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公式" r:id="rId5" imgW="7781795" imgH="647583" progId="Equation.3">
                  <p:embed/>
                </p:oleObj>
              </mc:Choice>
              <mc:Fallback>
                <p:oleObj name="公式" r:id="rId5" imgW="7781795" imgH="647583" progId="Equation.3">
                  <p:embed/>
                  <p:pic>
                    <p:nvPicPr>
                      <p:cNvPr id="200721" name="Object 17">
                        <a:extLst>
                          <a:ext uri="{FF2B5EF4-FFF2-40B4-BE49-F238E27FC236}">
                            <a16:creationId xmlns:a16="http://schemas.microsoft.com/office/drawing/2014/main" xmlns="" id="{95632FA3-94D7-4AFA-826F-864C977A0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429000"/>
                        <a:ext cx="87899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2" name="Object 18">
            <a:extLst>
              <a:ext uri="{FF2B5EF4-FFF2-40B4-BE49-F238E27FC236}">
                <a16:creationId xmlns:a16="http://schemas.microsoft.com/office/drawing/2014/main" xmlns="" id="{8C829C89-6546-4626-B14F-BB5AB7700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076700"/>
          <a:ext cx="63277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公式" r:id="rId7" imgW="2667051" imgH="428596" progId="Equation.3">
                  <p:embed/>
                </p:oleObj>
              </mc:Choice>
              <mc:Fallback>
                <p:oleObj name="公式" r:id="rId7" imgW="2667051" imgH="428596" progId="Equation.3">
                  <p:embed/>
                  <p:pic>
                    <p:nvPicPr>
                      <p:cNvPr id="200722" name="Object 18">
                        <a:extLst>
                          <a:ext uri="{FF2B5EF4-FFF2-40B4-BE49-F238E27FC236}">
                            <a16:creationId xmlns:a16="http://schemas.microsoft.com/office/drawing/2014/main" xmlns="" id="{8C829C89-6546-4626-B14F-BB5AB7700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63277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3" name="Object 19">
            <a:extLst>
              <a:ext uri="{FF2B5EF4-FFF2-40B4-BE49-F238E27FC236}">
                <a16:creationId xmlns:a16="http://schemas.microsoft.com/office/drawing/2014/main" xmlns="" id="{8EDF1FB2-9B8B-450E-8A24-8942B2986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365625"/>
          <a:ext cx="1584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公式" r:id="rId9" imgW="695181" imgH="161778" progId="Equation.3">
                  <p:embed/>
                </p:oleObj>
              </mc:Choice>
              <mc:Fallback>
                <p:oleObj name="公式" r:id="rId9" imgW="695181" imgH="161778" progId="Equation.3">
                  <p:embed/>
                  <p:pic>
                    <p:nvPicPr>
                      <p:cNvPr id="200723" name="Object 19">
                        <a:extLst>
                          <a:ext uri="{FF2B5EF4-FFF2-40B4-BE49-F238E27FC236}">
                            <a16:creationId xmlns:a16="http://schemas.microsoft.com/office/drawing/2014/main" xmlns="" id="{8EDF1FB2-9B8B-450E-8A24-8942B2986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1584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4" name="Object 20">
            <a:extLst>
              <a:ext uri="{FF2B5EF4-FFF2-40B4-BE49-F238E27FC236}">
                <a16:creationId xmlns:a16="http://schemas.microsoft.com/office/drawing/2014/main" xmlns="" id="{519BF8C2-3EAC-4207-B56D-AAB9CAAFD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5373688"/>
          <a:ext cx="9953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公式" r:id="rId11" imgW="438246" imgH="161778" progId="Equation.3">
                  <p:embed/>
                </p:oleObj>
              </mc:Choice>
              <mc:Fallback>
                <p:oleObj name="公式" r:id="rId11" imgW="438246" imgH="161778" progId="Equation.3">
                  <p:embed/>
                  <p:pic>
                    <p:nvPicPr>
                      <p:cNvPr id="200724" name="Object 20">
                        <a:extLst>
                          <a:ext uri="{FF2B5EF4-FFF2-40B4-BE49-F238E27FC236}">
                            <a16:creationId xmlns:a16="http://schemas.microsoft.com/office/drawing/2014/main" xmlns="" id="{519BF8C2-3EAC-4207-B56D-AAB9CAAFD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373688"/>
                        <a:ext cx="9953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5" name="Object 21">
            <a:extLst>
              <a:ext uri="{FF2B5EF4-FFF2-40B4-BE49-F238E27FC236}">
                <a16:creationId xmlns:a16="http://schemas.microsoft.com/office/drawing/2014/main" xmlns="" id="{3EF9040B-A119-45C9-8E4F-BD8AF51F9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084763"/>
          <a:ext cx="49672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公式" r:id="rId13" imgW="1943218" imgH="428596" progId="Equation.3">
                  <p:embed/>
                </p:oleObj>
              </mc:Choice>
              <mc:Fallback>
                <p:oleObj name="公式" r:id="rId13" imgW="1943218" imgH="428596" progId="Equation.3">
                  <p:embed/>
                  <p:pic>
                    <p:nvPicPr>
                      <p:cNvPr id="200725" name="Object 21">
                        <a:extLst>
                          <a:ext uri="{FF2B5EF4-FFF2-40B4-BE49-F238E27FC236}">
                            <a16:creationId xmlns:a16="http://schemas.microsoft.com/office/drawing/2014/main" xmlns="" id="{3EF9040B-A119-45C9-8E4F-BD8AF51F9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49672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28" descr="斜纹布">
            <a:extLst>
              <a:ext uri="{FF2B5EF4-FFF2-40B4-BE49-F238E27FC236}">
                <a16:creationId xmlns:a16="http://schemas.microsoft.com/office/drawing/2014/main" xmlns="" id="{98E30930-7932-4B22-8876-74E30E4F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576263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4587" name="Text Box 32">
            <a:extLst>
              <a:ext uri="{FF2B5EF4-FFF2-40B4-BE49-F238E27FC236}">
                <a16:creationId xmlns:a16="http://schemas.microsoft.com/office/drawing/2014/main" xmlns="" id="{30016730-8201-410D-85C0-B5631BCBA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】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9CFA2808-679B-4D32-968E-627B2F46BE21}"/>
              </a:ext>
            </a:extLst>
          </p:cNvPr>
          <p:cNvCxnSpPr/>
          <p:nvPr/>
        </p:nvCxnSpPr>
        <p:spPr bwMode="auto">
          <a:xfrm flipV="1">
            <a:off x="5688013" y="457200"/>
            <a:ext cx="1114425" cy="16017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70127CCC-CAAB-4F58-B647-5CA914115381}"/>
              </a:ext>
            </a:extLst>
          </p:cNvPr>
          <p:cNvCxnSpPr>
            <a:cxnSpLocks/>
          </p:cNvCxnSpPr>
          <p:nvPr/>
        </p:nvCxnSpPr>
        <p:spPr bwMode="auto">
          <a:xfrm>
            <a:off x="6809580" y="457199"/>
            <a:ext cx="1039020" cy="16017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AFB8706-B0CC-47C0-A736-FBDD20047515}"/>
              </a:ext>
            </a:extLst>
          </p:cNvPr>
          <p:cNvCxnSpPr>
            <a:cxnSpLocks/>
          </p:cNvCxnSpPr>
          <p:nvPr/>
        </p:nvCxnSpPr>
        <p:spPr bwMode="auto">
          <a:xfrm>
            <a:off x="7848600" y="2045953"/>
            <a:ext cx="1091804" cy="258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xmlns="" id="{F76EFC90-40A2-4E04-841E-A123D4CC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82978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666699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思考：当电源激励是正弦函数作用时，</a:t>
            </a:r>
          </a:p>
          <a:p>
            <a:pPr algn="l">
              <a:buClr>
                <a:srgbClr val="666699"/>
              </a:buClr>
              <a:buFont typeface="Wingdings" panose="05000000000000000000" pitchFamily="2" charset="2"/>
              <a:buNone/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动态电路的响应如何求解？</a:t>
            </a:r>
            <a:endParaRPr kumimoji="1" lang="zh-CN" altLang="en-US" sz="3200" b="1" dirty="0">
              <a:solidFill>
                <a:srgbClr val="CC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A3ABDACA-BFB7-4667-8D70-C0FB63EC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2093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8-1】</a:t>
            </a:r>
          </a:p>
        </p:txBody>
      </p:sp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xmlns="" id="{3E8164E0-61BF-4B4F-BD69-54BEED2CB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55781"/>
              </p:ext>
            </p:extLst>
          </p:nvPr>
        </p:nvGraphicFramePr>
        <p:xfrm>
          <a:off x="1981200" y="3657600"/>
          <a:ext cx="1871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3" imgW="710891" imgH="253890" progId="Equation.DSMT4">
                  <p:embed/>
                </p:oleObj>
              </mc:Choice>
              <mc:Fallback>
                <p:oleObj name="Equation" r:id="rId3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1871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xmlns="" id="{7D9194EF-78D7-4CFA-A9A0-038CD08A5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17749"/>
              </p:ext>
            </p:extLst>
          </p:nvPr>
        </p:nvGraphicFramePr>
        <p:xfrm>
          <a:off x="1752600" y="3125787"/>
          <a:ext cx="299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5787"/>
                        <a:ext cx="299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xmlns="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6540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1390284" y="4367163"/>
            <a:ext cx="3708400" cy="719138"/>
            <a:chOff x="135" y="3159"/>
            <a:chExt cx="2336" cy="453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xmlns="" id="{2D928C98-9413-4B20-A7BC-190B3ABD5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203"/>
            <a:ext cx="58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7" name="Equation" r:id="rId7" imgW="317087" imgH="177569" progId="Equation.DSMT4">
                    <p:embed/>
                  </p:oleObj>
                </mc:Choice>
                <mc:Fallback>
                  <p:oleObj name="Equation" r:id="rId7" imgW="317087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58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xmlns="" id="{2C5105BB-9034-46E1-98A1-EE062D1E6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159"/>
            <a:ext cx="49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8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9"/>
                          <a:ext cx="49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xmlns="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3194"/>
              <a:ext cx="18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 时的电流</a:t>
              </a:r>
            </a:p>
          </p:txBody>
        </p:sp>
      </p:grpSp>
      <p:sp>
        <p:nvSpPr>
          <p:cNvPr id="60431" name="Rectangle 24" descr="8045477F7F04C6FF0A27B929479A7199">
            <a:extLst>
              <a:ext uri="{FF2B5EF4-FFF2-40B4-BE49-F238E27FC236}">
                <a16:creationId xmlns:a16="http://schemas.microsoft.com/office/drawing/2014/main" xmlns="" id="{152EE480-3A0A-4580-A839-F5E4DF02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10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xmlns="" id="{DF459EC5-1A4D-486A-8824-D9AEAFD8B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2824163"/>
          <a:ext cx="36004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Visio" r:id="rId11" imgW="1798930" imgH="1045159" progId="Visio.Drawing.11">
                  <p:embed/>
                </p:oleObj>
              </mc:Choice>
              <mc:Fallback>
                <p:oleObj name="Visio" r:id="rId11" imgW="1798930" imgH="1045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824163"/>
                        <a:ext cx="36004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63484"/>
              </p:ext>
            </p:extLst>
          </p:nvPr>
        </p:nvGraphicFramePr>
        <p:xfrm>
          <a:off x="1050131" y="4946601"/>
          <a:ext cx="66992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13" imgW="2527300" imgH="279400" progId="Equation.DSMT4">
                  <p:embed/>
                </p:oleObj>
              </mc:Choice>
              <mc:Fallback>
                <p:oleObj name="Equation" r:id="rId13" imgW="2527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31" y="4946601"/>
                        <a:ext cx="66992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658BC1FD-6265-4533-9C1A-20CB8451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805488"/>
            <a:ext cx="5246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32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32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暂态响应</a:t>
            </a:r>
            <a:r>
              <a:rPr lang="en-US" altLang="zh-CN" sz="32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32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稳态响应</a:t>
            </a:r>
          </a:p>
        </p:txBody>
      </p:sp>
    </p:spTree>
    <p:extLst>
      <p:ext uri="{BB962C8B-B14F-4D97-AF65-F5344CB8AC3E}">
        <p14:creationId xmlns:p14="http://schemas.microsoft.com/office/powerpoint/2010/main" val="3375342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3" grpId="0"/>
      <p:bldP spid="695314" grpId="0"/>
      <p:bldP spid="60431" grpId="0"/>
      <p:bldP spid="15" grpId="0"/>
      <p:bldP spid="15" grpId="1"/>
      <p:bldP spid="15" grpId="2"/>
      <p:bldP spid="15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736D39CC-E612-49DB-A24C-D1D40FB34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练习：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6-1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6-3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6-4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>
            <a:extLst>
              <a:ext uri="{FF2B5EF4-FFF2-40B4-BE49-F238E27FC236}">
                <a16:creationId xmlns:a16="http://schemas.microsoft.com/office/drawing/2014/main" xmlns="" id="{4D877140-5AA2-4EEC-AAD7-DDF33145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8006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§6-1  </a:t>
            </a:r>
            <a:r>
              <a:rPr kumimoji="1" lang="zh-CN" altLang="en-US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电容元件</a:t>
            </a:r>
          </a:p>
        </p:txBody>
      </p:sp>
      <p:sp>
        <p:nvSpPr>
          <p:cNvPr id="182275" name="Text Box 3">
            <a:extLst>
              <a:ext uri="{FF2B5EF4-FFF2-40B4-BE49-F238E27FC236}">
                <a16:creationId xmlns:a16="http://schemas.microsoft.com/office/drawing/2014/main" xmlns="" id="{A4B0F03A-17B7-45B0-AFA9-939ABC8E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73" y="865306"/>
            <a:ext cx="1821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、电容器</a:t>
            </a:r>
          </a:p>
        </p:txBody>
      </p:sp>
      <p:grpSp>
        <p:nvGrpSpPr>
          <p:cNvPr id="182283" name="Group 11">
            <a:extLst>
              <a:ext uri="{FF2B5EF4-FFF2-40B4-BE49-F238E27FC236}">
                <a16:creationId xmlns:a16="http://schemas.microsoft.com/office/drawing/2014/main" xmlns="" id="{A2F7D8E5-799A-4875-9C9F-7947E1629089}"/>
              </a:ext>
            </a:extLst>
          </p:cNvPr>
          <p:cNvGrpSpPr>
            <a:grpSpLocks/>
          </p:cNvGrpSpPr>
          <p:nvPr/>
        </p:nvGrpSpPr>
        <p:grpSpPr bwMode="auto">
          <a:xfrm>
            <a:off x="1661728" y="737497"/>
            <a:ext cx="3341687" cy="2733675"/>
            <a:chOff x="1247" y="2341"/>
            <a:chExt cx="2105" cy="1722"/>
          </a:xfrm>
        </p:grpSpPr>
        <p:sp>
          <p:nvSpPr>
            <p:cNvPr id="7178" name="Line 12">
              <a:extLst>
                <a:ext uri="{FF2B5EF4-FFF2-40B4-BE49-F238E27FC236}">
                  <a16:creationId xmlns:a16="http://schemas.microsoft.com/office/drawing/2014/main" xmlns="" id="{3EA2B437-B5AC-4D99-ADA5-546D1448D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496"/>
              <a:ext cx="0" cy="95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Line 13">
              <a:extLst>
                <a:ext uri="{FF2B5EF4-FFF2-40B4-BE49-F238E27FC236}">
                  <a16:creationId xmlns:a16="http://schemas.microsoft.com/office/drawing/2014/main" xmlns="" id="{89A083F2-92DA-4E51-90B3-8F930FFFB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496"/>
              <a:ext cx="0" cy="95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0" name="Line 14">
              <a:extLst>
                <a:ext uri="{FF2B5EF4-FFF2-40B4-BE49-F238E27FC236}">
                  <a16:creationId xmlns:a16="http://schemas.microsoft.com/office/drawing/2014/main" xmlns="" id="{EAEF4517-AC3A-42C0-A705-D064923DD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99"/>
              <a:ext cx="5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1" name="Line 15">
              <a:extLst>
                <a:ext uri="{FF2B5EF4-FFF2-40B4-BE49-F238E27FC236}">
                  <a16:creationId xmlns:a16="http://schemas.microsoft.com/office/drawing/2014/main" xmlns="" id="{4B946968-3D84-430A-A238-28B9BBD26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99"/>
              <a:ext cx="0" cy="6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2" name="Line 16">
              <a:extLst>
                <a:ext uri="{FF2B5EF4-FFF2-40B4-BE49-F238E27FC236}">
                  <a16:creationId xmlns:a16="http://schemas.microsoft.com/office/drawing/2014/main" xmlns="" id="{ABFD1F01-EF9D-40B3-8452-265AA53E3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670"/>
              <a:ext cx="8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3" name="Line 17">
              <a:extLst>
                <a:ext uri="{FF2B5EF4-FFF2-40B4-BE49-F238E27FC236}">
                  <a16:creationId xmlns:a16="http://schemas.microsoft.com/office/drawing/2014/main" xmlns="" id="{CF3D2E0D-8814-4273-89F8-AEBBDF557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3447"/>
              <a:ext cx="0" cy="3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4" name="Line 18">
              <a:extLst>
                <a:ext uri="{FF2B5EF4-FFF2-40B4-BE49-F238E27FC236}">
                  <a16:creationId xmlns:a16="http://schemas.microsoft.com/office/drawing/2014/main" xmlns="" id="{8E2C0734-AFBC-40BB-9147-AC33395A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3559"/>
              <a:ext cx="0" cy="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5" name="Line 19">
              <a:extLst>
                <a:ext uri="{FF2B5EF4-FFF2-40B4-BE49-F238E27FC236}">
                  <a16:creationId xmlns:a16="http://schemas.microsoft.com/office/drawing/2014/main" xmlns="" id="{BDB19E46-EF15-4765-AE23-0C5B49A21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999"/>
              <a:ext cx="5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6" name="Line 20">
              <a:extLst>
                <a:ext uri="{FF2B5EF4-FFF2-40B4-BE49-F238E27FC236}">
                  <a16:creationId xmlns:a16="http://schemas.microsoft.com/office/drawing/2014/main" xmlns="" id="{9E6131EF-BA28-4C25-9D4D-42E14655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999"/>
              <a:ext cx="0" cy="6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7" name="Line 21">
              <a:extLst>
                <a:ext uri="{FF2B5EF4-FFF2-40B4-BE49-F238E27FC236}">
                  <a16:creationId xmlns:a16="http://schemas.microsoft.com/office/drawing/2014/main" xmlns="" id="{BB9B6555-1D9B-423C-B659-CF8D2ECE4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3670"/>
              <a:ext cx="8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8" name="Text Box 22">
              <a:extLst>
                <a:ext uri="{FF2B5EF4-FFF2-40B4-BE49-F238E27FC236}">
                  <a16:creationId xmlns:a16="http://schemas.microsoft.com/office/drawing/2014/main" xmlns="" id="{306D913B-EB8E-4C7B-B1FC-45435CAB9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341"/>
              <a:ext cx="3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7189" name="Text Box 23">
              <a:extLst>
                <a:ext uri="{FF2B5EF4-FFF2-40B4-BE49-F238E27FC236}">
                  <a16:creationId xmlns:a16="http://schemas.microsoft.com/office/drawing/2014/main" xmlns="" id="{2BC08027-1DB2-4FD3-BF76-D5500285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478"/>
              <a:ext cx="7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q</a:t>
              </a:r>
              <a:endPara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90" name="Text Box 24">
              <a:extLst>
                <a:ext uri="{FF2B5EF4-FFF2-40B4-BE49-F238E27FC236}">
                  <a16:creationId xmlns:a16="http://schemas.microsoft.com/office/drawing/2014/main" xmlns="" id="{034FFB28-A85E-4624-A739-E6131D59C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478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7191" name="Rectangle 25" descr="信纸">
              <a:extLst>
                <a:ext uri="{FF2B5EF4-FFF2-40B4-BE49-F238E27FC236}">
                  <a16:creationId xmlns:a16="http://schemas.microsoft.com/office/drawing/2014/main" xmlns="" id="{AACD0A61-DA90-4B65-AFCF-4850C1A1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551"/>
              <a:ext cx="699" cy="8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192" name="Text Box 26">
              <a:extLst>
                <a:ext uri="{FF2B5EF4-FFF2-40B4-BE49-F238E27FC236}">
                  <a16:creationId xmlns:a16="http://schemas.microsoft.com/office/drawing/2014/main" xmlns="" id="{0579B040-BB5A-4294-875C-761CA6E8B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736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</p:grpSp>
      <p:sp>
        <p:nvSpPr>
          <p:cNvPr id="26" name="Text Box 2">
            <a:extLst>
              <a:ext uri="{FF2B5EF4-FFF2-40B4-BE49-F238E27FC236}">
                <a16:creationId xmlns:a16="http://schemas.microsoft.com/office/drawing/2014/main" xmlns="" id="{BD37CFF6-7EC7-4FEF-AC6C-62FDEDE4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124200"/>
            <a:ext cx="2482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）电容元件定义</a:t>
            </a: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xmlns="" id="{5CA885AB-FC4D-4ECD-BF78-113BD89792A9}"/>
              </a:ext>
            </a:extLst>
          </p:cNvPr>
          <p:cNvGrpSpPr>
            <a:grpSpLocks/>
          </p:cNvGrpSpPr>
          <p:nvPr/>
        </p:nvGrpSpPr>
        <p:grpSpPr bwMode="auto">
          <a:xfrm>
            <a:off x="723985" y="3515287"/>
            <a:ext cx="2975490" cy="3024187"/>
            <a:chOff x="3696" y="2296"/>
            <a:chExt cx="1448" cy="1542"/>
          </a:xfrm>
        </p:grpSpPr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xmlns="" id="{5618CC69-CFF3-421F-BD54-F926F196C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2886"/>
              <a:ext cx="31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xmlns="" id="{CABF640C-40E5-4597-B0E7-0D358894E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067"/>
              <a:ext cx="1134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xmlns="" id="{106CEE5B-2795-43C0-A4EA-74B921AB8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432"/>
              <a:ext cx="46" cy="1406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xmlns="" id="{99CE667A-088B-4E12-A260-CCAAC363C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296"/>
              <a:ext cx="31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xmlns="" id="{BD335387-D4AC-4A5C-AFD7-ABDBDDED6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77"/>
              <a:ext cx="1179" cy="862"/>
            </a:xfrm>
            <a:custGeom>
              <a:avLst/>
              <a:gdLst>
                <a:gd name="T0" fmla="*/ 0 w 1043"/>
                <a:gd name="T1" fmla="*/ 1215 h 726"/>
                <a:gd name="T2" fmla="*/ 656 w 1043"/>
                <a:gd name="T3" fmla="*/ 988 h 726"/>
                <a:gd name="T4" fmla="*/ 1507 w 1043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AutoShape 19" descr="羊皮纸">
            <a:extLst>
              <a:ext uri="{FF2B5EF4-FFF2-40B4-BE49-F238E27FC236}">
                <a16:creationId xmlns:a16="http://schemas.microsoft.com/office/drawing/2014/main" xmlns="" id="{8303F936-A138-44B6-A4A8-3315F962B6EF}"/>
              </a:ext>
            </a:extLst>
          </p:cNvPr>
          <p:cNvSpPr>
            <a:spLocks noChangeArrowheads="1"/>
          </p:cNvSpPr>
          <p:nvPr/>
        </p:nvSpPr>
        <p:spPr bwMode="auto">
          <a:xfrm rot="21474352" flipH="1">
            <a:off x="2000285" y="5198053"/>
            <a:ext cx="2341563" cy="954088"/>
          </a:xfrm>
          <a:prstGeom prst="curvedUpArrow">
            <a:avLst>
              <a:gd name="adj1" fmla="val 19339"/>
              <a:gd name="adj2" fmla="val 74400"/>
              <a:gd name="adj3" fmla="val 33333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库伏</a:t>
            </a:r>
          </a:p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特性</a:t>
            </a:r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xmlns="" id="{2334090A-B025-47E8-9B78-5D098F242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05638"/>
              </p:ext>
            </p:extLst>
          </p:nvPr>
        </p:nvGraphicFramePr>
        <p:xfrm>
          <a:off x="160234" y="4193661"/>
          <a:ext cx="1501494" cy="42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公式" r:id="rId5" imgW="771744" imgH="200230" progId="Equation.3">
                  <p:embed/>
                </p:oleObj>
              </mc:Choice>
              <mc:Fallback>
                <p:oleObj name="公式" r:id="rId5" imgW="771744" imgH="200230" progId="Equation.3">
                  <p:embed/>
                  <p:pic>
                    <p:nvPicPr>
                      <p:cNvPr id="183302" name="Object 6">
                        <a:extLst>
                          <a:ext uri="{FF2B5EF4-FFF2-40B4-BE49-F238E27FC236}">
                            <a16:creationId xmlns:a16="http://schemas.microsoft.com/office/drawing/2014/main" xmlns="" id="{5702929D-C942-4B10-9D00-006205576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4" y="4193661"/>
                        <a:ext cx="1501494" cy="429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0">
            <a:extLst>
              <a:ext uri="{FF2B5EF4-FFF2-40B4-BE49-F238E27FC236}">
                <a16:creationId xmlns:a16="http://schemas.microsoft.com/office/drawing/2014/main" xmlns="" id="{414CB0E6-51DF-4BFA-A97A-9DDBE9CB4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4" y="228600"/>
            <a:ext cx="3506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）线性时不变电容元件</a:t>
            </a: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xmlns="" id="{FD840B7D-7E59-4502-8668-245D865712CB}"/>
              </a:ext>
            </a:extLst>
          </p:cNvPr>
          <p:cNvGrpSpPr>
            <a:grpSpLocks/>
          </p:cNvGrpSpPr>
          <p:nvPr/>
        </p:nvGrpSpPr>
        <p:grpSpPr bwMode="auto">
          <a:xfrm>
            <a:off x="5609443" y="717507"/>
            <a:ext cx="2666183" cy="2815330"/>
            <a:chOff x="3795" y="1299"/>
            <a:chExt cx="1487" cy="1599"/>
          </a:xfrm>
        </p:grpSpPr>
        <p:grpSp>
          <p:nvGrpSpPr>
            <p:cNvPr id="37" name="Group 5">
              <a:extLst>
                <a:ext uri="{FF2B5EF4-FFF2-40B4-BE49-F238E27FC236}">
                  <a16:creationId xmlns:a16="http://schemas.microsoft.com/office/drawing/2014/main" xmlns="" id="{C747294B-DCE0-453B-9E26-0C2E1CF6F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1391"/>
              <a:ext cx="1406" cy="1507"/>
              <a:chOff x="336" y="1872"/>
              <a:chExt cx="1056" cy="1104"/>
            </a:xfrm>
          </p:grpSpPr>
          <p:sp>
            <p:nvSpPr>
              <p:cNvPr id="44" name="Line 6">
                <a:extLst>
                  <a:ext uri="{FF2B5EF4-FFF2-40B4-BE49-F238E27FC236}">
                    <a16:creationId xmlns:a16="http://schemas.microsoft.com/office/drawing/2014/main" xmlns="" id="{23A2B7C4-9465-46F0-A740-02757C606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xmlns="" id="{0029A626-6BDE-4DB1-882D-E379641F9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xmlns="" id="{9E35A502-76D6-4F62-86F9-21BEA4FB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1299"/>
              <a:ext cx="20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xmlns="" id="{16296257-4499-4AC6-9987-9F1C06174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7" y="2252"/>
              <a:ext cx="21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xmlns="" id="{9AEFB602-79C9-4F13-B40F-F40497B95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323"/>
              <a:ext cx="20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xmlns="" id="{59C2BAF4-5147-44B6-8DD1-4E63409B3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070"/>
              <a:ext cx="103" cy="297"/>
            </a:xfrm>
            <a:custGeom>
              <a:avLst/>
              <a:gdLst>
                <a:gd name="T0" fmla="*/ 0 w 55"/>
                <a:gd name="T1" fmla="*/ 0 h 117"/>
                <a:gd name="T2" fmla="*/ 316 w 55"/>
                <a:gd name="T3" fmla="*/ 734 h 117"/>
                <a:gd name="T4" fmla="*/ 294 w 55"/>
                <a:gd name="T5" fmla="*/ 1914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12">
              <a:extLst>
                <a:ext uri="{FF2B5EF4-FFF2-40B4-BE49-F238E27FC236}">
                  <a16:creationId xmlns:a16="http://schemas.microsoft.com/office/drawing/2014/main" xmlns="" id="{870C46C4-7B66-4C49-A2AE-7BC7AD13A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948"/>
              <a:ext cx="43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xmlns="" id="{EB3E4DF3-321F-4E65-B71D-CA348722B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797"/>
              <a:ext cx="998" cy="8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" name="Object 3">
            <a:extLst>
              <a:ext uri="{FF2B5EF4-FFF2-40B4-BE49-F238E27FC236}">
                <a16:creationId xmlns:a16="http://schemas.microsoft.com/office/drawing/2014/main" xmlns="" id="{0B00B5F5-5607-4F59-B023-3881BC79E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17024"/>
              </p:ext>
            </p:extLst>
          </p:nvPr>
        </p:nvGraphicFramePr>
        <p:xfrm>
          <a:off x="7427248" y="818197"/>
          <a:ext cx="1406289" cy="48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公式" r:id="rId7" imgW="628481" imgH="200230" progId="Equation.3">
                  <p:embed/>
                </p:oleObj>
              </mc:Choice>
              <mc:Fallback>
                <p:oleObj name="公式" r:id="rId7" imgW="628481" imgH="200230" progId="Equation.3">
                  <p:embed/>
                  <p:pic>
                    <p:nvPicPr>
                      <p:cNvPr id="184323" name="Object 3">
                        <a:extLst>
                          <a:ext uri="{FF2B5EF4-FFF2-40B4-BE49-F238E27FC236}">
                            <a16:creationId xmlns:a16="http://schemas.microsoft.com/office/drawing/2014/main" xmlns="" id="{EE45B003-BA56-4697-BB8B-D04DAFCF2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248" y="818197"/>
                        <a:ext cx="1406289" cy="48665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1">
            <a:extLst>
              <a:ext uri="{FF2B5EF4-FFF2-40B4-BE49-F238E27FC236}">
                <a16:creationId xmlns:a16="http://schemas.microsoft.com/office/drawing/2014/main" xmlns="" id="{385A1775-00B8-48D2-9071-268248E92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98132"/>
              </p:ext>
            </p:extLst>
          </p:nvPr>
        </p:nvGraphicFramePr>
        <p:xfrm>
          <a:off x="6657605" y="2859602"/>
          <a:ext cx="2103558" cy="82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公式" r:id="rId9" imgW="1124032" imgH="428596" progId="Equation.3">
                  <p:embed/>
                </p:oleObj>
              </mc:Choice>
              <mc:Fallback>
                <p:oleObj name="公式" r:id="rId9" imgW="1124032" imgH="428596" progId="Equation.3">
                  <p:embed/>
                  <p:pic>
                    <p:nvPicPr>
                      <p:cNvPr id="184341" name="Object 21">
                        <a:extLst>
                          <a:ext uri="{FF2B5EF4-FFF2-40B4-BE49-F238E27FC236}">
                            <a16:creationId xmlns:a16="http://schemas.microsoft.com/office/drawing/2014/main" xmlns="" id="{F30EC297-5E2D-4361-A996-CB6D0951F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605" y="2859602"/>
                        <a:ext cx="2103558" cy="829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">
            <a:extLst>
              <a:ext uri="{FF2B5EF4-FFF2-40B4-BE49-F238E27FC236}">
                <a16:creationId xmlns:a16="http://schemas.microsoft.com/office/drawing/2014/main" xmlns="" id="{4F76A038-4FFC-473C-8EC0-D918478C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159" y="3622471"/>
            <a:ext cx="31257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）电容器的符号</a:t>
            </a: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xmlns="" id="{FEB86596-5A6A-48F5-8471-DBA5126771BB}"/>
              </a:ext>
            </a:extLst>
          </p:cNvPr>
          <p:cNvGrpSpPr>
            <a:grpSpLocks/>
          </p:cNvGrpSpPr>
          <p:nvPr/>
        </p:nvGrpSpPr>
        <p:grpSpPr bwMode="auto">
          <a:xfrm>
            <a:off x="5585579" y="4079685"/>
            <a:ext cx="2544813" cy="1271726"/>
            <a:chOff x="2608" y="1052"/>
            <a:chExt cx="1919" cy="1254"/>
          </a:xfrm>
        </p:grpSpPr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xmlns="" id="{FB7FB7EA-E1D6-435A-B974-11F182423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052"/>
              <a:ext cx="1919" cy="905"/>
              <a:chOff x="2256" y="2717"/>
              <a:chExt cx="1919" cy="905"/>
            </a:xfrm>
          </p:grpSpPr>
          <p:sp>
            <p:nvSpPr>
              <p:cNvPr id="54" name="Text Box 5">
                <a:extLst>
                  <a:ext uri="{FF2B5EF4-FFF2-40B4-BE49-F238E27FC236}">
                    <a16:creationId xmlns:a16="http://schemas.microsoft.com/office/drawing/2014/main" xmlns="" id="{20A422CC-F3F6-4539-83B0-520EB9EB7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717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xmlns="" id="{297754D1-D16B-44FC-846F-28E43C95B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xmlns="" id="{9C968DE6-5DF5-41C8-8B50-C1F744910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8">
                <a:extLst>
                  <a:ext uri="{FF2B5EF4-FFF2-40B4-BE49-F238E27FC236}">
                    <a16:creationId xmlns:a16="http://schemas.microsoft.com/office/drawing/2014/main" xmlns="" id="{236F9096-9077-439A-81A9-A8E1B5E6E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Oval 9">
                <a:extLst>
                  <a:ext uri="{FF2B5EF4-FFF2-40B4-BE49-F238E27FC236}">
                    <a16:creationId xmlns:a16="http://schemas.microsoft.com/office/drawing/2014/main" xmlns="" id="{2D195345-622A-4079-8DC0-08160661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9" name="Group 10">
                <a:extLst>
                  <a:ext uri="{FF2B5EF4-FFF2-40B4-BE49-F238E27FC236}">
                    <a16:creationId xmlns:a16="http://schemas.microsoft.com/office/drawing/2014/main" xmlns="" id="{F8A5AD68-870F-4695-8B7E-AB22D3E2E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60" name="Line 11">
                  <a:extLst>
                    <a:ext uri="{FF2B5EF4-FFF2-40B4-BE49-F238E27FC236}">
                      <a16:creationId xmlns:a16="http://schemas.microsoft.com/office/drawing/2014/main" xmlns="" id="{FAEB122B-1FC0-4F8F-A685-C22DF14CB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Line 12">
                  <a:extLst>
                    <a:ext uri="{FF2B5EF4-FFF2-40B4-BE49-F238E27FC236}">
                      <a16:creationId xmlns:a16="http://schemas.microsoft.com/office/drawing/2014/main" xmlns="" id="{AD5F07E4-2ECA-4B86-A929-29C874C21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9AB6F73E-6F41-409A-88CF-7A025DB4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xmlns="" id="{F0E55DD4-913D-4852-BB35-65155CE1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xmlns="" id="{7D21A3EA-19EF-42C6-8469-CD575048C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75" name="Text Box 19">
            <a:extLst>
              <a:ext uri="{FF2B5EF4-FFF2-40B4-BE49-F238E27FC236}">
                <a16:creationId xmlns:a16="http://schemas.microsoft.com/office/drawing/2014/main" xmlns="" id="{FFE58904-C1AE-41EA-97D1-DFD92B11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778" y="5128734"/>
            <a:ext cx="2307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电容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单位：</a:t>
            </a:r>
          </a:p>
        </p:txBody>
      </p:sp>
      <p:sp>
        <p:nvSpPr>
          <p:cNvPr id="76" name="Text Box 18">
            <a:extLst>
              <a:ext uri="{FF2B5EF4-FFF2-40B4-BE49-F238E27FC236}">
                <a16:creationId xmlns:a16="http://schemas.microsoft.com/office/drawing/2014/main" xmlns="" id="{AD384A18-8C1D-4C58-A254-1E5282804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65" y="5128734"/>
            <a:ext cx="1651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 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Text Box 18">
            <a:extLst>
              <a:ext uri="{FF2B5EF4-FFF2-40B4-BE49-F238E27FC236}">
                <a16:creationId xmlns:a16="http://schemas.microsoft.com/office/drawing/2014/main" xmlns="" id="{04065F26-5077-459A-9C11-5B67B7112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659" y="5705819"/>
            <a:ext cx="3230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等表示。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xmlns="" id="{6190A7B1-C136-406D-9A1D-8A7DE8F7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698" y="3479310"/>
            <a:ext cx="1868964" cy="101566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1F=10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=10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9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5" grpId="0"/>
      <p:bldP spid="26" grpId="0"/>
      <p:bldP spid="33" grpId="0" animBg="1"/>
      <p:bldP spid="35" grpId="0"/>
      <p:bldP spid="48" grpId="0"/>
      <p:bldP spid="75" grpId="0"/>
      <p:bldP spid="76" grpId="0" autoUpdateAnimBg="0"/>
      <p:bldP spid="77" grpId="0" autoUpdateAnimBg="0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07" name="Rectangle 39">
            <a:extLst>
              <a:ext uri="{FF2B5EF4-FFF2-40B4-BE49-F238E27FC236}">
                <a16:creationId xmlns:a16="http://schemas.microsoft.com/office/drawing/2014/main" xmlns="" id="{6CB47990-AC11-4772-AE73-4032FC7C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3200400" cy="838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406" name="Rectangle 38">
            <a:extLst>
              <a:ext uri="{FF2B5EF4-FFF2-40B4-BE49-F238E27FC236}">
                <a16:creationId xmlns:a16="http://schemas.microsoft.com/office/drawing/2014/main" xmlns="" id="{62D09817-7FA5-41D6-A968-77D518CF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795" y="1782930"/>
            <a:ext cx="771190" cy="90968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6370" name="Object 2">
            <a:extLst>
              <a:ext uri="{FF2B5EF4-FFF2-40B4-BE49-F238E27FC236}">
                <a16:creationId xmlns:a16="http://schemas.microsoft.com/office/drawing/2014/main" xmlns="" id="{C90F729B-56EC-49EC-90A7-30282AF28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32709"/>
              </p:ext>
            </p:extLst>
          </p:nvPr>
        </p:nvGraphicFramePr>
        <p:xfrm>
          <a:off x="2947401" y="1820076"/>
          <a:ext cx="2983018" cy="86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3" imgW="1419014" imgH="390613" progId="Equation.DSMT4">
                  <p:embed/>
                </p:oleObj>
              </mc:Choice>
              <mc:Fallback>
                <p:oleObj name="Equation" r:id="rId3" imgW="1419014" imgH="390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401" y="1820076"/>
                        <a:ext cx="2983018" cy="860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1" name="Rectangle 3">
            <a:extLst>
              <a:ext uri="{FF2B5EF4-FFF2-40B4-BE49-F238E27FC236}">
                <a16:creationId xmlns:a16="http://schemas.microsoft.com/office/drawing/2014/main" xmlns="" id="{296D0A32-01E4-4D9D-AC43-0A4047B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、电容的电压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电流关系（伏安关系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VAR)</a:t>
            </a:r>
          </a:p>
        </p:txBody>
      </p:sp>
      <p:sp>
        <p:nvSpPr>
          <p:cNvPr id="186372" name="AutoShape 4">
            <a:extLst>
              <a:ext uri="{FF2B5EF4-FFF2-40B4-BE49-F238E27FC236}">
                <a16:creationId xmlns:a16="http://schemas.microsoft.com/office/drawing/2014/main" xmlns="" id="{DDF10E20-9E45-43D1-BE16-7BD144AF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180606"/>
            <a:ext cx="2185672" cy="1143000"/>
          </a:xfrm>
          <a:prstGeom prst="wedgeRoundRectCallout">
            <a:avLst>
              <a:gd name="adj1" fmla="val -74106"/>
              <a:gd name="adj2" fmla="val 41898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电容元件伏安关系（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VAR\VCR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）的微分形式，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隔直作用</a:t>
            </a:r>
          </a:p>
        </p:txBody>
      </p:sp>
      <p:sp>
        <p:nvSpPr>
          <p:cNvPr id="186379" name="AutoShape 11">
            <a:extLst>
              <a:ext uri="{FF2B5EF4-FFF2-40B4-BE49-F238E27FC236}">
                <a16:creationId xmlns:a16="http://schemas.microsoft.com/office/drawing/2014/main" xmlns="" id="{7BF10798-FE9C-44BC-9B36-00BB006A7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47" y="2135915"/>
            <a:ext cx="2374900" cy="786160"/>
          </a:xfrm>
          <a:prstGeom prst="wedgeRoundRectCallout">
            <a:avLst>
              <a:gd name="adj1" fmla="val 32889"/>
              <a:gd name="adj2" fmla="val -105931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</a:p>
        </p:txBody>
      </p:sp>
      <p:grpSp>
        <p:nvGrpSpPr>
          <p:cNvPr id="186380" name="Group 12">
            <a:extLst>
              <a:ext uri="{FF2B5EF4-FFF2-40B4-BE49-F238E27FC236}">
                <a16:creationId xmlns:a16="http://schemas.microsoft.com/office/drawing/2014/main" xmlns="" id="{5DD016F1-E0E3-48E2-A35B-3EBB73451D9E}"/>
              </a:ext>
            </a:extLst>
          </p:cNvPr>
          <p:cNvGrpSpPr>
            <a:grpSpLocks/>
          </p:cNvGrpSpPr>
          <p:nvPr/>
        </p:nvGrpSpPr>
        <p:grpSpPr bwMode="auto">
          <a:xfrm>
            <a:off x="794544" y="873125"/>
            <a:ext cx="2519362" cy="1143000"/>
            <a:chOff x="657" y="1007"/>
            <a:chExt cx="2009" cy="1107"/>
          </a:xfrm>
        </p:grpSpPr>
        <p:grpSp>
          <p:nvGrpSpPr>
            <p:cNvPr id="12301" name="Group 13">
              <a:extLst>
                <a:ext uri="{FF2B5EF4-FFF2-40B4-BE49-F238E27FC236}">
                  <a16:creationId xmlns:a16="http://schemas.microsoft.com/office/drawing/2014/main" xmlns="" id="{C29F59FB-D7EF-4431-A866-D187BE355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" y="1007"/>
              <a:ext cx="1919" cy="762"/>
              <a:chOff x="2256" y="2679"/>
              <a:chExt cx="1919" cy="943"/>
            </a:xfrm>
          </p:grpSpPr>
          <p:sp>
            <p:nvSpPr>
              <p:cNvPr id="12307" name="Text Box 14">
                <a:extLst>
                  <a:ext uri="{FF2B5EF4-FFF2-40B4-BE49-F238E27FC236}">
                    <a16:creationId xmlns:a16="http://schemas.microsoft.com/office/drawing/2014/main" xmlns="" id="{09642449-1C37-4888-A97E-391151D84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308" name="Line 15">
                <a:extLst>
                  <a:ext uri="{FF2B5EF4-FFF2-40B4-BE49-F238E27FC236}">
                    <a16:creationId xmlns:a16="http://schemas.microsoft.com/office/drawing/2014/main" xmlns="" id="{7EE68F46-14A1-476D-80F9-E866841E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16">
                <a:extLst>
                  <a:ext uri="{FF2B5EF4-FFF2-40B4-BE49-F238E27FC236}">
                    <a16:creationId xmlns:a16="http://schemas.microsoft.com/office/drawing/2014/main" xmlns="" id="{C05318E2-56EF-4412-B506-10FEC9CB0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Oval 17">
                <a:extLst>
                  <a:ext uri="{FF2B5EF4-FFF2-40B4-BE49-F238E27FC236}">
                    <a16:creationId xmlns:a16="http://schemas.microsoft.com/office/drawing/2014/main" xmlns="" id="{06D08A78-45D1-423A-841C-C0037A39C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11" name="Oval 18">
                <a:extLst>
                  <a:ext uri="{FF2B5EF4-FFF2-40B4-BE49-F238E27FC236}">
                    <a16:creationId xmlns:a16="http://schemas.microsoft.com/office/drawing/2014/main" xmlns="" id="{BB6C2890-6B6E-46BF-8619-429D30B8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2312" name="Group 19">
                <a:extLst>
                  <a:ext uri="{FF2B5EF4-FFF2-40B4-BE49-F238E27FC236}">
                    <a16:creationId xmlns:a16="http://schemas.microsoft.com/office/drawing/2014/main" xmlns="" id="{4A89F625-AF76-41D9-A9B5-935F223ED1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2313" name="Line 20">
                  <a:extLst>
                    <a:ext uri="{FF2B5EF4-FFF2-40B4-BE49-F238E27FC236}">
                      <a16:creationId xmlns:a16="http://schemas.microsoft.com/office/drawing/2014/main" xmlns="" id="{9EB2EAC9-25C1-4FDB-A93F-776E19235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14" name="Line 21">
                  <a:extLst>
                    <a:ext uri="{FF2B5EF4-FFF2-40B4-BE49-F238E27FC236}">
                      <a16:creationId xmlns:a16="http://schemas.microsoft.com/office/drawing/2014/main" xmlns="" id="{C4504883-F05F-4546-8971-67B992724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02" name="Text Box 22">
              <a:extLst>
                <a:ext uri="{FF2B5EF4-FFF2-40B4-BE49-F238E27FC236}">
                  <a16:creationId xmlns:a16="http://schemas.microsoft.com/office/drawing/2014/main" xmlns="" id="{6B77A304-B61A-41A2-9EB5-1818550A2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64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12303" name="Text Box 23">
              <a:extLst>
                <a:ext uri="{FF2B5EF4-FFF2-40B4-BE49-F238E27FC236}">
                  <a16:creationId xmlns:a16="http://schemas.microsoft.com/office/drawing/2014/main" xmlns="" id="{A08A8C51-7127-4BB3-B7BB-45BE0B1ED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64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12304" name="Text Box 24">
              <a:extLst>
                <a:ext uri="{FF2B5EF4-FFF2-40B4-BE49-F238E27FC236}">
                  <a16:creationId xmlns:a16="http://schemas.microsoft.com/office/drawing/2014/main" xmlns="" id="{A0158BAE-8248-400B-8E6D-EB9BBB11C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1787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2305" name="Text Box 25">
              <a:extLst>
                <a:ext uri="{FF2B5EF4-FFF2-40B4-BE49-F238E27FC236}">
                  <a16:creationId xmlns:a16="http://schemas.microsoft.com/office/drawing/2014/main" xmlns="" id="{F823A755-C7D1-4784-991A-50DEA707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207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2306" name="Line 26">
              <a:extLst>
                <a:ext uri="{FF2B5EF4-FFF2-40B4-BE49-F238E27FC236}">
                  <a16:creationId xmlns:a16="http://schemas.microsoft.com/office/drawing/2014/main" xmlns="" id="{EB486F1A-49D2-41AE-B875-E7DEAC24C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434"/>
              <a:ext cx="40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6402" name="Object 34">
            <a:extLst>
              <a:ext uri="{FF2B5EF4-FFF2-40B4-BE49-F238E27FC236}">
                <a16:creationId xmlns:a16="http://schemas.microsoft.com/office/drawing/2014/main" xmlns="" id="{1E3FA2ED-ADC3-4A23-9F06-578914918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53190"/>
              </p:ext>
            </p:extLst>
          </p:nvPr>
        </p:nvGraphicFramePr>
        <p:xfrm>
          <a:off x="593725" y="3048001"/>
          <a:ext cx="2530475" cy="80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公式" r:id="rId5" imgW="1276220" imgH="428596" progId="Equation.3">
                  <p:embed/>
                </p:oleObj>
              </mc:Choice>
              <mc:Fallback>
                <p:oleObj name="公式" r:id="rId5" imgW="1276220" imgH="42859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048001"/>
                        <a:ext cx="2530475" cy="803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3" name="Object 35">
            <a:extLst>
              <a:ext uri="{FF2B5EF4-FFF2-40B4-BE49-F238E27FC236}">
                <a16:creationId xmlns:a16="http://schemas.microsoft.com/office/drawing/2014/main" xmlns="" id="{FD49CF34-7E74-4617-BD4C-84679F4F2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64197"/>
              </p:ext>
            </p:extLst>
          </p:nvPr>
        </p:nvGraphicFramePr>
        <p:xfrm>
          <a:off x="3226276" y="3052975"/>
          <a:ext cx="3491939" cy="75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公式" r:id="rId7" imgW="1905171" imgH="428596" progId="Equation.3">
                  <p:embed/>
                </p:oleObj>
              </mc:Choice>
              <mc:Fallback>
                <p:oleObj name="公式" r:id="rId7" imgW="1905171" imgH="42859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276" y="3052975"/>
                        <a:ext cx="3491939" cy="75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4" name="Object 36">
            <a:extLst>
              <a:ext uri="{FF2B5EF4-FFF2-40B4-BE49-F238E27FC236}">
                <a16:creationId xmlns:a16="http://schemas.microsoft.com/office/drawing/2014/main" xmlns="" id="{169F0368-21F3-4A89-BD7B-905A1DFAD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0399"/>
              </p:ext>
            </p:extLst>
          </p:nvPr>
        </p:nvGraphicFramePr>
        <p:xfrm>
          <a:off x="1445090" y="3732063"/>
          <a:ext cx="31781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090" y="3732063"/>
                        <a:ext cx="31781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05" name="AutoShape 37">
            <a:extLst>
              <a:ext uri="{FF2B5EF4-FFF2-40B4-BE49-F238E27FC236}">
                <a16:creationId xmlns:a16="http://schemas.microsoft.com/office/drawing/2014/main" xmlns="" id="{F5BA23FC-97E0-464A-BAF7-029A3EE5E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872" y="3854310"/>
            <a:ext cx="2701328" cy="707478"/>
          </a:xfrm>
          <a:prstGeom prst="wedgeRoundRectCallout">
            <a:avLst>
              <a:gd name="adj1" fmla="val -62375"/>
              <a:gd name="adj2" fmla="val 13194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电容元件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的积分形式，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记忆电压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ABF16C36-80D9-4BDC-A792-648DB5DD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84" y="6294843"/>
            <a:ext cx="77089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当电容的电压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电流关系为非关联参考方向时？，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VAR?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xmlns="" id="{A44D4F88-817D-4D8D-B5C7-4AEB7D14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22150"/>
            <a:ext cx="4495800" cy="139384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实际电路中通过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电容的电流</a:t>
            </a:r>
            <a:r>
              <a:rPr kumimoji="1" lang="zh-CN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为有限值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，则电容电压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必定是时间的连续函数，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不能跃变。</a:t>
            </a:r>
          </a:p>
        </p:txBody>
      </p:sp>
      <p:grpSp>
        <p:nvGrpSpPr>
          <p:cNvPr id="30" name="Group 10">
            <a:extLst>
              <a:ext uri="{FF2B5EF4-FFF2-40B4-BE49-F238E27FC236}">
                <a16:creationId xmlns:a16="http://schemas.microsoft.com/office/drawing/2014/main" xmlns="" id="{F807E397-9941-406C-9A18-F6FB319FCD2F}"/>
              </a:ext>
            </a:extLst>
          </p:cNvPr>
          <p:cNvGrpSpPr>
            <a:grpSpLocks/>
          </p:cNvGrpSpPr>
          <p:nvPr/>
        </p:nvGrpSpPr>
        <p:grpSpPr bwMode="auto">
          <a:xfrm>
            <a:off x="4739873" y="4567131"/>
            <a:ext cx="2519362" cy="1814512"/>
            <a:chOff x="793" y="1071"/>
            <a:chExt cx="1587" cy="1143"/>
          </a:xfrm>
        </p:grpSpPr>
        <p:grpSp>
          <p:nvGrpSpPr>
            <p:cNvPr id="31" name="Group 11">
              <a:extLst>
                <a:ext uri="{FF2B5EF4-FFF2-40B4-BE49-F238E27FC236}">
                  <a16:creationId xmlns:a16="http://schemas.microsoft.com/office/drawing/2014/main" xmlns="" id="{4C9D73EF-955F-4B79-B683-9CDBF6EC3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071"/>
              <a:ext cx="1496" cy="1143"/>
              <a:chOff x="839" y="845"/>
              <a:chExt cx="1496" cy="1143"/>
            </a:xfrm>
          </p:grpSpPr>
          <p:sp>
            <p:nvSpPr>
              <p:cNvPr id="33" name="Line 12">
                <a:extLst>
                  <a:ext uri="{FF2B5EF4-FFF2-40B4-BE49-F238E27FC236}">
                    <a16:creationId xmlns:a16="http://schemas.microsoft.com/office/drawing/2014/main" xmlns="" id="{4F2E57C1-43C1-4B0C-8321-C3502F6F6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661"/>
                <a:ext cx="140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3">
                <a:extLst>
                  <a:ext uri="{FF2B5EF4-FFF2-40B4-BE49-F238E27FC236}">
                    <a16:creationId xmlns:a16="http://schemas.microsoft.com/office/drawing/2014/main" xmlns="" id="{9D1E4C26-79ED-4A38-8D1F-44E57D91B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935"/>
                <a:ext cx="0" cy="95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14" descr="斜纹布">
                <a:extLst>
                  <a:ext uri="{FF2B5EF4-FFF2-40B4-BE49-F238E27FC236}">
                    <a16:creationId xmlns:a16="http://schemas.microsoft.com/office/drawing/2014/main" xmlns="" id="{40301B86-6147-4070-AD58-963DA6CBA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661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</a:p>
            </p:txBody>
          </p:sp>
          <p:sp>
            <p:nvSpPr>
              <p:cNvPr id="36" name="Text Box 15" descr="斜纹布">
                <a:extLst>
                  <a:ext uri="{FF2B5EF4-FFF2-40B4-BE49-F238E27FC236}">
                    <a16:creationId xmlns:a16="http://schemas.microsoft.com/office/drawing/2014/main" xmlns="" id="{1C6EE669-D1DB-4BD7-A49E-A5118CBAE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xmlns="" id="{156E3E7B-CD51-48DE-B497-59672F40A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1389"/>
                <a:ext cx="408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7">
                <a:extLst>
                  <a:ext uri="{FF2B5EF4-FFF2-40B4-BE49-F238E27FC236}">
                    <a16:creationId xmlns:a16="http://schemas.microsoft.com/office/drawing/2014/main" xmlns="" id="{8A179E1E-B100-43CE-9488-C4B081061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681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8">
                <a:extLst>
                  <a:ext uri="{FF2B5EF4-FFF2-40B4-BE49-F238E27FC236}">
                    <a16:creationId xmlns:a16="http://schemas.microsoft.com/office/drawing/2014/main" xmlns="" id="{1F0C8372-F5ED-437E-80E5-6124FE55B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Text Box 19" descr="斜纹布">
              <a:extLst>
                <a:ext uri="{FF2B5EF4-FFF2-40B4-BE49-F238E27FC236}">
                  <a16:creationId xmlns:a16="http://schemas.microsoft.com/office/drawing/2014/main" xmlns="" id="{81A4ED70-1DE8-49C5-B05E-F172F5479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842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xmlns="" id="{D594511D-440B-4A3F-B451-8444FB850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62462"/>
              </p:ext>
            </p:extLst>
          </p:nvPr>
        </p:nvGraphicFramePr>
        <p:xfrm>
          <a:off x="6948987" y="4922151"/>
          <a:ext cx="1834103" cy="70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Equation" r:id="rId11" imgW="1152685" imgH="428596" progId="Equation.DSMT4">
                  <p:embed/>
                </p:oleObj>
              </mc:Choice>
              <mc:Fallback>
                <p:oleObj name="Equation" r:id="rId11" imgW="1152685" imgH="428596" progId="Equation.DSMT4">
                  <p:embed/>
                  <p:pic>
                    <p:nvPicPr>
                      <p:cNvPr id="189443" name="Object 3">
                        <a:extLst>
                          <a:ext uri="{FF2B5EF4-FFF2-40B4-BE49-F238E27FC236}">
                            <a16:creationId xmlns:a16="http://schemas.microsoft.com/office/drawing/2014/main" xmlns="" id="{6819E03B-77CE-4854-BD9C-CDDD6C296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987" y="4922151"/>
                        <a:ext cx="1834103" cy="707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  <p:bldP spid="186372" grpId="0" animBg="1"/>
      <p:bldP spid="186379" grpId="0" animBg="1"/>
      <p:bldP spid="186405" grpId="0" animBg="1"/>
      <p:bldP spid="29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xmlns="" id="{75854D40-35F0-4840-9DE5-87373141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4" y="91660"/>
            <a:ext cx="4951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电容的功率和储能</a:t>
            </a:r>
          </a:p>
        </p:txBody>
      </p:sp>
      <p:graphicFrame>
        <p:nvGraphicFramePr>
          <p:cNvPr id="192515" name="Object 3">
            <a:extLst>
              <a:ext uri="{FF2B5EF4-FFF2-40B4-BE49-F238E27FC236}">
                <a16:creationId xmlns:a16="http://schemas.microsoft.com/office/drawing/2014/main" xmlns="" id="{611B0DE9-1A1E-48E3-9593-7A368DAEC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68705"/>
              </p:ext>
            </p:extLst>
          </p:nvPr>
        </p:nvGraphicFramePr>
        <p:xfrm>
          <a:off x="2351649" y="671097"/>
          <a:ext cx="2209800" cy="92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公式" r:id="rId3" imgW="1066726" imgH="428596" progId="Equation.3">
                  <p:embed/>
                </p:oleObj>
              </mc:Choice>
              <mc:Fallback>
                <p:oleObj name="公式" r:id="rId3" imgW="1066726" imgH="4285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49" y="671097"/>
                        <a:ext cx="2209800" cy="922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Text Box 6">
            <a:extLst>
              <a:ext uri="{FF2B5EF4-FFF2-40B4-BE49-F238E27FC236}">
                <a16:creationId xmlns:a16="http://schemas.microsoft.com/office/drawing/2014/main" xmlns="" id="{BAC51B83-513F-43EF-AF7A-03C2C7A6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865982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功率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xmlns="" id="{3B3C1E80-1D99-41E8-94E3-A82D0B79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93" y="4371975"/>
            <a:ext cx="529930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电容储能的变化量为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xmlns="" id="{2B0D8247-0E43-4C56-95BC-7E1334587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069722"/>
              </p:ext>
            </p:extLst>
          </p:nvPr>
        </p:nvGraphicFramePr>
        <p:xfrm>
          <a:off x="1338748" y="5176155"/>
          <a:ext cx="3222701" cy="77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公式" r:id="rId5" imgW="1800424" imgH="419217" progId="Equation.3">
                  <p:embed/>
                </p:oleObj>
              </mc:Choice>
              <mc:Fallback>
                <p:oleObj name="公式" r:id="rId5" imgW="1800424" imgH="419217" progId="Equation.3">
                  <p:embed/>
                  <p:pic>
                    <p:nvPicPr>
                      <p:cNvPr id="193539" name="Object 3">
                        <a:extLst>
                          <a:ext uri="{FF2B5EF4-FFF2-40B4-BE49-F238E27FC236}">
                            <a16:creationId xmlns:a16="http://schemas.microsoft.com/office/drawing/2014/main" xmlns="" id="{AEBD89A3-DB4D-4D07-A26B-FC9ABC313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748" y="5176155"/>
                        <a:ext cx="3222701" cy="779521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xmlns="" id="{CEE90024-6DB6-4FB0-B900-26B1D0BC9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28316"/>
              </p:ext>
            </p:extLst>
          </p:nvPr>
        </p:nvGraphicFramePr>
        <p:xfrm>
          <a:off x="3248025" y="1495425"/>
          <a:ext cx="4732338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7" imgW="2158920" imgH="812520" progId="Equation.DSMT4">
                  <p:embed/>
                </p:oleObj>
              </mc:Choice>
              <mc:Fallback>
                <p:oleObj name="Equation" r:id="rId7" imgW="2158920" imgH="812520" progId="Equation.DSMT4">
                  <p:embed/>
                  <p:pic>
                    <p:nvPicPr>
                      <p:cNvPr id="193540" name="Object 4">
                        <a:extLst>
                          <a:ext uri="{FF2B5EF4-FFF2-40B4-BE49-F238E27FC236}">
                            <a16:creationId xmlns:a16="http://schemas.microsoft.com/office/drawing/2014/main" xmlns="" id="{7B700BA4-03A2-40CC-A980-E8285A301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495425"/>
                        <a:ext cx="4732338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>
            <a:extLst>
              <a:ext uri="{FF2B5EF4-FFF2-40B4-BE49-F238E27FC236}">
                <a16:creationId xmlns:a16="http://schemas.microsoft.com/office/drawing/2014/main" xmlns="" id="{B1CF4AA6-B1CF-44FC-A4CB-261A033A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314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电容的储能</a:t>
            </a: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xmlns="" id="{75CB0A22-89B3-495B-B1D0-26A8980FA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18949"/>
              </p:ext>
            </p:extLst>
          </p:nvPr>
        </p:nvGraphicFramePr>
        <p:xfrm>
          <a:off x="4033044" y="3296764"/>
          <a:ext cx="2671762" cy="74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公式" r:id="rId9" imgW="1676419" imgH="419217" progId="Equation.3">
                  <p:embed/>
                </p:oleObj>
              </mc:Choice>
              <mc:Fallback>
                <p:oleObj name="公式" r:id="rId9" imgW="1676419" imgH="419217" progId="Equation.3">
                  <p:embed/>
                  <p:pic>
                    <p:nvPicPr>
                      <p:cNvPr id="193548" name="Object 12">
                        <a:extLst>
                          <a:ext uri="{FF2B5EF4-FFF2-40B4-BE49-F238E27FC236}">
                            <a16:creationId xmlns:a16="http://schemas.microsoft.com/office/drawing/2014/main" xmlns="" id="{11D072BF-01D3-4AE7-87A3-68048FB41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44" y="3296764"/>
                        <a:ext cx="2671762" cy="743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xmlns="" id="{E5D1BE07-EBF9-484D-B31C-4F8C213C8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52148"/>
              </p:ext>
            </p:extLst>
          </p:nvPr>
        </p:nvGraphicFramePr>
        <p:xfrm>
          <a:off x="6697663" y="3252788"/>
          <a:ext cx="18415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11" imgW="914400" imgH="393480" progId="Equation.DSMT4">
                  <p:embed/>
                </p:oleObj>
              </mc:Choice>
              <mc:Fallback>
                <p:oleObj name="Equation" r:id="rId11" imgW="914400" imgH="393480" progId="Equation.DSMT4">
                  <p:embed/>
                  <p:pic>
                    <p:nvPicPr>
                      <p:cNvPr id="193549" name="Object 13">
                        <a:extLst>
                          <a:ext uri="{FF2B5EF4-FFF2-40B4-BE49-F238E27FC236}">
                            <a16:creationId xmlns:a16="http://schemas.microsoft.com/office/drawing/2014/main" xmlns="" id="{AD6AD9D9-7DA8-4641-BC54-2B42B99E8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252788"/>
                        <a:ext cx="1841500" cy="858837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E0D6141-DFAB-49E1-979B-44591157378B}"/>
              </a:ext>
            </a:extLst>
          </p:cNvPr>
          <p:cNvGrpSpPr>
            <a:grpSpLocks/>
          </p:cNvGrpSpPr>
          <p:nvPr/>
        </p:nvGrpSpPr>
        <p:grpSpPr bwMode="auto">
          <a:xfrm>
            <a:off x="5467996" y="3115150"/>
            <a:ext cx="1410494" cy="1143000"/>
            <a:chOff x="2426" y="1525"/>
            <a:chExt cx="1225" cy="907"/>
          </a:xfrm>
        </p:grpSpPr>
        <p:sp>
          <p:nvSpPr>
            <p:cNvPr id="19" name="Line 18">
              <a:extLst>
                <a:ext uri="{FF2B5EF4-FFF2-40B4-BE49-F238E27FC236}">
                  <a16:creationId xmlns:a16="http://schemas.microsoft.com/office/drawing/2014/main" xmlns="" id="{D8BE9733-0A74-46E5-968C-874ACA5E8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1706"/>
              <a:ext cx="862" cy="7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9" descr="斜纹布">
              <a:extLst>
                <a:ext uri="{FF2B5EF4-FFF2-40B4-BE49-F238E27FC236}">
                  <a16:creationId xmlns:a16="http://schemas.microsoft.com/office/drawing/2014/main" xmlns="" id="{CBCFFD09-58E7-49D2-AC45-F36BEB230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525"/>
              <a:ext cx="363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18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6A255EB-1CD2-47DC-8935-2F084D6D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46" y="1958591"/>
            <a:ext cx="2845139" cy="1691805"/>
          </a:xfrm>
          <a:prstGeom prst="rect">
            <a:avLst/>
          </a:prstGeom>
        </p:spPr>
      </p:pic>
      <p:sp>
        <p:nvSpPr>
          <p:cNvPr id="205826" name="Text Box 2">
            <a:extLst>
              <a:ext uri="{FF2B5EF4-FFF2-40B4-BE49-F238E27FC236}">
                <a16:creationId xmlns:a16="http://schemas.microsoft.com/office/drawing/2014/main" xmlns="" id="{70D873AB-0E07-4ED3-8435-D00136805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111125"/>
            <a:ext cx="45974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§6-2 </a:t>
            </a:r>
            <a:r>
              <a:rPr kumimoji="1"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</a:p>
        </p:txBody>
      </p:sp>
      <p:grpSp>
        <p:nvGrpSpPr>
          <p:cNvPr id="205827" name="Group 3">
            <a:extLst>
              <a:ext uri="{FF2B5EF4-FFF2-40B4-BE49-F238E27FC236}">
                <a16:creationId xmlns:a16="http://schemas.microsoft.com/office/drawing/2014/main" xmlns="" id="{73907B85-D9D9-4C12-92B5-CC6C6F3F1E2A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3411538"/>
            <a:ext cx="1079500" cy="519112"/>
            <a:chOff x="1565" y="1525"/>
            <a:chExt cx="680" cy="327"/>
          </a:xfrm>
        </p:grpSpPr>
        <p:sp>
          <p:nvSpPr>
            <p:cNvPr id="25629" name="AutoShape 4">
              <a:extLst>
                <a:ext uri="{FF2B5EF4-FFF2-40B4-BE49-F238E27FC236}">
                  <a16:creationId xmlns:a16="http://schemas.microsoft.com/office/drawing/2014/main" xmlns="" id="{C232B00B-5FE6-44A7-B1DC-DEB91EF76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616"/>
              <a:ext cx="91" cy="227"/>
            </a:xfrm>
            <a:prstGeom prst="upArrow">
              <a:avLst>
                <a:gd name="adj1" fmla="val 50000"/>
                <a:gd name="adj2" fmla="val 6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0" name="Text Box 5">
              <a:extLst>
                <a:ext uri="{FF2B5EF4-FFF2-40B4-BE49-F238E27FC236}">
                  <a16:creationId xmlns:a16="http://schemas.microsoft.com/office/drawing/2014/main" xmlns="" id="{ADC37591-DECE-440A-90C8-42946E1BB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525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(t)</a:t>
              </a:r>
            </a:p>
          </p:txBody>
        </p:sp>
      </p:grpSp>
      <p:grpSp>
        <p:nvGrpSpPr>
          <p:cNvPr id="205830" name="Group 6">
            <a:extLst>
              <a:ext uri="{FF2B5EF4-FFF2-40B4-BE49-F238E27FC236}">
                <a16:creationId xmlns:a16="http://schemas.microsoft.com/office/drawing/2014/main" xmlns="" id="{80DD322D-8F5F-491B-B2DF-E9C145ED775A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3657600"/>
            <a:ext cx="2736850" cy="712788"/>
            <a:chOff x="2789" y="1661"/>
            <a:chExt cx="1724" cy="449"/>
          </a:xfrm>
        </p:grpSpPr>
        <p:sp>
          <p:nvSpPr>
            <p:cNvPr id="25626" name="Text Box 7">
              <a:extLst>
                <a:ext uri="{FF2B5EF4-FFF2-40B4-BE49-F238E27FC236}">
                  <a16:creationId xmlns:a16="http://schemas.microsoft.com/office/drawing/2014/main" xmlns="" id="{A72E4A69-7DAF-49DC-A7A1-0A39026BD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706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627" name="Text Box 8">
              <a:extLst>
                <a:ext uri="{FF2B5EF4-FFF2-40B4-BE49-F238E27FC236}">
                  <a16:creationId xmlns:a16="http://schemas.microsoft.com/office/drawing/2014/main" xmlns="" id="{4509893D-A756-4294-8E95-C1DB201D8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661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5628" name="Text Box 9">
              <a:extLst>
                <a:ext uri="{FF2B5EF4-FFF2-40B4-BE49-F238E27FC236}">
                  <a16:creationId xmlns:a16="http://schemas.microsoft.com/office/drawing/2014/main" xmlns="" id="{794017D7-5A35-4E01-9C87-ED5C98FEB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 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</p:grpSp>
      <p:graphicFrame>
        <p:nvGraphicFramePr>
          <p:cNvPr id="205834" name="Object 10">
            <a:extLst>
              <a:ext uri="{FF2B5EF4-FFF2-40B4-BE49-F238E27FC236}">
                <a16:creationId xmlns:a16="http://schemas.microsoft.com/office/drawing/2014/main" xmlns="" id="{D2C4E08C-1FC8-467E-896F-66FBC2BC9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9673"/>
              </p:ext>
            </p:extLst>
          </p:nvPr>
        </p:nvGraphicFramePr>
        <p:xfrm>
          <a:off x="660400" y="2044700"/>
          <a:ext cx="3240088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Visio" r:id="rId4" imgW="1610563" imgH="953658" progId="Visio.Drawing.6">
                  <p:embed/>
                </p:oleObj>
              </mc:Choice>
              <mc:Fallback>
                <p:oleObj name="Visio" r:id="rId4" imgW="1610563" imgH="953658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044700"/>
                        <a:ext cx="3240088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35" name="Group 11">
            <a:extLst>
              <a:ext uri="{FF2B5EF4-FFF2-40B4-BE49-F238E27FC236}">
                <a16:creationId xmlns:a16="http://schemas.microsoft.com/office/drawing/2014/main" xmlns="" id="{BEF3C89D-F8D9-433A-8801-46BB0864693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60600"/>
            <a:ext cx="4175125" cy="1079500"/>
            <a:chOff x="2245" y="709"/>
            <a:chExt cx="2630" cy="680"/>
          </a:xfrm>
        </p:grpSpPr>
        <p:sp>
          <p:nvSpPr>
            <p:cNvPr id="25623" name="Line 12">
              <a:extLst>
                <a:ext uri="{FF2B5EF4-FFF2-40B4-BE49-F238E27FC236}">
                  <a16:creationId xmlns:a16="http://schemas.microsoft.com/office/drawing/2014/main" xmlns="" id="{C3527486-C6E6-484B-A44F-E0A73F9E9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24" name="Freeform 13">
              <a:extLst>
                <a:ext uri="{FF2B5EF4-FFF2-40B4-BE49-F238E27FC236}">
                  <a16:creationId xmlns:a16="http://schemas.microsoft.com/office/drawing/2014/main" xmlns="" id="{EC6DB3F7-27A4-4C57-8504-9AC387DF2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25" name="Freeform 14">
              <a:extLst>
                <a:ext uri="{FF2B5EF4-FFF2-40B4-BE49-F238E27FC236}">
                  <a16:creationId xmlns:a16="http://schemas.microsoft.com/office/drawing/2014/main" xmlns="" id="{221A8DA4-DC33-4213-A41C-D704902B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5839" name="Text Box 15">
            <a:extLst>
              <a:ext uri="{FF2B5EF4-FFF2-40B4-BE49-F238E27FC236}">
                <a16:creationId xmlns:a16="http://schemas.microsoft.com/office/drawing/2014/main" xmlns="" id="{31140F7B-EA80-4637-BE11-771083AF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" y="948603"/>
            <a:ext cx="2204525" cy="52322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、电感线圈</a:t>
            </a:r>
          </a:p>
        </p:txBody>
      </p:sp>
      <p:sp>
        <p:nvSpPr>
          <p:cNvPr id="205841" name="Text Box 17">
            <a:extLst>
              <a:ext uri="{FF2B5EF4-FFF2-40B4-BE49-F238E27FC236}">
                <a16:creationId xmlns:a16="http://schemas.microsoft.com/office/drawing/2014/main" xmlns="" id="{7318178D-D173-44AE-B4CF-C13AB101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0" y="5223910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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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05851" name="Text Box 27">
            <a:extLst>
              <a:ext uri="{FF2B5EF4-FFF2-40B4-BE49-F238E27FC236}">
                <a16:creationId xmlns:a16="http://schemas.microsoft.com/office/drawing/2014/main" xmlns="" id="{F08F9FAE-7671-468F-ABFD-B0EE583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1676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匝</a:t>
            </a:r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xmlns="" id="{F338C5C0-EBD3-41C7-B367-75E1AFC7DB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6488" y="3276600"/>
            <a:ext cx="76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854" name="Group 30">
            <a:extLst>
              <a:ext uri="{FF2B5EF4-FFF2-40B4-BE49-F238E27FC236}">
                <a16:creationId xmlns:a16="http://schemas.microsoft.com/office/drawing/2014/main" xmlns="" id="{16C6FEC3-971D-4AB0-8434-80067D74E235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4021138"/>
            <a:ext cx="2514600" cy="703262"/>
            <a:chOff x="2789" y="1661"/>
            <a:chExt cx="1724" cy="518"/>
          </a:xfrm>
        </p:grpSpPr>
        <p:sp>
          <p:nvSpPr>
            <p:cNvPr id="25620" name="Text Box 31">
              <a:extLst>
                <a:ext uri="{FF2B5EF4-FFF2-40B4-BE49-F238E27FC236}">
                  <a16:creationId xmlns:a16="http://schemas.microsoft.com/office/drawing/2014/main" xmlns="" id="{AE8E1C08-3130-40CB-9EAC-38B5A55FC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707"/>
              <a:ext cx="36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5621" name="Text Box 32">
              <a:extLst>
                <a:ext uri="{FF2B5EF4-FFF2-40B4-BE49-F238E27FC236}">
                  <a16:creationId xmlns:a16="http://schemas.microsoft.com/office/drawing/2014/main" xmlns="" id="{299351FD-E3DA-4AE3-8549-AC938CAB8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661"/>
              <a:ext cx="36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622" name="Text Box 33">
              <a:extLst>
                <a:ext uri="{FF2B5EF4-FFF2-40B4-BE49-F238E27FC236}">
                  <a16:creationId xmlns:a16="http://schemas.microsoft.com/office/drawing/2014/main" xmlns="" id="{C6243144-D726-40BC-A375-6AD6CF5AC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05858" name="Text Box 34">
            <a:extLst>
              <a:ext uri="{FF2B5EF4-FFF2-40B4-BE49-F238E27FC236}">
                <a16:creationId xmlns:a16="http://schemas.microsoft.com/office/drawing/2014/main" xmlns="" id="{1340FCC3-6560-4062-8194-A01FD76CD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6" y="6176356"/>
            <a:ext cx="4772025" cy="46166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注意：感应电势方向与电压相反。</a:t>
            </a:r>
            <a:endParaRPr kumimoji="1"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5860" name="Object 36">
            <a:extLst>
              <a:ext uri="{FF2B5EF4-FFF2-40B4-BE49-F238E27FC236}">
                <a16:creationId xmlns:a16="http://schemas.microsoft.com/office/drawing/2014/main" xmlns="" id="{7590AA2F-A297-4918-BDB2-41D7E371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1747"/>
              </p:ext>
            </p:extLst>
          </p:nvPr>
        </p:nvGraphicFramePr>
        <p:xfrm>
          <a:off x="5025486" y="5007758"/>
          <a:ext cx="2209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6" imgW="838080" imgH="393480" progId="Equation.DSMT4">
                  <p:embed/>
                </p:oleObj>
              </mc:Choice>
              <mc:Fallback>
                <p:oleObj name="Equation" r:id="rId6" imgW="83808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486" y="5007758"/>
                        <a:ext cx="2209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1" name="AutoShape 37">
            <a:extLst>
              <a:ext uri="{FF2B5EF4-FFF2-40B4-BE49-F238E27FC236}">
                <a16:creationId xmlns:a16="http://schemas.microsoft.com/office/drawing/2014/main" xmlns="" id="{920FD33F-65C2-49CA-AA5A-CE64DE45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846761"/>
            <a:ext cx="1066800" cy="457200"/>
          </a:xfrm>
          <a:prstGeom prst="wedgeRectCallout">
            <a:avLst>
              <a:gd name="adj1" fmla="val 52980"/>
              <a:gd name="adj2" fmla="val -121073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磁链</a:t>
            </a:r>
          </a:p>
        </p:txBody>
      </p:sp>
      <p:sp>
        <p:nvSpPr>
          <p:cNvPr id="205862" name="AutoShape 38">
            <a:extLst>
              <a:ext uri="{FF2B5EF4-FFF2-40B4-BE49-F238E27FC236}">
                <a16:creationId xmlns:a16="http://schemas.microsoft.com/office/drawing/2014/main" xmlns="" id="{9F2819F8-EA08-401B-91C1-9A556462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6" y="5888521"/>
            <a:ext cx="914400" cy="457200"/>
          </a:xfrm>
          <a:prstGeom prst="wedgeRectCallout">
            <a:avLst>
              <a:gd name="adj1" fmla="val -6437"/>
              <a:gd name="adj2" fmla="val -95893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磁通</a:t>
            </a:r>
          </a:p>
        </p:txBody>
      </p:sp>
      <p:sp>
        <p:nvSpPr>
          <p:cNvPr id="205863" name="AutoShape 39">
            <a:extLst>
              <a:ext uri="{FF2B5EF4-FFF2-40B4-BE49-F238E27FC236}">
                <a16:creationId xmlns:a16="http://schemas.microsoft.com/office/drawing/2014/main" xmlns="" id="{DF1D40FE-8674-4AC6-8C24-3049A4AD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5867639"/>
            <a:ext cx="1524000" cy="457200"/>
          </a:xfrm>
          <a:prstGeom prst="wedgeRectCallout">
            <a:avLst>
              <a:gd name="adj1" fmla="val 17760"/>
              <a:gd name="adj2" fmla="val -101096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线圈匝数</a:t>
            </a:r>
          </a:p>
        </p:txBody>
      </p:sp>
      <p:sp>
        <p:nvSpPr>
          <p:cNvPr id="205864" name="AutoShape 40">
            <a:extLst>
              <a:ext uri="{FF2B5EF4-FFF2-40B4-BE49-F238E27FC236}">
                <a16:creationId xmlns:a16="http://schemas.microsoft.com/office/drawing/2014/main" xmlns="" id="{B1E71F49-4D6B-4987-974D-CC6F54A75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50" y="4635599"/>
            <a:ext cx="2027050" cy="503138"/>
          </a:xfrm>
          <a:prstGeom prst="wedgeRectCallout">
            <a:avLst>
              <a:gd name="adj1" fmla="val 58377"/>
              <a:gd name="adj2" fmla="val -177455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感应电压</a:t>
            </a:r>
          </a:p>
        </p:txBody>
      </p:sp>
      <p:sp>
        <p:nvSpPr>
          <p:cNvPr id="205865" name="AutoShape 41">
            <a:extLst>
              <a:ext uri="{FF2B5EF4-FFF2-40B4-BE49-F238E27FC236}">
                <a16:creationId xmlns:a16="http://schemas.microsoft.com/office/drawing/2014/main" xmlns="" id="{035E8E8E-FE6E-4942-BDCB-74EF8EF7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325" y="4620468"/>
            <a:ext cx="3810000" cy="533400"/>
          </a:xfrm>
          <a:prstGeom prst="wedgeRectCallout">
            <a:avLst>
              <a:gd name="adj1" fmla="val -44340"/>
              <a:gd name="adj2" fmla="val -89695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感应电势（楞次定律）</a:t>
            </a: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xmlns="" id="{CE9C7408-5869-4F8A-9D59-7E7749E4A7A2}"/>
              </a:ext>
            </a:extLst>
          </p:cNvPr>
          <p:cNvGrpSpPr>
            <a:grpSpLocks/>
          </p:cNvGrpSpPr>
          <p:nvPr/>
        </p:nvGrpSpPr>
        <p:grpSpPr bwMode="auto">
          <a:xfrm>
            <a:off x="5017824" y="3390840"/>
            <a:ext cx="1079500" cy="519112"/>
            <a:chOff x="1565" y="1525"/>
            <a:chExt cx="680" cy="327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xmlns="" id="{20E61D1F-6848-49F9-9B61-87476C61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616"/>
              <a:ext cx="91" cy="227"/>
            </a:xfrm>
            <a:prstGeom prst="upArrow">
              <a:avLst>
                <a:gd name="adj1" fmla="val 50000"/>
                <a:gd name="adj2" fmla="val 6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xmlns="" id="{9D88D135-E2CF-48FB-9962-47749F9FD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525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(t)</a:t>
              </a:r>
            </a:p>
          </p:txBody>
        </p:sp>
      </p:grpSp>
      <p:grpSp>
        <p:nvGrpSpPr>
          <p:cNvPr id="34" name="Group 6">
            <a:extLst>
              <a:ext uri="{FF2B5EF4-FFF2-40B4-BE49-F238E27FC236}">
                <a16:creationId xmlns:a16="http://schemas.microsoft.com/office/drawing/2014/main" xmlns="" id="{B71C36BA-01A4-49DF-8DEA-B8FC35E23FC0}"/>
              </a:ext>
            </a:extLst>
          </p:cNvPr>
          <p:cNvGrpSpPr>
            <a:grpSpLocks/>
          </p:cNvGrpSpPr>
          <p:nvPr/>
        </p:nvGrpSpPr>
        <p:grpSpPr bwMode="auto">
          <a:xfrm>
            <a:off x="5233724" y="3636902"/>
            <a:ext cx="2736850" cy="712788"/>
            <a:chOff x="2789" y="1661"/>
            <a:chExt cx="1724" cy="449"/>
          </a:xfrm>
        </p:grpSpPr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xmlns="" id="{6FA8E36B-51CD-48A2-8391-2DE10DEF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706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xmlns="" id="{1EDD8396-A9DF-46FE-A1E6-BD64F25B2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661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xmlns="" id="{FE8FDB4E-0A6E-497B-ABEE-8AF2347B0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 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</p:grpSp>
      <p:grpSp>
        <p:nvGrpSpPr>
          <p:cNvPr id="39" name="Group 11">
            <a:extLst>
              <a:ext uri="{FF2B5EF4-FFF2-40B4-BE49-F238E27FC236}">
                <a16:creationId xmlns:a16="http://schemas.microsoft.com/office/drawing/2014/main" xmlns="" id="{24C973DB-50A3-4853-908D-207E2EDC94D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600576" y="1981201"/>
            <a:ext cx="4173801" cy="1036213"/>
            <a:chOff x="2245" y="709"/>
            <a:chExt cx="2630" cy="680"/>
          </a:xfrm>
        </p:grpSpPr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0D462DE1-5D2E-4E3F-AF47-77F301CF5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42351067-3B68-48A8-9122-E6103D8C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391C1E6C-B666-4175-AA11-4068FABA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" name="Text Box 27">
            <a:extLst>
              <a:ext uri="{FF2B5EF4-FFF2-40B4-BE49-F238E27FC236}">
                <a16:creationId xmlns:a16="http://schemas.microsoft.com/office/drawing/2014/main" xmlns="" id="{B2EC741D-2F99-429D-80AA-1DD4F63B5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487" y="165570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匝</a:t>
            </a:r>
          </a:p>
        </p:txBody>
      </p:sp>
      <p:sp>
        <p:nvSpPr>
          <p:cNvPr id="44" name="Line 28">
            <a:extLst>
              <a:ext uri="{FF2B5EF4-FFF2-40B4-BE49-F238E27FC236}">
                <a16:creationId xmlns:a16="http://schemas.microsoft.com/office/drawing/2014/main" xmlns="" id="{A66285AB-F6F7-4670-BBB8-811A3E59D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048000"/>
            <a:ext cx="76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xmlns="" id="{02A42022-51A1-4A11-BEFD-E7EF3F09540C}"/>
              </a:ext>
            </a:extLst>
          </p:cNvPr>
          <p:cNvGrpSpPr>
            <a:grpSpLocks/>
          </p:cNvGrpSpPr>
          <p:nvPr/>
        </p:nvGrpSpPr>
        <p:grpSpPr bwMode="auto">
          <a:xfrm>
            <a:off x="5238487" y="4000440"/>
            <a:ext cx="2514600" cy="703262"/>
            <a:chOff x="2789" y="1661"/>
            <a:chExt cx="1724" cy="518"/>
          </a:xfrm>
        </p:grpSpPr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xmlns="" id="{ABAC4E84-F908-4A63-8A31-765768EF0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707"/>
              <a:ext cx="36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xmlns="" id="{73335917-D7C0-4FD4-A73C-2BC7FBF80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661"/>
              <a:ext cx="36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xmlns="" id="{EB365735-90EC-4422-903C-065552294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49" name="Line 28">
            <a:extLst>
              <a:ext uri="{FF2B5EF4-FFF2-40B4-BE49-F238E27FC236}">
                <a16:creationId xmlns:a16="http://schemas.microsoft.com/office/drawing/2014/main" xmlns="" id="{4C752BC7-1BC0-43FB-8D96-9156DD7CFB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7976" y="2472752"/>
            <a:ext cx="76200" cy="3810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8">
            <a:extLst>
              <a:ext uri="{FF2B5EF4-FFF2-40B4-BE49-F238E27FC236}">
                <a16:creationId xmlns:a16="http://schemas.microsoft.com/office/drawing/2014/main" xmlns="" id="{8EE47473-729A-41DD-81DC-CA1B6018A7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15124" y="2474389"/>
            <a:ext cx="76200" cy="3810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xmlns="" id="{1041D44E-EF6D-4CE5-9EE0-AACA30674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749" y="2489199"/>
            <a:ext cx="76200" cy="3810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xmlns="" id="{51B92CA0-FA27-4B38-B37E-3DD0C03DF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6132" y="2501899"/>
            <a:ext cx="76200" cy="3810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xmlns="" id="{7AF05A06-8926-4C84-BF8F-341F9FA2D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2467" y="2531269"/>
            <a:ext cx="76200" cy="3810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xmlns="" id="{F08EF7E4-BEC2-42E7-B2F8-B2AC40D51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687" y="3348715"/>
            <a:ext cx="125544" cy="34338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xmlns="" id="{E39739BA-FF62-4158-AD74-858CAD4B0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86" y="3151689"/>
            <a:ext cx="45176" cy="36872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xmlns="" id="{76003BD2-4933-43BE-977F-C65B3C746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123" y="2449821"/>
            <a:ext cx="45176" cy="36872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xmlns="" id="{84D89E89-3CFC-402A-B42D-56A2BBD66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508" y="2351613"/>
            <a:ext cx="45176" cy="36872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28">
            <a:extLst>
              <a:ext uri="{FF2B5EF4-FFF2-40B4-BE49-F238E27FC236}">
                <a16:creationId xmlns:a16="http://schemas.microsoft.com/office/drawing/2014/main" xmlns="" id="{A34DC174-AED6-49B7-BF13-787B03C11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048" y="2394318"/>
            <a:ext cx="45176" cy="36872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8">
            <a:extLst>
              <a:ext uri="{FF2B5EF4-FFF2-40B4-BE49-F238E27FC236}">
                <a16:creationId xmlns:a16="http://schemas.microsoft.com/office/drawing/2014/main" xmlns="" id="{E937C5B4-B384-4C6E-9BF9-8FEB9F735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021" y="2420877"/>
            <a:ext cx="45176" cy="36872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8">
            <a:extLst>
              <a:ext uri="{FF2B5EF4-FFF2-40B4-BE49-F238E27FC236}">
                <a16:creationId xmlns:a16="http://schemas.microsoft.com/office/drawing/2014/main" xmlns="" id="{9FECD40B-EE53-4F84-AD5D-FC24F8B8D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7131" y="2475363"/>
            <a:ext cx="45176" cy="36872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6C782D33-6779-4E41-9342-33337179B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07482"/>
              </p:ext>
            </p:extLst>
          </p:nvPr>
        </p:nvGraphicFramePr>
        <p:xfrm>
          <a:off x="7328914" y="5249692"/>
          <a:ext cx="1382343" cy="58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28914" y="5249692"/>
                        <a:ext cx="1382343" cy="582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xmlns="" id="{A2EB37D1-6E33-48BD-90CC-A1C38E1D5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19172"/>
              </p:ext>
            </p:extLst>
          </p:nvPr>
        </p:nvGraphicFramePr>
        <p:xfrm>
          <a:off x="3335338" y="5243513"/>
          <a:ext cx="13081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6C782D33-6779-4E41-9342-33337179B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35338" y="5243513"/>
                        <a:ext cx="130810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20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39" grpId="0" animBg="1" autoUpdateAnimBg="0"/>
      <p:bldP spid="205841" grpId="0"/>
      <p:bldP spid="205851" grpId="0"/>
      <p:bldP spid="205858" grpId="0" animBg="1"/>
      <p:bldP spid="205861" grpId="0" animBg="1"/>
      <p:bldP spid="205862" grpId="0" animBg="1"/>
      <p:bldP spid="205863" grpId="0" animBg="1"/>
      <p:bldP spid="205864" grpId="0" animBg="1"/>
      <p:bldP spid="205865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extLst>
              <a:ext uri="{FF2B5EF4-FFF2-40B4-BE49-F238E27FC236}">
                <a16:creationId xmlns:a16="http://schemas.microsoft.com/office/drawing/2014/main" xmlns="" id="{2DB6BC9F-BC26-47AA-89A6-B7680DA9C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83" y="122184"/>
            <a:ext cx="4433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）电感元件定义定义</a:t>
            </a:r>
          </a:p>
        </p:txBody>
      </p:sp>
      <p:grpSp>
        <p:nvGrpSpPr>
          <p:cNvPr id="206854" name="Group 6">
            <a:extLst>
              <a:ext uri="{FF2B5EF4-FFF2-40B4-BE49-F238E27FC236}">
                <a16:creationId xmlns:a16="http://schemas.microsoft.com/office/drawing/2014/main" xmlns="" id="{5E6B3144-3D17-44BF-BDF9-0EBB9622846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36612"/>
            <a:ext cx="2808288" cy="2592388"/>
            <a:chOff x="3833" y="2341"/>
            <a:chExt cx="1542" cy="1542"/>
          </a:xfrm>
        </p:grpSpPr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xmlns="" id="{FEE292A2-9BEA-457F-8F8B-D0B77B59D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931"/>
              <a:ext cx="31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6633" name="Line 8">
              <a:extLst>
                <a:ext uri="{FF2B5EF4-FFF2-40B4-BE49-F238E27FC236}">
                  <a16:creationId xmlns:a16="http://schemas.microsoft.com/office/drawing/2014/main" xmlns="" id="{8CBDF125-900E-48B8-81A9-0AAB9D796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3112"/>
              <a:ext cx="113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9">
              <a:extLst>
                <a:ext uri="{FF2B5EF4-FFF2-40B4-BE49-F238E27FC236}">
                  <a16:creationId xmlns:a16="http://schemas.microsoft.com/office/drawing/2014/main" xmlns="" id="{DAF49998-F80E-463C-BAFE-CC492D4E2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2477"/>
              <a:ext cx="46" cy="140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Text Box 10">
              <a:extLst>
                <a:ext uri="{FF2B5EF4-FFF2-40B4-BE49-F238E27FC236}">
                  <a16:creationId xmlns:a16="http://schemas.microsoft.com/office/drawing/2014/main" xmlns="" id="{172C7F62-601B-400B-90F7-5E924CA88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2341"/>
              <a:ext cx="31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6636" name="Freeform 11">
              <a:extLst>
                <a:ext uri="{FF2B5EF4-FFF2-40B4-BE49-F238E27FC236}">
                  <a16:creationId xmlns:a16="http://schemas.microsoft.com/office/drawing/2014/main" xmlns="" id="{A35BDB72-1E94-4783-ABD4-F2057B5FB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2522"/>
              <a:ext cx="1179" cy="862"/>
            </a:xfrm>
            <a:custGeom>
              <a:avLst/>
              <a:gdLst>
                <a:gd name="T0" fmla="*/ 0 w 1043"/>
                <a:gd name="T1" fmla="*/ 1215 h 726"/>
                <a:gd name="T2" fmla="*/ 656 w 1043"/>
                <a:gd name="T3" fmla="*/ 988 h 726"/>
                <a:gd name="T4" fmla="*/ 1507 w 1043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866" name="AutoShape 18" descr="羊皮纸">
            <a:extLst>
              <a:ext uri="{FF2B5EF4-FFF2-40B4-BE49-F238E27FC236}">
                <a16:creationId xmlns:a16="http://schemas.microsoft.com/office/drawing/2014/main" xmlns="" id="{3DBCA4CA-960B-47CB-8182-BB969368321A}"/>
              </a:ext>
            </a:extLst>
          </p:cNvPr>
          <p:cNvSpPr>
            <a:spLocks noChangeArrowheads="1"/>
          </p:cNvSpPr>
          <p:nvPr/>
        </p:nvSpPr>
        <p:spPr bwMode="auto">
          <a:xfrm rot="10815037" flipV="1">
            <a:off x="1573217" y="2468187"/>
            <a:ext cx="2422525" cy="954088"/>
          </a:xfrm>
          <a:prstGeom prst="curvedUpArrow">
            <a:avLst>
              <a:gd name="adj1" fmla="val 11638"/>
              <a:gd name="adj2" fmla="val 68603"/>
              <a:gd name="adj3" fmla="val 3333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韦安</a:t>
            </a:r>
          </a:p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特性</a:t>
            </a:r>
          </a:p>
        </p:txBody>
      </p:sp>
      <p:sp>
        <p:nvSpPr>
          <p:cNvPr id="206867" name="Text Box 19" descr="斜纹布">
            <a:extLst>
              <a:ext uri="{FF2B5EF4-FFF2-40B4-BE49-F238E27FC236}">
                <a16:creationId xmlns:a16="http://schemas.microsoft.com/office/drawing/2014/main" xmlns="" id="{9503D36B-EF4F-40E9-9E61-726C0A0D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394" y="1987569"/>
            <a:ext cx="576263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06871" name="Text Box 23" descr="斜纹布">
            <a:extLst>
              <a:ext uri="{FF2B5EF4-FFF2-40B4-BE49-F238E27FC236}">
                <a16:creationId xmlns:a16="http://schemas.microsoft.com/office/drawing/2014/main" xmlns="" id="{6C43E8C1-B209-4F32-8B0B-262A0FA1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060" y="1267464"/>
            <a:ext cx="182880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,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0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03C98382-213C-4D79-9BEA-039FE425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91" y="3551935"/>
            <a:ext cx="35726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）线性时不变电感元件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xmlns="" id="{BF182704-D1D0-4F51-9B1B-49CA50585F37}"/>
              </a:ext>
            </a:extLst>
          </p:cNvPr>
          <p:cNvGrpSpPr>
            <a:grpSpLocks/>
          </p:cNvGrpSpPr>
          <p:nvPr/>
        </p:nvGrpSpPr>
        <p:grpSpPr bwMode="auto">
          <a:xfrm>
            <a:off x="808864" y="3923319"/>
            <a:ext cx="2447925" cy="2863850"/>
            <a:chOff x="3878" y="1035"/>
            <a:chExt cx="1406" cy="1681"/>
          </a:xfrm>
        </p:grpSpPr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xmlns="" id="{93FF045D-62E6-4B00-8BDF-0D47C5E86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209"/>
              <a:ext cx="1406" cy="1507"/>
              <a:chOff x="336" y="1872"/>
              <a:chExt cx="1056" cy="1104"/>
            </a:xfrm>
          </p:grpSpPr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xmlns="" id="{1417C58C-BE3F-484A-803F-B40C5FE26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xmlns="" id="{831CCEE1-C509-4DB8-97D1-5A89D80F3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xmlns="" id="{E834EE3B-2457-4137-ADBD-3E04778C8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035"/>
              <a:ext cx="27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xmlns="" id="{AED7BD63-96D3-4461-A68C-644073E75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" y="2136"/>
              <a:ext cx="163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xmlns="" id="{88E81EDB-72C5-4779-B49A-F633C5812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136"/>
              <a:ext cx="211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F2C76297-198E-4E57-9B1E-45C3654A0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1927"/>
              <a:ext cx="121" cy="194"/>
            </a:xfrm>
            <a:custGeom>
              <a:avLst/>
              <a:gdLst>
                <a:gd name="T0" fmla="*/ 0 w 55"/>
                <a:gd name="T1" fmla="*/ 0 h 117"/>
                <a:gd name="T2" fmla="*/ 345 w 55"/>
                <a:gd name="T3" fmla="*/ 813 h 117"/>
                <a:gd name="T4" fmla="*/ 324 w 55"/>
                <a:gd name="T5" fmla="*/ 2115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xmlns="" id="{0C592E39-6D17-40D2-A299-B883F4B7D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1762"/>
              <a:ext cx="43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xmlns="" id="{BD8086E1-CFEC-47AF-B954-C44BFD796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1616"/>
              <a:ext cx="998" cy="8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xmlns="" id="{9E04F082-814E-4C38-9F2B-8E6590C33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345749"/>
              </p:ext>
            </p:extLst>
          </p:nvPr>
        </p:nvGraphicFramePr>
        <p:xfrm>
          <a:off x="2214023" y="4366234"/>
          <a:ext cx="1977584" cy="46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公式" r:id="rId4" imgW="952585" imgH="200230" progId="Equation.3">
                  <p:embed/>
                </p:oleObj>
              </mc:Choice>
              <mc:Fallback>
                <p:oleObj name="公式" r:id="rId4" imgW="952585" imgH="200230" progId="Equation.3">
                  <p:embed/>
                  <p:pic>
                    <p:nvPicPr>
                      <p:cNvPr id="207876" name="Object 4">
                        <a:extLst>
                          <a:ext uri="{FF2B5EF4-FFF2-40B4-BE49-F238E27FC236}">
                            <a16:creationId xmlns:a16="http://schemas.microsoft.com/office/drawing/2014/main" xmlns="" id="{53692752-F711-4358-8ACE-01BE189FF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023" y="4366234"/>
                        <a:ext cx="1977584" cy="46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xmlns="" id="{7F241331-AB63-4F74-870C-FD156484F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56894"/>
              </p:ext>
            </p:extLst>
          </p:nvPr>
        </p:nvGraphicFramePr>
        <p:xfrm>
          <a:off x="2390719" y="6038625"/>
          <a:ext cx="2251901" cy="88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公式" r:id="rId6" imgW="1124032" imgH="428596" progId="Equation.3">
                  <p:embed/>
                </p:oleObj>
              </mc:Choice>
              <mc:Fallback>
                <p:oleObj name="公式" r:id="rId6" imgW="1124032" imgH="428596" progId="Equation.3">
                  <p:embed/>
                  <p:pic>
                    <p:nvPicPr>
                      <p:cNvPr id="207893" name="Object 21">
                        <a:extLst>
                          <a:ext uri="{FF2B5EF4-FFF2-40B4-BE49-F238E27FC236}">
                            <a16:creationId xmlns:a16="http://schemas.microsoft.com/office/drawing/2014/main" xmlns="" id="{6C0ACBE1-992A-4A78-8403-2A31A8D42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19" y="6038625"/>
                        <a:ext cx="2251901" cy="88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">
            <a:extLst>
              <a:ext uri="{FF2B5EF4-FFF2-40B4-BE49-F238E27FC236}">
                <a16:creationId xmlns:a16="http://schemas.microsoft.com/office/drawing/2014/main" xmlns="" id="{5A40D611-0A42-4F59-934D-D0810CC2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985" y="836986"/>
            <a:ext cx="260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）电路符号</a:t>
            </a:r>
          </a:p>
        </p:txBody>
      </p:sp>
      <p:grpSp>
        <p:nvGrpSpPr>
          <p:cNvPr id="27" name="Group 16">
            <a:extLst>
              <a:ext uri="{FF2B5EF4-FFF2-40B4-BE49-F238E27FC236}">
                <a16:creationId xmlns:a16="http://schemas.microsoft.com/office/drawing/2014/main" xmlns="" id="{5385BC60-C17E-4AF0-B27A-46BD3DDFF49A}"/>
              </a:ext>
            </a:extLst>
          </p:cNvPr>
          <p:cNvGrpSpPr>
            <a:grpSpLocks/>
          </p:cNvGrpSpPr>
          <p:nvPr/>
        </p:nvGrpSpPr>
        <p:grpSpPr bwMode="auto">
          <a:xfrm>
            <a:off x="5004737" y="1267464"/>
            <a:ext cx="3887788" cy="1455737"/>
            <a:chOff x="1474" y="935"/>
            <a:chExt cx="2449" cy="917"/>
          </a:xfrm>
        </p:grpSpPr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xmlns="" id="{4356ACA4-A5C8-4F06-AD96-6CF791065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525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xmlns="" id="{26B09537-3BCD-440D-A681-A27924110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525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xmlns="" id="{11E06957-45FC-46D0-A8A2-829D1AC1A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1525"/>
              <a:ext cx="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xmlns="" id="{47EB5BDF-BF27-4D0D-A260-D5EE2D87A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0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xmlns="" id="{48B46D09-D7D6-45BA-B926-BDD98A591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935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  <p:grpSp>
          <p:nvGrpSpPr>
            <p:cNvPr id="33" name="Group 22">
              <a:extLst>
                <a:ext uri="{FF2B5EF4-FFF2-40B4-BE49-F238E27FC236}">
                  <a16:creationId xmlns:a16="http://schemas.microsoft.com/office/drawing/2014/main" xmlns="" id="{774C830E-57CA-4B13-8324-62EEA320CFC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54" y="980"/>
              <a:ext cx="136" cy="681"/>
              <a:chOff x="1565" y="2614"/>
              <a:chExt cx="90" cy="486"/>
            </a:xfrm>
          </p:grpSpPr>
          <p:sp>
            <p:nvSpPr>
              <p:cNvPr id="37" name="Arc 23">
                <a:extLst>
                  <a:ext uri="{FF2B5EF4-FFF2-40B4-BE49-F238E27FC236}">
                    <a16:creationId xmlns:a16="http://schemas.microsoft.com/office/drawing/2014/main" xmlns="" id="{0890287D-C6B9-448B-AF2A-59E4FAD0AC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rc 24">
                <a:extLst>
                  <a:ext uri="{FF2B5EF4-FFF2-40B4-BE49-F238E27FC236}">
                    <a16:creationId xmlns:a16="http://schemas.microsoft.com/office/drawing/2014/main" xmlns="" id="{720B584C-5BF1-422E-9495-728C389A1C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Arc 25">
                <a:extLst>
                  <a:ext uri="{FF2B5EF4-FFF2-40B4-BE49-F238E27FC236}">
                    <a16:creationId xmlns:a16="http://schemas.microsoft.com/office/drawing/2014/main" xmlns="" id="{DF8D8298-9ADA-489F-A138-E94F032EDA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rc 26">
                <a:extLst>
                  <a:ext uri="{FF2B5EF4-FFF2-40B4-BE49-F238E27FC236}">
                    <a16:creationId xmlns:a16="http://schemas.microsoft.com/office/drawing/2014/main" xmlns="" id="{0851CC1F-E676-4DEC-A3E0-DA486230AF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Line 27">
              <a:extLst>
                <a:ext uri="{FF2B5EF4-FFF2-40B4-BE49-F238E27FC236}">
                  <a16:creationId xmlns:a16="http://schemas.microsoft.com/office/drawing/2014/main" xmlns="" id="{1794EE52-04D4-4BCA-8918-EC1C5092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xmlns="" id="{35EDC255-A13D-498B-9E5B-9483EB199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xmlns="" id="{2945AC46-CB00-428E-A005-5827228E2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AutoShape 11">
            <a:extLst>
              <a:ext uri="{FF2B5EF4-FFF2-40B4-BE49-F238E27FC236}">
                <a16:creationId xmlns:a16="http://schemas.microsoft.com/office/drawing/2014/main" xmlns="" id="{4A4B1F0A-3E2E-43BA-8B4D-9FB34AEA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57" y="2149506"/>
            <a:ext cx="1079500" cy="573694"/>
          </a:xfrm>
          <a:prstGeom prst="wedgeRoundRectCallout">
            <a:avLst>
              <a:gd name="adj1" fmla="val -132815"/>
              <a:gd name="adj2" fmla="val -159283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电感器的自感</a:t>
            </a:r>
          </a:p>
        </p:txBody>
      </p:sp>
      <p:sp>
        <p:nvSpPr>
          <p:cNvPr id="42" name="Text Box 3">
            <a:extLst>
              <a:ext uri="{FF2B5EF4-FFF2-40B4-BE49-F238E27FC236}">
                <a16:creationId xmlns:a16="http://schemas.microsoft.com/office/drawing/2014/main" xmlns="" id="{EC3F6C84-EB42-44CD-873B-8DC6DE54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731" y="2796544"/>
            <a:ext cx="197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 (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亨利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xmlns="" id="{3EB25CF7-69BC-408D-AD02-3DA4814D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741" y="2842657"/>
            <a:ext cx="2888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电感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的单位：</a:t>
            </a: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xmlns="" id="{3E6C38AB-7A43-4B4B-835B-DF92DD23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530" y="4446342"/>
            <a:ext cx="33845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1H=10</a:t>
            </a:r>
            <a:r>
              <a:rPr kumimoji="1"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=10</a:t>
            </a:r>
            <a:r>
              <a:rPr kumimoji="1"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xmlns="" id="{5113DC43-3096-46E5-BC90-02D3A14C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394" y="3751990"/>
            <a:ext cx="3745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</a:t>
            </a:r>
            <a:r>
              <a:rPr kumimoji="1"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9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66" grpId="0" animBg="1"/>
      <p:bldP spid="206867" grpId="0"/>
      <p:bldP spid="206871" grpId="0"/>
      <p:bldP spid="13" grpId="0"/>
      <p:bldP spid="26" grpId="0"/>
      <p:bldP spid="41" grpId="0" animBg="1"/>
      <p:bldP spid="42" grpId="0" autoUpdateAnimBg="0"/>
      <p:bldP spid="43" grpId="0"/>
      <p:bldP spid="44" grpId="0"/>
      <p:bldP spid="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>
            <a:extLst>
              <a:ext uri="{FF2B5EF4-FFF2-40B4-BE49-F238E27FC236}">
                <a16:creationId xmlns:a16="http://schemas.microsoft.com/office/drawing/2014/main" xmlns="" id="{D6F63C9F-F2D4-4A40-9D7D-E3AD0B46B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89661"/>
              </p:ext>
            </p:extLst>
          </p:nvPr>
        </p:nvGraphicFramePr>
        <p:xfrm>
          <a:off x="792873" y="2501758"/>
          <a:ext cx="2331327" cy="83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公式" r:id="rId3" imgW="1409620" imgH="428596" progId="Equation.3">
                  <p:embed/>
                </p:oleObj>
              </mc:Choice>
              <mc:Fallback>
                <p:oleObj name="公式" r:id="rId3" imgW="1409620" imgH="42859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73" y="2501758"/>
                        <a:ext cx="2331327" cy="839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3" name="Rectangle 3">
            <a:extLst>
              <a:ext uri="{FF2B5EF4-FFF2-40B4-BE49-F238E27FC236}">
                <a16:creationId xmlns:a16="http://schemas.microsoft.com/office/drawing/2014/main" xmlns="" id="{1DAD10CF-A06C-484C-BE20-E6EC675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148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、线性电感的电压、电流关系（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VAR)</a:t>
            </a:r>
          </a:p>
        </p:txBody>
      </p:sp>
      <p:sp>
        <p:nvSpPr>
          <p:cNvPr id="209924" name="AutoShape 4">
            <a:extLst>
              <a:ext uri="{FF2B5EF4-FFF2-40B4-BE49-F238E27FC236}">
                <a16:creationId xmlns:a16="http://schemas.microsoft.com/office/drawing/2014/main" xmlns="" id="{2E894C05-E1FE-44D0-BFF2-945EACB18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522" y="844613"/>
            <a:ext cx="1293243" cy="935038"/>
          </a:xfrm>
          <a:prstGeom prst="wedgeRectCallout">
            <a:avLst>
              <a:gd name="adj1" fmla="val -142735"/>
              <a:gd name="adj2" fmla="val -14620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209925" name="AutoShape 5">
            <a:extLst>
              <a:ext uri="{FF2B5EF4-FFF2-40B4-BE49-F238E27FC236}">
                <a16:creationId xmlns:a16="http://schemas.microsoft.com/office/drawing/2014/main" xmlns="" id="{D2DBDE10-09F7-4E45-A000-1B711E7A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75" y="2469371"/>
            <a:ext cx="2466976" cy="869730"/>
          </a:xfrm>
          <a:prstGeom prst="wedgeRoundRectCallout">
            <a:avLst>
              <a:gd name="adj1" fmla="val -91292"/>
              <a:gd name="adj2" fmla="val -15314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的微分关系，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通直流</a:t>
            </a: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xmlns="" id="{D33A15BC-81D2-4D64-B34A-522C87B5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03" y="1942441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根据电磁感应定律与楞次定律</a:t>
            </a:r>
          </a:p>
        </p:txBody>
      </p:sp>
      <p:grpSp>
        <p:nvGrpSpPr>
          <p:cNvPr id="209936" name="Group 16">
            <a:extLst>
              <a:ext uri="{FF2B5EF4-FFF2-40B4-BE49-F238E27FC236}">
                <a16:creationId xmlns:a16="http://schemas.microsoft.com/office/drawing/2014/main" xmlns="" id="{26620273-15D2-47C5-BCA8-65E48F1C47B8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731838"/>
            <a:ext cx="3338513" cy="1197709"/>
            <a:chOff x="1474" y="935"/>
            <a:chExt cx="2449" cy="917"/>
          </a:xfrm>
        </p:grpSpPr>
        <p:sp>
          <p:nvSpPr>
            <p:cNvPr id="29708" name="Text Box 17">
              <a:extLst>
                <a:ext uri="{FF2B5EF4-FFF2-40B4-BE49-F238E27FC236}">
                  <a16:creationId xmlns:a16="http://schemas.microsoft.com/office/drawing/2014/main" xmlns="" id="{91AD48CF-137C-4C4E-8DA6-C9B1207F5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525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9709" name="Text Box 18">
              <a:extLst>
                <a:ext uri="{FF2B5EF4-FFF2-40B4-BE49-F238E27FC236}">
                  <a16:creationId xmlns:a16="http://schemas.microsoft.com/office/drawing/2014/main" xmlns="" id="{8A2189BA-9E47-444B-986E-3E40CC227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525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9710" name="Text Box 19">
              <a:extLst>
                <a:ext uri="{FF2B5EF4-FFF2-40B4-BE49-F238E27FC236}">
                  <a16:creationId xmlns:a16="http://schemas.microsoft.com/office/drawing/2014/main" xmlns="" id="{B45145EB-4F6F-4345-957C-C73798752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1525"/>
              <a:ext cx="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29711" name="Text Box 20">
              <a:extLst>
                <a:ext uri="{FF2B5EF4-FFF2-40B4-BE49-F238E27FC236}">
                  <a16:creationId xmlns:a16="http://schemas.microsoft.com/office/drawing/2014/main" xmlns="" id="{663E13A7-4BA0-4472-9DB0-1526E386F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0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29712" name="Text Box 21">
              <a:extLst>
                <a:ext uri="{FF2B5EF4-FFF2-40B4-BE49-F238E27FC236}">
                  <a16:creationId xmlns:a16="http://schemas.microsoft.com/office/drawing/2014/main" xmlns="" id="{4E14882D-45BA-48E2-8DB2-A066E7F2A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935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  <p:grpSp>
          <p:nvGrpSpPr>
            <p:cNvPr id="29713" name="Group 22">
              <a:extLst>
                <a:ext uri="{FF2B5EF4-FFF2-40B4-BE49-F238E27FC236}">
                  <a16:creationId xmlns:a16="http://schemas.microsoft.com/office/drawing/2014/main" xmlns="" id="{FB995A54-76BD-4DF4-8FF0-1A0DB316CEB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54" y="980"/>
              <a:ext cx="136" cy="681"/>
              <a:chOff x="1565" y="2614"/>
              <a:chExt cx="90" cy="486"/>
            </a:xfrm>
          </p:grpSpPr>
          <p:sp>
            <p:nvSpPr>
              <p:cNvPr id="29717" name="Arc 23">
                <a:extLst>
                  <a:ext uri="{FF2B5EF4-FFF2-40B4-BE49-F238E27FC236}">
                    <a16:creationId xmlns:a16="http://schemas.microsoft.com/office/drawing/2014/main" xmlns="" id="{1DA790DA-F4BA-4E1C-9384-FD7F7752AF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8" name="Arc 24">
                <a:extLst>
                  <a:ext uri="{FF2B5EF4-FFF2-40B4-BE49-F238E27FC236}">
                    <a16:creationId xmlns:a16="http://schemas.microsoft.com/office/drawing/2014/main" xmlns="" id="{3C2195C5-00FB-46A0-8DF6-CA675EBA8B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9" name="Arc 25">
                <a:extLst>
                  <a:ext uri="{FF2B5EF4-FFF2-40B4-BE49-F238E27FC236}">
                    <a16:creationId xmlns:a16="http://schemas.microsoft.com/office/drawing/2014/main" xmlns="" id="{0305ABA4-D8D4-4497-9522-FED2357412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Arc 26">
                <a:extLst>
                  <a:ext uri="{FF2B5EF4-FFF2-40B4-BE49-F238E27FC236}">
                    <a16:creationId xmlns:a16="http://schemas.microsoft.com/office/drawing/2014/main" xmlns="" id="{083A9922-F749-4BF2-8845-67B4EAECC5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4" name="Line 27">
              <a:extLst>
                <a:ext uri="{FF2B5EF4-FFF2-40B4-BE49-F238E27FC236}">
                  <a16:creationId xmlns:a16="http://schemas.microsoft.com/office/drawing/2014/main" xmlns="" id="{CE0752B3-DA10-481D-A8E3-4693AF08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28">
              <a:extLst>
                <a:ext uri="{FF2B5EF4-FFF2-40B4-BE49-F238E27FC236}">
                  <a16:creationId xmlns:a16="http://schemas.microsoft.com/office/drawing/2014/main" xmlns="" id="{A2850035-9CB9-416C-837B-2F353DD1C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9">
              <a:extLst>
                <a:ext uri="{FF2B5EF4-FFF2-40B4-BE49-F238E27FC236}">
                  <a16:creationId xmlns:a16="http://schemas.microsoft.com/office/drawing/2014/main" xmlns="" id="{068E57D7-B737-4D2E-9C8B-AC3F63B2F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950" name="AutoShape 30">
            <a:extLst>
              <a:ext uri="{FF2B5EF4-FFF2-40B4-BE49-F238E27FC236}">
                <a16:creationId xmlns:a16="http://schemas.microsoft.com/office/drawing/2014/main" xmlns="" id="{A5C2B93E-F2DC-44FD-BA1A-59CEDEEE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790" y="4136416"/>
            <a:ext cx="2629926" cy="868288"/>
          </a:xfrm>
          <a:prstGeom prst="wedgeRoundRectCallout">
            <a:avLst>
              <a:gd name="adj1" fmla="val -93477"/>
              <a:gd name="adj2" fmla="val -29134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的积分关系，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记忆电流</a:t>
            </a:r>
          </a:p>
        </p:txBody>
      </p:sp>
      <p:graphicFrame>
        <p:nvGraphicFramePr>
          <p:cNvPr id="209954" name="Object 34">
            <a:extLst>
              <a:ext uri="{FF2B5EF4-FFF2-40B4-BE49-F238E27FC236}">
                <a16:creationId xmlns:a16="http://schemas.microsoft.com/office/drawing/2014/main" xmlns="" id="{95149CC0-DAB7-4ED7-A178-820B6136D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1447"/>
              </p:ext>
            </p:extLst>
          </p:nvPr>
        </p:nvGraphicFramePr>
        <p:xfrm>
          <a:off x="761669" y="3414751"/>
          <a:ext cx="2520950" cy="78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4" name="公式" r:id="rId5" imgW="1266826" imgH="419217" progId="Equation.3">
                  <p:embed/>
                </p:oleObj>
              </mc:Choice>
              <mc:Fallback>
                <p:oleObj name="公式" r:id="rId5" imgW="1266826" imgH="41921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69" y="3414751"/>
                        <a:ext cx="2520950" cy="785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5" name="Object 35">
            <a:extLst>
              <a:ext uri="{FF2B5EF4-FFF2-40B4-BE49-F238E27FC236}">
                <a16:creationId xmlns:a16="http://schemas.microsoft.com/office/drawing/2014/main" xmlns="" id="{A0DE8F38-10DF-4290-B824-04588D014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06673"/>
              </p:ext>
            </p:extLst>
          </p:nvPr>
        </p:nvGraphicFramePr>
        <p:xfrm>
          <a:off x="3414258" y="3327080"/>
          <a:ext cx="3891065" cy="793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5" name="Equation" r:id="rId7" imgW="1952612" imgH="419217" progId="Equation.DSMT4">
                  <p:embed/>
                </p:oleObj>
              </mc:Choice>
              <mc:Fallback>
                <p:oleObj name="Equation" r:id="rId7" imgW="1952612" imgH="419217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258" y="3327080"/>
                        <a:ext cx="3891065" cy="793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6" name="Object 36">
            <a:extLst>
              <a:ext uri="{FF2B5EF4-FFF2-40B4-BE49-F238E27FC236}">
                <a16:creationId xmlns:a16="http://schemas.microsoft.com/office/drawing/2014/main" xmlns="" id="{104E64A9-03D6-4C5A-BFF3-04C5797D9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69848"/>
              </p:ext>
            </p:extLst>
          </p:nvPr>
        </p:nvGraphicFramePr>
        <p:xfrm>
          <a:off x="1276398" y="4197250"/>
          <a:ext cx="3162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Equation" r:id="rId9" imgW="1257120" imgH="393480" progId="Equation.DSMT4">
                  <p:embed/>
                </p:oleObj>
              </mc:Choice>
              <mc:Fallback>
                <p:oleObj name="Equation" r:id="rId9" imgW="125712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98" y="4197250"/>
                        <a:ext cx="31623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0FC6CB30-5FE3-4250-9199-DB4206F7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908" y="5657671"/>
            <a:ext cx="2819400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当电容的电压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电流关系为非关联参考方向时？，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VAR?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xmlns="" id="{37AA096D-2AB7-4DBD-A99E-AAAFBC7C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06" y="4992761"/>
            <a:ext cx="3844975" cy="183704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实际电路中通过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电感的电压</a:t>
            </a:r>
            <a:r>
              <a:rPr kumimoji="1" lang="zh-CN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为有限值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，则电感电流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必定是时间的连续函数，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不能跃变。</a:t>
            </a: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xmlns="" id="{0D01172E-D1E3-4C60-B983-2800CD9499AF}"/>
              </a:ext>
            </a:extLst>
          </p:cNvPr>
          <p:cNvGrpSpPr>
            <a:grpSpLocks/>
          </p:cNvGrpSpPr>
          <p:nvPr/>
        </p:nvGrpSpPr>
        <p:grpSpPr bwMode="auto">
          <a:xfrm>
            <a:off x="3944989" y="4978246"/>
            <a:ext cx="2519362" cy="1814512"/>
            <a:chOff x="793" y="1071"/>
            <a:chExt cx="1587" cy="1143"/>
          </a:xfrm>
        </p:grpSpPr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xmlns="" id="{F4CAED5D-EBEA-4982-B3DB-5CD9E5564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071"/>
              <a:ext cx="1496" cy="1143"/>
              <a:chOff x="839" y="845"/>
              <a:chExt cx="1496" cy="1143"/>
            </a:xfrm>
          </p:grpSpPr>
          <p:sp>
            <p:nvSpPr>
              <p:cNvPr id="31" name="Line 12">
                <a:extLst>
                  <a:ext uri="{FF2B5EF4-FFF2-40B4-BE49-F238E27FC236}">
                    <a16:creationId xmlns:a16="http://schemas.microsoft.com/office/drawing/2014/main" xmlns="" id="{46EDD012-743F-4CAF-842B-67E3FCBB4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661"/>
                <a:ext cx="140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3">
                <a:extLst>
                  <a:ext uri="{FF2B5EF4-FFF2-40B4-BE49-F238E27FC236}">
                    <a16:creationId xmlns:a16="http://schemas.microsoft.com/office/drawing/2014/main" xmlns="" id="{78282C32-CE3D-47BD-B1E5-9D902BB70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935"/>
                <a:ext cx="0" cy="95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4" descr="斜纹布">
                <a:extLst>
                  <a:ext uri="{FF2B5EF4-FFF2-40B4-BE49-F238E27FC236}">
                    <a16:creationId xmlns:a16="http://schemas.microsoft.com/office/drawing/2014/main" xmlns="" id="{6E48E62E-6332-46F4-B2EC-B7D0ACD2F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661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</a:p>
            </p:txBody>
          </p:sp>
          <p:sp>
            <p:nvSpPr>
              <p:cNvPr id="34" name="Text Box 15" descr="斜纹布">
                <a:extLst>
                  <a:ext uri="{FF2B5EF4-FFF2-40B4-BE49-F238E27FC236}">
                    <a16:creationId xmlns:a16="http://schemas.microsoft.com/office/drawing/2014/main" xmlns="" id="{4CD4359F-3A81-43FA-A0BF-8A8B71FC2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endPara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xmlns="" id="{A6FE970E-B306-4C1A-B618-19DE569D8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1389"/>
                <a:ext cx="408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xmlns="" id="{C647E471-0BFE-4427-8715-65C21B078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681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8">
                <a:extLst>
                  <a:ext uri="{FF2B5EF4-FFF2-40B4-BE49-F238E27FC236}">
                    <a16:creationId xmlns:a16="http://schemas.microsoft.com/office/drawing/2014/main" xmlns="" id="{848715AA-CD20-4D0F-AB51-DB5193D19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Text Box 19" descr="斜纹布">
              <a:extLst>
                <a:ext uri="{FF2B5EF4-FFF2-40B4-BE49-F238E27FC236}">
                  <a16:creationId xmlns:a16="http://schemas.microsoft.com/office/drawing/2014/main" xmlns="" id="{76D10A33-31D0-476E-B69A-968F60394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842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38" name="Object 3">
            <a:extLst>
              <a:ext uri="{FF2B5EF4-FFF2-40B4-BE49-F238E27FC236}">
                <a16:creationId xmlns:a16="http://schemas.microsoft.com/office/drawing/2014/main" xmlns="" id="{25C7B89C-A838-442B-AC05-8D75C8BD3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14144"/>
              </p:ext>
            </p:extLst>
          </p:nvPr>
        </p:nvGraphicFramePr>
        <p:xfrm>
          <a:off x="5112878" y="5296829"/>
          <a:ext cx="165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11" imgW="1041120" imgH="393480" progId="Equation.DSMT4">
                  <p:embed/>
                </p:oleObj>
              </mc:Choice>
              <mc:Fallback>
                <p:oleObj name="Equation" r:id="rId11" imgW="1041120" imgH="393480" progId="Equation.DSMT4">
                  <p:embed/>
                  <p:pic>
                    <p:nvPicPr>
                      <p:cNvPr id="40" name="Object 3">
                        <a:extLst>
                          <a:ext uri="{FF2B5EF4-FFF2-40B4-BE49-F238E27FC236}">
                            <a16:creationId xmlns:a16="http://schemas.microsoft.com/office/drawing/2014/main" xmlns="" id="{D594511D-440B-4A3F-B451-8444FB850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78" y="5296829"/>
                        <a:ext cx="1657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24" grpId="0" animBg="1"/>
      <p:bldP spid="209925" grpId="0" animBg="1"/>
      <p:bldP spid="209926" grpId="0"/>
      <p:bldP spid="209950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4" name="Text Box 8">
            <a:extLst>
              <a:ext uri="{FF2B5EF4-FFF2-40B4-BE49-F238E27FC236}">
                <a16:creationId xmlns:a16="http://schemas.microsoft.com/office/drawing/2014/main" xmlns="" id="{7995AD7E-2944-4851-9B4D-B1E007D90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62" y="118209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电感的功率和储能</a:t>
            </a:r>
          </a:p>
        </p:txBody>
      </p:sp>
      <p:sp>
        <p:nvSpPr>
          <p:cNvPr id="214025" name="Text Box 9">
            <a:extLst>
              <a:ext uri="{FF2B5EF4-FFF2-40B4-BE49-F238E27FC236}">
                <a16:creationId xmlns:a16="http://schemas.microsoft.com/office/drawing/2014/main" xmlns="" id="{65C25783-4095-4B48-AB33-F122EF0B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29" y="995364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（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）功率</a:t>
            </a:r>
          </a:p>
        </p:txBody>
      </p:sp>
      <p:graphicFrame>
        <p:nvGraphicFramePr>
          <p:cNvPr id="214026" name="Object 10">
            <a:extLst>
              <a:ext uri="{FF2B5EF4-FFF2-40B4-BE49-F238E27FC236}">
                <a16:creationId xmlns:a16="http://schemas.microsoft.com/office/drawing/2014/main" xmlns="" id="{40AC6549-ADCE-4B79-828F-E5E5A4EEB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34164"/>
              </p:ext>
            </p:extLst>
          </p:nvPr>
        </p:nvGraphicFramePr>
        <p:xfrm>
          <a:off x="2590800" y="733402"/>
          <a:ext cx="2562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公式" r:id="rId3" imgW="990632" imgH="428596" progId="Equation.3">
                  <p:embed/>
                </p:oleObj>
              </mc:Choice>
              <mc:Fallback>
                <p:oleObj name="公式" r:id="rId3" imgW="990632" imgH="42859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3402"/>
                        <a:ext cx="25622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7" name="AutoShape 11">
            <a:extLst>
              <a:ext uri="{FF2B5EF4-FFF2-40B4-BE49-F238E27FC236}">
                <a16:creationId xmlns:a16="http://schemas.microsoft.com/office/drawing/2014/main" xmlns="" id="{1BA1547D-9E02-4794-AAA8-9CC95C94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57897"/>
            <a:ext cx="2159000" cy="1079500"/>
          </a:xfrm>
          <a:prstGeom prst="wedgeRectCallout">
            <a:avLst>
              <a:gd name="adj1" fmla="val -79778"/>
              <a:gd name="adj2" fmla="val 62204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 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xmlns="" id="{64675707-E139-4465-9D79-D4E23E69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72025"/>
            <a:ext cx="525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电感储能的变化量为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xmlns="" id="{F1CD8E41-C5AD-4EAC-A659-43265CAC9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54183"/>
              </p:ext>
            </p:extLst>
          </p:nvPr>
        </p:nvGraphicFramePr>
        <p:xfrm>
          <a:off x="957262" y="5418138"/>
          <a:ext cx="43926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公式" r:id="rId5" imgW="1685813" imgH="419217" progId="Equation.3">
                  <p:embed/>
                </p:oleObj>
              </mc:Choice>
              <mc:Fallback>
                <p:oleObj name="公式" r:id="rId5" imgW="1685813" imgH="419217" progId="Equation.3">
                  <p:embed/>
                  <p:pic>
                    <p:nvPicPr>
                      <p:cNvPr id="215043" name="Object 3">
                        <a:extLst>
                          <a:ext uri="{FF2B5EF4-FFF2-40B4-BE49-F238E27FC236}">
                            <a16:creationId xmlns:a16="http://schemas.microsoft.com/office/drawing/2014/main" xmlns="" id="{B93E2974-594F-4014-8D35-5C348D110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2" y="5418138"/>
                        <a:ext cx="4392613" cy="11350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xmlns="" id="{62403AB2-F1C7-4A18-924C-840AEFC0E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47676"/>
              </p:ext>
            </p:extLst>
          </p:nvPr>
        </p:nvGraphicFramePr>
        <p:xfrm>
          <a:off x="527050" y="1997075"/>
          <a:ext cx="65706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7" imgW="3819735" imgH="724017" progId="Equation.DSMT4">
                  <p:embed/>
                </p:oleObj>
              </mc:Choice>
              <mc:Fallback>
                <p:oleObj name="Equation" r:id="rId7" imgW="3819735" imgH="724017" progId="Equation.DSMT4">
                  <p:embed/>
                  <p:pic>
                    <p:nvPicPr>
                      <p:cNvPr id="215044" name="Object 4">
                        <a:extLst>
                          <a:ext uri="{FF2B5EF4-FFF2-40B4-BE49-F238E27FC236}">
                            <a16:creationId xmlns:a16="http://schemas.microsoft.com/office/drawing/2014/main" xmlns="" id="{9F0AF6C2-FF1A-47A8-B87D-A830AA8CD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997075"/>
                        <a:ext cx="65706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>
            <a:extLst>
              <a:ext uri="{FF2B5EF4-FFF2-40B4-BE49-F238E27FC236}">
                <a16:creationId xmlns:a16="http://schemas.microsoft.com/office/drawing/2014/main" xmlns="" id="{7A65A105-3ADB-4402-AFA4-3E6ED6050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3375"/>
            <a:ext cx="3821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）电感的储能</a:t>
            </a: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xmlns="" id="{343C6BC0-9274-4110-9931-74B186612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659558"/>
              </p:ext>
            </p:extLst>
          </p:nvPr>
        </p:nvGraphicFramePr>
        <p:xfrm>
          <a:off x="4646613" y="3576638"/>
          <a:ext cx="20589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215052" name="Object 12">
                        <a:extLst>
                          <a:ext uri="{FF2B5EF4-FFF2-40B4-BE49-F238E27FC236}">
                            <a16:creationId xmlns:a16="http://schemas.microsoft.com/office/drawing/2014/main" xmlns="" id="{D2330846-9593-4F7D-8F53-7BED91584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3576638"/>
                        <a:ext cx="2058987" cy="95567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xmlns="" id="{2C24220D-BEBE-426D-B9B5-041855650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6355"/>
              </p:ext>
            </p:extLst>
          </p:nvPr>
        </p:nvGraphicFramePr>
        <p:xfrm>
          <a:off x="1173162" y="3546475"/>
          <a:ext cx="3667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公式" r:id="rId11" imgW="1571672" imgH="419217" progId="Equation.3">
                  <p:embed/>
                </p:oleObj>
              </mc:Choice>
              <mc:Fallback>
                <p:oleObj name="公式" r:id="rId11" imgW="1571672" imgH="419217" progId="Equation.3">
                  <p:embed/>
                  <p:pic>
                    <p:nvPicPr>
                      <p:cNvPr id="215053" name="Object 13">
                        <a:extLst>
                          <a:ext uri="{FF2B5EF4-FFF2-40B4-BE49-F238E27FC236}">
                            <a16:creationId xmlns:a16="http://schemas.microsoft.com/office/drawing/2014/main" xmlns="" id="{C34E29B0-C511-45E5-BCE2-F3BC1EADE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2" y="3546475"/>
                        <a:ext cx="3667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404A683-DFDD-49C4-AAAB-D66933D84BF3}"/>
              </a:ext>
            </a:extLst>
          </p:cNvPr>
          <p:cNvGrpSpPr>
            <a:grpSpLocks/>
          </p:cNvGrpSpPr>
          <p:nvPr/>
        </p:nvGrpSpPr>
        <p:grpSpPr bwMode="auto">
          <a:xfrm>
            <a:off x="3405187" y="3259138"/>
            <a:ext cx="1944688" cy="1439862"/>
            <a:chOff x="2426" y="1525"/>
            <a:chExt cx="1225" cy="907"/>
          </a:xfrm>
        </p:grpSpPr>
        <p:sp>
          <p:nvSpPr>
            <p:cNvPr id="19" name="Line 18">
              <a:extLst>
                <a:ext uri="{FF2B5EF4-FFF2-40B4-BE49-F238E27FC236}">
                  <a16:creationId xmlns:a16="http://schemas.microsoft.com/office/drawing/2014/main" xmlns="" id="{34E0991C-AB80-45F9-9195-3A04893ED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1706"/>
              <a:ext cx="862" cy="726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9" descr="斜纹布">
              <a:extLst>
                <a:ext uri="{FF2B5EF4-FFF2-40B4-BE49-F238E27FC236}">
                  <a16:creationId xmlns:a16="http://schemas.microsoft.com/office/drawing/2014/main" xmlns="" id="{21E6D358-0DEC-4C89-A3BA-8FBE8922F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525"/>
              <a:ext cx="363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4" grpId="0"/>
      <p:bldP spid="214025" grpId="0"/>
      <p:bldP spid="214027" grpId="0" animBg="1"/>
      <p:bldP spid="12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电路理论基础ppt教案格式">
  <a:themeElements>
    <a:clrScheme name="电路理论基础ppt教案格式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格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电路理论基础ppt教案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4701</TotalTime>
  <Words>1233</Words>
  <Application>Microsoft Office PowerPoint</Application>
  <PresentationFormat>全屏显示(4:3)</PresentationFormat>
  <Paragraphs>404</Paragraphs>
  <Slides>29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默认设计模板</vt:lpstr>
      <vt:lpstr>电路理论基础ppt教案格式</vt:lpstr>
      <vt:lpstr>公式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789</cp:revision>
  <cp:lastPrinted>1601-01-01T00:00:00Z</cp:lastPrinted>
  <dcterms:created xsi:type="dcterms:W3CDTF">1601-01-01T00:00:00Z</dcterms:created>
  <dcterms:modified xsi:type="dcterms:W3CDTF">2018-10-19T01:50:33Z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