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8B0D7-C82B-46BB-81FF-1E76629FF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B1747-676E-4B4D-9161-A20FD1517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32667-CE06-4815-8EBB-A8F6486E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EFB87-8733-41E3-AF37-648154D0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9C924-AE15-4CFB-9F19-03AA1CC6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6A700-5424-4AA4-85C3-C7EAD64D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3BB8F-CC86-43EA-A0EA-7D9D0D29F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C0B59-7E1A-4017-BE75-B92E1A6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31501-FCF3-44DA-8B7F-B192A0C5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C5965-4A44-4E19-BD7D-8A273AE4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165FC-8C5E-4337-AC8E-B9710CC9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8EC17C-D4A7-4D55-8804-6AC833F71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E618A-45E8-47C6-B1CF-EEA9892D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60EA3-426F-4F42-A244-9B329F8F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3AE51-5C2B-4FDB-B1D7-5C0B79EF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D689D-E53E-4480-8A82-A7E53BB3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B3DD2-2A6B-48E5-93E3-F3EDA1AB9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5FC0C-314E-4FD3-9F4A-4C10B063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CA526-5254-4ED9-BF72-801E3B0F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6086-88F0-41DF-A259-2C8039D4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3176A-51C5-411E-A697-50C57F80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B9824-AA1F-4754-BF48-06637F08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46976-286A-4332-B688-69C6771E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82863-1C9D-455D-8CE9-54598209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744CC-9945-4B4D-94AF-B6617D97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FC19A-B505-4E05-B8BC-B1C8DEED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5DEE5-C93D-4EE4-B33E-EC58EF661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A0A74-3386-4AB0-AA15-118F8AEED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75994-CF1A-4A08-9CAD-8271A879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A38FE-2043-47D8-94EC-10264B1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21CDA-CC7A-4B9A-A7C9-77267193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CBCA7-DB95-4D73-9086-81A6C7E4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95BDB-7DCD-4F8C-BEFF-FCFD5DDB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3D41C-E026-4E1F-B80B-9FC1BA23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00DEBF-6C07-4568-856B-839F55C35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2D13A3-CC31-4C00-BFC7-7ADDCBF2F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48DC20-351A-4CB4-8167-975FA178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10D2F0-CACC-4F9F-925C-A340976D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97F597-8919-4395-86BD-0D979BDC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1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01528-6DBD-4A3F-BEC2-4362198C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C7B105-4688-460C-BB06-EF47C038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AB3A0-339E-4330-8381-864B3D6A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77CE8-7450-449E-9F4A-4B09BCBB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2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BEDAD4-305D-4CF6-B113-3FA36890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0C4FD9-E501-4360-8DD5-5CF6347F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8554B-2773-450A-B56A-784960F0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35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3ADA0-7997-49CB-B29F-E500FC4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8D14F-C6A5-4599-824D-5E3EEAA2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60019-7F03-48C4-8389-C1A728F2C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4DDE9-B169-4358-9E2D-BD744C4D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52DA2-03D6-4827-8512-A08AD5EB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9BCCA-6D25-4A7D-8B81-4599EA7A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34907-4C32-4AA1-A963-5C64FE4D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F62922-AAA7-46EA-9F85-614395D31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6E5CE-DBF3-4784-AF45-986D573B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95E57-09DA-4192-A460-9256FD27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9DD95-2AAF-4126-870C-49DFECCB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09D48-0611-4F67-9F9D-0C65DF53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9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7A576-CD55-4061-9D04-D380B87A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91F34-B156-4EAF-BBEE-F5DD11BA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CCAE4-B33C-4B3C-8425-418B78C3A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9B2B9-EC95-44C1-83E5-9C6B26E5588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25A1C-87E7-473F-96F7-97546B845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BB04F-6B2B-40ED-93C5-76F678901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FB7D-1508-4F68-A170-044E77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8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2A798-3D91-4F5A-8CEA-CB4DD222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563035"/>
            <a:ext cx="4286250" cy="827616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课后自练习如下题（</a:t>
            </a:r>
            <a:r>
              <a:rPr lang="en-US" altLang="zh-CN" sz="2800" b="1" dirty="0">
                <a:solidFill>
                  <a:srgbClr val="FF0000"/>
                </a:solidFill>
              </a:rPr>
              <a:t>20171013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615257A-7F94-4A79-8E4F-D88893EABF6D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323850" y="1343721"/>
            <a:ext cx="5029200" cy="265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ts val="4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试列写以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为输出的输入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输出方程（动态路方程），并回答（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）这个电路是一阶电路还是二阶电路？（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）如何判断一个电路是一阶动态电路？</a:t>
            </a:r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D7541318-0A33-48EE-B914-05860F0F3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801761"/>
              </p:ext>
            </p:extLst>
          </p:nvPr>
        </p:nvGraphicFramePr>
        <p:xfrm>
          <a:off x="568324" y="3806946"/>
          <a:ext cx="3681413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1844345" imgH="1657197" progId="Visio.Drawing.11">
                  <p:embed/>
                </p:oleObj>
              </mc:Choice>
              <mc:Fallback>
                <p:oleObj name="Visio" r:id="rId3" imgW="1844345" imgH="1657197" progId="Visio.Drawing.11">
                  <p:embed/>
                  <p:pic>
                    <p:nvPicPr>
                      <p:cNvPr id="123923" name="Object 19">
                        <a:extLst>
                          <a:ext uri="{FF2B5EF4-FFF2-40B4-BE49-F238E27FC236}">
                            <a16:creationId xmlns:a16="http://schemas.microsoft.com/office/drawing/2014/main" id="{08EE6E64-B1D5-4B2B-AF59-11F0FDE3A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4" y="3806946"/>
                        <a:ext cx="3681413" cy="331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4540D1A0-8F53-4E72-8595-4915A6A2A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387189"/>
              </p:ext>
            </p:extLst>
          </p:nvPr>
        </p:nvGraphicFramePr>
        <p:xfrm>
          <a:off x="1633538" y="7998874"/>
          <a:ext cx="15509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774360" imgH="393480" progId="Equation.DSMT4">
                  <p:embed/>
                </p:oleObj>
              </mc:Choice>
              <mc:Fallback>
                <p:oleObj name="Equation" r:id="rId5" imgW="774360" imgH="393480" progId="Equation.DSMT4">
                  <p:embed/>
                  <p:pic>
                    <p:nvPicPr>
                      <p:cNvPr id="14" name="Object 14">
                        <a:extLst>
                          <a:ext uri="{FF2B5EF4-FFF2-40B4-BE49-F238E27FC236}">
                            <a16:creationId xmlns:a16="http://schemas.microsoft.com/office/drawing/2014/main" id="{7394A523-7CFA-49C4-A5F2-A9DFEC1CD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7998874"/>
                        <a:ext cx="15509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04AE5E2D-6558-4882-97FD-1E75224C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99" y="6926144"/>
            <a:ext cx="5600701" cy="107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1pPr>
            <a:lvl2pPr marL="742950" indent="-28575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1143000" indent="-22860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600200" indent="-22860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2057400" indent="-22860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514600" indent="-228600" algn="ctr" defTabSz="38576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971800" indent="-228600" algn="ctr" defTabSz="38576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429000" indent="-228600" algn="ctr" defTabSz="38576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886200" indent="-228600" algn="ctr" defTabSz="38576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求解如下一阶常系数微分方程，并给出其解的一般形式，其中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是常数。</a:t>
            </a:r>
          </a:p>
        </p:txBody>
      </p:sp>
    </p:spTree>
    <p:extLst>
      <p:ext uri="{BB962C8B-B14F-4D97-AF65-F5344CB8AC3E}">
        <p14:creationId xmlns:p14="http://schemas.microsoft.com/office/powerpoint/2010/main" val="9475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80</Words>
  <Application>Microsoft Office PowerPoint</Application>
  <PresentationFormat>全屏显示(16:10)</PresentationFormat>
  <Paragraphs>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华文楷体</vt:lpstr>
      <vt:lpstr>Arial</vt:lpstr>
      <vt:lpstr>Times New Roman</vt:lpstr>
      <vt:lpstr>Office 主题​​</vt:lpstr>
      <vt:lpstr>Visio</vt:lpstr>
      <vt:lpstr>MathType 6.0 Equation</vt:lpstr>
      <vt:lpstr>课后自练习如下题（20171013）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为下次课准备，课后自练习如下题</dc:title>
  <dc:creator>xiufang jia</dc:creator>
  <cp:lastModifiedBy>xiufang jia</cp:lastModifiedBy>
  <cp:revision>3</cp:revision>
  <dcterms:created xsi:type="dcterms:W3CDTF">2017-10-13T11:55:13Z</dcterms:created>
  <dcterms:modified xsi:type="dcterms:W3CDTF">2017-10-13T13:45:24Z</dcterms:modified>
</cp:coreProperties>
</file>